
<file path=[Content_Types].xml><?xml version="1.0" encoding="utf-8"?>
<Types xmlns="http://schemas.openxmlformats.org/package/2006/content-types">
  <Default Extension="fntdata" ContentType="application/x-fontdata"/>
  <Default Extension="jpeg" ContentType="image/jpeg"/>
  <Default Extension="mp4" ContentType="video/mp4"/>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4.xml" ContentType="application/vnd.openxmlformats-officedocument.theme+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5.xml" ContentType="application/vnd.openxmlformats-officedocument.theme+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theme/themeOverride1.xml" ContentType="application/vnd.openxmlformats-officedocument.themeOverride+xml"/>
  <Override PartName="/ppt/theme/themeOverride2.xml" ContentType="application/vnd.openxmlformats-officedocument.themeOverride+xml"/>
  <Override PartName="/ppt/theme/themeOverride3.xml" ContentType="application/vnd.openxmlformats-officedocument.themeOverride+xml"/>
  <Override PartName="/ppt/notesSlides/notesSlide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58" r:id="rId2"/>
    <p:sldMasterId id="2147483663" r:id="rId3"/>
    <p:sldMasterId id="2147483668" r:id="rId4"/>
    <p:sldMasterId id="2147483673" r:id="rId5"/>
    <p:sldMasterId id="2147483678" r:id="rId6"/>
  </p:sldMasterIdLst>
  <p:notesMasterIdLst>
    <p:notesMasterId r:id="rId30"/>
  </p:notesMasterIdLst>
  <p:handoutMasterIdLst>
    <p:handoutMasterId r:id="rId31"/>
  </p:handoutMasterIdLst>
  <p:sldIdLst>
    <p:sldId id="444" r:id="rId7"/>
    <p:sldId id="322" r:id="rId8"/>
    <p:sldId id="446" r:id="rId9"/>
    <p:sldId id="447" r:id="rId10"/>
    <p:sldId id="482" r:id="rId11"/>
    <p:sldId id="483" r:id="rId12"/>
    <p:sldId id="484" r:id="rId13"/>
    <p:sldId id="425" r:id="rId14"/>
    <p:sldId id="485" r:id="rId15"/>
    <p:sldId id="486" r:id="rId16"/>
    <p:sldId id="452" r:id="rId17"/>
    <p:sldId id="453" r:id="rId18"/>
    <p:sldId id="457" r:id="rId19"/>
    <p:sldId id="458" r:id="rId20"/>
    <p:sldId id="472" r:id="rId21"/>
    <p:sldId id="473" r:id="rId22"/>
    <p:sldId id="487" r:id="rId23"/>
    <p:sldId id="355" r:id="rId24"/>
    <p:sldId id="354" r:id="rId25"/>
    <p:sldId id="356" r:id="rId26"/>
    <p:sldId id="481" r:id="rId27"/>
    <p:sldId id="358" r:id="rId28"/>
    <p:sldId id="443" r:id="rId29"/>
  </p:sldIdLst>
  <p:sldSz cx="12192000" cy="6858000"/>
  <p:notesSz cx="6807200" cy="9939338"/>
  <p:embeddedFontLst>
    <p:embeddedFont>
      <p:font typeface="汉仪良品线粗简" panose="02010600030101010101" charset="-122"/>
      <p:regular r:id="rId32"/>
    </p:embeddedFont>
    <p:embeddedFont>
      <p:font typeface="Calibri" panose="020F0502020204030204" pitchFamily="34" charset="0"/>
      <p:regular r:id="rId33"/>
      <p:bold r:id="rId34"/>
      <p:italic r:id="rId35"/>
      <p:boldItalic r:id="rId36"/>
    </p:embeddedFont>
    <p:embeddedFont>
      <p:font typeface="黑体" panose="02010609060101010101" pitchFamily="49" charset="-122"/>
      <p:regular r:id="rId37"/>
    </p:embeddedFont>
    <p:embeddedFont>
      <p:font typeface="华文楷体" panose="02010600040101010101" pitchFamily="2" charset="-122"/>
      <p:regular r:id="rId38"/>
    </p:embeddedFont>
    <p:embeddedFont>
      <p:font typeface="楷体" panose="02010609060101010101" pitchFamily="49" charset="-122"/>
      <p:regular r:id="rId39"/>
    </p:embeddedFont>
    <p:embeddedFont>
      <p:font typeface="隶书" panose="02010509060101010101" pitchFamily="49" charset="-122"/>
      <p:regular r:id="rId40"/>
    </p:embeddedFont>
    <p:embeddedFont>
      <p:font typeface="微软雅黑" panose="020B0503020204020204" pitchFamily="34" charset="-122"/>
      <p:regular r:id="rId41"/>
      <p:bold r:id="rId42"/>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26BA5"/>
    <a:srgbClr val="F9B03C"/>
    <a:srgbClr val="EFA0A3"/>
    <a:srgbClr val="FFFFFF"/>
    <a:srgbClr val="FBA10F"/>
    <a:srgbClr val="F8AF3A"/>
    <a:srgbClr val="CCE4F7"/>
    <a:srgbClr val="FCAE2A"/>
    <a:srgbClr val="FDC457"/>
    <a:srgbClr val="FDC04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9043" autoAdjust="0"/>
    <p:restoredTop sz="94249" autoAdjust="0"/>
  </p:normalViewPr>
  <p:slideViewPr>
    <p:cSldViewPr snapToGrid="0">
      <p:cViewPr varScale="1">
        <p:scale>
          <a:sx n="94" d="100"/>
          <a:sy n="94" d="100"/>
        </p:scale>
        <p:origin x="86" y="206"/>
      </p:cViewPr>
      <p:guideLst/>
    </p:cSldViewPr>
  </p:slideViewPr>
  <p:notesTextViewPr>
    <p:cViewPr>
      <p:scale>
        <a:sx n="125" d="100"/>
        <a:sy n="125" d="100"/>
      </p:scale>
      <p:origin x="0" y="0"/>
    </p:cViewPr>
  </p:notesTextViewPr>
  <p:sorterViewPr>
    <p:cViewPr>
      <p:scale>
        <a:sx n="70" d="100"/>
        <a:sy n="70" d="100"/>
      </p:scale>
      <p:origin x="0" y="-3222"/>
    </p:cViewPr>
  </p:sorterViewPr>
  <p:notesViewPr>
    <p:cSldViewPr snapToGrid="0">
      <p:cViewPr varScale="1">
        <p:scale>
          <a:sx n="53" d="100"/>
          <a:sy n="53" d="100"/>
        </p:scale>
        <p:origin x="2648" y="4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font" Target="fonts/font8.fntdata"/><Relationship Id="rId21" Type="http://schemas.openxmlformats.org/officeDocument/2006/relationships/slide" Target="slides/slide15.xml"/><Relationship Id="rId34" Type="http://schemas.openxmlformats.org/officeDocument/2006/relationships/font" Target="fonts/font3.fntdata"/><Relationship Id="rId42" Type="http://schemas.openxmlformats.org/officeDocument/2006/relationships/font" Target="fonts/font11.fntdata"/><Relationship Id="rId7" Type="http://schemas.openxmlformats.org/officeDocument/2006/relationships/slide" Target="slides/slide1.xml"/><Relationship Id="rId2" Type="http://schemas.openxmlformats.org/officeDocument/2006/relationships/slideMaster" Target="slideMasters/slideMaster2.xml"/><Relationship Id="rId16" Type="http://schemas.openxmlformats.org/officeDocument/2006/relationships/slide" Target="slides/slide10.xml"/><Relationship Id="rId29" Type="http://schemas.openxmlformats.org/officeDocument/2006/relationships/slide" Target="slides/slide23.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font" Target="fonts/font1.fntdata"/><Relationship Id="rId37" Type="http://schemas.openxmlformats.org/officeDocument/2006/relationships/font" Target="fonts/font6.fntdata"/><Relationship Id="rId40" Type="http://schemas.openxmlformats.org/officeDocument/2006/relationships/font" Target="fonts/font9.fntdata"/><Relationship Id="rId45" Type="http://schemas.openxmlformats.org/officeDocument/2006/relationships/theme" Target="theme/theme1.xml"/><Relationship Id="rId5" Type="http://schemas.openxmlformats.org/officeDocument/2006/relationships/slideMaster" Target="slideMasters/slideMaster5.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font" Target="fonts/font5.fntdata"/><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handoutMaster" Target="handoutMasters/handoutMaster1.xml"/><Relationship Id="rId44"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notesMaster" Target="notesMasters/notesMaster1.xml"/><Relationship Id="rId35" Type="http://schemas.openxmlformats.org/officeDocument/2006/relationships/font" Target="fonts/font4.fntdata"/><Relationship Id="rId43" Type="http://schemas.openxmlformats.org/officeDocument/2006/relationships/presProps" Target="presProps.xml"/><Relationship Id="rId8" Type="http://schemas.openxmlformats.org/officeDocument/2006/relationships/slide" Target="slides/slide2.xml"/><Relationship Id="rId3" Type="http://schemas.openxmlformats.org/officeDocument/2006/relationships/slideMaster" Target="slideMasters/slideMaster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font" Target="fonts/font2.fntdata"/><Relationship Id="rId38" Type="http://schemas.openxmlformats.org/officeDocument/2006/relationships/font" Target="fonts/font7.fntdata"/><Relationship Id="rId46" Type="http://schemas.openxmlformats.org/officeDocument/2006/relationships/tableStyles" Target="tableStyles.xml"/><Relationship Id="rId20" Type="http://schemas.openxmlformats.org/officeDocument/2006/relationships/slide" Target="slides/slide14.xml"/><Relationship Id="rId41" Type="http://schemas.openxmlformats.org/officeDocument/2006/relationships/font" Target="fonts/font10.fntdata"/></Relationships>
</file>

<file path=ppt/diagrams/colors1.xml><?xml version="1.0" encoding="utf-8"?>
<dgm:colorsDef xmlns:dgm="http://schemas.openxmlformats.org/drawingml/2006/diagram" xmlns:a="http://schemas.openxmlformats.org/drawingml/2006/main" uniqueId="urn:microsoft.com/office/officeart/2005/8/colors/accent1_2#1">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EFE73B03-4D71-4565-8C52-4902BE6377A4}" type="doc">
      <dgm:prSet loTypeId="urn:microsoft.com/office/officeart/2009/3/layout/HorizontalOrganizationChart#1" loCatId="hierarchy" qsTypeId="urn:microsoft.com/office/officeart/2005/8/quickstyle/simple1#1" qsCatId="simple" csTypeId="urn:microsoft.com/office/officeart/2005/8/colors/accent1_2#1" csCatId="accent1" phldr="1"/>
      <dgm:spPr/>
      <dgm:t>
        <a:bodyPr/>
        <a:lstStyle/>
        <a:p>
          <a:endParaRPr lang="zh-CN" altLang="en-US"/>
        </a:p>
      </dgm:t>
    </dgm:pt>
    <dgm:pt modelId="{4530EE7D-F557-4815-9ED2-EABC47F46978}">
      <dgm:prSet phldrT="[文本]" phldr="0" custT="1">
        <dgm:style>
          <a:lnRef idx="0">
            <a:schemeClr val="accent1"/>
          </a:lnRef>
          <a:fillRef idx="3">
            <a:schemeClr val="accent1"/>
          </a:fillRef>
          <a:effectRef idx="3">
            <a:schemeClr val="accent1"/>
          </a:effectRef>
          <a:fontRef idx="minor">
            <a:schemeClr val="lt1"/>
          </a:fontRef>
        </dgm:style>
      </dgm:prSet>
      <dgm:spPr/>
      <dgm:t>
        <a:bodyPr vert="horz" wrap="square"/>
        <a:lstStyle/>
        <a:p>
          <a:pPr>
            <a:lnSpc>
              <a:spcPct val="100000"/>
            </a:lnSpc>
            <a:spcBef>
              <a:spcPct val="0"/>
            </a:spcBef>
            <a:spcAft>
              <a:spcPct val="35000"/>
            </a:spcAft>
          </a:pPr>
          <a:r>
            <a:rPr lang="zh-CN" altLang="en-US" sz="2400">
              <a:latin typeface="黑体" panose="02010609060101010101" pitchFamily="49" charset="-122"/>
              <a:ea typeface="黑体" panose="02010609060101010101" pitchFamily="49" charset="-122"/>
            </a:rPr>
            <a:t>升华</a:t>
          </a:r>
        </a:p>
      </dgm:t>
    </dgm:pt>
    <dgm:pt modelId="{AC2BFF99-DAE2-494A-88AB-85D75BC6D2EE}" type="parTrans" cxnId="{BE743A03-54D9-47CA-A18D-971D89A65116}">
      <dgm:prSet/>
      <dgm:spPr/>
      <dgm:t>
        <a:bodyPr/>
        <a:lstStyle/>
        <a:p>
          <a:endParaRPr lang="zh-CN" altLang="en-US">
            <a:latin typeface="黑体" panose="02010609060101010101" pitchFamily="49" charset="-122"/>
            <a:ea typeface="黑体" panose="02010609060101010101" pitchFamily="49" charset="-122"/>
          </a:endParaRPr>
        </a:p>
      </dgm:t>
    </dgm:pt>
    <dgm:pt modelId="{B98A0394-6758-42EB-8D0E-4491BED52B6C}" type="sibTrans" cxnId="{BE743A03-54D9-47CA-A18D-971D89A65116}">
      <dgm:prSet/>
      <dgm:spPr/>
      <dgm:t>
        <a:bodyPr/>
        <a:lstStyle/>
        <a:p>
          <a:endParaRPr lang="zh-CN" altLang="en-US">
            <a:latin typeface="黑体" panose="02010609060101010101" pitchFamily="49" charset="-122"/>
            <a:ea typeface="黑体" panose="02010609060101010101" pitchFamily="49" charset="-122"/>
          </a:endParaRPr>
        </a:p>
      </dgm:t>
    </dgm:pt>
    <dgm:pt modelId="{4E4A1E17-A3EC-4A54-9171-277E11A0B287}">
      <dgm:prSet phldrT="[文本]" phldr="0" custT="1">
        <dgm:style>
          <a:lnRef idx="2">
            <a:schemeClr val="accent1"/>
          </a:lnRef>
          <a:fillRef idx="1">
            <a:schemeClr val="lt1"/>
          </a:fillRef>
          <a:effectRef idx="0">
            <a:schemeClr val="accent1"/>
          </a:effectRef>
          <a:fontRef idx="minor">
            <a:schemeClr val="dk1"/>
          </a:fontRef>
        </dgm:style>
      </dgm:prSet>
      <dgm:spPr/>
      <dgm:t>
        <a:bodyPr vert="horz" wrap="square"/>
        <a:lstStyle/>
        <a:p>
          <a:pPr>
            <a:lnSpc>
              <a:spcPct val="100000"/>
            </a:lnSpc>
            <a:spcBef>
              <a:spcPct val="0"/>
            </a:spcBef>
            <a:spcAft>
              <a:spcPct val="35000"/>
            </a:spcAft>
          </a:pPr>
          <a:r>
            <a:rPr lang="zh-CN" altLang="en-US" sz="2000">
              <a:latin typeface="黑体" panose="02010609060101010101" pitchFamily="49" charset="-122"/>
              <a:ea typeface="黑体" panose="02010609060101010101" pitchFamily="49" charset="-122"/>
            </a:rPr>
            <a:t>物质由固态变成气态的过程</a:t>
          </a:r>
        </a:p>
      </dgm:t>
    </dgm:pt>
    <dgm:pt modelId="{367D7799-1E5C-4947-8AD1-85D1E0D367AF}" type="parTrans" cxnId="{148461BC-8042-413A-B390-3269285EAFC4}">
      <dgm:prSet/>
      <dgm:spPr/>
      <dgm:t>
        <a:bodyPr/>
        <a:lstStyle/>
        <a:p>
          <a:endParaRPr lang="zh-CN" altLang="en-US">
            <a:latin typeface="黑体" panose="02010609060101010101" pitchFamily="49" charset="-122"/>
            <a:ea typeface="黑体" panose="02010609060101010101" pitchFamily="49" charset="-122"/>
          </a:endParaRPr>
        </a:p>
      </dgm:t>
    </dgm:pt>
    <dgm:pt modelId="{7FFEBD18-7D5B-41C0-A8F3-60942A71708D}" type="sibTrans" cxnId="{148461BC-8042-413A-B390-3269285EAFC4}">
      <dgm:prSet/>
      <dgm:spPr/>
      <dgm:t>
        <a:bodyPr/>
        <a:lstStyle/>
        <a:p>
          <a:endParaRPr lang="zh-CN" altLang="en-US">
            <a:latin typeface="黑体" panose="02010609060101010101" pitchFamily="49" charset="-122"/>
            <a:ea typeface="黑体" panose="02010609060101010101" pitchFamily="49" charset="-122"/>
          </a:endParaRPr>
        </a:p>
      </dgm:t>
    </dgm:pt>
    <dgm:pt modelId="{425F253E-9BE5-41BE-88A0-48A93DDF9D4C}">
      <dgm:prSet phldr="0" custT="1">
        <dgm:style>
          <a:lnRef idx="2">
            <a:schemeClr val="accent1"/>
          </a:lnRef>
          <a:fillRef idx="1">
            <a:schemeClr val="lt1"/>
          </a:fillRef>
          <a:effectRef idx="0">
            <a:schemeClr val="accent1"/>
          </a:effectRef>
          <a:fontRef idx="minor">
            <a:schemeClr val="dk1"/>
          </a:fontRef>
        </dgm:style>
      </dgm:prSet>
      <dgm:spPr/>
      <dgm:t>
        <a:bodyPr vert="horz" wrap="square"/>
        <a:lstStyle/>
        <a:p>
          <a:pPr>
            <a:lnSpc>
              <a:spcPct val="100000"/>
            </a:lnSpc>
            <a:spcBef>
              <a:spcPct val="0"/>
            </a:spcBef>
            <a:spcAft>
              <a:spcPct val="35000"/>
            </a:spcAft>
          </a:pPr>
          <a:r>
            <a:rPr lang="zh-CN" altLang="en-US" sz="2000">
              <a:latin typeface="黑体" panose="02010609060101010101" pitchFamily="49" charset="-122"/>
              <a:ea typeface="黑体" panose="02010609060101010101" pitchFamily="49" charset="-122"/>
            </a:rPr>
            <a:t>冰冻的衣服变干了、樟脑丸变小</a:t>
          </a:r>
        </a:p>
      </dgm:t>
    </dgm:pt>
    <dgm:pt modelId="{0BA0E1C0-936F-4CBD-A21A-7E1212158DE5}" type="parTrans" cxnId="{2C8D7E21-DB5B-492F-91BF-7973D88C5092}">
      <dgm:prSet/>
      <dgm:spPr/>
      <dgm:t>
        <a:bodyPr/>
        <a:lstStyle/>
        <a:p>
          <a:endParaRPr lang="zh-CN" altLang="en-US">
            <a:latin typeface="黑体" panose="02010609060101010101" pitchFamily="49" charset="-122"/>
            <a:ea typeface="黑体" panose="02010609060101010101" pitchFamily="49" charset="-122"/>
          </a:endParaRPr>
        </a:p>
      </dgm:t>
    </dgm:pt>
    <dgm:pt modelId="{3E3945DA-7EA7-4F32-90D3-302D6E9BC9C1}" type="sibTrans" cxnId="{2C8D7E21-DB5B-492F-91BF-7973D88C5092}">
      <dgm:prSet/>
      <dgm:spPr/>
      <dgm:t>
        <a:bodyPr/>
        <a:lstStyle/>
        <a:p>
          <a:endParaRPr lang="zh-CN" altLang="en-US">
            <a:latin typeface="黑体" panose="02010609060101010101" pitchFamily="49" charset="-122"/>
            <a:ea typeface="黑体" panose="02010609060101010101" pitchFamily="49" charset="-122"/>
          </a:endParaRPr>
        </a:p>
      </dgm:t>
    </dgm:pt>
    <dgm:pt modelId="{0605F139-5EF0-48E7-A091-192233D2011D}">
      <dgm:prSet phldrT="[文本]" phldr="0" custT="0">
        <dgm:style>
          <a:lnRef idx="0">
            <a:schemeClr val="accent1"/>
          </a:lnRef>
          <a:fillRef idx="3">
            <a:schemeClr val="accent1"/>
          </a:fillRef>
          <a:effectRef idx="3">
            <a:schemeClr val="accent1"/>
          </a:effectRef>
          <a:fontRef idx="minor">
            <a:schemeClr val="lt1"/>
          </a:fontRef>
        </dgm:style>
      </dgm:prSet>
      <dgm:spPr/>
      <dgm:t>
        <a:bodyPr vert="horz" wrap="square"/>
        <a:lstStyle/>
        <a:p>
          <a:pPr>
            <a:lnSpc>
              <a:spcPct val="100000"/>
            </a:lnSpc>
            <a:spcBef>
              <a:spcPct val="0"/>
            </a:spcBef>
            <a:spcAft>
              <a:spcPct val="35000"/>
            </a:spcAft>
          </a:pPr>
          <a:r>
            <a:rPr lang="zh-CN" altLang="en-US">
              <a:latin typeface="黑体" panose="02010609060101010101" pitchFamily="49" charset="-122"/>
              <a:ea typeface="黑体" panose="02010609060101010101" pitchFamily="49" charset="-122"/>
            </a:rPr>
            <a:t>升华和凝华</a:t>
          </a:r>
        </a:p>
      </dgm:t>
    </dgm:pt>
    <dgm:pt modelId="{E0FFEB56-236E-4FE9-83BF-31494E265D5A}" type="sibTrans" cxnId="{F0D0D65D-07BE-4228-8F5C-9DE49EEBE063}">
      <dgm:prSet/>
      <dgm:spPr/>
      <dgm:t>
        <a:bodyPr/>
        <a:lstStyle/>
        <a:p>
          <a:endParaRPr lang="zh-CN" altLang="en-US">
            <a:latin typeface="黑体" panose="02010609060101010101" pitchFamily="49" charset="-122"/>
            <a:ea typeface="黑体" panose="02010609060101010101" pitchFamily="49" charset="-122"/>
          </a:endParaRPr>
        </a:p>
      </dgm:t>
    </dgm:pt>
    <dgm:pt modelId="{2AFB1B2A-8749-4E5E-9CB9-0B60F81C46F8}" type="parTrans" cxnId="{F0D0D65D-07BE-4228-8F5C-9DE49EEBE063}">
      <dgm:prSet/>
      <dgm:spPr/>
      <dgm:t>
        <a:bodyPr/>
        <a:lstStyle/>
        <a:p>
          <a:endParaRPr lang="zh-CN" altLang="en-US">
            <a:latin typeface="黑体" panose="02010609060101010101" pitchFamily="49" charset="-122"/>
            <a:ea typeface="黑体" panose="02010609060101010101" pitchFamily="49" charset="-122"/>
          </a:endParaRPr>
        </a:p>
      </dgm:t>
    </dgm:pt>
    <dgm:pt modelId="{F345D4DA-F8EF-485C-B068-ED3F7E6393F9}">
      <dgm:prSet phldr="0" custT="1">
        <dgm:style>
          <a:lnRef idx="0">
            <a:schemeClr val="accent1"/>
          </a:lnRef>
          <a:fillRef idx="3">
            <a:schemeClr val="accent1"/>
          </a:fillRef>
          <a:effectRef idx="3">
            <a:schemeClr val="accent1"/>
          </a:effectRef>
          <a:fontRef idx="minor">
            <a:schemeClr val="lt1"/>
          </a:fontRef>
        </dgm:style>
      </dgm:prSet>
      <dgm:spPr/>
      <dgm:t>
        <a:bodyPr vert="horz" wrap="square"/>
        <a:lstStyle/>
        <a:p>
          <a:pPr>
            <a:lnSpc>
              <a:spcPct val="100000"/>
            </a:lnSpc>
            <a:spcBef>
              <a:spcPct val="0"/>
            </a:spcBef>
            <a:spcAft>
              <a:spcPct val="35000"/>
            </a:spcAft>
          </a:pPr>
          <a:r>
            <a:rPr lang="zh-CN" altLang="en-US" sz="2000">
              <a:latin typeface="黑体" panose="02010609060101010101" pitchFamily="49" charset="-122"/>
              <a:ea typeface="黑体" panose="02010609060101010101" pitchFamily="49" charset="-122"/>
            </a:rPr>
            <a:t>凝华</a:t>
          </a:r>
        </a:p>
      </dgm:t>
    </dgm:pt>
    <dgm:pt modelId="{19C87523-3579-4C36-BF2F-17C79C267EC2}" type="parTrans" cxnId="{746E267F-C9D2-4C1D-AE84-8DFC791E3F50}">
      <dgm:prSet/>
      <dgm:spPr/>
      <dgm:t>
        <a:bodyPr/>
        <a:lstStyle/>
        <a:p>
          <a:endParaRPr lang="zh-CN" altLang="en-US"/>
        </a:p>
      </dgm:t>
    </dgm:pt>
    <dgm:pt modelId="{95D72D55-B07C-4BE7-8EA4-9177B71EB9FE}" type="sibTrans" cxnId="{746E267F-C9D2-4C1D-AE84-8DFC791E3F50}">
      <dgm:prSet/>
      <dgm:spPr/>
      <dgm:t>
        <a:bodyPr/>
        <a:lstStyle/>
        <a:p>
          <a:endParaRPr lang="zh-CN" altLang="en-US"/>
        </a:p>
      </dgm:t>
    </dgm:pt>
    <dgm:pt modelId="{E25425A2-606E-42D0-A4AA-4F06A102BA7C}">
      <dgm:prSet phldr="0" custT="1">
        <dgm:style>
          <a:lnRef idx="2">
            <a:schemeClr val="accent1"/>
          </a:lnRef>
          <a:fillRef idx="1">
            <a:schemeClr val="lt1"/>
          </a:fillRef>
          <a:effectRef idx="0">
            <a:schemeClr val="accent1"/>
          </a:effectRef>
          <a:fontRef idx="minor">
            <a:schemeClr val="dk1"/>
          </a:fontRef>
        </dgm:style>
      </dgm:prSet>
      <dgm:spPr/>
      <dgm:t>
        <a:bodyPr vert="horz" wrap="square"/>
        <a:lstStyle/>
        <a:p>
          <a:pPr>
            <a:lnSpc>
              <a:spcPct val="100000"/>
            </a:lnSpc>
            <a:spcBef>
              <a:spcPct val="0"/>
            </a:spcBef>
            <a:spcAft>
              <a:spcPct val="35000"/>
            </a:spcAft>
          </a:pPr>
          <a:r>
            <a:rPr lang="zh-CN" altLang="en-US" sz="2000">
              <a:latin typeface="黑体" panose="02010609060101010101" pitchFamily="49" charset="-122"/>
              <a:ea typeface="黑体" panose="02010609060101010101" pitchFamily="49" charset="-122"/>
            </a:rPr>
            <a:t>物质由气态变成固态的过程</a:t>
          </a:r>
        </a:p>
      </dgm:t>
    </dgm:pt>
    <dgm:pt modelId="{52296AA5-4EF1-41A7-A53F-ECAE61C76F43}" type="parTrans" cxnId="{2AC7B9B8-086B-4D1A-9594-9A5791820085}">
      <dgm:prSet/>
      <dgm:spPr/>
      <dgm:t>
        <a:bodyPr/>
        <a:lstStyle/>
        <a:p>
          <a:endParaRPr lang="zh-CN" altLang="en-US"/>
        </a:p>
      </dgm:t>
    </dgm:pt>
    <dgm:pt modelId="{14191095-43F2-4705-B151-6737D79A6913}" type="sibTrans" cxnId="{2AC7B9B8-086B-4D1A-9594-9A5791820085}">
      <dgm:prSet/>
      <dgm:spPr/>
      <dgm:t>
        <a:bodyPr/>
        <a:lstStyle/>
        <a:p>
          <a:endParaRPr lang="zh-CN" altLang="en-US"/>
        </a:p>
      </dgm:t>
    </dgm:pt>
    <dgm:pt modelId="{F9992CA6-BD98-4C47-AFE1-B63A61A1B5C1}">
      <dgm:prSet phldr="0" custT="1">
        <dgm:style>
          <a:lnRef idx="2">
            <a:schemeClr val="accent1"/>
          </a:lnRef>
          <a:fillRef idx="1">
            <a:schemeClr val="lt1"/>
          </a:fillRef>
          <a:effectRef idx="0">
            <a:schemeClr val="accent1"/>
          </a:effectRef>
          <a:fontRef idx="minor">
            <a:schemeClr val="dk1"/>
          </a:fontRef>
        </dgm:style>
      </dgm:prSet>
      <dgm:spPr/>
      <dgm:t>
        <a:bodyPr vert="horz" wrap="square"/>
        <a:lstStyle/>
        <a:p>
          <a:pPr>
            <a:lnSpc>
              <a:spcPct val="100000"/>
            </a:lnSpc>
            <a:spcBef>
              <a:spcPct val="0"/>
            </a:spcBef>
            <a:spcAft>
              <a:spcPct val="35000"/>
            </a:spcAft>
          </a:pPr>
          <a:r>
            <a:rPr lang="zh-CN" altLang="en-US" sz="2000">
              <a:latin typeface="黑体" panose="02010609060101010101" pitchFamily="49" charset="-122"/>
              <a:ea typeface="黑体" panose="02010609060101010101" pitchFamily="49" charset="-122"/>
            </a:rPr>
            <a:t>雾凇、冰花、霜的形成</a:t>
          </a:r>
        </a:p>
      </dgm:t>
    </dgm:pt>
    <dgm:pt modelId="{BF5B33C6-4326-47A7-868D-137688010A4D}" type="parTrans" cxnId="{68FEF465-EBD8-4189-8436-63B93AF0188F}">
      <dgm:prSet/>
      <dgm:spPr/>
      <dgm:t>
        <a:bodyPr/>
        <a:lstStyle/>
        <a:p>
          <a:endParaRPr lang="zh-CN" altLang="en-US"/>
        </a:p>
      </dgm:t>
    </dgm:pt>
    <dgm:pt modelId="{86AC6461-0051-4B94-AD47-B49755C7BDBD}" type="sibTrans" cxnId="{68FEF465-EBD8-4189-8436-63B93AF0188F}">
      <dgm:prSet/>
      <dgm:spPr/>
      <dgm:t>
        <a:bodyPr/>
        <a:lstStyle/>
        <a:p>
          <a:endParaRPr lang="zh-CN" altLang="en-US"/>
        </a:p>
      </dgm:t>
    </dgm:pt>
    <dgm:pt modelId="{7050BEC9-97A1-4B05-9D62-969240BEBFB2}" type="pres">
      <dgm:prSet presAssocID="{EFE73B03-4D71-4565-8C52-4902BE6377A4}" presName="hierChild1" presStyleCnt="0">
        <dgm:presLayoutVars>
          <dgm:orgChart val="1"/>
          <dgm:chPref val="1"/>
          <dgm:dir/>
          <dgm:animOne val="branch"/>
          <dgm:animLvl val="lvl"/>
          <dgm:resizeHandles/>
        </dgm:presLayoutVars>
      </dgm:prSet>
      <dgm:spPr/>
    </dgm:pt>
    <dgm:pt modelId="{10BA04D4-E05F-4EB5-9CB4-C5444E7772CD}" type="pres">
      <dgm:prSet presAssocID="{0605F139-5EF0-48E7-A091-192233D2011D}" presName="hierRoot1" presStyleCnt="0">
        <dgm:presLayoutVars>
          <dgm:hierBranch val="init"/>
        </dgm:presLayoutVars>
      </dgm:prSet>
      <dgm:spPr/>
    </dgm:pt>
    <dgm:pt modelId="{ACB1A9A9-ED25-454C-AC4C-6907A544E6AB}" type="pres">
      <dgm:prSet presAssocID="{0605F139-5EF0-48E7-A091-192233D2011D}" presName="rootComposite1" presStyleCnt="0"/>
      <dgm:spPr/>
    </dgm:pt>
    <dgm:pt modelId="{93509B2D-7126-4C31-980E-192B7DBE4D31}" type="pres">
      <dgm:prSet presAssocID="{0605F139-5EF0-48E7-A091-192233D2011D}" presName="rootText1" presStyleLbl="node0" presStyleIdx="0" presStyleCnt="1">
        <dgm:presLayoutVars>
          <dgm:chPref val="3"/>
        </dgm:presLayoutVars>
      </dgm:prSet>
      <dgm:spPr>
        <a:prstGeom prst="roundRect">
          <a:avLst/>
        </a:prstGeom>
      </dgm:spPr>
    </dgm:pt>
    <dgm:pt modelId="{03591645-6F8E-4E1A-884D-DDAF8CAE055C}" type="pres">
      <dgm:prSet presAssocID="{0605F139-5EF0-48E7-A091-192233D2011D}" presName="rootConnector1" presStyleLbl="node1" presStyleIdx="0" presStyleCnt="0"/>
      <dgm:spPr/>
    </dgm:pt>
    <dgm:pt modelId="{2FA6EF8B-36CC-44AF-A175-77E7B850F681}" type="pres">
      <dgm:prSet presAssocID="{0605F139-5EF0-48E7-A091-192233D2011D}" presName="hierChild2" presStyleCnt="0"/>
      <dgm:spPr/>
    </dgm:pt>
    <dgm:pt modelId="{12304E3B-0953-421F-92BA-4E2051C30E59}" type="pres">
      <dgm:prSet presAssocID="{AC2BFF99-DAE2-494A-88AB-85D75BC6D2EE}" presName="Name64" presStyleLbl="parChTrans1D2" presStyleIdx="0" presStyleCnt="2"/>
      <dgm:spPr/>
    </dgm:pt>
    <dgm:pt modelId="{C2A5A9DC-E869-4D31-AEA2-FF7920E63C0D}" type="pres">
      <dgm:prSet presAssocID="{4530EE7D-F557-4815-9ED2-EABC47F46978}" presName="hierRoot2" presStyleCnt="0">
        <dgm:presLayoutVars>
          <dgm:hierBranch val="init"/>
        </dgm:presLayoutVars>
      </dgm:prSet>
      <dgm:spPr/>
    </dgm:pt>
    <dgm:pt modelId="{52FCB4C6-C653-4FAD-ACFF-145B7E7385F5}" type="pres">
      <dgm:prSet presAssocID="{4530EE7D-F557-4815-9ED2-EABC47F46978}" presName="rootComposite" presStyleCnt="0"/>
      <dgm:spPr/>
    </dgm:pt>
    <dgm:pt modelId="{49C7741D-804B-4983-841C-15F2DD82C862}" type="pres">
      <dgm:prSet presAssocID="{4530EE7D-F557-4815-9ED2-EABC47F46978}" presName="rootText" presStyleLbl="node2" presStyleIdx="0" presStyleCnt="2" custLinFactNeighborX="-1767">
        <dgm:presLayoutVars>
          <dgm:chPref val="3"/>
        </dgm:presLayoutVars>
      </dgm:prSet>
      <dgm:spPr>
        <a:prstGeom prst="roundRect">
          <a:avLst/>
        </a:prstGeom>
      </dgm:spPr>
    </dgm:pt>
    <dgm:pt modelId="{3A7752F5-B636-4C96-9199-4D178EDC8C6F}" type="pres">
      <dgm:prSet presAssocID="{4530EE7D-F557-4815-9ED2-EABC47F46978}" presName="rootConnector" presStyleLbl="node2" presStyleIdx="0" presStyleCnt="2"/>
      <dgm:spPr/>
    </dgm:pt>
    <dgm:pt modelId="{4EA7D80C-941D-4968-9155-D1B5908FBD5C}" type="pres">
      <dgm:prSet presAssocID="{4530EE7D-F557-4815-9ED2-EABC47F46978}" presName="hierChild4" presStyleCnt="0"/>
      <dgm:spPr/>
    </dgm:pt>
    <dgm:pt modelId="{7BB8FACE-BB61-4F7C-A079-FBDB74E516AE}" type="pres">
      <dgm:prSet presAssocID="{367D7799-1E5C-4947-8AD1-85D1E0D367AF}" presName="Name64" presStyleLbl="parChTrans1D3" presStyleIdx="0" presStyleCnt="4"/>
      <dgm:spPr/>
    </dgm:pt>
    <dgm:pt modelId="{FEE8B696-7155-4FDB-884F-56D833F45CF2}" type="pres">
      <dgm:prSet presAssocID="{4E4A1E17-A3EC-4A54-9171-277E11A0B287}" presName="hierRoot2" presStyleCnt="0">
        <dgm:presLayoutVars>
          <dgm:hierBranch val="init"/>
        </dgm:presLayoutVars>
      </dgm:prSet>
      <dgm:spPr/>
    </dgm:pt>
    <dgm:pt modelId="{996A8D87-92E0-40FF-8C14-2EA9AFC1F74B}" type="pres">
      <dgm:prSet presAssocID="{4E4A1E17-A3EC-4A54-9171-277E11A0B287}" presName="rootComposite" presStyleCnt="0"/>
      <dgm:spPr/>
    </dgm:pt>
    <dgm:pt modelId="{B9B8BEA3-33F6-4E25-9914-69A0B58D2407}" type="pres">
      <dgm:prSet presAssocID="{4E4A1E17-A3EC-4A54-9171-277E11A0B287}" presName="rootText" presStyleLbl="node3" presStyleIdx="0" presStyleCnt="4" custLinFactNeighborX="-1767">
        <dgm:presLayoutVars>
          <dgm:chPref val="3"/>
        </dgm:presLayoutVars>
      </dgm:prSet>
      <dgm:spPr>
        <a:prstGeom prst="roundRect">
          <a:avLst/>
        </a:prstGeom>
      </dgm:spPr>
    </dgm:pt>
    <dgm:pt modelId="{0228078C-4F79-4BF3-BC83-C67CBD14CA41}" type="pres">
      <dgm:prSet presAssocID="{4E4A1E17-A3EC-4A54-9171-277E11A0B287}" presName="rootConnector" presStyleLbl="node3" presStyleIdx="0" presStyleCnt="4"/>
      <dgm:spPr/>
    </dgm:pt>
    <dgm:pt modelId="{6375BC76-D6F9-4ACF-9E6E-5B03A0531576}" type="pres">
      <dgm:prSet presAssocID="{4E4A1E17-A3EC-4A54-9171-277E11A0B287}" presName="hierChild4" presStyleCnt="0"/>
      <dgm:spPr/>
    </dgm:pt>
    <dgm:pt modelId="{A5A0CF40-EF4E-456D-9E56-E113731BA7F7}" type="pres">
      <dgm:prSet presAssocID="{4E4A1E17-A3EC-4A54-9171-277E11A0B287}" presName="hierChild5" presStyleCnt="0"/>
      <dgm:spPr/>
    </dgm:pt>
    <dgm:pt modelId="{7F9A1AB1-8479-43AA-B4B8-4A822D9965DB}" type="pres">
      <dgm:prSet presAssocID="{0BA0E1C0-936F-4CBD-A21A-7E1212158DE5}" presName="Name64" presStyleLbl="parChTrans1D3" presStyleIdx="1" presStyleCnt="4"/>
      <dgm:spPr/>
    </dgm:pt>
    <dgm:pt modelId="{99BD2316-E633-4948-B86D-78C0FCA8DEFF}" type="pres">
      <dgm:prSet presAssocID="{425F253E-9BE5-41BE-88A0-48A93DDF9D4C}" presName="hierRoot2" presStyleCnt="0">
        <dgm:presLayoutVars>
          <dgm:hierBranch val="init"/>
        </dgm:presLayoutVars>
      </dgm:prSet>
      <dgm:spPr/>
    </dgm:pt>
    <dgm:pt modelId="{8F3042FA-D02E-4D04-933D-877395942E68}" type="pres">
      <dgm:prSet presAssocID="{425F253E-9BE5-41BE-88A0-48A93DDF9D4C}" presName="rootComposite" presStyleCnt="0"/>
      <dgm:spPr/>
    </dgm:pt>
    <dgm:pt modelId="{F8199C6F-92DF-4637-874A-54749D0BE983}" type="pres">
      <dgm:prSet presAssocID="{425F253E-9BE5-41BE-88A0-48A93DDF9D4C}" presName="rootText" presStyleLbl="node3" presStyleIdx="1" presStyleCnt="4" custLinFactNeighborX="-1767">
        <dgm:presLayoutVars>
          <dgm:chPref val="3"/>
        </dgm:presLayoutVars>
      </dgm:prSet>
      <dgm:spPr>
        <a:prstGeom prst="roundRect">
          <a:avLst/>
        </a:prstGeom>
      </dgm:spPr>
    </dgm:pt>
    <dgm:pt modelId="{CE7AA036-04C5-4A9E-90B2-BD26E9A73033}" type="pres">
      <dgm:prSet presAssocID="{425F253E-9BE5-41BE-88A0-48A93DDF9D4C}" presName="rootConnector" presStyleLbl="node3" presStyleIdx="1" presStyleCnt="4"/>
      <dgm:spPr/>
    </dgm:pt>
    <dgm:pt modelId="{FC098375-64F9-4C77-A2FC-6EF3C8A586E8}" type="pres">
      <dgm:prSet presAssocID="{425F253E-9BE5-41BE-88A0-48A93DDF9D4C}" presName="hierChild4" presStyleCnt="0"/>
      <dgm:spPr/>
    </dgm:pt>
    <dgm:pt modelId="{4778A580-B8A1-45EF-9C16-B0E22997EE47}" type="pres">
      <dgm:prSet presAssocID="{425F253E-9BE5-41BE-88A0-48A93DDF9D4C}" presName="hierChild5" presStyleCnt="0"/>
      <dgm:spPr/>
    </dgm:pt>
    <dgm:pt modelId="{C34E733D-AEFA-432D-820D-86A93A61902D}" type="pres">
      <dgm:prSet presAssocID="{4530EE7D-F557-4815-9ED2-EABC47F46978}" presName="hierChild5" presStyleCnt="0"/>
      <dgm:spPr/>
    </dgm:pt>
    <dgm:pt modelId="{383FC489-78AD-4008-A95B-335E2DF885EA}" type="pres">
      <dgm:prSet presAssocID="{19C87523-3579-4C36-BF2F-17C79C267EC2}" presName="Name64" presStyleLbl="parChTrans1D2" presStyleIdx="1" presStyleCnt="2"/>
      <dgm:spPr/>
    </dgm:pt>
    <dgm:pt modelId="{97A8C782-9935-4094-9BA6-8CEF37FDDCCD}" type="pres">
      <dgm:prSet presAssocID="{F345D4DA-F8EF-485C-B068-ED3F7E6393F9}" presName="hierRoot2" presStyleCnt="0">
        <dgm:presLayoutVars>
          <dgm:hierBranch val="init"/>
        </dgm:presLayoutVars>
      </dgm:prSet>
      <dgm:spPr/>
    </dgm:pt>
    <dgm:pt modelId="{41CD46BF-1F85-4B94-914F-6080352B4C0A}" type="pres">
      <dgm:prSet presAssocID="{F345D4DA-F8EF-485C-B068-ED3F7E6393F9}" presName="rootComposite" presStyleCnt="0"/>
      <dgm:spPr/>
    </dgm:pt>
    <dgm:pt modelId="{9F677C7C-08FB-4FF9-99C4-BD69A9266B3D}" type="pres">
      <dgm:prSet presAssocID="{F345D4DA-F8EF-485C-B068-ED3F7E6393F9}" presName="rootText" presStyleLbl="node2" presStyleIdx="1" presStyleCnt="2" custLinFactNeighborX="-1767">
        <dgm:presLayoutVars>
          <dgm:chPref val="3"/>
        </dgm:presLayoutVars>
      </dgm:prSet>
      <dgm:spPr>
        <a:prstGeom prst="roundRect">
          <a:avLst/>
        </a:prstGeom>
      </dgm:spPr>
    </dgm:pt>
    <dgm:pt modelId="{0B8A08C0-244F-4F21-AFAF-F321B1404E8A}" type="pres">
      <dgm:prSet presAssocID="{F345D4DA-F8EF-485C-B068-ED3F7E6393F9}" presName="rootConnector" presStyleLbl="node2" presStyleIdx="1" presStyleCnt="2"/>
      <dgm:spPr/>
    </dgm:pt>
    <dgm:pt modelId="{11123881-16FD-486D-A5FC-884A3DAD9731}" type="pres">
      <dgm:prSet presAssocID="{F345D4DA-F8EF-485C-B068-ED3F7E6393F9}" presName="hierChild4" presStyleCnt="0"/>
      <dgm:spPr/>
    </dgm:pt>
    <dgm:pt modelId="{4EDBB307-B2A9-4D18-B6C7-15E1B7245CF1}" type="pres">
      <dgm:prSet presAssocID="{52296AA5-4EF1-41A7-A53F-ECAE61C76F43}" presName="Name64" presStyleLbl="parChTrans1D3" presStyleIdx="2" presStyleCnt="4"/>
      <dgm:spPr/>
    </dgm:pt>
    <dgm:pt modelId="{AB4A4CAD-2902-47C0-B2DC-817BE945DB6E}" type="pres">
      <dgm:prSet presAssocID="{E25425A2-606E-42D0-A4AA-4F06A102BA7C}" presName="hierRoot2" presStyleCnt="0">
        <dgm:presLayoutVars>
          <dgm:hierBranch val="init"/>
        </dgm:presLayoutVars>
      </dgm:prSet>
      <dgm:spPr/>
    </dgm:pt>
    <dgm:pt modelId="{407EBFA6-9A42-47F0-B9B3-AED23D21A0D7}" type="pres">
      <dgm:prSet presAssocID="{E25425A2-606E-42D0-A4AA-4F06A102BA7C}" presName="rootComposite" presStyleCnt="0"/>
      <dgm:spPr/>
    </dgm:pt>
    <dgm:pt modelId="{83673FA1-CFED-4142-A2AB-5E2A2F7DC673}" type="pres">
      <dgm:prSet presAssocID="{E25425A2-606E-42D0-A4AA-4F06A102BA7C}" presName="rootText" presStyleLbl="node3" presStyleIdx="2" presStyleCnt="4" custLinFactNeighborX="-1767">
        <dgm:presLayoutVars>
          <dgm:chPref val="3"/>
        </dgm:presLayoutVars>
      </dgm:prSet>
      <dgm:spPr>
        <a:prstGeom prst="roundRect">
          <a:avLst/>
        </a:prstGeom>
      </dgm:spPr>
    </dgm:pt>
    <dgm:pt modelId="{4609DBF3-E925-4533-B339-821CD439B634}" type="pres">
      <dgm:prSet presAssocID="{E25425A2-606E-42D0-A4AA-4F06A102BA7C}" presName="rootConnector" presStyleLbl="node3" presStyleIdx="2" presStyleCnt="4"/>
      <dgm:spPr/>
    </dgm:pt>
    <dgm:pt modelId="{0D08CE53-1C98-459C-A4B1-1517BBE52F83}" type="pres">
      <dgm:prSet presAssocID="{E25425A2-606E-42D0-A4AA-4F06A102BA7C}" presName="hierChild4" presStyleCnt="0"/>
      <dgm:spPr/>
    </dgm:pt>
    <dgm:pt modelId="{3C6686C6-C72B-4C48-AA48-F3875EB321EC}" type="pres">
      <dgm:prSet presAssocID="{E25425A2-606E-42D0-A4AA-4F06A102BA7C}" presName="hierChild5" presStyleCnt="0"/>
      <dgm:spPr/>
    </dgm:pt>
    <dgm:pt modelId="{86AF595E-8878-42DB-A906-EFDB037FA555}" type="pres">
      <dgm:prSet presAssocID="{BF5B33C6-4326-47A7-868D-137688010A4D}" presName="Name64" presStyleLbl="parChTrans1D3" presStyleIdx="3" presStyleCnt="4"/>
      <dgm:spPr/>
    </dgm:pt>
    <dgm:pt modelId="{CBFE8A67-9684-4BA7-9580-8BE3B4B20978}" type="pres">
      <dgm:prSet presAssocID="{F9992CA6-BD98-4C47-AFE1-B63A61A1B5C1}" presName="hierRoot2" presStyleCnt="0">
        <dgm:presLayoutVars>
          <dgm:hierBranch val="init"/>
        </dgm:presLayoutVars>
      </dgm:prSet>
      <dgm:spPr/>
    </dgm:pt>
    <dgm:pt modelId="{C5C78DCE-95F0-4B58-B7F0-500891C2D66D}" type="pres">
      <dgm:prSet presAssocID="{F9992CA6-BD98-4C47-AFE1-B63A61A1B5C1}" presName="rootComposite" presStyleCnt="0"/>
      <dgm:spPr/>
    </dgm:pt>
    <dgm:pt modelId="{E04A4C35-90E5-4631-BE57-C6DF22F128F0}" type="pres">
      <dgm:prSet presAssocID="{F9992CA6-BD98-4C47-AFE1-B63A61A1B5C1}" presName="rootText" presStyleLbl="node3" presStyleIdx="3" presStyleCnt="4" custLinFactNeighborX="-1767">
        <dgm:presLayoutVars>
          <dgm:chPref val="3"/>
        </dgm:presLayoutVars>
      </dgm:prSet>
      <dgm:spPr>
        <a:prstGeom prst="roundRect">
          <a:avLst/>
        </a:prstGeom>
      </dgm:spPr>
    </dgm:pt>
    <dgm:pt modelId="{13264A7D-BB51-4661-B5E9-4E381EE9CB6A}" type="pres">
      <dgm:prSet presAssocID="{F9992CA6-BD98-4C47-AFE1-B63A61A1B5C1}" presName="rootConnector" presStyleLbl="node3" presStyleIdx="3" presStyleCnt="4"/>
      <dgm:spPr/>
    </dgm:pt>
    <dgm:pt modelId="{3292A47D-B896-420C-B3C9-9E2334D8E003}" type="pres">
      <dgm:prSet presAssocID="{F9992CA6-BD98-4C47-AFE1-B63A61A1B5C1}" presName="hierChild4" presStyleCnt="0"/>
      <dgm:spPr/>
    </dgm:pt>
    <dgm:pt modelId="{E3347036-EE3B-4D39-9CF8-4DEF2B57EB33}" type="pres">
      <dgm:prSet presAssocID="{F9992CA6-BD98-4C47-AFE1-B63A61A1B5C1}" presName="hierChild5" presStyleCnt="0"/>
      <dgm:spPr/>
    </dgm:pt>
    <dgm:pt modelId="{5A804574-0C8C-4B97-991B-0020A0E00E46}" type="pres">
      <dgm:prSet presAssocID="{F345D4DA-F8EF-485C-B068-ED3F7E6393F9}" presName="hierChild5" presStyleCnt="0"/>
      <dgm:spPr/>
    </dgm:pt>
    <dgm:pt modelId="{78DC9C6F-8C7C-4532-B988-CC9A3D446C22}" type="pres">
      <dgm:prSet presAssocID="{0605F139-5EF0-48E7-A091-192233D2011D}" presName="hierChild3" presStyleCnt="0"/>
      <dgm:spPr/>
    </dgm:pt>
  </dgm:ptLst>
  <dgm:cxnLst>
    <dgm:cxn modelId="{BE743A03-54D9-47CA-A18D-971D89A65116}" srcId="{0605F139-5EF0-48E7-A091-192233D2011D}" destId="{4530EE7D-F557-4815-9ED2-EABC47F46978}" srcOrd="0" destOrd="0" parTransId="{AC2BFF99-DAE2-494A-88AB-85D75BC6D2EE}" sibTransId="{B98A0394-6758-42EB-8D0E-4491BED52B6C}"/>
    <dgm:cxn modelId="{A6F41619-0364-40D0-BDB3-6ABBF5C616F8}" type="presOf" srcId="{0605F139-5EF0-48E7-A091-192233D2011D}" destId="{93509B2D-7126-4C31-980E-192B7DBE4D31}" srcOrd="0" destOrd="0" presId="urn:microsoft.com/office/officeart/2009/3/layout/HorizontalOrganizationChart#1"/>
    <dgm:cxn modelId="{74592F1B-8961-4BD8-BA4C-8EE0B378B4E4}" type="presOf" srcId="{E25425A2-606E-42D0-A4AA-4F06A102BA7C}" destId="{4609DBF3-E925-4533-B339-821CD439B634}" srcOrd="1" destOrd="0" presId="urn:microsoft.com/office/officeart/2009/3/layout/HorizontalOrganizationChart#1"/>
    <dgm:cxn modelId="{2C8D7E21-DB5B-492F-91BF-7973D88C5092}" srcId="{4530EE7D-F557-4815-9ED2-EABC47F46978}" destId="{425F253E-9BE5-41BE-88A0-48A93DDF9D4C}" srcOrd="1" destOrd="0" parTransId="{0BA0E1C0-936F-4CBD-A21A-7E1212158DE5}" sibTransId="{3E3945DA-7EA7-4F32-90D3-302D6E9BC9C1}"/>
    <dgm:cxn modelId="{A8BADA26-D11B-4655-A9E6-A6626635CC23}" type="presOf" srcId="{F9992CA6-BD98-4C47-AFE1-B63A61A1B5C1}" destId="{13264A7D-BB51-4661-B5E9-4E381EE9CB6A}" srcOrd="1" destOrd="0" presId="urn:microsoft.com/office/officeart/2009/3/layout/HorizontalOrganizationChart#1"/>
    <dgm:cxn modelId="{17AC503D-B593-4A40-8CBA-3003E5A12DFB}" type="presOf" srcId="{4E4A1E17-A3EC-4A54-9171-277E11A0B287}" destId="{B9B8BEA3-33F6-4E25-9914-69A0B58D2407}" srcOrd="0" destOrd="0" presId="urn:microsoft.com/office/officeart/2009/3/layout/HorizontalOrganizationChart#1"/>
    <dgm:cxn modelId="{F0D0D65D-07BE-4228-8F5C-9DE49EEBE063}" srcId="{EFE73B03-4D71-4565-8C52-4902BE6377A4}" destId="{0605F139-5EF0-48E7-A091-192233D2011D}" srcOrd="0" destOrd="0" parTransId="{2AFB1B2A-8749-4E5E-9CB9-0B60F81C46F8}" sibTransId="{E0FFEB56-236E-4FE9-83BF-31494E265D5A}"/>
    <dgm:cxn modelId="{68FEF465-EBD8-4189-8436-63B93AF0188F}" srcId="{F345D4DA-F8EF-485C-B068-ED3F7E6393F9}" destId="{F9992CA6-BD98-4C47-AFE1-B63A61A1B5C1}" srcOrd="1" destOrd="0" parTransId="{BF5B33C6-4326-47A7-868D-137688010A4D}" sibTransId="{86AC6461-0051-4B94-AD47-B49755C7BDBD}"/>
    <dgm:cxn modelId="{6A589B4C-B043-41F5-A6A5-41889F7520E0}" type="presOf" srcId="{367D7799-1E5C-4947-8AD1-85D1E0D367AF}" destId="{7BB8FACE-BB61-4F7C-A079-FBDB74E516AE}" srcOrd="0" destOrd="0" presId="urn:microsoft.com/office/officeart/2009/3/layout/HorizontalOrganizationChart#1"/>
    <dgm:cxn modelId="{ADA6B36E-9208-42B5-A626-34C47F34B0BB}" type="presOf" srcId="{E25425A2-606E-42D0-A4AA-4F06A102BA7C}" destId="{83673FA1-CFED-4142-A2AB-5E2A2F7DC673}" srcOrd="0" destOrd="0" presId="urn:microsoft.com/office/officeart/2009/3/layout/HorizontalOrganizationChart#1"/>
    <dgm:cxn modelId="{D2933671-BBAF-4CB5-91FD-22B039A6546D}" type="presOf" srcId="{4530EE7D-F557-4815-9ED2-EABC47F46978}" destId="{3A7752F5-B636-4C96-9199-4D178EDC8C6F}" srcOrd="1" destOrd="0" presId="urn:microsoft.com/office/officeart/2009/3/layout/HorizontalOrganizationChart#1"/>
    <dgm:cxn modelId="{1A645B79-DBD7-45DA-84B9-784C04957725}" type="presOf" srcId="{4530EE7D-F557-4815-9ED2-EABC47F46978}" destId="{49C7741D-804B-4983-841C-15F2DD82C862}" srcOrd="0" destOrd="0" presId="urn:microsoft.com/office/officeart/2009/3/layout/HorizontalOrganizationChart#1"/>
    <dgm:cxn modelId="{A0D2935A-5816-4628-9902-049D9F51ECFF}" type="presOf" srcId="{425F253E-9BE5-41BE-88A0-48A93DDF9D4C}" destId="{F8199C6F-92DF-4637-874A-54749D0BE983}" srcOrd="0" destOrd="0" presId="urn:microsoft.com/office/officeart/2009/3/layout/HorizontalOrganizationChart#1"/>
    <dgm:cxn modelId="{CFB08F7B-BD26-4CA0-B2C1-D27E8E835697}" type="presOf" srcId="{AC2BFF99-DAE2-494A-88AB-85D75BC6D2EE}" destId="{12304E3B-0953-421F-92BA-4E2051C30E59}" srcOrd="0" destOrd="0" presId="urn:microsoft.com/office/officeart/2009/3/layout/HorizontalOrganizationChart#1"/>
    <dgm:cxn modelId="{746E267F-C9D2-4C1D-AE84-8DFC791E3F50}" srcId="{0605F139-5EF0-48E7-A091-192233D2011D}" destId="{F345D4DA-F8EF-485C-B068-ED3F7E6393F9}" srcOrd="1" destOrd="0" parTransId="{19C87523-3579-4C36-BF2F-17C79C267EC2}" sibTransId="{95D72D55-B07C-4BE7-8EA4-9177B71EB9FE}"/>
    <dgm:cxn modelId="{4790BE80-6DC3-445C-BCDA-1889C3E31B4F}" type="presOf" srcId="{F345D4DA-F8EF-485C-B068-ED3F7E6393F9}" destId="{9F677C7C-08FB-4FF9-99C4-BD69A9266B3D}" srcOrd="0" destOrd="0" presId="urn:microsoft.com/office/officeart/2009/3/layout/HorizontalOrganizationChart#1"/>
    <dgm:cxn modelId="{BD03BC89-9441-4A2C-A518-1BAD2FC0A14E}" type="presOf" srcId="{F345D4DA-F8EF-485C-B068-ED3F7E6393F9}" destId="{0B8A08C0-244F-4F21-AFAF-F321B1404E8A}" srcOrd="1" destOrd="0" presId="urn:microsoft.com/office/officeart/2009/3/layout/HorizontalOrganizationChart#1"/>
    <dgm:cxn modelId="{5F01C98C-26BF-4C92-A0EF-456EA3020707}" type="presOf" srcId="{0605F139-5EF0-48E7-A091-192233D2011D}" destId="{03591645-6F8E-4E1A-884D-DDAF8CAE055C}" srcOrd="1" destOrd="0" presId="urn:microsoft.com/office/officeart/2009/3/layout/HorizontalOrganizationChart#1"/>
    <dgm:cxn modelId="{2CB6E4B2-4B45-4425-BBB7-17FFA466A460}" type="presOf" srcId="{EFE73B03-4D71-4565-8C52-4902BE6377A4}" destId="{7050BEC9-97A1-4B05-9D62-969240BEBFB2}" srcOrd="0" destOrd="0" presId="urn:microsoft.com/office/officeart/2009/3/layout/HorizontalOrganizationChart#1"/>
    <dgm:cxn modelId="{803F0BB8-9D0A-4F43-8035-77B25EA22989}" type="presOf" srcId="{19C87523-3579-4C36-BF2F-17C79C267EC2}" destId="{383FC489-78AD-4008-A95B-335E2DF885EA}" srcOrd="0" destOrd="0" presId="urn:microsoft.com/office/officeart/2009/3/layout/HorizontalOrganizationChart#1"/>
    <dgm:cxn modelId="{2AC7B9B8-086B-4D1A-9594-9A5791820085}" srcId="{F345D4DA-F8EF-485C-B068-ED3F7E6393F9}" destId="{E25425A2-606E-42D0-A4AA-4F06A102BA7C}" srcOrd="0" destOrd="0" parTransId="{52296AA5-4EF1-41A7-A53F-ECAE61C76F43}" sibTransId="{14191095-43F2-4705-B151-6737D79A6913}"/>
    <dgm:cxn modelId="{F28790B9-BB4A-44CC-97A5-F7E2D2391C9A}" type="presOf" srcId="{425F253E-9BE5-41BE-88A0-48A93DDF9D4C}" destId="{CE7AA036-04C5-4A9E-90B2-BD26E9A73033}" srcOrd="1" destOrd="0" presId="urn:microsoft.com/office/officeart/2009/3/layout/HorizontalOrganizationChart#1"/>
    <dgm:cxn modelId="{AC6AB7BB-A629-4FCB-9E4F-85C625C02AF6}" type="presOf" srcId="{4E4A1E17-A3EC-4A54-9171-277E11A0B287}" destId="{0228078C-4F79-4BF3-BC83-C67CBD14CA41}" srcOrd="1" destOrd="0" presId="urn:microsoft.com/office/officeart/2009/3/layout/HorizontalOrganizationChart#1"/>
    <dgm:cxn modelId="{148461BC-8042-413A-B390-3269285EAFC4}" srcId="{4530EE7D-F557-4815-9ED2-EABC47F46978}" destId="{4E4A1E17-A3EC-4A54-9171-277E11A0B287}" srcOrd="0" destOrd="0" parTransId="{367D7799-1E5C-4947-8AD1-85D1E0D367AF}" sibTransId="{7FFEBD18-7D5B-41C0-A8F3-60942A71708D}"/>
    <dgm:cxn modelId="{F8BD96E0-42CB-4B3F-836C-F08AF46401F6}" type="presOf" srcId="{52296AA5-4EF1-41A7-A53F-ECAE61C76F43}" destId="{4EDBB307-B2A9-4D18-B6C7-15E1B7245CF1}" srcOrd="0" destOrd="0" presId="urn:microsoft.com/office/officeart/2009/3/layout/HorizontalOrganizationChart#1"/>
    <dgm:cxn modelId="{8C9BC7F0-6340-4081-AC35-35EFD30A774A}" type="presOf" srcId="{BF5B33C6-4326-47A7-868D-137688010A4D}" destId="{86AF595E-8878-42DB-A906-EFDB037FA555}" srcOrd="0" destOrd="0" presId="urn:microsoft.com/office/officeart/2009/3/layout/HorizontalOrganizationChart#1"/>
    <dgm:cxn modelId="{6851D7F4-3D79-4A94-8BBC-5D5B262FEB0C}" type="presOf" srcId="{F9992CA6-BD98-4C47-AFE1-B63A61A1B5C1}" destId="{E04A4C35-90E5-4631-BE57-C6DF22F128F0}" srcOrd="0" destOrd="0" presId="urn:microsoft.com/office/officeart/2009/3/layout/HorizontalOrganizationChart#1"/>
    <dgm:cxn modelId="{5854C5FB-F94F-480F-B5A4-ED71E5BBEEA7}" type="presOf" srcId="{0BA0E1C0-936F-4CBD-A21A-7E1212158DE5}" destId="{7F9A1AB1-8479-43AA-B4B8-4A822D9965DB}" srcOrd="0" destOrd="0" presId="urn:microsoft.com/office/officeart/2009/3/layout/HorizontalOrganizationChart#1"/>
    <dgm:cxn modelId="{290AE142-B9B2-459E-8170-738B485FF6FA}" type="presParOf" srcId="{7050BEC9-97A1-4B05-9D62-969240BEBFB2}" destId="{10BA04D4-E05F-4EB5-9CB4-C5444E7772CD}" srcOrd="0" destOrd="0" presId="urn:microsoft.com/office/officeart/2009/3/layout/HorizontalOrganizationChart#1"/>
    <dgm:cxn modelId="{26053019-8D44-488A-988F-4C63B7C8FACB}" type="presParOf" srcId="{10BA04D4-E05F-4EB5-9CB4-C5444E7772CD}" destId="{ACB1A9A9-ED25-454C-AC4C-6907A544E6AB}" srcOrd="0" destOrd="0" presId="urn:microsoft.com/office/officeart/2009/3/layout/HorizontalOrganizationChart#1"/>
    <dgm:cxn modelId="{4E2027F2-0C2F-4392-BACA-79C9787F33BC}" type="presParOf" srcId="{ACB1A9A9-ED25-454C-AC4C-6907A544E6AB}" destId="{93509B2D-7126-4C31-980E-192B7DBE4D31}" srcOrd="0" destOrd="0" presId="urn:microsoft.com/office/officeart/2009/3/layout/HorizontalOrganizationChart#1"/>
    <dgm:cxn modelId="{D1D95383-CBBE-4BA7-A04B-C0481CD04F3D}" type="presParOf" srcId="{ACB1A9A9-ED25-454C-AC4C-6907A544E6AB}" destId="{03591645-6F8E-4E1A-884D-DDAF8CAE055C}" srcOrd="1" destOrd="0" presId="urn:microsoft.com/office/officeart/2009/3/layout/HorizontalOrganizationChart#1"/>
    <dgm:cxn modelId="{50A936FE-2F56-4593-9263-EE1675B452E0}" type="presParOf" srcId="{10BA04D4-E05F-4EB5-9CB4-C5444E7772CD}" destId="{2FA6EF8B-36CC-44AF-A175-77E7B850F681}" srcOrd="1" destOrd="0" presId="urn:microsoft.com/office/officeart/2009/3/layout/HorizontalOrganizationChart#1"/>
    <dgm:cxn modelId="{493C5D2F-85BF-433E-A624-955687ACDB99}" type="presParOf" srcId="{2FA6EF8B-36CC-44AF-A175-77E7B850F681}" destId="{12304E3B-0953-421F-92BA-4E2051C30E59}" srcOrd="0" destOrd="0" presId="urn:microsoft.com/office/officeart/2009/3/layout/HorizontalOrganizationChart#1"/>
    <dgm:cxn modelId="{AF9BC7B4-452D-450D-A180-BB68786BE6F0}" type="presParOf" srcId="{2FA6EF8B-36CC-44AF-A175-77E7B850F681}" destId="{C2A5A9DC-E869-4D31-AEA2-FF7920E63C0D}" srcOrd="1" destOrd="0" presId="urn:microsoft.com/office/officeart/2009/3/layout/HorizontalOrganizationChart#1"/>
    <dgm:cxn modelId="{6510B657-6663-4B75-A47A-0F0731661C2F}" type="presParOf" srcId="{C2A5A9DC-E869-4D31-AEA2-FF7920E63C0D}" destId="{52FCB4C6-C653-4FAD-ACFF-145B7E7385F5}" srcOrd="0" destOrd="0" presId="urn:microsoft.com/office/officeart/2009/3/layout/HorizontalOrganizationChart#1"/>
    <dgm:cxn modelId="{5FBDF124-1B55-45DB-A893-709F19EF1E22}" type="presParOf" srcId="{52FCB4C6-C653-4FAD-ACFF-145B7E7385F5}" destId="{49C7741D-804B-4983-841C-15F2DD82C862}" srcOrd="0" destOrd="0" presId="urn:microsoft.com/office/officeart/2009/3/layout/HorizontalOrganizationChart#1"/>
    <dgm:cxn modelId="{FD5FFB26-01EC-4089-B3F6-0B28D378139B}" type="presParOf" srcId="{52FCB4C6-C653-4FAD-ACFF-145B7E7385F5}" destId="{3A7752F5-B636-4C96-9199-4D178EDC8C6F}" srcOrd="1" destOrd="0" presId="urn:microsoft.com/office/officeart/2009/3/layout/HorizontalOrganizationChart#1"/>
    <dgm:cxn modelId="{4094AD15-1638-42F9-A6ED-9EBE9E1F2D0F}" type="presParOf" srcId="{C2A5A9DC-E869-4D31-AEA2-FF7920E63C0D}" destId="{4EA7D80C-941D-4968-9155-D1B5908FBD5C}" srcOrd="1" destOrd="0" presId="urn:microsoft.com/office/officeart/2009/3/layout/HorizontalOrganizationChart#1"/>
    <dgm:cxn modelId="{F96838BA-3005-41F0-B463-E7545D37E084}" type="presParOf" srcId="{4EA7D80C-941D-4968-9155-D1B5908FBD5C}" destId="{7BB8FACE-BB61-4F7C-A079-FBDB74E516AE}" srcOrd="0" destOrd="0" presId="urn:microsoft.com/office/officeart/2009/3/layout/HorizontalOrganizationChart#1"/>
    <dgm:cxn modelId="{1C2C962A-5442-4E39-8ED3-5C216D4DB6B6}" type="presParOf" srcId="{4EA7D80C-941D-4968-9155-D1B5908FBD5C}" destId="{FEE8B696-7155-4FDB-884F-56D833F45CF2}" srcOrd="1" destOrd="0" presId="urn:microsoft.com/office/officeart/2009/3/layout/HorizontalOrganizationChart#1"/>
    <dgm:cxn modelId="{AC192CA4-FB83-4A23-80D9-D3CEA38DC3AC}" type="presParOf" srcId="{FEE8B696-7155-4FDB-884F-56D833F45CF2}" destId="{996A8D87-92E0-40FF-8C14-2EA9AFC1F74B}" srcOrd="0" destOrd="0" presId="urn:microsoft.com/office/officeart/2009/3/layout/HorizontalOrganizationChart#1"/>
    <dgm:cxn modelId="{9A72FE6A-0AE1-471C-91D5-F5F713790C4C}" type="presParOf" srcId="{996A8D87-92E0-40FF-8C14-2EA9AFC1F74B}" destId="{B9B8BEA3-33F6-4E25-9914-69A0B58D2407}" srcOrd="0" destOrd="0" presId="urn:microsoft.com/office/officeart/2009/3/layout/HorizontalOrganizationChart#1"/>
    <dgm:cxn modelId="{789D4936-F2DB-4383-83F0-84F774D44B62}" type="presParOf" srcId="{996A8D87-92E0-40FF-8C14-2EA9AFC1F74B}" destId="{0228078C-4F79-4BF3-BC83-C67CBD14CA41}" srcOrd="1" destOrd="0" presId="urn:microsoft.com/office/officeart/2009/3/layout/HorizontalOrganizationChart#1"/>
    <dgm:cxn modelId="{87A05508-81E4-4DD5-88E5-8254E8211491}" type="presParOf" srcId="{FEE8B696-7155-4FDB-884F-56D833F45CF2}" destId="{6375BC76-D6F9-4ACF-9E6E-5B03A0531576}" srcOrd="1" destOrd="0" presId="urn:microsoft.com/office/officeart/2009/3/layout/HorizontalOrganizationChart#1"/>
    <dgm:cxn modelId="{0B74811F-B60E-4023-AF60-212606B6F653}" type="presParOf" srcId="{FEE8B696-7155-4FDB-884F-56D833F45CF2}" destId="{A5A0CF40-EF4E-456D-9E56-E113731BA7F7}" srcOrd="2" destOrd="0" presId="urn:microsoft.com/office/officeart/2009/3/layout/HorizontalOrganizationChart#1"/>
    <dgm:cxn modelId="{0FD86D5B-A310-42AF-87A3-C8FCCB619832}" type="presParOf" srcId="{4EA7D80C-941D-4968-9155-D1B5908FBD5C}" destId="{7F9A1AB1-8479-43AA-B4B8-4A822D9965DB}" srcOrd="2" destOrd="0" presId="urn:microsoft.com/office/officeart/2009/3/layout/HorizontalOrganizationChart#1"/>
    <dgm:cxn modelId="{02646881-8CBF-41B1-BB0E-FCB9DC4C5EDB}" type="presParOf" srcId="{4EA7D80C-941D-4968-9155-D1B5908FBD5C}" destId="{99BD2316-E633-4948-B86D-78C0FCA8DEFF}" srcOrd="3" destOrd="0" presId="urn:microsoft.com/office/officeart/2009/3/layout/HorizontalOrganizationChart#1"/>
    <dgm:cxn modelId="{8D7BC0DC-BDC3-4CF8-A8E3-E3C4C861A853}" type="presParOf" srcId="{99BD2316-E633-4948-B86D-78C0FCA8DEFF}" destId="{8F3042FA-D02E-4D04-933D-877395942E68}" srcOrd="0" destOrd="0" presId="urn:microsoft.com/office/officeart/2009/3/layout/HorizontalOrganizationChart#1"/>
    <dgm:cxn modelId="{F7A8CB72-D45E-405E-A604-7F4849C84EE1}" type="presParOf" srcId="{8F3042FA-D02E-4D04-933D-877395942E68}" destId="{F8199C6F-92DF-4637-874A-54749D0BE983}" srcOrd="0" destOrd="0" presId="urn:microsoft.com/office/officeart/2009/3/layout/HorizontalOrganizationChart#1"/>
    <dgm:cxn modelId="{F3BE1F3E-BCD5-4A31-A110-5EFF34832C62}" type="presParOf" srcId="{8F3042FA-D02E-4D04-933D-877395942E68}" destId="{CE7AA036-04C5-4A9E-90B2-BD26E9A73033}" srcOrd="1" destOrd="0" presId="urn:microsoft.com/office/officeart/2009/3/layout/HorizontalOrganizationChart#1"/>
    <dgm:cxn modelId="{691D84A6-38C4-459E-986B-D82287D7E882}" type="presParOf" srcId="{99BD2316-E633-4948-B86D-78C0FCA8DEFF}" destId="{FC098375-64F9-4C77-A2FC-6EF3C8A586E8}" srcOrd="1" destOrd="0" presId="urn:microsoft.com/office/officeart/2009/3/layout/HorizontalOrganizationChart#1"/>
    <dgm:cxn modelId="{EBAEB490-36CA-4CB8-BD5B-56BEF23ABE23}" type="presParOf" srcId="{99BD2316-E633-4948-B86D-78C0FCA8DEFF}" destId="{4778A580-B8A1-45EF-9C16-B0E22997EE47}" srcOrd="2" destOrd="0" presId="urn:microsoft.com/office/officeart/2009/3/layout/HorizontalOrganizationChart#1"/>
    <dgm:cxn modelId="{3E47AB27-BC84-4F56-9015-2337938CC09C}" type="presParOf" srcId="{C2A5A9DC-E869-4D31-AEA2-FF7920E63C0D}" destId="{C34E733D-AEFA-432D-820D-86A93A61902D}" srcOrd="2" destOrd="0" presId="urn:microsoft.com/office/officeart/2009/3/layout/HorizontalOrganizationChart#1"/>
    <dgm:cxn modelId="{51264A15-324A-40D2-A090-7AC1A1BD2A82}" type="presParOf" srcId="{2FA6EF8B-36CC-44AF-A175-77E7B850F681}" destId="{383FC489-78AD-4008-A95B-335E2DF885EA}" srcOrd="2" destOrd="0" presId="urn:microsoft.com/office/officeart/2009/3/layout/HorizontalOrganizationChart#1"/>
    <dgm:cxn modelId="{E10033B0-27E2-4671-BD58-9427B96895BD}" type="presParOf" srcId="{2FA6EF8B-36CC-44AF-A175-77E7B850F681}" destId="{97A8C782-9935-4094-9BA6-8CEF37FDDCCD}" srcOrd="3" destOrd="0" presId="urn:microsoft.com/office/officeart/2009/3/layout/HorizontalOrganizationChart#1"/>
    <dgm:cxn modelId="{AC6C1532-1C2F-40E5-A20C-7E7E62778F0F}" type="presParOf" srcId="{97A8C782-9935-4094-9BA6-8CEF37FDDCCD}" destId="{41CD46BF-1F85-4B94-914F-6080352B4C0A}" srcOrd="0" destOrd="0" presId="urn:microsoft.com/office/officeart/2009/3/layout/HorizontalOrganizationChart#1"/>
    <dgm:cxn modelId="{D51868BC-8466-4152-9B50-FE8D1BD9BD00}" type="presParOf" srcId="{41CD46BF-1F85-4B94-914F-6080352B4C0A}" destId="{9F677C7C-08FB-4FF9-99C4-BD69A9266B3D}" srcOrd="0" destOrd="0" presId="urn:microsoft.com/office/officeart/2009/3/layout/HorizontalOrganizationChart#1"/>
    <dgm:cxn modelId="{C1E53DED-8749-4C7F-93CD-69195E683573}" type="presParOf" srcId="{41CD46BF-1F85-4B94-914F-6080352B4C0A}" destId="{0B8A08C0-244F-4F21-AFAF-F321B1404E8A}" srcOrd="1" destOrd="0" presId="urn:microsoft.com/office/officeart/2009/3/layout/HorizontalOrganizationChart#1"/>
    <dgm:cxn modelId="{FC1410FF-3C10-49DC-A01D-2492290CFDE0}" type="presParOf" srcId="{97A8C782-9935-4094-9BA6-8CEF37FDDCCD}" destId="{11123881-16FD-486D-A5FC-884A3DAD9731}" srcOrd="1" destOrd="0" presId="urn:microsoft.com/office/officeart/2009/3/layout/HorizontalOrganizationChart#1"/>
    <dgm:cxn modelId="{F99AEB4D-B503-4557-82CC-BF0C3613D86E}" type="presParOf" srcId="{11123881-16FD-486D-A5FC-884A3DAD9731}" destId="{4EDBB307-B2A9-4D18-B6C7-15E1B7245CF1}" srcOrd="0" destOrd="0" presId="urn:microsoft.com/office/officeart/2009/3/layout/HorizontalOrganizationChart#1"/>
    <dgm:cxn modelId="{22A05818-4770-4638-A9AC-1A90D46DAE08}" type="presParOf" srcId="{11123881-16FD-486D-A5FC-884A3DAD9731}" destId="{AB4A4CAD-2902-47C0-B2DC-817BE945DB6E}" srcOrd="1" destOrd="0" presId="urn:microsoft.com/office/officeart/2009/3/layout/HorizontalOrganizationChart#1"/>
    <dgm:cxn modelId="{C5CD05EB-043C-4B71-9ACD-5F4F4CE41DD5}" type="presParOf" srcId="{AB4A4CAD-2902-47C0-B2DC-817BE945DB6E}" destId="{407EBFA6-9A42-47F0-B9B3-AED23D21A0D7}" srcOrd="0" destOrd="0" presId="urn:microsoft.com/office/officeart/2009/3/layout/HorizontalOrganizationChart#1"/>
    <dgm:cxn modelId="{F412FF8D-EAA9-430F-848D-B6F9F0A2E21D}" type="presParOf" srcId="{407EBFA6-9A42-47F0-B9B3-AED23D21A0D7}" destId="{83673FA1-CFED-4142-A2AB-5E2A2F7DC673}" srcOrd="0" destOrd="0" presId="urn:microsoft.com/office/officeart/2009/3/layout/HorizontalOrganizationChart#1"/>
    <dgm:cxn modelId="{08E1B593-FFEA-42A1-AA52-0AD35A2518C4}" type="presParOf" srcId="{407EBFA6-9A42-47F0-B9B3-AED23D21A0D7}" destId="{4609DBF3-E925-4533-B339-821CD439B634}" srcOrd="1" destOrd="0" presId="urn:microsoft.com/office/officeart/2009/3/layout/HorizontalOrganizationChart#1"/>
    <dgm:cxn modelId="{8D5D155A-A10F-4749-819D-166D8367332F}" type="presParOf" srcId="{AB4A4CAD-2902-47C0-B2DC-817BE945DB6E}" destId="{0D08CE53-1C98-459C-A4B1-1517BBE52F83}" srcOrd="1" destOrd="0" presId="urn:microsoft.com/office/officeart/2009/3/layout/HorizontalOrganizationChart#1"/>
    <dgm:cxn modelId="{90E59097-0E30-4AE8-9F2D-8036310C9D5D}" type="presParOf" srcId="{AB4A4CAD-2902-47C0-B2DC-817BE945DB6E}" destId="{3C6686C6-C72B-4C48-AA48-F3875EB321EC}" srcOrd="2" destOrd="0" presId="urn:microsoft.com/office/officeart/2009/3/layout/HorizontalOrganizationChart#1"/>
    <dgm:cxn modelId="{C8982B75-3A31-4239-BB0B-9A8CF6DAE40C}" type="presParOf" srcId="{11123881-16FD-486D-A5FC-884A3DAD9731}" destId="{86AF595E-8878-42DB-A906-EFDB037FA555}" srcOrd="2" destOrd="0" presId="urn:microsoft.com/office/officeart/2009/3/layout/HorizontalOrganizationChart#1"/>
    <dgm:cxn modelId="{2C75560D-B37B-4F98-83D3-C8620083CF7E}" type="presParOf" srcId="{11123881-16FD-486D-A5FC-884A3DAD9731}" destId="{CBFE8A67-9684-4BA7-9580-8BE3B4B20978}" srcOrd="3" destOrd="0" presId="urn:microsoft.com/office/officeart/2009/3/layout/HorizontalOrganizationChart#1"/>
    <dgm:cxn modelId="{B5885DE9-5096-4F54-8BF4-7EEB406320EB}" type="presParOf" srcId="{CBFE8A67-9684-4BA7-9580-8BE3B4B20978}" destId="{C5C78DCE-95F0-4B58-B7F0-500891C2D66D}" srcOrd="0" destOrd="0" presId="urn:microsoft.com/office/officeart/2009/3/layout/HorizontalOrganizationChart#1"/>
    <dgm:cxn modelId="{511F4CFC-5E16-4331-99F4-DE7C5DA143C3}" type="presParOf" srcId="{C5C78DCE-95F0-4B58-B7F0-500891C2D66D}" destId="{E04A4C35-90E5-4631-BE57-C6DF22F128F0}" srcOrd="0" destOrd="0" presId="urn:microsoft.com/office/officeart/2009/3/layout/HorizontalOrganizationChart#1"/>
    <dgm:cxn modelId="{96F7B1CA-02FE-4F8B-B534-44D1B4F1D657}" type="presParOf" srcId="{C5C78DCE-95F0-4B58-B7F0-500891C2D66D}" destId="{13264A7D-BB51-4661-B5E9-4E381EE9CB6A}" srcOrd="1" destOrd="0" presId="urn:microsoft.com/office/officeart/2009/3/layout/HorizontalOrganizationChart#1"/>
    <dgm:cxn modelId="{666F8572-F709-456A-99EA-63E6543AE30B}" type="presParOf" srcId="{CBFE8A67-9684-4BA7-9580-8BE3B4B20978}" destId="{3292A47D-B896-420C-B3C9-9E2334D8E003}" srcOrd="1" destOrd="0" presId="urn:microsoft.com/office/officeart/2009/3/layout/HorizontalOrganizationChart#1"/>
    <dgm:cxn modelId="{6B015AB5-3AA2-4045-9A8D-2DFC8A674A4E}" type="presParOf" srcId="{CBFE8A67-9684-4BA7-9580-8BE3B4B20978}" destId="{E3347036-EE3B-4D39-9CF8-4DEF2B57EB33}" srcOrd="2" destOrd="0" presId="urn:microsoft.com/office/officeart/2009/3/layout/HorizontalOrganizationChart#1"/>
    <dgm:cxn modelId="{87A09A26-E7CC-420F-8963-EFBB80C3B258}" type="presParOf" srcId="{97A8C782-9935-4094-9BA6-8CEF37FDDCCD}" destId="{5A804574-0C8C-4B97-991B-0020A0E00E46}" srcOrd="2" destOrd="0" presId="urn:microsoft.com/office/officeart/2009/3/layout/HorizontalOrganizationChart#1"/>
    <dgm:cxn modelId="{1F6D4058-428B-47DD-A95B-036814C4FC82}" type="presParOf" srcId="{10BA04D4-E05F-4EB5-9CB4-C5444E7772CD}" destId="{78DC9C6F-8C7C-4532-B988-CC9A3D446C22}" srcOrd="2" destOrd="0" presId="urn:microsoft.com/office/officeart/2009/3/layout/HorizontalOrganizationChart#1"/>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6AF595E-8878-42DB-A906-EFDB037FA555}">
      <dsp:nvSpPr>
        <dsp:cNvPr id="0" name=""/>
        <dsp:cNvSpPr/>
      </dsp:nvSpPr>
      <dsp:spPr>
        <a:xfrm>
          <a:off x="5216137" y="3736364"/>
          <a:ext cx="477738" cy="513568"/>
        </a:xfrm>
        <a:custGeom>
          <a:avLst/>
          <a:gdLst/>
          <a:ahLst/>
          <a:cxnLst/>
          <a:rect l="0" t="0" r="0" b="0"/>
          <a:pathLst>
            <a:path>
              <a:moveTo>
                <a:pt x="0" y="0"/>
              </a:moveTo>
              <a:lnTo>
                <a:pt x="238869" y="0"/>
              </a:lnTo>
              <a:lnTo>
                <a:pt x="238869" y="513568"/>
              </a:lnTo>
              <a:lnTo>
                <a:pt x="477738" y="513568"/>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4EDBB307-B2A9-4D18-B6C7-15E1B7245CF1}">
      <dsp:nvSpPr>
        <dsp:cNvPr id="0" name=""/>
        <dsp:cNvSpPr/>
      </dsp:nvSpPr>
      <dsp:spPr>
        <a:xfrm>
          <a:off x="5216137" y="3222796"/>
          <a:ext cx="477738" cy="513568"/>
        </a:xfrm>
        <a:custGeom>
          <a:avLst/>
          <a:gdLst/>
          <a:ahLst/>
          <a:cxnLst/>
          <a:rect l="0" t="0" r="0" b="0"/>
          <a:pathLst>
            <a:path>
              <a:moveTo>
                <a:pt x="0" y="513568"/>
              </a:moveTo>
              <a:lnTo>
                <a:pt x="238869" y="513568"/>
              </a:lnTo>
              <a:lnTo>
                <a:pt x="238869" y="0"/>
              </a:lnTo>
              <a:lnTo>
                <a:pt x="477738" y="0"/>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383FC489-78AD-4008-A95B-335E2DF885EA}">
      <dsp:nvSpPr>
        <dsp:cNvPr id="0" name=""/>
        <dsp:cNvSpPr/>
      </dsp:nvSpPr>
      <dsp:spPr>
        <a:xfrm>
          <a:off x="2391916" y="2709227"/>
          <a:ext cx="435530" cy="1027137"/>
        </a:xfrm>
        <a:custGeom>
          <a:avLst/>
          <a:gdLst/>
          <a:ahLst/>
          <a:cxnLst/>
          <a:rect l="0" t="0" r="0" b="0"/>
          <a:pathLst>
            <a:path>
              <a:moveTo>
                <a:pt x="0" y="0"/>
              </a:moveTo>
              <a:lnTo>
                <a:pt x="196660" y="0"/>
              </a:lnTo>
              <a:lnTo>
                <a:pt x="196660" y="1027137"/>
              </a:lnTo>
              <a:lnTo>
                <a:pt x="435530" y="1027137"/>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7F9A1AB1-8479-43AA-B4B8-4A822D9965DB}">
      <dsp:nvSpPr>
        <dsp:cNvPr id="0" name=""/>
        <dsp:cNvSpPr/>
      </dsp:nvSpPr>
      <dsp:spPr>
        <a:xfrm>
          <a:off x="5216137" y="1682090"/>
          <a:ext cx="477738" cy="513568"/>
        </a:xfrm>
        <a:custGeom>
          <a:avLst/>
          <a:gdLst/>
          <a:ahLst/>
          <a:cxnLst/>
          <a:rect l="0" t="0" r="0" b="0"/>
          <a:pathLst>
            <a:path>
              <a:moveTo>
                <a:pt x="0" y="0"/>
              </a:moveTo>
              <a:lnTo>
                <a:pt x="238869" y="0"/>
              </a:lnTo>
              <a:lnTo>
                <a:pt x="238869" y="513568"/>
              </a:lnTo>
              <a:lnTo>
                <a:pt x="477738" y="513568"/>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7BB8FACE-BB61-4F7C-A079-FBDB74E516AE}">
      <dsp:nvSpPr>
        <dsp:cNvPr id="0" name=""/>
        <dsp:cNvSpPr/>
      </dsp:nvSpPr>
      <dsp:spPr>
        <a:xfrm>
          <a:off x="5216137" y="1168521"/>
          <a:ext cx="477738" cy="513568"/>
        </a:xfrm>
        <a:custGeom>
          <a:avLst/>
          <a:gdLst/>
          <a:ahLst/>
          <a:cxnLst/>
          <a:rect l="0" t="0" r="0" b="0"/>
          <a:pathLst>
            <a:path>
              <a:moveTo>
                <a:pt x="0" y="513568"/>
              </a:moveTo>
              <a:lnTo>
                <a:pt x="238869" y="513568"/>
              </a:lnTo>
              <a:lnTo>
                <a:pt x="238869" y="0"/>
              </a:lnTo>
              <a:lnTo>
                <a:pt x="477738" y="0"/>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2304E3B-0953-421F-92BA-4E2051C30E59}">
      <dsp:nvSpPr>
        <dsp:cNvPr id="0" name=""/>
        <dsp:cNvSpPr/>
      </dsp:nvSpPr>
      <dsp:spPr>
        <a:xfrm>
          <a:off x="2391916" y="1682090"/>
          <a:ext cx="435530" cy="1027137"/>
        </a:xfrm>
        <a:custGeom>
          <a:avLst/>
          <a:gdLst/>
          <a:ahLst/>
          <a:cxnLst/>
          <a:rect l="0" t="0" r="0" b="0"/>
          <a:pathLst>
            <a:path>
              <a:moveTo>
                <a:pt x="0" y="1027137"/>
              </a:moveTo>
              <a:lnTo>
                <a:pt x="196660" y="1027137"/>
              </a:lnTo>
              <a:lnTo>
                <a:pt x="196660" y="0"/>
              </a:lnTo>
              <a:lnTo>
                <a:pt x="435530" y="0"/>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93509B2D-7126-4C31-980E-192B7DBE4D31}">
      <dsp:nvSpPr>
        <dsp:cNvPr id="0" name=""/>
        <dsp:cNvSpPr/>
      </dsp:nvSpPr>
      <dsp:spPr>
        <a:xfrm>
          <a:off x="3224" y="2344952"/>
          <a:ext cx="2388691" cy="728550"/>
        </a:xfrm>
        <a:prstGeom prst="roundRect">
          <a:avLst/>
        </a:prstGeom>
        <a:gradFill rotWithShape="1">
          <a:gsLst>
            <a:gs pos="0">
              <a:schemeClr val="accent1">
                <a:shade val="51000"/>
                <a:satMod val="130000"/>
              </a:schemeClr>
            </a:gs>
            <a:gs pos="80000">
              <a:schemeClr val="accent1">
                <a:shade val="93000"/>
                <a:satMod val="130000"/>
              </a:schemeClr>
            </a:gs>
            <a:gs pos="100000">
              <a:schemeClr val="accent1">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hemeClr val="accent1"/>
        </a:lnRef>
        <a:fillRef idx="3">
          <a:schemeClr val="accent1"/>
        </a:fillRef>
        <a:effectRef idx="3">
          <a:schemeClr val="accent1"/>
        </a:effectRef>
        <a:fontRef idx="minor">
          <a:schemeClr val="lt1"/>
        </a:fontRef>
      </dsp:style>
      <dsp:txBody>
        <a:bodyPr spcFirstLastPara="0" vert="horz" wrap="square" lIns="22225" tIns="22225" rIns="22225" bIns="22225" numCol="1" spcCol="1270" anchor="ctr" anchorCtr="0">
          <a:noAutofit/>
        </a:bodyPr>
        <a:lstStyle/>
        <a:p>
          <a:pPr marL="0" lvl="0" indent="0" algn="ctr" defTabSz="1555750">
            <a:lnSpc>
              <a:spcPct val="100000"/>
            </a:lnSpc>
            <a:spcBef>
              <a:spcPct val="0"/>
            </a:spcBef>
            <a:spcAft>
              <a:spcPct val="35000"/>
            </a:spcAft>
            <a:buNone/>
          </a:pPr>
          <a:r>
            <a:rPr lang="zh-CN" altLang="en-US" sz="3500" kern="1200">
              <a:latin typeface="黑体" panose="02010609060101010101" pitchFamily="49" charset="-122"/>
              <a:ea typeface="黑体" panose="02010609060101010101" pitchFamily="49" charset="-122"/>
            </a:rPr>
            <a:t>升华和凝华</a:t>
          </a:r>
        </a:p>
      </dsp:txBody>
      <dsp:txXfrm>
        <a:off x="38789" y="2380517"/>
        <a:ext cx="2317561" cy="657420"/>
      </dsp:txXfrm>
    </dsp:sp>
    <dsp:sp modelId="{49C7741D-804B-4983-841C-15F2DD82C862}">
      <dsp:nvSpPr>
        <dsp:cNvPr id="0" name=""/>
        <dsp:cNvSpPr/>
      </dsp:nvSpPr>
      <dsp:spPr>
        <a:xfrm>
          <a:off x="2827446" y="1317814"/>
          <a:ext cx="2388691" cy="728550"/>
        </a:xfrm>
        <a:prstGeom prst="roundRect">
          <a:avLst/>
        </a:prstGeom>
        <a:gradFill rotWithShape="1">
          <a:gsLst>
            <a:gs pos="0">
              <a:schemeClr val="accent1">
                <a:shade val="51000"/>
                <a:satMod val="130000"/>
              </a:schemeClr>
            </a:gs>
            <a:gs pos="80000">
              <a:schemeClr val="accent1">
                <a:shade val="93000"/>
                <a:satMod val="130000"/>
              </a:schemeClr>
            </a:gs>
            <a:gs pos="100000">
              <a:schemeClr val="accent1">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hemeClr val="accent1"/>
        </a:lnRef>
        <a:fillRef idx="3">
          <a:schemeClr val="accent1"/>
        </a:fillRef>
        <a:effectRef idx="3">
          <a:schemeClr val="accent1"/>
        </a:effectRef>
        <a:fontRef idx="minor">
          <a:schemeClr val="lt1"/>
        </a:fontRef>
      </dsp:style>
      <dsp:txBody>
        <a:bodyPr spcFirstLastPara="0" vert="horz" wrap="square" lIns="15240" tIns="15240" rIns="15240" bIns="15240" numCol="1" spcCol="1270" anchor="ctr" anchorCtr="0">
          <a:noAutofit/>
        </a:bodyPr>
        <a:lstStyle/>
        <a:p>
          <a:pPr marL="0" lvl="0" indent="0" algn="ctr" defTabSz="1066800">
            <a:lnSpc>
              <a:spcPct val="100000"/>
            </a:lnSpc>
            <a:spcBef>
              <a:spcPct val="0"/>
            </a:spcBef>
            <a:spcAft>
              <a:spcPct val="35000"/>
            </a:spcAft>
            <a:buNone/>
          </a:pPr>
          <a:r>
            <a:rPr lang="zh-CN" altLang="en-US" sz="2400" kern="1200">
              <a:latin typeface="黑体" panose="02010609060101010101" pitchFamily="49" charset="-122"/>
              <a:ea typeface="黑体" panose="02010609060101010101" pitchFamily="49" charset="-122"/>
            </a:rPr>
            <a:t>升华</a:t>
          </a:r>
        </a:p>
      </dsp:txBody>
      <dsp:txXfrm>
        <a:off x="2863011" y="1353379"/>
        <a:ext cx="2317561" cy="657420"/>
      </dsp:txXfrm>
    </dsp:sp>
    <dsp:sp modelId="{B9B8BEA3-33F6-4E25-9914-69A0B58D2407}">
      <dsp:nvSpPr>
        <dsp:cNvPr id="0" name=""/>
        <dsp:cNvSpPr/>
      </dsp:nvSpPr>
      <dsp:spPr>
        <a:xfrm>
          <a:off x="5693875" y="804246"/>
          <a:ext cx="2388691" cy="728550"/>
        </a:xfrm>
        <a:prstGeom prst="roundRect">
          <a:avLst/>
        </a:prstGeom>
        <a:solidFill>
          <a:schemeClr val="lt1"/>
        </a:solidFill>
        <a:ln w="25400" cap="flat" cmpd="sng" algn="ctr">
          <a:solidFill>
            <a:schemeClr val="accent1"/>
          </a:solidFill>
          <a:prstDash val="solid"/>
        </a:ln>
        <a:effectLst/>
      </dsp:spPr>
      <dsp:style>
        <a:lnRef idx="2">
          <a:schemeClr val="accent1"/>
        </a:lnRef>
        <a:fillRef idx="1">
          <a:schemeClr val="lt1"/>
        </a:fillRef>
        <a:effectRef idx="0">
          <a:schemeClr val="accent1"/>
        </a:effectRef>
        <a:fontRef idx="minor">
          <a:schemeClr val="dk1"/>
        </a:fontRef>
      </dsp:style>
      <dsp:txBody>
        <a:bodyPr spcFirstLastPara="0" vert="horz" wrap="square" lIns="12700" tIns="12700" rIns="12700" bIns="12700" numCol="1" spcCol="1270" anchor="ctr" anchorCtr="0">
          <a:noAutofit/>
        </a:bodyPr>
        <a:lstStyle/>
        <a:p>
          <a:pPr marL="0" lvl="0" indent="0" algn="ctr" defTabSz="889000">
            <a:lnSpc>
              <a:spcPct val="100000"/>
            </a:lnSpc>
            <a:spcBef>
              <a:spcPct val="0"/>
            </a:spcBef>
            <a:spcAft>
              <a:spcPct val="35000"/>
            </a:spcAft>
            <a:buNone/>
          </a:pPr>
          <a:r>
            <a:rPr lang="zh-CN" altLang="en-US" sz="2000" kern="1200">
              <a:latin typeface="黑体" panose="02010609060101010101" pitchFamily="49" charset="-122"/>
              <a:ea typeface="黑体" panose="02010609060101010101" pitchFamily="49" charset="-122"/>
            </a:rPr>
            <a:t>物质由固态变成气态的过程</a:t>
          </a:r>
        </a:p>
      </dsp:txBody>
      <dsp:txXfrm>
        <a:off x="5729440" y="839811"/>
        <a:ext cx="2317561" cy="657420"/>
      </dsp:txXfrm>
    </dsp:sp>
    <dsp:sp modelId="{F8199C6F-92DF-4637-874A-54749D0BE983}">
      <dsp:nvSpPr>
        <dsp:cNvPr id="0" name=""/>
        <dsp:cNvSpPr/>
      </dsp:nvSpPr>
      <dsp:spPr>
        <a:xfrm>
          <a:off x="5693875" y="1831383"/>
          <a:ext cx="2388691" cy="728550"/>
        </a:xfrm>
        <a:prstGeom prst="roundRect">
          <a:avLst/>
        </a:prstGeom>
        <a:solidFill>
          <a:schemeClr val="lt1"/>
        </a:solidFill>
        <a:ln w="25400" cap="flat" cmpd="sng" algn="ctr">
          <a:solidFill>
            <a:schemeClr val="accent1"/>
          </a:solidFill>
          <a:prstDash val="solid"/>
        </a:ln>
        <a:effectLst/>
      </dsp:spPr>
      <dsp:style>
        <a:lnRef idx="2">
          <a:schemeClr val="accent1"/>
        </a:lnRef>
        <a:fillRef idx="1">
          <a:schemeClr val="lt1"/>
        </a:fillRef>
        <a:effectRef idx="0">
          <a:schemeClr val="accent1"/>
        </a:effectRef>
        <a:fontRef idx="minor">
          <a:schemeClr val="dk1"/>
        </a:fontRef>
      </dsp:style>
      <dsp:txBody>
        <a:bodyPr spcFirstLastPara="0" vert="horz" wrap="square" lIns="12700" tIns="12700" rIns="12700" bIns="12700" numCol="1" spcCol="1270" anchor="ctr" anchorCtr="0">
          <a:noAutofit/>
        </a:bodyPr>
        <a:lstStyle/>
        <a:p>
          <a:pPr marL="0" lvl="0" indent="0" algn="ctr" defTabSz="889000">
            <a:lnSpc>
              <a:spcPct val="100000"/>
            </a:lnSpc>
            <a:spcBef>
              <a:spcPct val="0"/>
            </a:spcBef>
            <a:spcAft>
              <a:spcPct val="35000"/>
            </a:spcAft>
            <a:buNone/>
          </a:pPr>
          <a:r>
            <a:rPr lang="zh-CN" altLang="en-US" sz="2000" kern="1200">
              <a:latin typeface="黑体" panose="02010609060101010101" pitchFamily="49" charset="-122"/>
              <a:ea typeface="黑体" panose="02010609060101010101" pitchFamily="49" charset="-122"/>
            </a:rPr>
            <a:t>冰冻的衣服变干了、樟脑丸变小</a:t>
          </a:r>
        </a:p>
      </dsp:txBody>
      <dsp:txXfrm>
        <a:off x="5729440" y="1866948"/>
        <a:ext cx="2317561" cy="657420"/>
      </dsp:txXfrm>
    </dsp:sp>
    <dsp:sp modelId="{9F677C7C-08FB-4FF9-99C4-BD69A9266B3D}">
      <dsp:nvSpPr>
        <dsp:cNvPr id="0" name=""/>
        <dsp:cNvSpPr/>
      </dsp:nvSpPr>
      <dsp:spPr>
        <a:xfrm>
          <a:off x="2827446" y="3372089"/>
          <a:ext cx="2388691" cy="728550"/>
        </a:xfrm>
        <a:prstGeom prst="roundRect">
          <a:avLst/>
        </a:prstGeom>
        <a:gradFill rotWithShape="1">
          <a:gsLst>
            <a:gs pos="0">
              <a:schemeClr val="accent1">
                <a:shade val="51000"/>
                <a:satMod val="130000"/>
              </a:schemeClr>
            </a:gs>
            <a:gs pos="80000">
              <a:schemeClr val="accent1">
                <a:shade val="93000"/>
                <a:satMod val="130000"/>
              </a:schemeClr>
            </a:gs>
            <a:gs pos="100000">
              <a:schemeClr val="accent1">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hemeClr val="accent1"/>
        </a:lnRef>
        <a:fillRef idx="3">
          <a:schemeClr val="accent1"/>
        </a:fillRef>
        <a:effectRef idx="3">
          <a:schemeClr val="accent1"/>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100000"/>
            </a:lnSpc>
            <a:spcBef>
              <a:spcPct val="0"/>
            </a:spcBef>
            <a:spcAft>
              <a:spcPct val="35000"/>
            </a:spcAft>
            <a:buNone/>
          </a:pPr>
          <a:r>
            <a:rPr lang="zh-CN" altLang="en-US" sz="2000" kern="1200">
              <a:latin typeface="黑体" panose="02010609060101010101" pitchFamily="49" charset="-122"/>
              <a:ea typeface="黑体" panose="02010609060101010101" pitchFamily="49" charset="-122"/>
            </a:rPr>
            <a:t>凝华</a:t>
          </a:r>
        </a:p>
      </dsp:txBody>
      <dsp:txXfrm>
        <a:off x="2863011" y="3407654"/>
        <a:ext cx="2317561" cy="657420"/>
      </dsp:txXfrm>
    </dsp:sp>
    <dsp:sp modelId="{83673FA1-CFED-4142-A2AB-5E2A2F7DC673}">
      <dsp:nvSpPr>
        <dsp:cNvPr id="0" name=""/>
        <dsp:cNvSpPr/>
      </dsp:nvSpPr>
      <dsp:spPr>
        <a:xfrm>
          <a:off x="5693875" y="2858520"/>
          <a:ext cx="2388691" cy="728550"/>
        </a:xfrm>
        <a:prstGeom prst="roundRect">
          <a:avLst/>
        </a:prstGeom>
        <a:solidFill>
          <a:schemeClr val="lt1"/>
        </a:solidFill>
        <a:ln w="25400" cap="flat" cmpd="sng" algn="ctr">
          <a:solidFill>
            <a:schemeClr val="accent1"/>
          </a:solidFill>
          <a:prstDash val="solid"/>
        </a:ln>
        <a:effectLst/>
      </dsp:spPr>
      <dsp:style>
        <a:lnRef idx="2">
          <a:schemeClr val="accent1"/>
        </a:lnRef>
        <a:fillRef idx="1">
          <a:schemeClr val="lt1"/>
        </a:fillRef>
        <a:effectRef idx="0">
          <a:schemeClr val="accent1"/>
        </a:effectRef>
        <a:fontRef idx="minor">
          <a:schemeClr val="dk1"/>
        </a:fontRef>
      </dsp:style>
      <dsp:txBody>
        <a:bodyPr spcFirstLastPara="0" vert="horz" wrap="square" lIns="12700" tIns="12700" rIns="12700" bIns="12700" numCol="1" spcCol="1270" anchor="ctr" anchorCtr="0">
          <a:noAutofit/>
        </a:bodyPr>
        <a:lstStyle/>
        <a:p>
          <a:pPr marL="0" lvl="0" indent="0" algn="ctr" defTabSz="889000">
            <a:lnSpc>
              <a:spcPct val="100000"/>
            </a:lnSpc>
            <a:spcBef>
              <a:spcPct val="0"/>
            </a:spcBef>
            <a:spcAft>
              <a:spcPct val="35000"/>
            </a:spcAft>
            <a:buNone/>
          </a:pPr>
          <a:r>
            <a:rPr lang="zh-CN" altLang="en-US" sz="2000" kern="1200">
              <a:latin typeface="黑体" panose="02010609060101010101" pitchFamily="49" charset="-122"/>
              <a:ea typeface="黑体" panose="02010609060101010101" pitchFamily="49" charset="-122"/>
            </a:rPr>
            <a:t>物质由气态变成固态的过程</a:t>
          </a:r>
        </a:p>
      </dsp:txBody>
      <dsp:txXfrm>
        <a:off x="5729440" y="2894085"/>
        <a:ext cx="2317561" cy="657420"/>
      </dsp:txXfrm>
    </dsp:sp>
    <dsp:sp modelId="{E04A4C35-90E5-4631-BE57-C6DF22F128F0}">
      <dsp:nvSpPr>
        <dsp:cNvPr id="0" name=""/>
        <dsp:cNvSpPr/>
      </dsp:nvSpPr>
      <dsp:spPr>
        <a:xfrm>
          <a:off x="5693875" y="3885658"/>
          <a:ext cx="2388691" cy="728550"/>
        </a:xfrm>
        <a:prstGeom prst="roundRect">
          <a:avLst/>
        </a:prstGeom>
        <a:solidFill>
          <a:schemeClr val="lt1"/>
        </a:solidFill>
        <a:ln w="25400" cap="flat" cmpd="sng" algn="ctr">
          <a:solidFill>
            <a:schemeClr val="accent1"/>
          </a:solidFill>
          <a:prstDash val="solid"/>
        </a:ln>
        <a:effectLst/>
      </dsp:spPr>
      <dsp:style>
        <a:lnRef idx="2">
          <a:schemeClr val="accent1"/>
        </a:lnRef>
        <a:fillRef idx="1">
          <a:schemeClr val="lt1"/>
        </a:fillRef>
        <a:effectRef idx="0">
          <a:schemeClr val="accent1"/>
        </a:effectRef>
        <a:fontRef idx="minor">
          <a:schemeClr val="dk1"/>
        </a:fontRef>
      </dsp:style>
      <dsp:txBody>
        <a:bodyPr spcFirstLastPara="0" vert="horz" wrap="square" lIns="12700" tIns="12700" rIns="12700" bIns="12700" numCol="1" spcCol="1270" anchor="ctr" anchorCtr="0">
          <a:noAutofit/>
        </a:bodyPr>
        <a:lstStyle/>
        <a:p>
          <a:pPr marL="0" lvl="0" indent="0" algn="ctr" defTabSz="889000">
            <a:lnSpc>
              <a:spcPct val="100000"/>
            </a:lnSpc>
            <a:spcBef>
              <a:spcPct val="0"/>
            </a:spcBef>
            <a:spcAft>
              <a:spcPct val="35000"/>
            </a:spcAft>
            <a:buNone/>
          </a:pPr>
          <a:r>
            <a:rPr lang="zh-CN" altLang="en-US" sz="2000" kern="1200">
              <a:latin typeface="黑体" panose="02010609060101010101" pitchFamily="49" charset="-122"/>
              <a:ea typeface="黑体" panose="02010609060101010101" pitchFamily="49" charset="-122"/>
            </a:rPr>
            <a:t>雾凇、冰花、霜的形成</a:t>
          </a:r>
        </a:p>
      </dsp:txBody>
      <dsp:txXfrm>
        <a:off x="5729440" y="3921223"/>
        <a:ext cx="2317561" cy="657420"/>
      </dsp:txXfrm>
    </dsp:sp>
  </dsp:spTree>
</dsp:drawing>
</file>

<file path=ppt/diagrams/layout1.xml><?xml version="1.0" encoding="utf-8"?>
<dgm:layoutDef xmlns:dgm="http://schemas.openxmlformats.org/drawingml/2006/diagram" xmlns:a="http://schemas.openxmlformats.org/drawingml/2006/main" uniqueId="urn:microsoft.com/office/officeart/2009/3/layout/HorizontalOrganizationChart#1">
  <dgm:title val=""/>
  <dgm:desc val=""/>
  <dgm:catLst>
    <dgm:cat type="hierarchy" pri="43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305"/>
      <dgm:constr type="w" for="des" forName="rootComposite" refType="w" fact="10"/>
      <dgm:constr type="h" for="des" forName="rootComposite" refType="w" refFor="des" refForName="rootComposite1" fact="0.305"/>
      <dgm:constr type="w" for="des" forName="rootComposite3" refType="w" fact="10"/>
      <dgm:constr type="h" for="des" forName="rootComposite3" refType="w" refFor="des" refForName="rootComposite1" fact="0.305"/>
      <dgm:constr type="primFontSz" for="des" ptType="node" op="equ"/>
      <dgm:constr type="sp" for="des" op="equ"/>
      <dgm:constr type="sp" for="des" forName="hierRoot1" refType="w" refFor="des" refForName="rootComposite1" fact="0.2"/>
      <dgm:constr type="sp" for="des" forName="hierRoot2" refType="sp" refFor="des" refForName="hierRoot1"/>
      <dgm:constr type="sp" for="des" forName="hierRoot3" refType="sp" refFor="des" refForName="hierRoot1"/>
      <dgm:constr type="sibSp" refType="w" refFor="des" refForName="rootComposite1" fact="0.125"/>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125"/>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func="var" arg="dir" op="equ" val="norm">
                  <dgm:alg type="hierRoot">
                    <dgm:param type="hierAlign" val="lT"/>
                  </dgm:alg>
                  <dgm:constrLst>
                    <dgm:constr type="alignOff" val="0.75"/>
                  </dgm:constrLst>
                </dgm:if>
                <dgm:else name="Name9">
                  <dgm:alg type="hierRoot">
                    <dgm:param type="hierAlign" val="rT"/>
                  </dgm:alg>
                  <dgm:constrLst>
                    <dgm:constr type="alignOff" val="0.75"/>
                  </dgm:constrLst>
                </dgm:else>
              </dgm:choose>
            </dgm:if>
            <dgm:if name="Name10" func="var" arg="hierBranch" op="equ" val="r">
              <dgm:choose name="Name11">
                <dgm:if name="Name12" func="var" arg="dir" op="equ" val="norm">
                  <dgm:alg type="hierRoot">
                    <dgm:param type="hierAlign" val="lB"/>
                  </dgm:alg>
                  <dgm:constrLst>
                    <dgm:constr type="alignOff" val="0.75"/>
                  </dgm:constrLst>
                </dgm:if>
                <dgm:else name="Name13">
                  <dgm:alg type="hierRoot">
                    <dgm:param type="hierAlign" val="rB"/>
                  </dgm:alg>
                  <dgm:constrLst>
                    <dgm:constr type="alignOff" val="0.75"/>
                  </dgm:constrLst>
                </dgm:else>
              </dgm:choose>
            </dgm:if>
            <dgm:if name="Name14" func="var" arg="hierBranch" op="equ" val="hang">
              <dgm:choose name="Name15">
                <dgm:if name="Name16" func="var" arg="dir" op="equ" val="norm">
                  <dgm:alg type="hierRoot">
                    <dgm:param type="hierAlign" val="lCtrCh"/>
                  </dgm:alg>
                  <dgm:constrLst>
                    <dgm:constr type="alignOff" val="0.65"/>
                  </dgm:constrLst>
                </dgm:if>
                <dgm:else name="Name17">
                  <dgm:alg type="hierRoot">
                    <dgm:param type="hierAlign" val="rCtrCh"/>
                  </dgm:alg>
                  <dgm:constrLst>
                    <dgm:constr type="alignOff" val="0.65"/>
                  </dgm:constrLst>
                </dgm:else>
              </dgm:choose>
            </dgm:if>
            <dgm:else name="Name18">
              <dgm:choose name="Name19">
                <dgm:if name="Name20" func="var" arg="dir" op="equ" val="norm">
                  <dgm:alg type="hierRoot">
                    <dgm:param type="hierAlign" val="lCtrCh"/>
                  </dgm:alg>
                  <dgm:constrLst>
                    <dgm:constr type="alignOff"/>
                    <dgm:constr type="bendDist" for="des" ptType="parTrans" refType="sp" fact="0.5"/>
                  </dgm:constrLst>
                </dgm:if>
                <dgm:else name="Name21">
                  <dgm:alg type="hierRoot">
                    <dgm:param type="hierAlign" val="rCtrCh"/>
                  </dgm:alg>
                  <dgm:constrLst>
                    <dgm:constr type="alignOff"/>
                    <dgm:constr type="bendDist" for="des" ptType="parTrans" refType="sp" fact="0.5"/>
                  </dgm:constrLst>
                </dgm:else>
              </dgm:choose>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22">
              <dgm:if name="Name23"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24"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25"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6">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7">
              <dgm:if name="Name28" func="var" arg="hierBranch" op="equ" val="l">
                <dgm:choose name="Name29">
                  <dgm:if name="Name30" func="var" arg="dir" op="equ" val="norm">
                    <dgm:alg type="hierChild">
                      <dgm:param type="linDir" val="fromL"/>
                      <dgm:param type="chAlign" val="t"/>
                    </dgm:alg>
                  </dgm:if>
                  <dgm:else name="Name31">
                    <dgm:alg type="hierChild">
                      <dgm:param type="linDir" val="fromR"/>
                      <dgm:param type="chAlign" val="t"/>
                    </dgm:alg>
                  </dgm:else>
                </dgm:choose>
              </dgm:if>
              <dgm:if name="Name32" func="var" arg="hierBranch" op="equ" val="r">
                <dgm:choose name="Name33">
                  <dgm:if name="Name34" func="var" arg="dir" op="equ" val="norm">
                    <dgm:alg type="hierChild">
                      <dgm:param type="linDir" val="fromL"/>
                      <dgm:param type="chAlign" val="b"/>
                    </dgm:alg>
                  </dgm:if>
                  <dgm:else name="Name35">
                    <dgm:alg type="hierChild">
                      <dgm:param type="linDir" val="fromR"/>
                      <dgm:param type="chAlign" val="b"/>
                    </dgm:alg>
                  </dgm:else>
                </dgm:choose>
              </dgm:if>
              <dgm:if name="Name36" func="var" arg="hierBranch" op="equ" val="hang">
                <dgm:choose name="Name37">
                  <dgm:if name="Name38" func="var" arg="dir" op="equ" val="norm">
                    <dgm:alg type="hierChild">
                      <dgm:param type="linDir" val="fromT"/>
                      <dgm:param type="chAlign" val="l"/>
                      <dgm:param type="secLinDir" val="fromL"/>
                      <dgm:param type="secChAlign" val="t"/>
                    </dgm:alg>
                  </dgm:if>
                  <dgm:else name="Name39">
                    <dgm:alg type="hierChild">
                      <dgm:param type="linDir" val="fromT"/>
                      <dgm:param type="chAlign" val="r"/>
                      <dgm:param type="secLinDir" val="fromR"/>
                      <dgm:param type="secChAlign" val="t"/>
                    </dgm:alg>
                  </dgm:else>
                </dgm:choose>
              </dgm:if>
              <dgm:else name="Name40">
                <dgm:choose name="Name41">
                  <dgm:if name="Name42" func="var" arg="dir" op="equ" val="norm">
                    <dgm:alg type="hierChild">
                      <dgm:param type="linDir" val="fromT"/>
                      <dgm:param type="chAlign" val="l"/>
                    </dgm:alg>
                  </dgm:if>
                  <dgm:else name="Name43">
                    <dgm:alg type="hierChild">
                      <dgm:param type="linDir" val="fromT"/>
                      <dgm:param type="chAlign" val="r"/>
                    </dgm:alg>
                  </dgm:else>
                </dgm:choose>
              </dgm:else>
            </dgm:choose>
            <dgm:shape xmlns:r="http://schemas.openxmlformats.org/officeDocument/2006/relationships" r:blip="">
              <dgm:adjLst/>
            </dgm:shape>
            <dgm:presOf/>
            <dgm:constrLst/>
            <dgm:ruleLst/>
            <dgm:forEach name="rep2a" axis="ch" ptType="nonAsst">
              <dgm:forEach name="Name44" axis="precedSib" ptType="parTrans" st="-1" cnt="1">
                <dgm:choose name="Name45">
                  <dgm:if name="Name46" func="var" arg="hierBranch" op="equ" val="hang">
                    <dgm:layoutNode name="Name47">
                      <dgm:choose name="Name48">
                        <dgm:if name="Name49" func="var" arg="dir" op="equ" val="norm">
                          <dgm:alg type="conn">
                            <dgm:param type="dim" val="1D"/>
                            <dgm:param type="endSty" val="noArr"/>
                            <dgm:param type="connRout" val="bend"/>
                            <dgm:param type="begPts" val="midR"/>
                            <dgm:param type="endPts" val="bCtr tCtr"/>
                          </dgm:alg>
                        </dgm:if>
                        <dgm:else name="Name50">
                          <dgm:alg type="conn">
                            <dgm:param type="dim" val="1D"/>
                            <dgm:param type="endSty" val="noArr"/>
                            <dgm:param type="connRout" val="bend"/>
                            <dgm:param type="begPts" val="midL"/>
                            <dgm:param type="endPts" val="bCtr tCtr"/>
                          </dgm:alg>
                        </dgm:else>
                      </dgm:choose>
                      <dgm:shape xmlns:r="http://schemas.openxmlformats.org/officeDocument/2006/relationships" type="conn" r:blip="" zOrderOff="-99999">
                        <dgm:adjLst/>
                      </dgm:shape>
                      <dgm:presOf axis="self"/>
                      <dgm:constrLst>
                        <dgm:constr type="begPad"/>
                        <dgm:constr type="endPad"/>
                      </dgm:constrLst>
                      <dgm:ruleLst/>
                    </dgm:layoutNode>
                  </dgm:if>
                  <dgm:if name="Name51" func="var" arg="hierBranch" op="equ" val="l">
                    <dgm:layoutNode name="Name52">
                      <dgm:choose name="Name53">
                        <dgm:if name="Name54" func="var" arg="dir" op="equ" val="norm">
                          <dgm:alg type="conn">
                            <dgm:param type="dim" val="1D"/>
                            <dgm:param type="endSty" val="noArr"/>
                            <dgm:param type="connRout" val="bend"/>
                            <dgm:param type="begPts" val="midR"/>
                            <dgm:param type="endPts" val="tCtr"/>
                          </dgm:alg>
                        </dgm:if>
                        <dgm:else name="Name55">
                          <dgm:alg type="conn">
                            <dgm:param type="dim" val="1D"/>
                            <dgm:param type="endSty" val="noArr"/>
                            <dgm:param type="connRout" val="bend"/>
                            <dgm:param type="begPts" val="midL"/>
                            <dgm:param type="endPts" val="tCtr"/>
                          </dgm:alg>
                        </dgm:else>
                      </dgm:choose>
                      <dgm:shape xmlns:r="http://schemas.openxmlformats.org/officeDocument/2006/relationships" type="conn" r:blip="" zOrderOff="-99999">
                        <dgm:adjLst/>
                      </dgm:shape>
                      <dgm:presOf axis="self"/>
                      <dgm:constrLst>
                        <dgm:constr type="begPad"/>
                        <dgm:constr type="endPad"/>
                      </dgm:constrLst>
                      <dgm:ruleLst/>
                    </dgm:layoutNode>
                  </dgm:if>
                  <dgm:if name="Name56" func="var" arg="hierBranch" op="equ" val="r">
                    <dgm:layoutNode name="Name57">
                      <dgm:choose name="Name58">
                        <dgm:if name="Name59" func="var" arg="dir" op="equ" val="norm">
                          <dgm:alg type="conn">
                            <dgm:param type="dim" val="1D"/>
                            <dgm:param type="endSty" val="noArr"/>
                            <dgm:param type="connRout" val="bend"/>
                            <dgm:param type="begPts" val="midR"/>
                            <dgm:param type="endPts" val="bCtr"/>
                          </dgm:alg>
                        </dgm:if>
                        <dgm:else name="Name60">
                          <dgm:alg type="conn">
                            <dgm:param type="dim" val="1D"/>
                            <dgm:param type="endSty" val="noArr"/>
                            <dgm:param type="connRout" val="bend"/>
                            <dgm:param type="begPts" val="midL"/>
                            <dgm:param type="endPts" val="bCtr"/>
                          </dgm:alg>
                        </dgm:else>
                      </dgm:choose>
                      <dgm:shape xmlns:r="http://schemas.openxmlformats.org/officeDocument/2006/relationships" type="conn" r:blip="" zOrderOff="-99999">
                        <dgm:adjLst/>
                      </dgm:shape>
                      <dgm:presOf axis="self"/>
                      <dgm:constrLst>
                        <dgm:constr type="begPad"/>
                        <dgm:constr type="endPad"/>
                      </dgm:constrLst>
                      <dgm:ruleLst/>
                    </dgm:layoutNode>
                  </dgm:if>
                  <dgm:else name="Name61">
                    <dgm:choose name="Name62">
                      <dgm:if name="Name63" func="var" arg="dir" op="equ" val="norm">
                        <dgm:layoutNode name="Name64">
                          <dgm:alg type="conn">
                            <dgm:param type="dim" val="1D"/>
                            <dgm:param type="endSty" val="noArr"/>
                            <dgm:param type="connRout" val="bend"/>
                            <dgm:param type="begPts" val="midR"/>
                            <dgm:param type="endPts" val="midL"/>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else name="Name65">
                        <dgm:layoutNode name="Name66">
                          <dgm:alg type="conn">
                            <dgm:param type="dim" val="1D"/>
                            <dgm:param type="endSty" val="noArr"/>
                            <dgm:param type="connRout" val="bend"/>
                            <dgm:param type="begPts" val="midL"/>
                            <dgm:param type="endPts" val="midR"/>
                            <dgm:param type="bendPt" val="end"/>
                          </dgm:alg>
                          <dgm:shape xmlns:r="http://schemas.openxmlformats.org/officeDocument/2006/relationships" type="conn" r:blip="" zOrderOff="-99999">
                            <dgm:adjLst/>
                          </dgm:shape>
                          <dgm:presOf axis="self"/>
                          <dgm:constrLst>
                            <dgm:constr type="begPad"/>
                            <dgm:constr type="endPad"/>
                          </dgm:constrLst>
                          <dgm:ruleLst/>
                        </dgm:layoutNode>
                      </dgm:else>
                    </dgm:choose>
                  </dgm:else>
                </dgm:choose>
              </dgm:forEach>
              <dgm:layoutNode name="hierRoot2">
                <dgm:varLst>
                  <dgm:hierBranch val="init"/>
                </dgm:varLst>
                <dgm:choose name="Name67">
                  <dgm:if name="Name68" func="var" arg="hierBranch" op="equ" val="l">
                    <dgm:choose name="Name69">
                      <dgm:if name="Name70" func="var" arg="dir" op="equ" val="norm">
                        <dgm:alg type="hierRoot">
                          <dgm:param type="hierAlign" val="lT"/>
                        </dgm:alg>
                        <dgm:constrLst>
                          <dgm:constr type="alignOff" val="0.75"/>
                        </dgm:constrLst>
                      </dgm:if>
                      <dgm:else name="Name71">
                        <dgm:alg type="hierRoot">
                          <dgm:param type="hierAlign" val="rT"/>
                        </dgm:alg>
                        <dgm:constrLst>
                          <dgm:constr type="alignOff" val="0.75"/>
                        </dgm:constrLst>
                      </dgm:else>
                    </dgm:choose>
                  </dgm:if>
                  <dgm:if name="Name72" func="var" arg="hierBranch" op="equ" val="r">
                    <dgm:choose name="Name73">
                      <dgm:if name="Name74" func="var" arg="dir" op="equ" val="norm">
                        <dgm:alg type="hierRoot">
                          <dgm:param type="hierAlign" val="lB"/>
                        </dgm:alg>
                        <dgm:constrLst>
                          <dgm:constr type="alignOff" val="0.75"/>
                        </dgm:constrLst>
                      </dgm:if>
                      <dgm:else name="Name75">
                        <dgm:alg type="hierRoot">
                          <dgm:param type="hierAlign" val="rB"/>
                        </dgm:alg>
                        <dgm:constrLst>
                          <dgm:constr type="alignOff" val="0.75"/>
                        </dgm:constrLst>
                      </dgm:else>
                    </dgm:choose>
                  </dgm:if>
                  <dgm:if name="Name76" func="var" arg="hierBranch" op="equ" val="hang">
                    <dgm:choose name="Name77">
                      <dgm:if name="Name78" func="var" arg="dir" op="equ" val="norm">
                        <dgm:alg type="hierRoot">
                          <dgm:param type="hierAlign" val="lCtrCh"/>
                        </dgm:alg>
                        <dgm:constrLst>
                          <dgm:constr type="alignOff" val="0.65"/>
                        </dgm:constrLst>
                      </dgm:if>
                      <dgm:else name="Name79">
                        <dgm:alg type="hierRoot">
                          <dgm:param type="hierAlign" val="rCtrCh"/>
                        </dgm:alg>
                        <dgm:constrLst>
                          <dgm:constr type="alignOff" val="0.65"/>
                        </dgm:constrLst>
                      </dgm:else>
                    </dgm:choose>
                  </dgm:if>
                  <dgm:else name="Name80">
                    <dgm:choose name="Name81">
                      <dgm:if name="Name82" func="var" arg="dir" op="equ" val="norm">
                        <dgm:alg type="hierRoot">
                          <dgm:param type="hierAlign" val="lCtrCh"/>
                        </dgm:alg>
                        <dgm:constrLst>
                          <dgm:constr type="alignOff"/>
                          <dgm:constr type="bendDist" for="des" ptType="parTrans" refType="sp" fact="0.5"/>
                        </dgm:constrLst>
                      </dgm:if>
                      <dgm:else name="Name83">
                        <dgm:alg type="hierRoot">
                          <dgm:param type="hierAlign" val="rCtrCh"/>
                        </dgm:alg>
                        <dgm:constrLst>
                          <dgm:constr type="alignOff"/>
                          <dgm:constr type="bendDist" for="des" ptType="parTrans" refType="sp" fact="0.5"/>
                        </dgm:constrLst>
                      </dgm:else>
                    </dgm:choose>
                  </dgm:else>
                </dgm:choose>
                <dgm:shape xmlns:r="http://schemas.openxmlformats.org/officeDocument/2006/relationships" r:blip="">
                  <dgm:adjLst/>
                </dgm:shape>
                <dgm:presOf/>
                <dgm:ruleLst/>
                <dgm:layoutNode name="rootComposite">
                  <dgm:alg type="composite"/>
                  <dgm:shape xmlns:r="http://schemas.openxmlformats.org/officeDocument/2006/relationships" r:blip="">
                    <dgm:adjLst/>
                  </dgm:shape>
                  <dgm:presOf axis="self" ptType="node" cnt="1"/>
                  <dgm:choose name="Name84">
                    <dgm:if name="Name85"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6"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7"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8">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9">
                    <dgm:if name="Name90" func="var" arg="hierBranch" op="equ" val="l">
                      <dgm:choose name="Name91">
                        <dgm:if name="Name92" func="var" arg="dir" op="equ" val="norm">
                          <dgm:alg type="hierChild">
                            <dgm:param type="linDir" val="fromL"/>
                            <dgm:param type="chAlign" val="t"/>
                          </dgm:alg>
                        </dgm:if>
                        <dgm:else name="Name93">
                          <dgm:alg type="hierChild">
                            <dgm:param type="linDir" val="fromR"/>
                            <dgm:param type="chAlign" val="t"/>
                          </dgm:alg>
                        </dgm:else>
                      </dgm:choose>
                    </dgm:if>
                    <dgm:if name="Name94" func="var" arg="hierBranch" op="equ" val="r">
                      <dgm:choose name="Name95">
                        <dgm:if name="Name96" func="var" arg="dir" op="equ" val="norm">
                          <dgm:alg type="hierChild">
                            <dgm:param type="linDir" val="fromL"/>
                            <dgm:param type="chAlign" val="b"/>
                          </dgm:alg>
                        </dgm:if>
                        <dgm:else name="Name97">
                          <dgm:alg type="hierChild">
                            <dgm:param type="linDir" val="fromR"/>
                            <dgm:param type="chAlign" val="b"/>
                          </dgm:alg>
                        </dgm:else>
                      </dgm:choose>
                    </dgm:if>
                    <dgm:if name="Name98" func="var" arg="hierBranch" op="equ" val="hang">
                      <dgm:choose name="Name99">
                        <dgm:if name="Name100" func="var" arg="dir" op="equ" val="norm">
                          <dgm:alg type="hierChild">
                            <dgm:param type="linDir" val="fromT"/>
                            <dgm:param type="chAlign" val="l"/>
                            <dgm:param type="secLinDir" val="fromL"/>
                            <dgm:param type="secChAlign" val="t"/>
                          </dgm:alg>
                        </dgm:if>
                        <dgm:else name="Name101">
                          <dgm:alg type="hierChild">
                            <dgm:param type="linDir" val="fromT"/>
                            <dgm:param type="chAlign" val="r"/>
                            <dgm:param type="secLinDir" val="fromR"/>
                            <dgm:param type="secChAlign" val="t"/>
                          </dgm:alg>
                        </dgm:else>
                      </dgm:choose>
                    </dgm:if>
                    <dgm:else name="Name102">
                      <dgm:choose name="Name103">
                        <dgm:if name="Name104" func="var" arg="dir" op="equ" val="norm">
                          <dgm:alg type="hierChild">
                            <dgm:param type="linDir" val="fromT"/>
                            <dgm:param type="chAlign" val="l"/>
                          </dgm:alg>
                        </dgm:if>
                        <dgm:else name="Name105">
                          <dgm:alg type="hierChild">
                            <dgm:param type="linDir" val="fromT"/>
                            <dgm:param type="chAlign" val="r"/>
                          </dgm:alg>
                        </dgm:else>
                      </dgm:choose>
                    </dgm:else>
                  </dgm:choose>
                  <dgm:shape xmlns:r="http://schemas.openxmlformats.org/officeDocument/2006/relationships" r:blip="">
                    <dgm:adjLst/>
                  </dgm:shape>
                  <dgm:presOf/>
                  <dgm:constrLst/>
                  <dgm:ruleLst/>
                  <dgm:forEach name="Name106" ref="rep2a"/>
                </dgm:layoutNode>
                <dgm:layoutNode name="hierChild5">
                  <dgm:choose name="Name107">
                    <dgm:if name="Name108" func="var" arg="dir" op="equ" val="norm">
                      <dgm:alg type="hierChild">
                        <dgm:param type="linDir" val="fromT"/>
                        <dgm:param type="chAlign" val="l"/>
                        <dgm:param type="secLinDir" val="fromL"/>
                        <dgm:param type="secChAlign" val="t"/>
                      </dgm:alg>
                    </dgm:if>
                    <dgm:else name="Name109">
                      <dgm:alg type="hierChild">
                        <dgm:param type="linDir" val="fromT"/>
                        <dgm:param type="chAlign" val="r"/>
                        <dgm:param type="secLinDir" val="fromR"/>
                        <dgm:param type="secChAlign" val="t"/>
                      </dgm:alg>
                    </dgm:else>
                  </dgm:choose>
                  <dgm:shape xmlns:r="http://schemas.openxmlformats.org/officeDocument/2006/relationships" r:blip="">
                    <dgm:adjLst/>
                  </dgm:shape>
                  <dgm:presOf/>
                  <dgm:constrLst/>
                  <dgm:ruleLst/>
                  <dgm:forEach name="Name110" ref="rep2b"/>
                </dgm:layoutNode>
              </dgm:layoutNode>
            </dgm:forEach>
          </dgm:layoutNode>
          <dgm:layoutNode name="hierChild3">
            <dgm:choose name="Name111">
              <dgm:if name="Name112" func="var" arg="dir" op="equ" val="norm">
                <dgm:alg type="hierChild">
                  <dgm:param type="linDir" val="fromT"/>
                  <dgm:param type="chAlign" val="l"/>
                  <dgm:param type="secLinDir" val="fromL"/>
                  <dgm:param type="secChAlign" val="t"/>
                </dgm:alg>
              </dgm:if>
              <dgm:else name="Name113">
                <dgm:alg type="hierChild">
                  <dgm:param type="linDir" val="fromT"/>
                  <dgm:param type="chAlign" val="r"/>
                  <dgm:param type="secLinDir" val="fromR"/>
                  <dgm:param type="secChAlign" val="t"/>
                </dgm:alg>
              </dgm:else>
            </dgm:choose>
            <dgm:shape xmlns:r="http://schemas.openxmlformats.org/officeDocument/2006/relationships" r:blip="">
              <dgm:adjLst/>
            </dgm:shape>
            <dgm:presOf/>
            <dgm:constrLst/>
            <dgm:ruleLst/>
            <dgm:forEach name="rep2b" axis="ch" ptType="asst">
              <dgm:forEach name="Name114" axis="precedSib" ptType="parTrans" st="-1" cnt="1">
                <dgm:layoutNode name="Name115">
                  <dgm:choose name="Name116">
                    <dgm:if name="Name117" func="var" arg="dir" op="equ" val="norm">
                      <dgm:alg type="conn">
                        <dgm:param type="dim" val="1D"/>
                        <dgm:param type="endSty" val="noArr"/>
                        <dgm:param type="connRout" val="bend"/>
                        <dgm:param type="begPts" val="midR"/>
                        <dgm:param type="endPts" val="bCtr tCtr"/>
                      </dgm:alg>
                    </dgm:if>
                    <dgm:else name="Name118">
                      <dgm:alg type="conn">
                        <dgm:param type="dim" val="1D"/>
                        <dgm:param type="endSty" val="noArr"/>
                        <dgm:param type="connRout" val="bend"/>
                        <dgm:param type="begPts" val="midL"/>
                        <dgm:param type="endPts" val="bCtr tCtr"/>
                      </dgm:alg>
                    </dgm:else>
                  </dgm:choose>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9">
                  <dgm:if name="Name120" func="var" arg="hierBranch" op="equ" val="l">
                    <dgm:choose name="Name121">
                      <dgm:if name="Name122" func="var" arg="dir" op="equ" val="norm">
                        <dgm:alg type="hierRoot">
                          <dgm:param type="hierAlign" val="lT"/>
                        </dgm:alg>
                        <dgm:constrLst>
                          <dgm:constr type="alignOff" val="0.75"/>
                        </dgm:constrLst>
                      </dgm:if>
                      <dgm:else name="Name123">
                        <dgm:alg type="hierRoot">
                          <dgm:param type="hierAlign" val="rT"/>
                        </dgm:alg>
                        <dgm:constrLst>
                          <dgm:constr type="alignOff" val="0.75"/>
                        </dgm:constrLst>
                      </dgm:else>
                    </dgm:choose>
                  </dgm:if>
                  <dgm:if name="Name124" func="var" arg="hierBranch" op="equ" val="r">
                    <dgm:choose name="Name125">
                      <dgm:if name="Name126" func="var" arg="dir" op="equ" val="norm">
                        <dgm:alg type="hierRoot">
                          <dgm:param type="hierAlign" val="lB"/>
                        </dgm:alg>
                        <dgm:constrLst>
                          <dgm:constr type="alignOff" val="0.75"/>
                        </dgm:constrLst>
                      </dgm:if>
                      <dgm:else name="Name127">
                        <dgm:alg type="hierRoot">
                          <dgm:param type="hierAlign" val="rB"/>
                        </dgm:alg>
                        <dgm:constrLst>
                          <dgm:constr type="alignOff" val="0.75"/>
                        </dgm:constrLst>
                      </dgm:else>
                    </dgm:choose>
                  </dgm:if>
                  <dgm:if name="Name128" func="var" arg="hierBranch" op="equ" val="hang">
                    <dgm:choose name="Name129">
                      <dgm:if name="Name130" func="var" arg="dir" op="equ" val="norm">
                        <dgm:alg type="hierRoot">
                          <dgm:param type="hierAlign" val="lCtrCh"/>
                        </dgm:alg>
                        <dgm:constrLst>
                          <dgm:constr type="alignOff" val="0.65"/>
                        </dgm:constrLst>
                      </dgm:if>
                      <dgm:else name="Name131">
                        <dgm:alg type="hierRoot">
                          <dgm:param type="hierAlign" val="rCtrCh"/>
                        </dgm:alg>
                        <dgm:constrLst>
                          <dgm:constr type="alignOff" val="0.65"/>
                        </dgm:constrLst>
                      </dgm:else>
                    </dgm:choose>
                  </dgm:if>
                  <dgm:else name="Name132">
                    <dgm:choose name="Name133">
                      <dgm:if name="Name134" func="var" arg="dir" op="equ" val="norm">
                        <dgm:alg type="hierRoot">
                          <dgm:param type="hierAlign" val="lCtrCh"/>
                        </dgm:alg>
                        <dgm:constrLst>
                          <dgm:constr type="alignOff"/>
                          <dgm:constr type="bendDist" for="des" ptType="parTrans" refType="sp" fact="0.5"/>
                        </dgm:constrLst>
                      </dgm:if>
                      <dgm:else name="Name135">
                        <dgm:alg type="hierRoot">
                          <dgm:param type="hierAlign" val="rCtrCh"/>
                        </dgm:alg>
                        <dgm:constrLst>
                          <dgm:constr type="alignOff"/>
                          <dgm:constr type="bendDist" for="des" ptType="parTrans" refType="sp" fact="0.5"/>
                        </dgm:constrLst>
                      </dgm:else>
                    </dgm:choose>
                  </dgm:else>
                </dgm:choose>
                <dgm:shape xmlns:r="http://schemas.openxmlformats.org/officeDocument/2006/relationships" r:blip="">
                  <dgm:adjLst/>
                </dgm:shape>
                <dgm:presOf/>
                <dgm:ruleLst/>
                <dgm:layoutNode name="rootComposite3">
                  <dgm:alg type="composite"/>
                  <dgm:shape xmlns:r="http://schemas.openxmlformats.org/officeDocument/2006/relationships" r:blip="">
                    <dgm:adjLst/>
                  </dgm:shape>
                  <dgm:presOf axis="self" ptType="node" cnt="1"/>
                  <dgm:choose name="Name136">
                    <dgm:if name="Name137"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38"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39"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40">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41">
                    <dgm:if name="Name142" func="var" arg="hierBranch" op="equ" val="l">
                      <dgm:choose name="Name143">
                        <dgm:if name="Name144" func="var" arg="dir" op="equ" val="norm">
                          <dgm:alg type="hierChild">
                            <dgm:param type="linDir" val="fromL"/>
                            <dgm:param type="chAlign" val="t"/>
                          </dgm:alg>
                        </dgm:if>
                        <dgm:else name="Name145">
                          <dgm:alg type="hierChild">
                            <dgm:param type="linDir" val="fromR"/>
                            <dgm:param type="chAlign" val="t"/>
                          </dgm:alg>
                        </dgm:else>
                      </dgm:choose>
                    </dgm:if>
                    <dgm:if name="Name146" func="var" arg="hierBranch" op="equ" val="r">
                      <dgm:choose name="Name147">
                        <dgm:if name="Name148" func="var" arg="dir" op="equ" val="norm">
                          <dgm:alg type="hierChild">
                            <dgm:param type="linDir" val="fromL"/>
                            <dgm:param type="chAlign" val="b"/>
                          </dgm:alg>
                        </dgm:if>
                        <dgm:else name="Name149">
                          <dgm:alg type="hierChild">
                            <dgm:param type="linDir" val="fromR"/>
                            <dgm:param type="chAlign" val="b"/>
                          </dgm:alg>
                        </dgm:else>
                      </dgm:choose>
                    </dgm:if>
                    <dgm:if name="Name150" func="var" arg="hierBranch" op="equ" val="hang">
                      <dgm:choose name="Name151">
                        <dgm:if name="Name152" func="var" arg="dir" op="equ" val="norm">
                          <dgm:alg type="hierChild">
                            <dgm:param type="linDir" val="fromT"/>
                            <dgm:param type="chAlign" val="l"/>
                            <dgm:param type="secLinDir" val="fromL"/>
                            <dgm:param type="secChAlign" val="t"/>
                          </dgm:alg>
                        </dgm:if>
                        <dgm:else name="Name153">
                          <dgm:alg type="hierChild">
                            <dgm:param type="linDir" val="fromT"/>
                            <dgm:param type="chAlign" val="r"/>
                            <dgm:param type="secLinDir" val="fromR"/>
                            <dgm:param type="secChAlign" val="t"/>
                          </dgm:alg>
                        </dgm:else>
                      </dgm:choose>
                    </dgm:if>
                    <dgm:else name="Name154">
                      <dgm:choose name="Name155">
                        <dgm:if name="Name156" func="var" arg="dir" op="equ" val="norm">
                          <dgm:alg type="hierChild">
                            <dgm:param type="linDir" val="fromT"/>
                            <dgm:param type="chAlign" val="l"/>
                          </dgm:alg>
                        </dgm:if>
                        <dgm:else name="Name157">
                          <dgm:alg type="hierChild">
                            <dgm:param type="linDir" val="fromT"/>
                            <dgm:param type="chAlign" val="r"/>
                          </dgm:alg>
                        </dgm:else>
                      </dgm:choose>
                    </dgm:else>
                  </dgm:choose>
                  <dgm:shape xmlns:r="http://schemas.openxmlformats.org/officeDocument/2006/relationships" r:blip="">
                    <dgm:adjLst/>
                  </dgm:shape>
                  <dgm:presOf/>
                  <dgm:constrLst/>
                  <dgm:ruleLst/>
                  <dgm:forEach name="Name158" ref="rep2a"/>
                </dgm:layoutNode>
                <dgm:layoutNode name="hierChild7">
                  <dgm:choose name="Name159">
                    <dgm:if name="Name160" func="var" arg="dir" op="equ" val="norm">
                      <dgm:alg type="hierChild">
                        <dgm:param type="linDir" val="fromT"/>
                        <dgm:param type="chAlign" val="l"/>
                        <dgm:param type="secLinDir" val="fromL"/>
                        <dgm:param type="secChAlign" val="t"/>
                      </dgm:alg>
                    </dgm:if>
                    <dgm:else name="Name161">
                      <dgm:alg type="hierChild">
                        <dgm:param type="linDir" val="fromT"/>
                        <dgm:param type="chAlign" val="r"/>
                        <dgm:param type="secLinDir" val="fromR"/>
                        <dgm:param type="secChAlign" val="t"/>
                      </dgm:alg>
                    </dgm:else>
                  </dgm:choose>
                  <dgm:shape xmlns:r="http://schemas.openxmlformats.org/officeDocument/2006/relationships" r:blip="">
                    <dgm:adjLst/>
                  </dgm:shape>
                  <dgm:presOf/>
                  <dgm:constrLst/>
                  <dgm:ruleLst/>
                  <dgm:forEach name="Name162" ref="rep2b"/>
                </dgm:layoutNode>
              </dgm:layoutNode>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8.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49787" cy="498693"/>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55838" y="0"/>
            <a:ext cx="2949787" cy="498693"/>
          </a:xfrm>
          <a:prstGeom prst="rect">
            <a:avLst/>
          </a:prstGeom>
        </p:spPr>
        <p:txBody>
          <a:bodyPr vert="horz" lIns="91440" tIns="45720" rIns="91440" bIns="45720" rtlCol="0"/>
          <a:lstStyle>
            <a:lvl1pPr algn="r">
              <a:defRPr sz="1200"/>
            </a:lvl1pPr>
          </a:lstStyle>
          <a:p>
            <a:fld id="{E1B4A61C-6C9E-4571-98AB-DCE859B0FB7B}" type="datetimeFigureOut">
              <a:rPr lang="zh-CN" altLang="en-US" smtClean="0"/>
              <a:t>2022/10/18</a:t>
            </a:fld>
            <a:endParaRPr lang="zh-CN" altLang="en-US"/>
          </a:p>
        </p:txBody>
      </p:sp>
      <p:sp>
        <p:nvSpPr>
          <p:cNvPr id="4" name="页脚占位符 3"/>
          <p:cNvSpPr>
            <a:spLocks noGrp="1"/>
          </p:cNvSpPr>
          <p:nvPr>
            <p:ph type="ftr" sz="quarter" idx="2"/>
          </p:nvPr>
        </p:nvSpPr>
        <p:spPr>
          <a:xfrm>
            <a:off x="0" y="9440647"/>
            <a:ext cx="2949787" cy="498692"/>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55838" y="9440647"/>
            <a:ext cx="2949787" cy="498692"/>
          </a:xfrm>
          <a:prstGeom prst="rect">
            <a:avLst/>
          </a:prstGeom>
        </p:spPr>
        <p:txBody>
          <a:bodyPr vert="horz" lIns="91440" tIns="45720" rIns="91440" bIns="45720" rtlCol="0" anchor="b"/>
          <a:lstStyle>
            <a:lvl1pPr algn="r">
              <a:defRPr sz="1200"/>
            </a:lvl1pPr>
          </a:lstStyle>
          <a:p>
            <a:fld id="{BB93E652-97E8-4E43-81D4-B2F97C751BAD}" type="slidenum">
              <a:rPr lang="zh-CN" altLang="en-US" smtClean="0"/>
              <a:t>‹#›</a:t>
            </a:fld>
            <a:endParaRPr lang="zh-CN" altLang="en-US"/>
          </a:p>
        </p:txBody>
      </p:sp>
    </p:spTree>
    <p:extLst>
      <p:ext uri="{BB962C8B-B14F-4D97-AF65-F5344CB8AC3E}">
        <p14:creationId xmlns:p14="http://schemas.microsoft.com/office/powerpoint/2010/main" val="183557086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49787" cy="498693"/>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55838" y="0"/>
            <a:ext cx="2949787" cy="498693"/>
          </a:xfrm>
          <a:prstGeom prst="rect">
            <a:avLst/>
          </a:prstGeom>
        </p:spPr>
        <p:txBody>
          <a:bodyPr vert="horz" lIns="91440" tIns="45720" rIns="91440" bIns="45720" rtlCol="0"/>
          <a:lstStyle>
            <a:lvl1pPr algn="r">
              <a:defRPr sz="1200"/>
            </a:lvl1pPr>
          </a:lstStyle>
          <a:p>
            <a:fld id="{54B23CFE-E85A-4CB1-B388-FD452395EFF5}" type="datetimeFigureOut">
              <a:rPr lang="zh-CN" altLang="en-US" smtClean="0"/>
              <a:t>2022/10/18</a:t>
            </a:fld>
            <a:endParaRPr lang="zh-CN" altLang="en-US"/>
          </a:p>
        </p:txBody>
      </p:sp>
      <p:sp>
        <p:nvSpPr>
          <p:cNvPr id="4" name="幻灯片图像占位符 3"/>
          <p:cNvSpPr>
            <a:spLocks noGrp="1" noRot="1" noChangeAspect="1"/>
          </p:cNvSpPr>
          <p:nvPr>
            <p:ph type="sldImg" idx="2"/>
          </p:nvPr>
        </p:nvSpPr>
        <p:spPr>
          <a:xfrm>
            <a:off x="422275" y="1243013"/>
            <a:ext cx="5962650" cy="3354387"/>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0720" y="4783307"/>
            <a:ext cx="5445760" cy="3913614"/>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9440647"/>
            <a:ext cx="2949787" cy="498692"/>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55838" y="9440647"/>
            <a:ext cx="2949787" cy="498692"/>
          </a:xfrm>
          <a:prstGeom prst="rect">
            <a:avLst/>
          </a:prstGeom>
        </p:spPr>
        <p:txBody>
          <a:bodyPr vert="horz" lIns="91440" tIns="45720" rIns="91440" bIns="45720" rtlCol="0" anchor="b"/>
          <a:lstStyle>
            <a:lvl1pPr algn="r">
              <a:defRPr sz="1200"/>
            </a:lvl1pPr>
          </a:lstStyle>
          <a:p>
            <a:fld id="{7313E388-8A17-44FA-AE8B-AAB64D773570}" type="slidenum">
              <a:rPr lang="zh-CN" altLang="en-US" smtClean="0"/>
              <a:t>‹#›</a:t>
            </a:fld>
            <a:endParaRPr lang="zh-CN" altLang="en-US"/>
          </a:p>
        </p:txBody>
      </p:sp>
    </p:spTree>
    <p:extLst>
      <p:ext uri="{BB962C8B-B14F-4D97-AF65-F5344CB8AC3E}">
        <p14:creationId xmlns:p14="http://schemas.microsoft.com/office/powerpoint/2010/main" val="315757842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313E388-8A17-44FA-AE8B-AAB64D773570}" type="slidenum">
              <a:rPr lang="zh-CN" altLang="en-US" smtClean="0">
                <a:solidFill>
                  <a:prstClr val="black"/>
                </a:solidFill>
              </a:rPr>
              <a:t>1</a:t>
            </a:fld>
            <a:endParaRPr lang="zh-CN" altLang="en-US">
              <a:solidFill>
                <a:prstClr val="black"/>
              </a:solidFill>
            </a:endParaRPr>
          </a:p>
        </p:txBody>
      </p:sp>
    </p:spTree>
    <p:extLst>
      <p:ext uri="{BB962C8B-B14F-4D97-AF65-F5344CB8AC3E}">
        <p14:creationId xmlns:p14="http://schemas.microsoft.com/office/powerpoint/2010/main" val="261723512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313E388-8A17-44FA-AE8B-AAB64D773570}" type="slidenum">
              <a:rPr lang="zh-CN" altLang="en-US" smtClean="0">
                <a:solidFill>
                  <a:prstClr val="black"/>
                </a:solidFill>
              </a:rPr>
              <a:t>2</a:t>
            </a:fld>
            <a:endParaRPr lang="zh-CN" altLang="en-US">
              <a:solidFill>
                <a:prstClr val="black"/>
              </a:solidFill>
            </a:endParaRPr>
          </a:p>
        </p:txBody>
      </p:sp>
    </p:spTree>
    <p:extLst>
      <p:ext uri="{BB962C8B-B14F-4D97-AF65-F5344CB8AC3E}">
        <p14:creationId xmlns:p14="http://schemas.microsoft.com/office/powerpoint/2010/main" val="302687282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313E388-8A17-44FA-AE8B-AAB64D773570}" type="slidenum">
              <a:rPr lang="zh-CN" altLang="en-US" smtClean="0">
                <a:solidFill>
                  <a:prstClr val="black"/>
                </a:solidFill>
              </a:rPr>
              <a:t>3</a:t>
            </a:fld>
            <a:endParaRPr lang="zh-CN" altLang="en-US">
              <a:solidFill>
                <a:prstClr val="black"/>
              </a:solidFill>
            </a:endParaRPr>
          </a:p>
        </p:txBody>
      </p:sp>
    </p:spTree>
    <p:extLst>
      <p:ext uri="{BB962C8B-B14F-4D97-AF65-F5344CB8AC3E}">
        <p14:creationId xmlns:p14="http://schemas.microsoft.com/office/powerpoint/2010/main" val="212025037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313E388-8A17-44FA-AE8B-AAB64D773570}" type="slidenum">
              <a:rPr lang="zh-CN" altLang="en-US" smtClean="0">
                <a:solidFill>
                  <a:prstClr val="black"/>
                </a:solidFill>
              </a:rPr>
              <a:t>4</a:t>
            </a:fld>
            <a:endParaRPr lang="zh-CN" altLang="en-US">
              <a:solidFill>
                <a:prstClr val="black"/>
              </a:solidFill>
            </a:endParaRPr>
          </a:p>
        </p:txBody>
      </p:sp>
    </p:spTree>
    <p:extLst>
      <p:ext uri="{BB962C8B-B14F-4D97-AF65-F5344CB8AC3E}">
        <p14:creationId xmlns:p14="http://schemas.microsoft.com/office/powerpoint/2010/main" val="368348596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13E388-8A17-44FA-AE8B-AAB64D773570}" type="slidenum">
              <a:rPr lang="zh-CN" altLang="en-US" smtClean="0"/>
              <a:t>20</a:t>
            </a:fld>
            <a:endParaRPr lang="zh-CN" altLang="en-US"/>
          </a:p>
        </p:txBody>
      </p:sp>
    </p:spTree>
    <p:extLst>
      <p:ext uri="{BB962C8B-B14F-4D97-AF65-F5344CB8AC3E}">
        <p14:creationId xmlns:p14="http://schemas.microsoft.com/office/powerpoint/2010/main" val="291430661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13E388-8A17-44FA-AE8B-AAB64D773570}" type="slidenum">
              <a:rPr lang="zh-CN" altLang="en-US" smtClean="0">
                <a:solidFill>
                  <a:prstClr val="black"/>
                </a:solidFill>
              </a:rPr>
              <a:t>21</a:t>
            </a:fld>
            <a:endParaRPr lang="zh-CN" altLang="en-US">
              <a:solidFill>
                <a:prstClr val="black"/>
              </a:solidFill>
            </a:endParaRPr>
          </a:p>
        </p:txBody>
      </p:sp>
    </p:spTree>
    <p:extLst>
      <p:ext uri="{BB962C8B-B14F-4D97-AF65-F5344CB8AC3E}">
        <p14:creationId xmlns:p14="http://schemas.microsoft.com/office/powerpoint/2010/main" val="385881086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6.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6.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6.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6.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6.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6.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6.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6.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标题幻灯片">
    <p:bg>
      <p:bgPr>
        <a:solidFill>
          <a:schemeClr val="bg1"/>
        </a:solidFill>
        <a:effectLst/>
      </p:bgPr>
    </p:bg>
    <p:spTree>
      <p:nvGrpSpPr>
        <p:cNvPr id="1" name=""/>
        <p:cNvGrpSpPr/>
        <p:nvPr/>
      </p:nvGrpSpPr>
      <p:grpSpPr>
        <a:xfrm>
          <a:off x="0" y="0"/>
          <a:ext cx="0" cy="0"/>
          <a:chOff x="0" y="0"/>
          <a:chExt cx="0" cy="0"/>
        </a:xfrm>
      </p:grpSpPr>
      <p:pic>
        <p:nvPicPr>
          <p:cNvPr id="10" name="图片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99812" y="44625"/>
            <a:ext cx="805270" cy="284905"/>
          </a:xfrm>
          <a:prstGeom prst="rect">
            <a:avLst/>
          </a:prstGeom>
        </p:spPr>
      </p:pic>
      <p:pic>
        <p:nvPicPr>
          <p:cNvPr id="15" name="图片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34" y="-324"/>
            <a:ext cx="12192001" cy="6858000"/>
          </a:xfrm>
          <a:prstGeom prst="rect">
            <a:avLst/>
          </a:prstGeom>
        </p:spPr>
      </p:pic>
      <p:sp>
        <p:nvSpPr>
          <p:cNvPr id="16" name="矩形 15"/>
          <p:cNvSpPr/>
          <p:nvPr/>
        </p:nvSpPr>
        <p:spPr>
          <a:xfrm>
            <a:off x="2235" y="3345520"/>
            <a:ext cx="12193588" cy="2948630"/>
          </a:xfrm>
          <a:prstGeom prst="rect">
            <a:avLst/>
          </a:prstGeom>
          <a:solidFill>
            <a:schemeClr val="tx1">
              <a:lumMod val="95000"/>
              <a:lumOff val="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n>
                <a:solidFill>
                  <a:schemeClr val="bg2">
                    <a:lumMod val="10000"/>
                  </a:schemeClr>
                </a:solidFill>
              </a:ln>
            </a:endParaRPr>
          </a:p>
        </p:txBody>
      </p:sp>
      <p:cxnSp>
        <p:nvCxnSpPr>
          <p:cNvPr id="19" name="直接连接符 18"/>
          <p:cNvCxnSpPr/>
          <p:nvPr/>
        </p:nvCxnSpPr>
        <p:spPr>
          <a:xfrm>
            <a:off x="3217540" y="4940844"/>
            <a:ext cx="5689373" cy="0"/>
          </a:xfrm>
          <a:prstGeom prst="line">
            <a:avLst/>
          </a:prstGeom>
          <a:ln w="317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标题 6"/>
          <p:cNvSpPr>
            <a:spLocks noGrp="1"/>
          </p:cNvSpPr>
          <p:nvPr>
            <p:ph type="title" hasCustomPrompt="1"/>
          </p:nvPr>
        </p:nvSpPr>
        <p:spPr>
          <a:xfrm>
            <a:off x="838310" y="3573017"/>
            <a:ext cx="10515382" cy="1325563"/>
          </a:xfrm>
          <a:prstGeom prst="rect">
            <a:avLst/>
          </a:prstGeom>
        </p:spPr>
        <p:txBody>
          <a:bodyPr>
            <a:noAutofit/>
          </a:bodyPr>
          <a:lstStyle>
            <a:lvl1pPr>
              <a:defRPr lang="zh-CN" altLang="en-US" sz="7200" b="1">
                <a:solidFill>
                  <a:schemeClr val="bg1"/>
                </a:solidFill>
                <a:effectLst>
                  <a:outerShdw blurRad="38100" dist="38100" dir="2700000" algn="tl">
                    <a:srgbClr val="000000">
                      <a:alpha val="43137"/>
                    </a:srgbClr>
                  </a:outerShdw>
                </a:effectLst>
              </a:defRPr>
            </a:lvl1pPr>
          </a:lstStyle>
          <a:p>
            <a:pPr marL="0" lvl="0"/>
            <a:r>
              <a:rPr lang="zh-CN" altLang="en-US" dirty="0"/>
              <a:t>物理精品课件</a:t>
            </a:r>
          </a:p>
        </p:txBody>
      </p:sp>
      <p:sp>
        <p:nvSpPr>
          <p:cNvPr id="22" name="文本占位符 21"/>
          <p:cNvSpPr>
            <a:spLocks noGrp="1"/>
          </p:cNvSpPr>
          <p:nvPr>
            <p:ph type="body" sz="quarter" idx="10"/>
          </p:nvPr>
        </p:nvSpPr>
        <p:spPr>
          <a:xfrm>
            <a:off x="3156392" y="5006007"/>
            <a:ext cx="5833655" cy="523220"/>
          </a:xfrm>
          <a:prstGeom prst="rect">
            <a:avLst/>
          </a:prstGeom>
          <a:noFill/>
        </p:spPr>
        <p:txBody>
          <a:bodyPr wrap="square" rtlCol="0">
            <a:spAutoFit/>
          </a:bodyPr>
          <a:lstStyle>
            <a:lvl1pPr marL="0" indent="0">
              <a:buNone/>
              <a:defRPr lang="zh-CN" altLang="en-US" b="1" dirty="0" smtClean="0">
                <a:solidFill>
                  <a:schemeClr val="bg1"/>
                </a:solidFill>
                <a:effectLst>
                  <a:outerShdw blurRad="38100" dist="38100" dir="2700000" algn="tl">
                    <a:srgbClr val="000000">
                      <a:alpha val="43137"/>
                    </a:srgbClr>
                  </a:outerShdw>
                </a:effectLst>
              </a:defRPr>
            </a:lvl1pPr>
          </a:lstStyle>
          <a:p>
            <a:pPr marL="0" lvl="0" algn="ctr"/>
            <a:r>
              <a:rPr lang="zh-CN" altLang="en-US"/>
              <a:t>单击此处编辑母版文本样式</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914402" y="2130429"/>
            <a:ext cx="10363200" cy="1470025"/>
          </a:xfrm>
          <a:prstGeom prst="rect">
            <a:avLst/>
          </a:prstGeom>
        </p:spPr>
        <p:txBody>
          <a:bodyPr>
            <a:noAutofit/>
          </a:bodyPr>
          <a:lstStyle>
            <a:lvl1pPr>
              <a:defRPr sz="7200">
                <a:solidFill>
                  <a:srgbClr val="595959"/>
                </a:solidFill>
              </a:defRPr>
            </a:lvl1pPr>
          </a:lstStyle>
          <a:p>
            <a:r>
              <a:rPr lang="zh-CN" altLang="en-US" dirty="0"/>
              <a:t>单击此处编辑母版标题样式</a:t>
            </a:r>
          </a:p>
        </p:txBody>
      </p:sp>
      <p:sp>
        <p:nvSpPr>
          <p:cNvPr id="3" name="副标题 2"/>
          <p:cNvSpPr>
            <a:spLocks noGrp="1"/>
          </p:cNvSpPr>
          <p:nvPr>
            <p:ph type="subTitle" idx="1"/>
          </p:nvPr>
        </p:nvSpPr>
        <p:spPr>
          <a:xfrm>
            <a:off x="1828802" y="3886200"/>
            <a:ext cx="8534400" cy="1752600"/>
          </a:xfrm>
          <a:prstGeom prst="rect">
            <a:avLst/>
          </a:prstGeom>
        </p:spPr>
        <p:txBody>
          <a:bodyPr/>
          <a:lstStyle>
            <a:lvl1pPr marL="0" indent="0" algn="ctr">
              <a:buNone/>
              <a:defRPr sz="3200">
                <a:solidFill>
                  <a:srgbClr val="595959"/>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199765" indent="0" algn="ctr">
              <a:buNone/>
              <a:defRPr>
                <a:solidFill>
                  <a:schemeClr val="tx1">
                    <a:tint val="75000"/>
                  </a:schemeClr>
                </a:solidFill>
              </a:defRPr>
            </a:lvl8pPr>
            <a:lvl9pPr marL="3656965" indent="0" algn="ctr">
              <a:buNone/>
              <a:defRPr>
                <a:solidFill>
                  <a:schemeClr val="tx1">
                    <a:tint val="75000"/>
                  </a:schemeClr>
                </a:solidFill>
              </a:defRPr>
            </a:lvl9pPr>
          </a:lstStyle>
          <a:p>
            <a:r>
              <a:rPr lang="zh-CN" altLang="en-US" dirty="0"/>
              <a:t>单击此处编辑母版副标题样式</a:t>
            </a:r>
          </a:p>
        </p:txBody>
      </p:sp>
      <p:sp>
        <p:nvSpPr>
          <p:cNvPr id="4" name="日期占位符 3"/>
          <p:cNvSpPr>
            <a:spLocks noGrp="1"/>
          </p:cNvSpPr>
          <p:nvPr>
            <p:ph type="dt" sz="half" idx="10"/>
          </p:nvPr>
        </p:nvSpPr>
        <p:spPr>
          <a:xfrm>
            <a:off x="609601" y="6356354"/>
            <a:ext cx="2844800" cy="365125"/>
          </a:xfrm>
          <a:prstGeom prst="rect">
            <a:avLst/>
          </a:prstGeom>
        </p:spPr>
        <p:txBody>
          <a:bodyPr/>
          <a:lstStyle/>
          <a:p>
            <a:fld id="{530820CF-B880-4189-942D-D702A7CBA730}" type="datetimeFigureOut">
              <a:rPr lang="zh-CN" altLang="en-US" smtClean="0">
                <a:solidFill>
                  <a:prstClr val="black"/>
                </a:solidFill>
              </a:rPr>
              <a:t>2022/10/18</a:t>
            </a:fld>
            <a:endParaRPr lang="zh-CN" altLang="en-US">
              <a:solidFill>
                <a:prstClr val="black"/>
              </a:solidFill>
            </a:endParaRPr>
          </a:p>
        </p:txBody>
      </p:sp>
      <p:sp>
        <p:nvSpPr>
          <p:cNvPr id="5" name="页脚占位符 4"/>
          <p:cNvSpPr>
            <a:spLocks noGrp="1"/>
          </p:cNvSpPr>
          <p:nvPr>
            <p:ph type="ftr" sz="quarter" idx="11"/>
          </p:nvPr>
        </p:nvSpPr>
        <p:spPr>
          <a:xfrm>
            <a:off x="4165602" y="6356354"/>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1" y="6356354"/>
            <a:ext cx="2844800" cy="365125"/>
          </a:xfrm>
          <a:prstGeom prst="rect">
            <a:avLst/>
          </a:prstGeom>
        </p:spPr>
        <p:txBody>
          <a:bodyPr/>
          <a:lstStyle/>
          <a:p>
            <a:fld id="{0C913308-F349-4B6D-A68A-DD1791B4A57B}" type="slidenum">
              <a:rPr lang="zh-CN" altLang="en-US" smtClean="0">
                <a:solidFill>
                  <a:prstClr val="black"/>
                </a:solidFill>
              </a:rPr>
              <a:t>‹#›</a:t>
            </a:fld>
            <a:endParaRPr lang="zh-CN" altLang="en-US">
              <a:solidFill>
                <a:prstClr val="black"/>
              </a:solidFill>
            </a:endParaRPr>
          </a:p>
        </p:txBody>
      </p:sp>
      <p:pic>
        <p:nvPicPr>
          <p:cNvPr id="10" name="图片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90575" y="44627"/>
            <a:ext cx="805270" cy="284905"/>
          </a:xfrm>
          <a:prstGeom prst="rect">
            <a:avLst/>
          </a:prstGeom>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标题和内容">
    <p:bg>
      <p:bgPr>
        <a:solidFill>
          <a:schemeClr val="bg1"/>
        </a:solidFill>
        <a:effectLst/>
      </p:bgPr>
    </p:bg>
    <p:spTree>
      <p:nvGrpSpPr>
        <p:cNvPr id="1" name=""/>
        <p:cNvGrpSpPr/>
        <p:nvPr/>
      </p:nvGrpSpPr>
      <p:grpSpPr>
        <a:xfrm>
          <a:off x="0" y="0"/>
          <a:ext cx="0" cy="0"/>
          <a:chOff x="0" y="0"/>
          <a:chExt cx="0" cy="0"/>
        </a:xfrm>
      </p:grpSpPr>
      <p:sp>
        <p:nvSpPr>
          <p:cNvPr id="6" name="矩形 5"/>
          <p:cNvSpPr/>
          <p:nvPr userDrawn="1"/>
        </p:nvSpPr>
        <p:spPr>
          <a:xfrm>
            <a:off x="1" y="0"/>
            <a:ext cx="2063027" cy="6858000"/>
          </a:xfrm>
          <a:prstGeom prst="rect">
            <a:avLst/>
          </a:prstGeom>
          <a:solidFill>
            <a:schemeClr val="bg1"/>
          </a:solidFill>
          <a:ln>
            <a:solidFill>
              <a:srgbClr val="569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endParaRPr>
          </a:p>
        </p:txBody>
      </p:sp>
      <p:sp>
        <p:nvSpPr>
          <p:cNvPr id="9" name="矩形 8"/>
          <p:cNvSpPr/>
          <p:nvPr userDrawn="1"/>
        </p:nvSpPr>
        <p:spPr>
          <a:xfrm>
            <a:off x="2113396" y="0"/>
            <a:ext cx="10078605" cy="6858000"/>
          </a:xfrm>
          <a:prstGeom prst="rect">
            <a:avLst/>
          </a:prstGeom>
          <a:solidFill>
            <a:schemeClr val="bg1"/>
          </a:solidFill>
          <a:ln>
            <a:solidFill>
              <a:srgbClr val="569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endParaRPr>
          </a:p>
        </p:txBody>
      </p:sp>
      <p:grpSp>
        <p:nvGrpSpPr>
          <p:cNvPr id="4" name="组合 3"/>
          <p:cNvGrpSpPr/>
          <p:nvPr userDrawn="1"/>
        </p:nvGrpSpPr>
        <p:grpSpPr>
          <a:xfrm>
            <a:off x="1749840" y="476681"/>
            <a:ext cx="694752" cy="5923629"/>
            <a:chOff x="1749612" y="476678"/>
            <a:chExt cx="694662" cy="5923629"/>
          </a:xfrm>
          <a:solidFill>
            <a:srgbClr val="569DD8"/>
          </a:solidFill>
        </p:grpSpPr>
        <p:grpSp>
          <p:nvGrpSpPr>
            <p:cNvPr id="7" name="组合 6"/>
            <p:cNvGrpSpPr/>
            <p:nvPr userDrawn="1"/>
          </p:nvGrpSpPr>
          <p:grpSpPr>
            <a:xfrm>
              <a:off x="1758311" y="476678"/>
              <a:ext cx="682904" cy="269444"/>
              <a:chOff x="2657410" y="511119"/>
              <a:chExt cx="682904" cy="269444"/>
            </a:xfrm>
            <a:grpFill/>
          </p:grpSpPr>
          <p:sp>
            <p:nvSpPr>
              <p:cNvPr id="3" name="椭圆 2"/>
              <p:cNvSpPr/>
              <p:nvPr userDrawn="1"/>
            </p:nvSpPr>
            <p:spPr>
              <a:xfrm>
                <a:off x="265741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endParaRPr>
              </a:p>
            </p:txBody>
          </p:sp>
          <p:sp>
            <p:nvSpPr>
              <p:cNvPr id="10" name="椭圆 9"/>
              <p:cNvSpPr/>
              <p:nvPr userDrawn="1"/>
            </p:nvSpPr>
            <p:spPr>
              <a:xfrm>
                <a:off x="307087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endParaRPr>
              </a:p>
            </p:txBody>
          </p:sp>
        </p:grpSp>
        <p:grpSp>
          <p:nvGrpSpPr>
            <p:cNvPr id="11" name="组合 10"/>
            <p:cNvGrpSpPr/>
            <p:nvPr userDrawn="1"/>
          </p:nvGrpSpPr>
          <p:grpSpPr>
            <a:xfrm>
              <a:off x="1751988" y="1180899"/>
              <a:ext cx="682904" cy="269444"/>
              <a:chOff x="2657410" y="511119"/>
              <a:chExt cx="682904" cy="269444"/>
            </a:xfrm>
            <a:grpFill/>
          </p:grpSpPr>
          <p:sp>
            <p:nvSpPr>
              <p:cNvPr id="12" name="椭圆 11"/>
              <p:cNvSpPr/>
              <p:nvPr userDrawn="1"/>
            </p:nvSpPr>
            <p:spPr>
              <a:xfrm>
                <a:off x="265741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endParaRPr>
              </a:p>
            </p:txBody>
          </p:sp>
          <p:sp>
            <p:nvSpPr>
              <p:cNvPr id="13" name="椭圆 12"/>
              <p:cNvSpPr/>
              <p:nvPr userDrawn="1"/>
            </p:nvSpPr>
            <p:spPr>
              <a:xfrm>
                <a:off x="307087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endParaRPr>
              </a:p>
            </p:txBody>
          </p:sp>
        </p:grpSp>
        <p:grpSp>
          <p:nvGrpSpPr>
            <p:cNvPr id="14" name="组合 13"/>
            <p:cNvGrpSpPr/>
            <p:nvPr userDrawn="1"/>
          </p:nvGrpSpPr>
          <p:grpSpPr>
            <a:xfrm>
              <a:off x="1751988" y="1900979"/>
              <a:ext cx="682904" cy="269444"/>
              <a:chOff x="2657410" y="511119"/>
              <a:chExt cx="682904" cy="269444"/>
            </a:xfrm>
            <a:grpFill/>
          </p:grpSpPr>
          <p:sp>
            <p:nvSpPr>
              <p:cNvPr id="15" name="椭圆 14"/>
              <p:cNvSpPr/>
              <p:nvPr userDrawn="1"/>
            </p:nvSpPr>
            <p:spPr>
              <a:xfrm>
                <a:off x="265741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endParaRPr>
              </a:p>
            </p:txBody>
          </p:sp>
          <p:sp>
            <p:nvSpPr>
              <p:cNvPr id="16" name="椭圆 15"/>
              <p:cNvSpPr/>
              <p:nvPr userDrawn="1"/>
            </p:nvSpPr>
            <p:spPr>
              <a:xfrm>
                <a:off x="307087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endParaRPr>
              </a:p>
            </p:txBody>
          </p:sp>
        </p:grpSp>
        <p:grpSp>
          <p:nvGrpSpPr>
            <p:cNvPr id="17" name="组合 16"/>
            <p:cNvGrpSpPr/>
            <p:nvPr userDrawn="1"/>
          </p:nvGrpSpPr>
          <p:grpSpPr>
            <a:xfrm>
              <a:off x="1761370" y="2602471"/>
              <a:ext cx="682904" cy="269444"/>
              <a:chOff x="2657410" y="511119"/>
              <a:chExt cx="682904" cy="269444"/>
            </a:xfrm>
            <a:grpFill/>
          </p:grpSpPr>
          <p:sp>
            <p:nvSpPr>
              <p:cNvPr id="18" name="椭圆 17"/>
              <p:cNvSpPr/>
              <p:nvPr userDrawn="1"/>
            </p:nvSpPr>
            <p:spPr>
              <a:xfrm>
                <a:off x="265741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endParaRPr>
              </a:p>
            </p:txBody>
          </p:sp>
          <p:sp>
            <p:nvSpPr>
              <p:cNvPr id="19" name="椭圆 18"/>
              <p:cNvSpPr/>
              <p:nvPr userDrawn="1"/>
            </p:nvSpPr>
            <p:spPr>
              <a:xfrm>
                <a:off x="307087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endParaRPr>
              </a:p>
            </p:txBody>
          </p:sp>
        </p:grpSp>
        <p:grpSp>
          <p:nvGrpSpPr>
            <p:cNvPr id="20" name="组合 19"/>
            <p:cNvGrpSpPr/>
            <p:nvPr userDrawn="1"/>
          </p:nvGrpSpPr>
          <p:grpSpPr>
            <a:xfrm>
              <a:off x="1751988" y="3290363"/>
              <a:ext cx="682904" cy="269444"/>
              <a:chOff x="2657410" y="511119"/>
              <a:chExt cx="682904" cy="269444"/>
            </a:xfrm>
            <a:grpFill/>
          </p:grpSpPr>
          <p:sp>
            <p:nvSpPr>
              <p:cNvPr id="21" name="椭圆 20"/>
              <p:cNvSpPr/>
              <p:nvPr userDrawn="1"/>
            </p:nvSpPr>
            <p:spPr>
              <a:xfrm>
                <a:off x="265741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endParaRPr>
              </a:p>
            </p:txBody>
          </p:sp>
          <p:sp>
            <p:nvSpPr>
              <p:cNvPr id="22" name="椭圆 21"/>
              <p:cNvSpPr/>
              <p:nvPr userDrawn="1"/>
            </p:nvSpPr>
            <p:spPr>
              <a:xfrm>
                <a:off x="307087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endParaRPr>
              </a:p>
            </p:txBody>
          </p:sp>
        </p:grpSp>
        <p:grpSp>
          <p:nvGrpSpPr>
            <p:cNvPr id="23" name="组合 22"/>
            <p:cNvGrpSpPr/>
            <p:nvPr userDrawn="1"/>
          </p:nvGrpSpPr>
          <p:grpSpPr>
            <a:xfrm>
              <a:off x="1751988" y="3989211"/>
              <a:ext cx="682904" cy="269444"/>
              <a:chOff x="2657410" y="511119"/>
              <a:chExt cx="682904" cy="269444"/>
            </a:xfrm>
            <a:grpFill/>
          </p:grpSpPr>
          <p:sp>
            <p:nvSpPr>
              <p:cNvPr id="24" name="椭圆 23"/>
              <p:cNvSpPr/>
              <p:nvPr userDrawn="1"/>
            </p:nvSpPr>
            <p:spPr>
              <a:xfrm>
                <a:off x="265741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endParaRPr>
              </a:p>
            </p:txBody>
          </p:sp>
          <p:sp>
            <p:nvSpPr>
              <p:cNvPr id="25" name="椭圆 24"/>
              <p:cNvSpPr/>
              <p:nvPr userDrawn="1"/>
            </p:nvSpPr>
            <p:spPr>
              <a:xfrm>
                <a:off x="307087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endParaRPr>
              </a:p>
            </p:txBody>
          </p:sp>
        </p:grpSp>
        <p:grpSp>
          <p:nvGrpSpPr>
            <p:cNvPr id="26" name="组合 25"/>
            <p:cNvGrpSpPr/>
            <p:nvPr userDrawn="1"/>
          </p:nvGrpSpPr>
          <p:grpSpPr>
            <a:xfrm>
              <a:off x="1761370" y="4709291"/>
              <a:ext cx="682904" cy="269444"/>
              <a:chOff x="2657410" y="511119"/>
              <a:chExt cx="682904" cy="269444"/>
            </a:xfrm>
            <a:grpFill/>
          </p:grpSpPr>
          <p:sp>
            <p:nvSpPr>
              <p:cNvPr id="27" name="椭圆 26"/>
              <p:cNvSpPr/>
              <p:nvPr userDrawn="1"/>
            </p:nvSpPr>
            <p:spPr>
              <a:xfrm>
                <a:off x="265741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endParaRPr>
              </a:p>
            </p:txBody>
          </p:sp>
          <p:sp>
            <p:nvSpPr>
              <p:cNvPr id="28" name="椭圆 27"/>
              <p:cNvSpPr/>
              <p:nvPr userDrawn="1"/>
            </p:nvSpPr>
            <p:spPr>
              <a:xfrm>
                <a:off x="307087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endParaRPr>
              </a:p>
            </p:txBody>
          </p:sp>
        </p:grpSp>
        <p:grpSp>
          <p:nvGrpSpPr>
            <p:cNvPr id="29" name="组合 28"/>
            <p:cNvGrpSpPr/>
            <p:nvPr userDrawn="1"/>
          </p:nvGrpSpPr>
          <p:grpSpPr>
            <a:xfrm>
              <a:off x="1749612" y="5428455"/>
              <a:ext cx="682904" cy="269444"/>
              <a:chOff x="2657410" y="511119"/>
              <a:chExt cx="682904" cy="269444"/>
            </a:xfrm>
            <a:grpFill/>
          </p:grpSpPr>
          <p:sp>
            <p:nvSpPr>
              <p:cNvPr id="30" name="椭圆 29"/>
              <p:cNvSpPr/>
              <p:nvPr userDrawn="1"/>
            </p:nvSpPr>
            <p:spPr>
              <a:xfrm>
                <a:off x="265741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endParaRPr>
              </a:p>
            </p:txBody>
          </p:sp>
          <p:sp>
            <p:nvSpPr>
              <p:cNvPr id="31" name="椭圆 30"/>
              <p:cNvSpPr/>
              <p:nvPr userDrawn="1"/>
            </p:nvSpPr>
            <p:spPr>
              <a:xfrm>
                <a:off x="307087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endParaRPr>
              </a:p>
            </p:txBody>
          </p:sp>
        </p:grpSp>
        <p:grpSp>
          <p:nvGrpSpPr>
            <p:cNvPr id="32" name="组合 31"/>
            <p:cNvGrpSpPr/>
            <p:nvPr userDrawn="1"/>
          </p:nvGrpSpPr>
          <p:grpSpPr>
            <a:xfrm>
              <a:off x="1758311" y="6130863"/>
              <a:ext cx="682904" cy="269444"/>
              <a:chOff x="2657410" y="511119"/>
              <a:chExt cx="682904" cy="269444"/>
            </a:xfrm>
            <a:grpFill/>
          </p:grpSpPr>
          <p:sp>
            <p:nvSpPr>
              <p:cNvPr id="33" name="椭圆 32"/>
              <p:cNvSpPr/>
              <p:nvPr userDrawn="1"/>
            </p:nvSpPr>
            <p:spPr>
              <a:xfrm>
                <a:off x="265741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endParaRPr>
              </a:p>
            </p:txBody>
          </p:sp>
          <p:sp>
            <p:nvSpPr>
              <p:cNvPr id="34" name="椭圆 33"/>
              <p:cNvSpPr/>
              <p:nvPr userDrawn="1"/>
            </p:nvSpPr>
            <p:spPr>
              <a:xfrm>
                <a:off x="307087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endParaRPr>
              </a:p>
            </p:txBody>
          </p:sp>
        </p:grpSp>
      </p:grpSp>
      <p:pic>
        <p:nvPicPr>
          <p:cNvPr id="2" name="图片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811968" y="439107"/>
            <a:ext cx="582259" cy="5979791"/>
          </a:xfrm>
          <a:prstGeom prst="rect">
            <a:avLst/>
          </a:prstGeom>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仅标题">
    <p:bg>
      <p:bgPr>
        <a:solidFill>
          <a:schemeClr val="bg1"/>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nvPr>
        </p:nvSpPr>
        <p:spPr>
          <a:xfrm>
            <a:off x="609601" y="6356354"/>
            <a:ext cx="2844800" cy="365125"/>
          </a:xfrm>
          <a:prstGeom prst="rect">
            <a:avLst/>
          </a:prstGeom>
        </p:spPr>
        <p:txBody>
          <a:bodyPr/>
          <a:lstStyle/>
          <a:p>
            <a:fld id="{530820CF-B880-4189-942D-D702A7CBA730}" type="datetimeFigureOut">
              <a:rPr lang="zh-CN" altLang="en-US" smtClean="0">
                <a:solidFill>
                  <a:prstClr val="black"/>
                </a:solidFill>
              </a:rPr>
              <a:t>2022/10/18</a:t>
            </a:fld>
            <a:endParaRPr lang="zh-CN" altLang="en-US">
              <a:solidFill>
                <a:prstClr val="black"/>
              </a:solidFill>
            </a:endParaRPr>
          </a:p>
        </p:txBody>
      </p:sp>
      <p:sp>
        <p:nvSpPr>
          <p:cNvPr id="4" name="页脚占位符 3"/>
          <p:cNvSpPr>
            <a:spLocks noGrp="1"/>
          </p:cNvSpPr>
          <p:nvPr>
            <p:ph type="ftr" sz="quarter" idx="11"/>
          </p:nvPr>
        </p:nvSpPr>
        <p:spPr>
          <a:xfrm>
            <a:off x="4165602" y="6356354"/>
            <a:ext cx="3860800" cy="365125"/>
          </a:xfrm>
          <a:prstGeom prst="rect">
            <a:avLst/>
          </a:prstGeom>
        </p:spPr>
        <p:txBody>
          <a:bodyPr/>
          <a:lstStyle/>
          <a:p>
            <a:endParaRPr lang="zh-CN" altLang="en-US">
              <a:solidFill>
                <a:prstClr val="black"/>
              </a:solidFill>
            </a:endParaRPr>
          </a:p>
        </p:txBody>
      </p:sp>
      <p:sp>
        <p:nvSpPr>
          <p:cNvPr id="5" name="灯片编号占位符 4"/>
          <p:cNvSpPr>
            <a:spLocks noGrp="1"/>
          </p:cNvSpPr>
          <p:nvPr>
            <p:ph type="sldNum" sz="quarter" idx="12"/>
          </p:nvPr>
        </p:nvSpPr>
        <p:spPr>
          <a:xfrm>
            <a:off x="8737601" y="6356354"/>
            <a:ext cx="2844800" cy="365125"/>
          </a:xfrm>
          <a:prstGeom prst="rect">
            <a:avLst/>
          </a:prstGeom>
        </p:spPr>
        <p:txBody>
          <a:bodyPr/>
          <a:lstStyle/>
          <a:p>
            <a:fld id="{0C913308-F349-4B6D-A68A-DD1791B4A57B}" type="slidenum">
              <a:rPr lang="zh-CN" altLang="en-US" smtClean="0">
                <a:solidFill>
                  <a:prstClr val="black"/>
                </a:solidFill>
              </a:rPr>
              <a:t>‹#›</a:t>
            </a:fld>
            <a:endParaRPr lang="zh-CN" altLang="en-US">
              <a:solidFill>
                <a:prstClr val="black"/>
              </a:solidFill>
            </a:endParaRPr>
          </a:p>
        </p:txBody>
      </p:sp>
      <p:pic>
        <p:nvPicPr>
          <p:cNvPr id="7" name="图片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90575" y="44627"/>
            <a:ext cx="805270" cy="284905"/>
          </a:xfrm>
          <a:prstGeom prst="rect">
            <a:avLst/>
          </a:prstGeom>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标题和内容">
    <p:bg>
      <p:bgPr>
        <a:solidFill>
          <a:schemeClr val="bg1"/>
        </a:solidFill>
        <a:effectLst/>
      </p:bgPr>
    </p:bg>
    <p:spTree>
      <p:nvGrpSpPr>
        <p:cNvPr id="1" name=""/>
        <p:cNvGrpSpPr/>
        <p:nvPr/>
      </p:nvGrpSpPr>
      <p:grpSpPr>
        <a:xfrm>
          <a:off x="0" y="0"/>
          <a:ext cx="0" cy="0"/>
          <a:chOff x="0" y="0"/>
          <a:chExt cx="0" cy="0"/>
        </a:xfrm>
      </p:grpSpPr>
      <p:sp>
        <p:nvSpPr>
          <p:cNvPr id="6" name="矩形 5"/>
          <p:cNvSpPr/>
          <p:nvPr userDrawn="1"/>
        </p:nvSpPr>
        <p:spPr>
          <a:xfrm>
            <a:off x="0" y="0"/>
            <a:ext cx="2063027" cy="6858000"/>
          </a:xfrm>
          <a:prstGeom prst="rect">
            <a:avLst/>
          </a:prstGeom>
          <a:solidFill>
            <a:schemeClr val="bg1"/>
          </a:solidFill>
          <a:ln>
            <a:solidFill>
              <a:srgbClr val="569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endParaRPr>
          </a:p>
        </p:txBody>
      </p:sp>
      <p:sp>
        <p:nvSpPr>
          <p:cNvPr id="9" name="矩形 8"/>
          <p:cNvSpPr/>
          <p:nvPr userDrawn="1"/>
        </p:nvSpPr>
        <p:spPr>
          <a:xfrm>
            <a:off x="2113395" y="0"/>
            <a:ext cx="10078605" cy="6858000"/>
          </a:xfrm>
          <a:prstGeom prst="rect">
            <a:avLst/>
          </a:prstGeom>
          <a:solidFill>
            <a:schemeClr val="bg1"/>
          </a:solidFill>
          <a:ln>
            <a:solidFill>
              <a:srgbClr val="569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endParaRPr>
          </a:p>
        </p:txBody>
      </p:sp>
      <p:grpSp>
        <p:nvGrpSpPr>
          <p:cNvPr id="4" name="组合 3"/>
          <p:cNvGrpSpPr/>
          <p:nvPr userDrawn="1"/>
        </p:nvGrpSpPr>
        <p:grpSpPr>
          <a:xfrm>
            <a:off x="1749840" y="476679"/>
            <a:ext cx="694752" cy="5923629"/>
            <a:chOff x="1749612" y="476678"/>
            <a:chExt cx="694662" cy="5923629"/>
          </a:xfrm>
          <a:solidFill>
            <a:srgbClr val="569DD8"/>
          </a:solidFill>
        </p:grpSpPr>
        <p:grpSp>
          <p:nvGrpSpPr>
            <p:cNvPr id="7" name="组合 6"/>
            <p:cNvGrpSpPr/>
            <p:nvPr userDrawn="1"/>
          </p:nvGrpSpPr>
          <p:grpSpPr>
            <a:xfrm>
              <a:off x="1758311" y="476678"/>
              <a:ext cx="682904" cy="269444"/>
              <a:chOff x="2657410" y="511119"/>
              <a:chExt cx="682904" cy="269444"/>
            </a:xfrm>
            <a:grpFill/>
          </p:grpSpPr>
          <p:sp>
            <p:nvSpPr>
              <p:cNvPr id="3" name="椭圆 2"/>
              <p:cNvSpPr/>
              <p:nvPr userDrawn="1"/>
            </p:nvSpPr>
            <p:spPr>
              <a:xfrm>
                <a:off x="265741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endParaRPr>
              </a:p>
            </p:txBody>
          </p:sp>
          <p:sp>
            <p:nvSpPr>
              <p:cNvPr id="10" name="椭圆 9"/>
              <p:cNvSpPr/>
              <p:nvPr userDrawn="1"/>
            </p:nvSpPr>
            <p:spPr>
              <a:xfrm>
                <a:off x="307087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endParaRPr>
              </a:p>
            </p:txBody>
          </p:sp>
        </p:grpSp>
        <p:grpSp>
          <p:nvGrpSpPr>
            <p:cNvPr id="11" name="组合 10"/>
            <p:cNvGrpSpPr/>
            <p:nvPr userDrawn="1"/>
          </p:nvGrpSpPr>
          <p:grpSpPr>
            <a:xfrm>
              <a:off x="1751988" y="1180899"/>
              <a:ext cx="682904" cy="269444"/>
              <a:chOff x="2657410" y="511119"/>
              <a:chExt cx="682904" cy="269444"/>
            </a:xfrm>
            <a:grpFill/>
          </p:grpSpPr>
          <p:sp>
            <p:nvSpPr>
              <p:cNvPr id="12" name="椭圆 11"/>
              <p:cNvSpPr/>
              <p:nvPr userDrawn="1"/>
            </p:nvSpPr>
            <p:spPr>
              <a:xfrm>
                <a:off x="265741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endParaRPr>
              </a:p>
            </p:txBody>
          </p:sp>
          <p:sp>
            <p:nvSpPr>
              <p:cNvPr id="13" name="椭圆 12"/>
              <p:cNvSpPr/>
              <p:nvPr userDrawn="1"/>
            </p:nvSpPr>
            <p:spPr>
              <a:xfrm>
                <a:off x="307087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endParaRPr>
              </a:p>
            </p:txBody>
          </p:sp>
        </p:grpSp>
        <p:grpSp>
          <p:nvGrpSpPr>
            <p:cNvPr id="14" name="组合 13"/>
            <p:cNvGrpSpPr/>
            <p:nvPr userDrawn="1"/>
          </p:nvGrpSpPr>
          <p:grpSpPr>
            <a:xfrm>
              <a:off x="1751988" y="1900979"/>
              <a:ext cx="682904" cy="269444"/>
              <a:chOff x="2657410" y="511119"/>
              <a:chExt cx="682904" cy="269444"/>
            </a:xfrm>
            <a:grpFill/>
          </p:grpSpPr>
          <p:sp>
            <p:nvSpPr>
              <p:cNvPr id="15" name="椭圆 14"/>
              <p:cNvSpPr/>
              <p:nvPr userDrawn="1"/>
            </p:nvSpPr>
            <p:spPr>
              <a:xfrm>
                <a:off x="265741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endParaRPr>
              </a:p>
            </p:txBody>
          </p:sp>
          <p:sp>
            <p:nvSpPr>
              <p:cNvPr id="16" name="椭圆 15"/>
              <p:cNvSpPr/>
              <p:nvPr userDrawn="1"/>
            </p:nvSpPr>
            <p:spPr>
              <a:xfrm>
                <a:off x="307087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endParaRPr>
              </a:p>
            </p:txBody>
          </p:sp>
        </p:grpSp>
        <p:grpSp>
          <p:nvGrpSpPr>
            <p:cNvPr id="17" name="组合 16"/>
            <p:cNvGrpSpPr/>
            <p:nvPr userDrawn="1"/>
          </p:nvGrpSpPr>
          <p:grpSpPr>
            <a:xfrm>
              <a:off x="1761370" y="2602471"/>
              <a:ext cx="682904" cy="269444"/>
              <a:chOff x="2657410" y="511119"/>
              <a:chExt cx="682904" cy="269444"/>
            </a:xfrm>
            <a:grpFill/>
          </p:grpSpPr>
          <p:sp>
            <p:nvSpPr>
              <p:cNvPr id="18" name="椭圆 17"/>
              <p:cNvSpPr/>
              <p:nvPr userDrawn="1"/>
            </p:nvSpPr>
            <p:spPr>
              <a:xfrm>
                <a:off x="265741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endParaRPr>
              </a:p>
            </p:txBody>
          </p:sp>
          <p:sp>
            <p:nvSpPr>
              <p:cNvPr id="19" name="椭圆 18"/>
              <p:cNvSpPr/>
              <p:nvPr userDrawn="1"/>
            </p:nvSpPr>
            <p:spPr>
              <a:xfrm>
                <a:off x="307087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endParaRPr>
              </a:p>
            </p:txBody>
          </p:sp>
        </p:grpSp>
        <p:grpSp>
          <p:nvGrpSpPr>
            <p:cNvPr id="20" name="组合 19"/>
            <p:cNvGrpSpPr/>
            <p:nvPr userDrawn="1"/>
          </p:nvGrpSpPr>
          <p:grpSpPr>
            <a:xfrm>
              <a:off x="1751988" y="3290363"/>
              <a:ext cx="682904" cy="269444"/>
              <a:chOff x="2657410" y="511119"/>
              <a:chExt cx="682904" cy="269444"/>
            </a:xfrm>
            <a:grpFill/>
          </p:grpSpPr>
          <p:sp>
            <p:nvSpPr>
              <p:cNvPr id="21" name="椭圆 20"/>
              <p:cNvSpPr/>
              <p:nvPr userDrawn="1"/>
            </p:nvSpPr>
            <p:spPr>
              <a:xfrm>
                <a:off x="265741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endParaRPr>
              </a:p>
            </p:txBody>
          </p:sp>
          <p:sp>
            <p:nvSpPr>
              <p:cNvPr id="22" name="椭圆 21"/>
              <p:cNvSpPr/>
              <p:nvPr userDrawn="1"/>
            </p:nvSpPr>
            <p:spPr>
              <a:xfrm>
                <a:off x="307087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endParaRPr>
              </a:p>
            </p:txBody>
          </p:sp>
        </p:grpSp>
        <p:grpSp>
          <p:nvGrpSpPr>
            <p:cNvPr id="23" name="组合 22"/>
            <p:cNvGrpSpPr/>
            <p:nvPr userDrawn="1"/>
          </p:nvGrpSpPr>
          <p:grpSpPr>
            <a:xfrm>
              <a:off x="1751988" y="3989211"/>
              <a:ext cx="682904" cy="269444"/>
              <a:chOff x="2657410" y="511119"/>
              <a:chExt cx="682904" cy="269444"/>
            </a:xfrm>
            <a:grpFill/>
          </p:grpSpPr>
          <p:sp>
            <p:nvSpPr>
              <p:cNvPr id="24" name="椭圆 23"/>
              <p:cNvSpPr/>
              <p:nvPr userDrawn="1"/>
            </p:nvSpPr>
            <p:spPr>
              <a:xfrm>
                <a:off x="265741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endParaRPr>
              </a:p>
            </p:txBody>
          </p:sp>
          <p:sp>
            <p:nvSpPr>
              <p:cNvPr id="25" name="椭圆 24"/>
              <p:cNvSpPr/>
              <p:nvPr userDrawn="1"/>
            </p:nvSpPr>
            <p:spPr>
              <a:xfrm>
                <a:off x="307087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endParaRPr>
              </a:p>
            </p:txBody>
          </p:sp>
        </p:grpSp>
        <p:grpSp>
          <p:nvGrpSpPr>
            <p:cNvPr id="26" name="组合 25"/>
            <p:cNvGrpSpPr/>
            <p:nvPr userDrawn="1"/>
          </p:nvGrpSpPr>
          <p:grpSpPr>
            <a:xfrm>
              <a:off x="1761370" y="4709291"/>
              <a:ext cx="682904" cy="269444"/>
              <a:chOff x="2657410" y="511119"/>
              <a:chExt cx="682904" cy="269444"/>
            </a:xfrm>
            <a:grpFill/>
          </p:grpSpPr>
          <p:sp>
            <p:nvSpPr>
              <p:cNvPr id="27" name="椭圆 26"/>
              <p:cNvSpPr/>
              <p:nvPr userDrawn="1"/>
            </p:nvSpPr>
            <p:spPr>
              <a:xfrm>
                <a:off x="265741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endParaRPr>
              </a:p>
            </p:txBody>
          </p:sp>
          <p:sp>
            <p:nvSpPr>
              <p:cNvPr id="28" name="椭圆 27"/>
              <p:cNvSpPr/>
              <p:nvPr userDrawn="1"/>
            </p:nvSpPr>
            <p:spPr>
              <a:xfrm>
                <a:off x="307087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endParaRPr>
              </a:p>
            </p:txBody>
          </p:sp>
        </p:grpSp>
        <p:grpSp>
          <p:nvGrpSpPr>
            <p:cNvPr id="29" name="组合 28"/>
            <p:cNvGrpSpPr/>
            <p:nvPr userDrawn="1"/>
          </p:nvGrpSpPr>
          <p:grpSpPr>
            <a:xfrm>
              <a:off x="1749612" y="5428455"/>
              <a:ext cx="682904" cy="269444"/>
              <a:chOff x="2657410" y="511119"/>
              <a:chExt cx="682904" cy="269444"/>
            </a:xfrm>
            <a:grpFill/>
          </p:grpSpPr>
          <p:sp>
            <p:nvSpPr>
              <p:cNvPr id="30" name="椭圆 29"/>
              <p:cNvSpPr/>
              <p:nvPr userDrawn="1"/>
            </p:nvSpPr>
            <p:spPr>
              <a:xfrm>
                <a:off x="265741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endParaRPr>
              </a:p>
            </p:txBody>
          </p:sp>
          <p:sp>
            <p:nvSpPr>
              <p:cNvPr id="31" name="椭圆 30"/>
              <p:cNvSpPr/>
              <p:nvPr userDrawn="1"/>
            </p:nvSpPr>
            <p:spPr>
              <a:xfrm>
                <a:off x="307087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endParaRPr>
              </a:p>
            </p:txBody>
          </p:sp>
        </p:grpSp>
        <p:grpSp>
          <p:nvGrpSpPr>
            <p:cNvPr id="32" name="组合 31"/>
            <p:cNvGrpSpPr/>
            <p:nvPr userDrawn="1"/>
          </p:nvGrpSpPr>
          <p:grpSpPr>
            <a:xfrm>
              <a:off x="1758311" y="6130863"/>
              <a:ext cx="682904" cy="269444"/>
              <a:chOff x="2657410" y="511119"/>
              <a:chExt cx="682904" cy="269444"/>
            </a:xfrm>
            <a:grpFill/>
          </p:grpSpPr>
          <p:sp>
            <p:nvSpPr>
              <p:cNvPr id="33" name="椭圆 32"/>
              <p:cNvSpPr/>
              <p:nvPr userDrawn="1"/>
            </p:nvSpPr>
            <p:spPr>
              <a:xfrm>
                <a:off x="265741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endParaRPr>
              </a:p>
            </p:txBody>
          </p:sp>
          <p:sp>
            <p:nvSpPr>
              <p:cNvPr id="34" name="椭圆 33"/>
              <p:cNvSpPr/>
              <p:nvPr userDrawn="1"/>
            </p:nvSpPr>
            <p:spPr>
              <a:xfrm>
                <a:off x="307087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endParaRPr>
              </a:p>
            </p:txBody>
          </p:sp>
        </p:grpSp>
      </p:grpSp>
      <p:pic>
        <p:nvPicPr>
          <p:cNvPr id="2" name="图片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811967" y="439105"/>
            <a:ext cx="582259" cy="5979791"/>
          </a:xfrm>
          <a:prstGeom prst="rect">
            <a:avLst/>
          </a:prstGeom>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bg1"/>
        </a:solidFill>
        <a:effectLst/>
      </p:bgPr>
    </p:bg>
    <p:spTree>
      <p:nvGrpSpPr>
        <p:cNvPr id="1" name=""/>
        <p:cNvGrpSpPr/>
        <p:nvPr/>
      </p:nvGrpSpPr>
      <p:grpSpPr>
        <a:xfrm>
          <a:off x="0" y="0"/>
          <a:ext cx="0" cy="0"/>
          <a:chOff x="0" y="0"/>
          <a:chExt cx="0" cy="0"/>
        </a:xfrm>
      </p:grpSpPr>
      <p:pic>
        <p:nvPicPr>
          <p:cNvPr id="10" name="图片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99812" y="44625"/>
            <a:ext cx="805270" cy="284905"/>
          </a:xfrm>
          <a:prstGeom prst="rect">
            <a:avLst/>
          </a:prstGeom>
        </p:spPr>
      </p:pic>
      <p:pic>
        <p:nvPicPr>
          <p:cNvPr id="15" name="图片 14"/>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234" y="-324"/>
            <a:ext cx="12192001" cy="6858000"/>
          </a:xfrm>
          <a:prstGeom prst="rect">
            <a:avLst/>
          </a:prstGeom>
        </p:spPr>
      </p:pic>
      <p:sp>
        <p:nvSpPr>
          <p:cNvPr id="16" name="矩形 15"/>
          <p:cNvSpPr/>
          <p:nvPr userDrawn="1"/>
        </p:nvSpPr>
        <p:spPr>
          <a:xfrm>
            <a:off x="2235" y="3345520"/>
            <a:ext cx="12193588" cy="2948630"/>
          </a:xfrm>
          <a:prstGeom prst="rect">
            <a:avLst/>
          </a:prstGeom>
          <a:solidFill>
            <a:schemeClr val="tx1">
              <a:lumMod val="95000"/>
              <a:lumOff val="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n>
                <a:solidFill>
                  <a:srgbClr val="EEECE1">
                    <a:lumMod val="10000"/>
                  </a:srgbClr>
                </a:solidFill>
              </a:ln>
              <a:solidFill>
                <a:prstClr val="white"/>
              </a:solidFill>
            </a:endParaRPr>
          </a:p>
        </p:txBody>
      </p:sp>
      <p:cxnSp>
        <p:nvCxnSpPr>
          <p:cNvPr id="19" name="直接连接符 18"/>
          <p:cNvCxnSpPr/>
          <p:nvPr userDrawn="1"/>
        </p:nvCxnSpPr>
        <p:spPr>
          <a:xfrm>
            <a:off x="3217540" y="4940844"/>
            <a:ext cx="5689373" cy="0"/>
          </a:xfrm>
          <a:prstGeom prst="line">
            <a:avLst/>
          </a:prstGeom>
          <a:ln w="317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标题 6"/>
          <p:cNvSpPr>
            <a:spLocks noGrp="1"/>
          </p:cNvSpPr>
          <p:nvPr>
            <p:ph type="title" hasCustomPrompt="1"/>
          </p:nvPr>
        </p:nvSpPr>
        <p:spPr>
          <a:xfrm>
            <a:off x="838310" y="3573017"/>
            <a:ext cx="10515382" cy="1325563"/>
          </a:xfrm>
          <a:prstGeom prst="rect">
            <a:avLst/>
          </a:prstGeom>
        </p:spPr>
        <p:txBody>
          <a:bodyPr>
            <a:noAutofit/>
          </a:bodyPr>
          <a:lstStyle>
            <a:lvl1pPr>
              <a:defRPr lang="zh-CN" altLang="en-US" sz="7200" b="1">
                <a:solidFill>
                  <a:schemeClr val="bg1"/>
                </a:solidFill>
                <a:effectLst>
                  <a:outerShdw blurRad="38100" dist="38100" dir="2700000" algn="tl">
                    <a:srgbClr val="000000">
                      <a:alpha val="43137"/>
                    </a:srgbClr>
                  </a:outerShdw>
                </a:effectLst>
              </a:defRPr>
            </a:lvl1pPr>
          </a:lstStyle>
          <a:p>
            <a:pPr marL="0" lvl="0"/>
            <a:r>
              <a:rPr lang="zh-CN" altLang="en-US" dirty="0"/>
              <a:t>物理精品课件</a:t>
            </a:r>
          </a:p>
        </p:txBody>
      </p:sp>
      <p:sp>
        <p:nvSpPr>
          <p:cNvPr id="22" name="文本占位符 21"/>
          <p:cNvSpPr>
            <a:spLocks noGrp="1"/>
          </p:cNvSpPr>
          <p:nvPr>
            <p:ph type="body" sz="quarter" idx="10"/>
          </p:nvPr>
        </p:nvSpPr>
        <p:spPr>
          <a:xfrm>
            <a:off x="3156392" y="5006007"/>
            <a:ext cx="5833655" cy="523220"/>
          </a:xfrm>
          <a:prstGeom prst="rect">
            <a:avLst/>
          </a:prstGeom>
          <a:noFill/>
        </p:spPr>
        <p:txBody>
          <a:bodyPr wrap="square" rtlCol="0">
            <a:spAutoFit/>
          </a:bodyPr>
          <a:lstStyle>
            <a:lvl1pPr marL="0" indent="0">
              <a:buNone/>
              <a:defRPr lang="zh-CN" altLang="en-US" b="1" dirty="0" smtClean="0">
                <a:solidFill>
                  <a:schemeClr val="bg1"/>
                </a:solidFill>
                <a:effectLst>
                  <a:outerShdw blurRad="38100" dist="38100" dir="2700000" algn="tl">
                    <a:srgbClr val="000000">
                      <a:alpha val="43137"/>
                    </a:srgbClr>
                  </a:outerShdw>
                </a:effectLst>
              </a:defRPr>
            </a:lvl1pPr>
          </a:lstStyle>
          <a:p>
            <a:pPr marL="0" lvl="0" algn="ctr"/>
            <a:r>
              <a:rPr lang="zh-CN" altLang="en-US" dirty="0"/>
              <a:t>单击此处编辑母版文本样式</a:t>
            </a: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标题和内容">
    <p:bg>
      <p:bgPr>
        <a:solidFill>
          <a:schemeClr val="bg1"/>
        </a:solidFill>
        <a:effectLst/>
      </p:bgPr>
    </p:bg>
    <p:spTree>
      <p:nvGrpSpPr>
        <p:cNvPr id="1" name=""/>
        <p:cNvGrpSpPr/>
        <p:nvPr/>
      </p:nvGrpSpPr>
      <p:grpSpPr>
        <a:xfrm>
          <a:off x="0" y="0"/>
          <a:ext cx="0" cy="0"/>
          <a:chOff x="0" y="0"/>
          <a:chExt cx="0" cy="0"/>
        </a:xfrm>
      </p:grpSpPr>
      <p:sp>
        <p:nvSpPr>
          <p:cNvPr id="6" name="矩形 5"/>
          <p:cNvSpPr/>
          <p:nvPr userDrawn="1"/>
        </p:nvSpPr>
        <p:spPr>
          <a:xfrm>
            <a:off x="0" y="0"/>
            <a:ext cx="2063027" cy="6858000"/>
          </a:xfrm>
          <a:prstGeom prst="rect">
            <a:avLst/>
          </a:prstGeom>
          <a:solidFill>
            <a:schemeClr val="bg1"/>
          </a:solidFill>
          <a:ln>
            <a:solidFill>
              <a:srgbClr val="569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endParaRPr>
          </a:p>
        </p:txBody>
      </p:sp>
      <p:sp>
        <p:nvSpPr>
          <p:cNvPr id="9" name="矩形 8"/>
          <p:cNvSpPr/>
          <p:nvPr userDrawn="1"/>
        </p:nvSpPr>
        <p:spPr>
          <a:xfrm>
            <a:off x="2113395" y="0"/>
            <a:ext cx="10078605" cy="6858000"/>
          </a:xfrm>
          <a:prstGeom prst="rect">
            <a:avLst/>
          </a:prstGeom>
          <a:solidFill>
            <a:schemeClr val="bg1"/>
          </a:solidFill>
          <a:ln>
            <a:solidFill>
              <a:srgbClr val="569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endParaRPr>
          </a:p>
        </p:txBody>
      </p:sp>
      <p:grpSp>
        <p:nvGrpSpPr>
          <p:cNvPr id="4" name="组合 3"/>
          <p:cNvGrpSpPr/>
          <p:nvPr userDrawn="1"/>
        </p:nvGrpSpPr>
        <p:grpSpPr>
          <a:xfrm>
            <a:off x="1749840" y="476679"/>
            <a:ext cx="694752" cy="5923629"/>
            <a:chOff x="1749612" y="476678"/>
            <a:chExt cx="694662" cy="5923629"/>
          </a:xfrm>
          <a:solidFill>
            <a:srgbClr val="569DD8"/>
          </a:solidFill>
        </p:grpSpPr>
        <p:grpSp>
          <p:nvGrpSpPr>
            <p:cNvPr id="7" name="组合 6"/>
            <p:cNvGrpSpPr/>
            <p:nvPr userDrawn="1"/>
          </p:nvGrpSpPr>
          <p:grpSpPr>
            <a:xfrm>
              <a:off x="1758311" y="476678"/>
              <a:ext cx="682904" cy="269444"/>
              <a:chOff x="2657410" y="511119"/>
              <a:chExt cx="682904" cy="269444"/>
            </a:xfrm>
            <a:grpFill/>
          </p:grpSpPr>
          <p:sp>
            <p:nvSpPr>
              <p:cNvPr id="3" name="椭圆 2"/>
              <p:cNvSpPr/>
              <p:nvPr userDrawn="1"/>
            </p:nvSpPr>
            <p:spPr>
              <a:xfrm>
                <a:off x="265741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endParaRPr>
              </a:p>
            </p:txBody>
          </p:sp>
          <p:sp>
            <p:nvSpPr>
              <p:cNvPr id="10" name="椭圆 9"/>
              <p:cNvSpPr/>
              <p:nvPr userDrawn="1"/>
            </p:nvSpPr>
            <p:spPr>
              <a:xfrm>
                <a:off x="307087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endParaRPr>
              </a:p>
            </p:txBody>
          </p:sp>
        </p:grpSp>
        <p:grpSp>
          <p:nvGrpSpPr>
            <p:cNvPr id="11" name="组合 10"/>
            <p:cNvGrpSpPr/>
            <p:nvPr userDrawn="1"/>
          </p:nvGrpSpPr>
          <p:grpSpPr>
            <a:xfrm>
              <a:off x="1751988" y="1180899"/>
              <a:ext cx="682904" cy="269444"/>
              <a:chOff x="2657410" y="511119"/>
              <a:chExt cx="682904" cy="269444"/>
            </a:xfrm>
            <a:grpFill/>
          </p:grpSpPr>
          <p:sp>
            <p:nvSpPr>
              <p:cNvPr id="12" name="椭圆 11"/>
              <p:cNvSpPr/>
              <p:nvPr userDrawn="1"/>
            </p:nvSpPr>
            <p:spPr>
              <a:xfrm>
                <a:off x="265741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endParaRPr>
              </a:p>
            </p:txBody>
          </p:sp>
          <p:sp>
            <p:nvSpPr>
              <p:cNvPr id="13" name="椭圆 12"/>
              <p:cNvSpPr/>
              <p:nvPr userDrawn="1"/>
            </p:nvSpPr>
            <p:spPr>
              <a:xfrm>
                <a:off x="307087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endParaRPr>
              </a:p>
            </p:txBody>
          </p:sp>
        </p:grpSp>
        <p:grpSp>
          <p:nvGrpSpPr>
            <p:cNvPr id="14" name="组合 13"/>
            <p:cNvGrpSpPr/>
            <p:nvPr userDrawn="1"/>
          </p:nvGrpSpPr>
          <p:grpSpPr>
            <a:xfrm>
              <a:off x="1751988" y="1900979"/>
              <a:ext cx="682904" cy="269444"/>
              <a:chOff x="2657410" y="511119"/>
              <a:chExt cx="682904" cy="269444"/>
            </a:xfrm>
            <a:grpFill/>
          </p:grpSpPr>
          <p:sp>
            <p:nvSpPr>
              <p:cNvPr id="15" name="椭圆 14"/>
              <p:cNvSpPr/>
              <p:nvPr userDrawn="1"/>
            </p:nvSpPr>
            <p:spPr>
              <a:xfrm>
                <a:off x="265741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endParaRPr>
              </a:p>
            </p:txBody>
          </p:sp>
          <p:sp>
            <p:nvSpPr>
              <p:cNvPr id="16" name="椭圆 15"/>
              <p:cNvSpPr/>
              <p:nvPr userDrawn="1"/>
            </p:nvSpPr>
            <p:spPr>
              <a:xfrm>
                <a:off x="307087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endParaRPr>
              </a:p>
            </p:txBody>
          </p:sp>
        </p:grpSp>
        <p:grpSp>
          <p:nvGrpSpPr>
            <p:cNvPr id="17" name="组合 16"/>
            <p:cNvGrpSpPr/>
            <p:nvPr userDrawn="1"/>
          </p:nvGrpSpPr>
          <p:grpSpPr>
            <a:xfrm>
              <a:off x="1761370" y="2602471"/>
              <a:ext cx="682904" cy="269444"/>
              <a:chOff x="2657410" y="511119"/>
              <a:chExt cx="682904" cy="269444"/>
            </a:xfrm>
            <a:grpFill/>
          </p:grpSpPr>
          <p:sp>
            <p:nvSpPr>
              <p:cNvPr id="18" name="椭圆 17"/>
              <p:cNvSpPr/>
              <p:nvPr userDrawn="1"/>
            </p:nvSpPr>
            <p:spPr>
              <a:xfrm>
                <a:off x="265741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endParaRPr>
              </a:p>
            </p:txBody>
          </p:sp>
          <p:sp>
            <p:nvSpPr>
              <p:cNvPr id="19" name="椭圆 18"/>
              <p:cNvSpPr/>
              <p:nvPr userDrawn="1"/>
            </p:nvSpPr>
            <p:spPr>
              <a:xfrm>
                <a:off x="307087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endParaRPr>
              </a:p>
            </p:txBody>
          </p:sp>
        </p:grpSp>
        <p:grpSp>
          <p:nvGrpSpPr>
            <p:cNvPr id="20" name="组合 19"/>
            <p:cNvGrpSpPr/>
            <p:nvPr userDrawn="1"/>
          </p:nvGrpSpPr>
          <p:grpSpPr>
            <a:xfrm>
              <a:off x="1751988" y="3290363"/>
              <a:ext cx="682904" cy="269444"/>
              <a:chOff x="2657410" y="511119"/>
              <a:chExt cx="682904" cy="269444"/>
            </a:xfrm>
            <a:grpFill/>
          </p:grpSpPr>
          <p:sp>
            <p:nvSpPr>
              <p:cNvPr id="21" name="椭圆 20"/>
              <p:cNvSpPr/>
              <p:nvPr userDrawn="1"/>
            </p:nvSpPr>
            <p:spPr>
              <a:xfrm>
                <a:off x="265741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endParaRPr>
              </a:p>
            </p:txBody>
          </p:sp>
          <p:sp>
            <p:nvSpPr>
              <p:cNvPr id="22" name="椭圆 21"/>
              <p:cNvSpPr/>
              <p:nvPr userDrawn="1"/>
            </p:nvSpPr>
            <p:spPr>
              <a:xfrm>
                <a:off x="307087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endParaRPr>
              </a:p>
            </p:txBody>
          </p:sp>
        </p:grpSp>
        <p:grpSp>
          <p:nvGrpSpPr>
            <p:cNvPr id="23" name="组合 22"/>
            <p:cNvGrpSpPr/>
            <p:nvPr userDrawn="1"/>
          </p:nvGrpSpPr>
          <p:grpSpPr>
            <a:xfrm>
              <a:off x="1751988" y="3989211"/>
              <a:ext cx="682904" cy="269444"/>
              <a:chOff x="2657410" y="511119"/>
              <a:chExt cx="682904" cy="269444"/>
            </a:xfrm>
            <a:grpFill/>
          </p:grpSpPr>
          <p:sp>
            <p:nvSpPr>
              <p:cNvPr id="24" name="椭圆 23"/>
              <p:cNvSpPr/>
              <p:nvPr userDrawn="1"/>
            </p:nvSpPr>
            <p:spPr>
              <a:xfrm>
                <a:off x="265741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endParaRPr>
              </a:p>
            </p:txBody>
          </p:sp>
          <p:sp>
            <p:nvSpPr>
              <p:cNvPr id="25" name="椭圆 24"/>
              <p:cNvSpPr/>
              <p:nvPr userDrawn="1"/>
            </p:nvSpPr>
            <p:spPr>
              <a:xfrm>
                <a:off x="307087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endParaRPr>
              </a:p>
            </p:txBody>
          </p:sp>
        </p:grpSp>
        <p:grpSp>
          <p:nvGrpSpPr>
            <p:cNvPr id="26" name="组合 25"/>
            <p:cNvGrpSpPr/>
            <p:nvPr userDrawn="1"/>
          </p:nvGrpSpPr>
          <p:grpSpPr>
            <a:xfrm>
              <a:off x="1761370" y="4709291"/>
              <a:ext cx="682904" cy="269444"/>
              <a:chOff x="2657410" y="511119"/>
              <a:chExt cx="682904" cy="269444"/>
            </a:xfrm>
            <a:grpFill/>
          </p:grpSpPr>
          <p:sp>
            <p:nvSpPr>
              <p:cNvPr id="27" name="椭圆 26"/>
              <p:cNvSpPr/>
              <p:nvPr userDrawn="1"/>
            </p:nvSpPr>
            <p:spPr>
              <a:xfrm>
                <a:off x="265741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endParaRPr>
              </a:p>
            </p:txBody>
          </p:sp>
          <p:sp>
            <p:nvSpPr>
              <p:cNvPr id="28" name="椭圆 27"/>
              <p:cNvSpPr/>
              <p:nvPr userDrawn="1"/>
            </p:nvSpPr>
            <p:spPr>
              <a:xfrm>
                <a:off x="307087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endParaRPr>
              </a:p>
            </p:txBody>
          </p:sp>
        </p:grpSp>
        <p:grpSp>
          <p:nvGrpSpPr>
            <p:cNvPr id="29" name="组合 28"/>
            <p:cNvGrpSpPr/>
            <p:nvPr userDrawn="1"/>
          </p:nvGrpSpPr>
          <p:grpSpPr>
            <a:xfrm>
              <a:off x="1749612" y="5428455"/>
              <a:ext cx="682904" cy="269444"/>
              <a:chOff x="2657410" y="511119"/>
              <a:chExt cx="682904" cy="269444"/>
            </a:xfrm>
            <a:grpFill/>
          </p:grpSpPr>
          <p:sp>
            <p:nvSpPr>
              <p:cNvPr id="30" name="椭圆 29"/>
              <p:cNvSpPr/>
              <p:nvPr userDrawn="1"/>
            </p:nvSpPr>
            <p:spPr>
              <a:xfrm>
                <a:off x="265741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endParaRPr>
              </a:p>
            </p:txBody>
          </p:sp>
          <p:sp>
            <p:nvSpPr>
              <p:cNvPr id="31" name="椭圆 30"/>
              <p:cNvSpPr/>
              <p:nvPr userDrawn="1"/>
            </p:nvSpPr>
            <p:spPr>
              <a:xfrm>
                <a:off x="307087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endParaRPr>
              </a:p>
            </p:txBody>
          </p:sp>
        </p:grpSp>
        <p:grpSp>
          <p:nvGrpSpPr>
            <p:cNvPr id="32" name="组合 31"/>
            <p:cNvGrpSpPr/>
            <p:nvPr userDrawn="1"/>
          </p:nvGrpSpPr>
          <p:grpSpPr>
            <a:xfrm>
              <a:off x="1758311" y="6130863"/>
              <a:ext cx="682904" cy="269444"/>
              <a:chOff x="2657410" y="511119"/>
              <a:chExt cx="682904" cy="269444"/>
            </a:xfrm>
            <a:grpFill/>
          </p:grpSpPr>
          <p:sp>
            <p:nvSpPr>
              <p:cNvPr id="33" name="椭圆 32"/>
              <p:cNvSpPr/>
              <p:nvPr userDrawn="1"/>
            </p:nvSpPr>
            <p:spPr>
              <a:xfrm>
                <a:off x="265741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endParaRPr>
              </a:p>
            </p:txBody>
          </p:sp>
          <p:sp>
            <p:nvSpPr>
              <p:cNvPr id="34" name="椭圆 33"/>
              <p:cNvSpPr/>
              <p:nvPr userDrawn="1"/>
            </p:nvSpPr>
            <p:spPr>
              <a:xfrm>
                <a:off x="307087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endParaRPr>
              </a:p>
            </p:txBody>
          </p:sp>
        </p:grpSp>
      </p:grpSp>
      <p:pic>
        <p:nvPicPr>
          <p:cNvPr id="2" name="图片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811967" y="439105"/>
            <a:ext cx="582259" cy="5979791"/>
          </a:xfrm>
          <a:prstGeom prst="rect">
            <a:avLst/>
          </a:prstGeom>
        </p:spPr>
      </p:pic>
      <p:grpSp>
        <p:nvGrpSpPr>
          <p:cNvPr id="50" name="组合 49"/>
          <p:cNvGrpSpPr/>
          <p:nvPr userDrawn="1"/>
        </p:nvGrpSpPr>
        <p:grpSpPr>
          <a:xfrm>
            <a:off x="3071270" y="1677714"/>
            <a:ext cx="8354015" cy="4631607"/>
            <a:chOff x="3070870" y="1677713"/>
            <a:chExt cx="8352928" cy="4631607"/>
          </a:xfrm>
        </p:grpSpPr>
        <p:sp>
          <p:nvSpPr>
            <p:cNvPr id="51" name="圆角矩形 50"/>
            <p:cNvSpPr/>
            <p:nvPr/>
          </p:nvSpPr>
          <p:spPr>
            <a:xfrm>
              <a:off x="3070870" y="1677713"/>
              <a:ext cx="8352928" cy="4631607"/>
            </a:xfrm>
            <a:prstGeom prst="roundRect">
              <a:avLst>
                <a:gd name="adj" fmla="val 7667"/>
              </a:avLst>
            </a:prstGeom>
            <a:solidFill>
              <a:schemeClr val="bg1"/>
            </a:solidFill>
            <a:ln>
              <a:solidFill>
                <a:srgbClr val="569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endParaRPr>
            </a:p>
          </p:txBody>
        </p:sp>
        <p:sp>
          <p:nvSpPr>
            <p:cNvPr id="52" name="圆角矩形 51"/>
            <p:cNvSpPr/>
            <p:nvPr/>
          </p:nvSpPr>
          <p:spPr>
            <a:xfrm>
              <a:off x="3170954" y="1773319"/>
              <a:ext cx="8152760" cy="4440395"/>
            </a:xfrm>
            <a:prstGeom prst="roundRect">
              <a:avLst>
                <a:gd name="adj" fmla="val 7667"/>
              </a:avLst>
            </a:prstGeom>
            <a:solidFill>
              <a:schemeClr val="bg1"/>
            </a:solidFill>
            <a:ln w="12700">
              <a:solidFill>
                <a:srgbClr val="569DD8"/>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endParaRPr>
            </a:p>
          </p:txBody>
        </p:sp>
      </p:grpSp>
      <p:pic>
        <p:nvPicPr>
          <p:cNvPr id="53" name="图片 52"/>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819618" y="497179"/>
            <a:ext cx="768256" cy="578337"/>
          </a:xfrm>
          <a:prstGeom prst="rect">
            <a:avLst/>
          </a:prstGeom>
        </p:spPr>
      </p:pic>
      <p:cxnSp>
        <p:nvCxnSpPr>
          <p:cNvPr id="54" name="直接连接符 53"/>
          <p:cNvCxnSpPr/>
          <p:nvPr userDrawn="1"/>
        </p:nvCxnSpPr>
        <p:spPr>
          <a:xfrm>
            <a:off x="3719426" y="1073243"/>
            <a:ext cx="1872452" cy="0"/>
          </a:xfrm>
          <a:prstGeom prst="line">
            <a:avLst/>
          </a:prstGeom>
          <a:ln w="28575">
            <a:solidFill>
              <a:srgbClr val="569DD8"/>
            </a:solidFill>
            <a:prstDash val="sysDot"/>
          </a:ln>
        </p:spPr>
        <p:style>
          <a:lnRef idx="1">
            <a:schemeClr val="accent1"/>
          </a:lnRef>
          <a:fillRef idx="0">
            <a:schemeClr val="accent1"/>
          </a:fillRef>
          <a:effectRef idx="0">
            <a:schemeClr val="accent1"/>
          </a:effectRef>
          <a:fontRef idx="minor">
            <a:schemeClr val="tx1"/>
          </a:fontRef>
        </p:style>
      </p:cxnSp>
      <p:sp>
        <p:nvSpPr>
          <p:cNvPr id="55" name="文本占位符 57"/>
          <p:cNvSpPr>
            <a:spLocks noGrp="1"/>
          </p:cNvSpPr>
          <p:nvPr>
            <p:ph type="body" sz="quarter" idx="11" hasCustomPrompt="1"/>
          </p:nvPr>
        </p:nvSpPr>
        <p:spPr>
          <a:xfrm>
            <a:off x="3575391" y="591072"/>
            <a:ext cx="2592898" cy="461665"/>
          </a:xfrm>
          <a:prstGeom prst="rect">
            <a:avLst/>
          </a:prstGeom>
          <a:noFill/>
        </p:spPr>
        <p:txBody>
          <a:bodyPr wrap="square" rtlCol="0">
            <a:spAutoFit/>
          </a:bodyPr>
          <a:lstStyle>
            <a:lvl1pPr marL="0" indent="0">
              <a:buNone/>
              <a:defRPr lang="zh-CN" altLang="en-US" sz="2400" dirty="0">
                <a:solidFill>
                  <a:srgbClr val="569DD8"/>
                </a:solidFill>
                <a:latin typeface="汉仪良品线粗简" panose="02010600030101010101" pitchFamily="18" charset="-122"/>
                <a:ea typeface="汉仪良品线粗简" panose="02010600030101010101" pitchFamily="18" charset="-122"/>
              </a:defRPr>
            </a:lvl1pPr>
          </a:lstStyle>
          <a:p>
            <a:pPr marL="0" lvl="0"/>
            <a:r>
              <a:rPr lang="zh-CN" altLang="en-US" sz="2400" dirty="0">
                <a:solidFill>
                  <a:srgbClr val="569DD8"/>
                </a:solidFill>
                <a:latin typeface="汉仪良品线粗简" panose="02010600030101010101" pitchFamily="18" charset="-122"/>
                <a:ea typeface="汉仪良品线粗简" panose="02010600030101010101" pitchFamily="18" charset="-122"/>
              </a:rPr>
              <a:t>此处输入标题</a:t>
            </a: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标题和内容">
    <p:bg>
      <p:bgPr>
        <a:solidFill>
          <a:schemeClr val="bg1"/>
        </a:solidFill>
        <a:effectLst/>
      </p:bgPr>
    </p:bg>
    <p:spTree>
      <p:nvGrpSpPr>
        <p:cNvPr id="1" name=""/>
        <p:cNvGrpSpPr/>
        <p:nvPr/>
      </p:nvGrpSpPr>
      <p:grpSpPr>
        <a:xfrm>
          <a:off x="0" y="0"/>
          <a:ext cx="0" cy="0"/>
          <a:chOff x="0" y="0"/>
          <a:chExt cx="0" cy="0"/>
        </a:xfrm>
      </p:grpSpPr>
      <p:sp>
        <p:nvSpPr>
          <p:cNvPr id="6" name="矩形 5"/>
          <p:cNvSpPr/>
          <p:nvPr userDrawn="1"/>
        </p:nvSpPr>
        <p:spPr>
          <a:xfrm>
            <a:off x="0" y="0"/>
            <a:ext cx="2063027" cy="6858000"/>
          </a:xfrm>
          <a:prstGeom prst="rect">
            <a:avLst/>
          </a:prstGeom>
          <a:solidFill>
            <a:schemeClr val="bg1"/>
          </a:solidFill>
          <a:ln>
            <a:solidFill>
              <a:srgbClr val="569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endParaRPr>
          </a:p>
        </p:txBody>
      </p:sp>
      <p:sp>
        <p:nvSpPr>
          <p:cNvPr id="9" name="矩形 8"/>
          <p:cNvSpPr/>
          <p:nvPr userDrawn="1"/>
        </p:nvSpPr>
        <p:spPr>
          <a:xfrm>
            <a:off x="2113395" y="0"/>
            <a:ext cx="10078605" cy="6858000"/>
          </a:xfrm>
          <a:prstGeom prst="rect">
            <a:avLst/>
          </a:prstGeom>
          <a:solidFill>
            <a:schemeClr val="bg1"/>
          </a:solidFill>
          <a:ln>
            <a:solidFill>
              <a:srgbClr val="569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endParaRPr>
          </a:p>
        </p:txBody>
      </p:sp>
      <p:grpSp>
        <p:nvGrpSpPr>
          <p:cNvPr id="4" name="组合 3"/>
          <p:cNvGrpSpPr/>
          <p:nvPr userDrawn="1"/>
        </p:nvGrpSpPr>
        <p:grpSpPr>
          <a:xfrm>
            <a:off x="1749840" y="476679"/>
            <a:ext cx="694752" cy="5923629"/>
            <a:chOff x="1749612" y="476678"/>
            <a:chExt cx="694662" cy="5923629"/>
          </a:xfrm>
          <a:solidFill>
            <a:srgbClr val="569DD8"/>
          </a:solidFill>
        </p:grpSpPr>
        <p:grpSp>
          <p:nvGrpSpPr>
            <p:cNvPr id="7" name="组合 6"/>
            <p:cNvGrpSpPr/>
            <p:nvPr userDrawn="1"/>
          </p:nvGrpSpPr>
          <p:grpSpPr>
            <a:xfrm>
              <a:off x="1758311" y="476678"/>
              <a:ext cx="682904" cy="269444"/>
              <a:chOff x="2657410" y="511119"/>
              <a:chExt cx="682904" cy="269444"/>
            </a:xfrm>
            <a:grpFill/>
          </p:grpSpPr>
          <p:sp>
            <p:nvSpPr>
              <p:cNvPr id="3" name="椭圆 2"/>
              <p:cNvSpPr/>
              <p:nvPr userDrawn="1"/>
            </p:nvSpPr>
            <p:spPr>
              <a:xfrm>
                <a:off x="265741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endParaRPr>
              </a:p>
            </p:txBody>
          </p:sp>
          <p:sp>
            <p:nvSpPr>
              <p:cNvPr id="10" name="椭圆 9"/>
              <p:cNvSpPr/>
              <p:nvPr userDrawn="1"/>
            </p:nvSpPr>
            <p:spPr>
              <a:xfrm>
                <a:off x="307087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endParaRPr>
              </a:p>
            </p:txBody>
          </p:sp>
        </p:grpSp>
        <p:grpSp>
          <p:nvGrpSpPr>
            <p:cNvPr id="11" name="组合 10"/>
            <p:cNvGrpSpPr/>
            <p:nvPr userDrawn="1"/>
          </p:nvGrpSpPr>
          <p:grpSpPr>
            <a:xfrm>
              <a:off x="1751988" y="1180899"/>
              <a:ext cx="682904" cy="269444"/>
              <a:chOff x="2657410" y="511119"/>
              <a:chExt cx="682904" cy="269444"/>
            </a:xfrm>
            <a:grpFill/>
          </p:grpSpPr>
          <p:sp>
            <p:nvSpPr>
              <p:cNvPr id="12" name="椭圆 11"/>
              <p:cNvSpPr/>
              <p:nvPr userDrawn="1"/>
            </p:nvSpPr>
            <p:spPr>
              <a:xfrm>
                <a:off x="265741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endParaRPr>
              </a:p>
            </p:txBody>
          </p:sp>
          <p:sp>
            <p:nvSpPr>
              <p:cNvPr id="13" name="椭圆 12"/>
              <p:cNvSpPr/>
              <p:nvPr userDrawn="1"/>
            </p:nvSpPr>
            <p:spPr>
              <a:xfrm>
                <a:off x="307087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endParaRPr>
              </a:p>
            </p:txBody>
          </p:sp>
        </p:grpSp>
        <p:grpSp>
          <p:nvGrpSpPr>
            <p:cNvPr id="14" name="组合 13"/>
            <p:cNvGrpSpPr/>
            <p:nvPr userDrawn="1"/>
          </p:nvGrpSpPr>
          <p:grpSpPr>
            <a:xfrm>
              <a:off x="1751988" y="1900979"/>
              <a:ext cx="682904" cy="269444"/>
              <a:chOff x="2657410" y="511119"/>
              <a:chExt cx="682904" cy="269444"/>
            </a:xfrm>
            <a:grpFill/>
          </p:grpSpPr>
          <p:sp>
            <p:nvSpPr>
              <p:cNvPr id="15" name="椭圆 14"/>
              <p:cNvSpPr/>
              <p:nvPr userDrawn="1"/>
            </p:nvSpPr>
            <p:spPr>
              <a:xfrm>
                <a:off x="265741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endParaRPr>
              </a:p>
            </p:txBody>
          </p:sp>
          <p:sp>
            <p:nvSpPr>
              <p:cNvPr id="16" name="椭圆 15"/>
              <p:cNvSpPr/>
              <p:nvPr userDrawn="1"/>
            </p:nvSpPr>
            <p:spPr>
              <a:xfrm>
                <a:off x="307087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endParaRPr>
              </a:p>
            </p:txBody>
          </p:sp>
        </p:grpSp>
        <p:grpSp>
          <p:nvGrpSpPr>
            <p:cNvPr id="17" name="组合 16"/>
            <p:cNvGrpSpPr/>
            <p:nvPr userDrawn="1"/>
          </p:nvGrpSpPr>
          <p:grpSpPr>
            <a:xfrm>
              <a:off x="1761370" y="2602471"/>
              <a:ext cx="682904" cy="269444"/>
              <a:chOff x="2657410" y="511119"/>
              <a:chExt cx="682904" cy="269444"/>
            </a:xfrm>
            <a:grpFill/>
          </p:grpSpPr>
          <p:sp>
            <p:nvSpPr>
              <p:cNvPr id="18" name="椭圆 17"/>
              <p:cNvSpPr/>
              <p:nvPr userDrawn="1"/>
            </p:nvSpPr>
            <p:spPr>
              <a:xfrm>
                <a:off x="265741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endParaRPr>
              </a:p>
            </p:txBody>
          </p:sp>
          <p:sp>
            <p:nvSpPr>
              <p:cNvPr id="19" name="椭圆 18"/>
              <p:cNvSpPr/>
              <p:nvPr userDrawn="1"/>
            </p:nvSpPr>
            <p:spPr>
              <a:xfrm>
                <a:off x="307087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endParaRPr>
              </a:p>
            </p:txBody>
          </p:sp>
        </p:grpSp>
        <p:grpSp>
          <p:nvGrpSpPr>
            <p:cNvPr id="20" name="组合 19"/>
            <p:cNvGrpSpPr/>
            <p:nvPr userDrawn="1"/>
          </p:nvGrpSpPr>
          <p:grpSpPr>
            <a:xfrm>
              <a:off x="1751988" y="3290363"/>
              <a:ext cx="682904" cy="269444"/>
              <a:chOff x="2657410" y="511119"/>
              <a:chExt cx="682904" cy="269444"/>
            </a:xfrm>
            <a:grpFill/>
          </p:grpSpPr>
          <p:sp>
            <p:nvSpPr>
              <p:cNvPr id="21" name="椭圆 20"/>
              <p:cNvSpPr/>
              <p:nvPr userDrawn="1"/>
            </p:nvSpPr>
            <p:spPr>
              <a:xfrm>
                <a:off x="265741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endParaRPr>
              </a:p>
            </p:txBody>
          </p:sp>
          <p:sp>
            <p:nvSpPr>
              <p:cNvPr id="22" name="椭圆 21"/>
              <p:cNvSpPr/>
              <p:nvPr userDrawn="1"/>
            </p:nvSpPr>
            <p:spPr>
              <a:xfrm>
                <a:off x="307087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endParaRPr>
              </a:p>
            </p:txBody>
          </p:sp>
        </p:grpSp>
        <p:grpSp>
          <p:nvGrpSpPr>
            <p:cNvPr id="23" name="组合 22"/>
            <p:cNvGrpSpPr/>
            <p:nvPr userDrawn="1"/>
          </p:nvGrpSpPr>
          <p:grpSpPr>
            <a:xfrm>
              <a:off x="1751988" y="3989211"/>
              <a:ext cx="682904" cy="269444"/>
              <a:chOff x="2657410" y="511119"/>
              <a:chExt cx="682904" cy="269444"/>
            </a:xfrm>
            <a:grpFill/>
          </p:grpSpPr>
          <p:sp>
            <p:nvSpPr>
              <p:cNvPr id="24" name="椭圆 23"/>
              <p:cNvSpPr/>
              <p:nvPr userDrawn="1"/>
            </p:nvSpPr>
            <p:spPr>
              <a:xfrm>
                <a:off x="265741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endParaRPr>
              </a:p>
            </p:txBody>
          </p:sp>
          <p:sp>
            <p:nvSpPr>
              <p:cNvPr id="25" name="椭圆 24"/>
              <p:cNvSpPr/>
              <p:nvPr userDrawn="1"/>
            </p:nvSpPr>
            <p:spPr>
              <a:xfrm>
                <a:off x="307087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endParaRPr>
              </a:p>
            </p:txBody>
          </p:sp>
        </p:grpSp>
        <p:grpSp>
          <p:nvGrpSpPr>
            <p:cNvPr id="26" name="组合 25"/>
            <p:cNvGrpSpPr/>
            <p:nvPr userDrawn="1"/>
          </p:nvGrpSpPr>
          <p:grpSpPr>
            <a:xfrm>
              <a:off x="1761370" y="4709291"/>
              <a:ext cx="682904" cy="269444"/>
              <a:chOff x="2657410" y="511119"/>
              <a:chExt cx="682904" cy="269444"/>
            </a:xfrm>
            <a:grpFill/>
          </p:grpSpPr>
          <p:sp>
            <p:nvSpPr>
              <p:cNvPr id="27" name="椭圆 26"/>
              <p:cNvSpPr/>
              <p:nvPr userDrawn="1"/>
            </p:nvSpPr>
            <p:spPr>
              <a:xfrm>
                <a:off x="265741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endParaRPr>
              </a:p>
            </p:txBody>
          </p:sp>
          <p:sp>
            <p:nvSpPr>
              <p:cNvPr id="28" name="椭圆 27"/>
              <p:cNvSpPr/>
              <p:nvPr userDrawn="1"/>
            </p:nvSpPr>
            <p:spPr>
              <a:xfrm>
                <a:off x="307087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endParaRPr>
              </a:p>
            </p:txBody>
          </p:sp>
        </p:grpSp>
        <p:grpSp>
          <p:nvGrpSpPr>
            <p:cNvPr id="29" name="组合 28"/>
            <p:cNvGrpSpPr/>
            <p:nvPr userDrawn="1"/>
          </p:nvGrpSpPr>
          <p:grpSpPr>
            <a:xfrm>
              <a:off x="1749612" y="5428455"/>
              <a:ext cx="682904" cy="269444"/>
              <a:chOff x="2657410" y="511119"/>
              <a:chExt cx="682904" cy="269444"/>
            </a:xfrm>
            <a:grpFill/>
          </p:grpSpPr>
          <p:sp>
            <p:nvSpPr>
              <p:cNvPr id="30" name="椭圆 29"/>
              <p:cNvSpPr/>
              <p:nvPr userDrawn="1"/>
            </p:nvSpPr>
            <p:spPr>
              <a:xfrm>
                <a:off x="265741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endParaRPr>
              </a:p>
            </p:txBody>
          </p:sp>
          <p:sp>
            <p:nvSpPr>
              <p:cNvPr id="31" name="椭圆 30"/>
              <p:cNvSpPr/>
              <p:nvPr userDrawn="1"/>
            </p:nvSpPr>
            <p:spPr>
              <a:xfrm>
                <a:off x="307087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endParaRPr>
              </a:p>
            </p:txBody>
          </p:sp>
        </p:grpSp>
        <p:grpSp>
          <p:nvGrpSpPr>
            <p:cNvPr id="32" name="组合 31"/>
            <p:cNvGrpSpPr/>
            <p:nvPr userDrawn="1"/>
          </p:nvGrpSpPr>
          <p:grpSpPr>
            <a:xfrm>
              <a:off x="1758311" y="6130863"/>
              <a:ext cx="682904" cy="269444"/>
              <a:chOff x="2657410" y="511119"/>
              <a:chExt cx="682904" cy="269444"/>
            </a:xfrm>
            <a:grpFill/>
          </p:grpSpPr>
          <p:sp>
            <p:nvSpPr>
              <p:cNvPr id="33" name="椭圆 32"/>
              <p:cNvSpPr/>
              <p:nvPr userDrawn="1"/>
            </p:nvSpPr>
            <p:spPr>
              <a:xfrm>
                <a:off x="265741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endParaRPr>
              </a:p>
            </p:txBody>
          </p:sp>
          <p:sp>
            <p:nvSpPr>
              <p:cNvPr id="34" name="椭圆 33"/>
              <p:cNvSpPr/>
              <p:nvPr userDrawn="1"/>
            </p:nvSpPr>
            <p:spPr>
              <a:xfrm>
                <a:off x="307087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endParaRPr>
              </a:p>
            </p:txBody>
          </p:sp>
        </p:grpSp>
      </p:grpSp>
      <p:pic>
        <p:nvPicPr>
          <p:cNvPr id="2" name="图片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811967" y="439105"/>
            <a:ext cx="582259" cy="5979791"/>
          </a:xfrm>
          <a:prstGeom prst="rect">
            <a:avLst/>
          </a:prstGeom>
        </p:spPr>
      </p:pic>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仅标题">
    <p:bg>
      <p:bgPr>
        <a:solidFill>
          <a:schemeClr val="bg1"/>
        </a:soli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90575" y="53861"/>
            <a:ext cx="805270" cy="284905"/>
          </a:xfrm>
          <a:prstGeom prst="rect">
            <a:avLst/>
          </a:prstGeom>
        </p:spPr>
      </p:pic>
      <p:pic>
        <p:nvPicPr>
          <p:cNvPr id="6" name="图片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625" y="325"/>
            <a:ext cx="12192000" cy="6857107"/>
          </a:xfrm>
          <a:prstGeom prst="rect">
            <a:avLst/>
          </a:prstGeom>
        </p:spPr>
      </p:pic>
      <p:sp>
        <p:nvSpPr>
          <p:cNvPr id="8" name="文本框 7"/>
          <p:cNvSpPr txBox="1"/>
          <p:nvPr userDrawn="1"/>
        </p:nvSpPr>
        <p:spPr>
          <a:xfrm>
            <a:off x="4300190" y="2204742"/>
            <a:ext cx="4249025" cy="1446550"/>
          </a:xfrm>
          <a:prstGeom prst="rect">
            <a:avLst/>
          </a:prstGeom>
          <a:noFill/>
        </p:spPr>
        <p:txBody>
          <a:bodyPr wrap="square" rtlCol="0">
            <a:spAutoFit/>
          </a:bodyPr>
          <a:lstStyle/>
          <a:p>
            <a:r>
              <a:rPr lang="zh-CN" altLang="en-US" sz="8800"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再  见</a:t>
            </a: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bg1"/>
        </a:solidFill>
        <a:effectLst/>
      </p:bgPr>
    </p:bg>
    <p:spTree>
      <p:nvGrpSpPr>
        <p:cNvPr id="1" name=""/>
        <p:cNvGrpSpPr/>
        <p:nvPr/>
      </p:nvGrpSpPr>
      <p:grpSpPr>
        <a:xfrm>
          <a:off x="0" y="0"/>
          <a:ext cx="0" cy="0"/>
          <a:chOff x="0" y="0"/>
          <a:chExt cx="0" cy="0"/>
        </a:xfrm>
      </p:grpSpPr>
      <p:pic>
        <p:nvPicPr>
          <p:cNvPr id="10" name="图片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99812" y="44625"/>
            <a:ext cx="805270" cy="284905"/>
          </a:xfrm>
          <a:prstGeom prst="rect">
            <a:avLst/>
          </a:prstGeom>
        </p:spPr>
      </p:pic>
      <p:pic>
        <p:nvPicPr>
          <p:cNvPr id="15" name="图片 14"/>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234" y="-324"/>
            <a:ext cx="12192001" cy="6858000"/>
          </a:xfrm>
          <a:prstGeom prst="rect">
            <a:avLst/>
          </a:prstGeom>
        </p:spPr>
      </p:pic>
      <p:sp>
        <p:nvSpPr>
          <p:cNvPr id="16" name="矩形 15"/>
          <p:cNvSpPr/>
          <p:nvPr userDrawn="1"/>
        </p:nvSpPr>
        <p:spPr>
          <a:xfrm>
            <a:off x="2235" y="3345520"/>
            <a:ext cx="12193588" cy="2948630"/>
          </a:xfrm>
          <a:prstGeom prst="rect">
            <a:avLst/>
          </a:prstGeom>
          <a:solidFill>
            <a:schemeClr val="tx1">
              <a:lumMod val="95000"/>
              <a:lumOff val="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n>
                <a:solidFill>
                  <a:srgbClr val="EEECE1">
                    <a:lumMod val="10000"/>
                  </a:srgbClr>
                </a:solidFill>
              </a:ln>
              <a:solidFill>
                <a:prstClr val="white"/>
              </a:solidFill>
            </a:endParaRPr>
          </a:p>
        </p:txBody>
      </p:sp>
      <p:cxnSp>
        <p:nvCxnSpPr>
          <p:cNvPr id="19" name="直接连接符 18"/>
          <p:cNvCxnSpPr/>
          <p:nvPr userDrawn="1"/>
        </p:nvCxnSpPr>
        <p:spPr>
          <a:xfrm>
            <a:off x="3217540" y="4940844"/>
            <a:ext cx="5689373" cy="0"/>
          </a:xfrm>
          <a:prstGeom prst="line">
            <a:avLst/>
          </a:prstGeom>
          <a:ln w="317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标题 6"/>
          <p:cNvSpPr>
            <a:spLocks noGrp="1"/>
          </p:cNvSpPr>
          <p:nvPr>
            <p:ph type="title" hasCustomPrompt="1"/>
          </p:nvPr>
        </p:nvSpPr>
        <p:spPr>
          <a:xfrm>
            <a:off x="838310" y="3573017"/>
            <a:ext cx="10515382" cy="1325563"/>
          </a:xfrm>
          <a:prstGeom prst="rect">
            <a:avLst/>
          </a:prstGeom>
        </p:spPr>
        <p:txBody>
          <a:bodyPr>
            <a:noAutofit/>
          </a:bodyPr>
          <a:lstStyle>
            <a:lvl1pPr>
              <a:defRPr lang="zh-CN" altLang="en-US" sz="7200" b="1">
                <a:solidFill>
                  <a:schemeClr val="bg1"/>
                </a:solidFill>
                <a:effectLst>
                  <a:outerShdw blurRad="38100" dist="38100" dir="2700000" algn="tl">
                    <a:srgbClr val="000000">
                      <a:alpha val="43137"/>
                    </a:srgbClr>
                  </a:outerShdw>
                </a:effectLst>
              </a:defRPr>
            </a:lvl1pPr>
          </a:lstStyle>
          <a:p>
            <a:pPr marL="0" lvl="0"/>
            <a:r>
              <a:rPr lang="zh-CN" altLang="en-US" dirty="0"/>
              <a:t>物理精品课件</a:t>
            </a:r>
          </a:p>
        </p:txBody>
      </p:sp>
      <p:sp>
        <p:nvSpPr>
          <p:cNvPr id="22" name="文本占位符 21"/>
          <p:cNvSpPr>
            <a:spLocks noGrp="1"/>
          </p:cNvSpPr>
          <p:nvPr>
            <p:ph type="body" sz="quarter" idx="10"/>
          </p:nvPr>
        </p:nvSpPr>
        <p:spPr>
          <a:xfrm>
            <a:off x="3156392" y="5006007"/>
            <a:ext cx="5833655" cy="523220"/>
          </a:xfrm>
          <a:prstGeom prst="rect">
            <a:avLst/>
          </a:prstGeom>
          <a:noFill/>
        </p:spPr>
        <p:txBody>
          <a:bodyPr wrap="square" rtlCol="0">
            <a:spAutoFit/>
          </a:bodyPr>
          <a:lstStyle>
            <a:lvl1pPr marL="0" indent="0">
              <a:buNone/>
              <a:defRPr lang="zh-CN" altLang="en-US" b="1" dirty="0" smtClean="0">
                <a:solidFill>
                  <a:schemeClr val="bg1"/>
                </a:solidFill>
                <a:effectLst>
                  <a:outerShdw blurRad="38100" dist="38100" dir="2700000" algn="tl">
                    <a:srgbClr val="000000">
                      <a:alpha val="43137"/>
                    </a:srgbClr>
                  </a:outerShdw>
                </a:effectLst>
              </a:defRPr>
            </a:lvl1pPr>
          </a:lstStyle>
          <a:p>
            <a:pPr marL="0" lvl="0" algn="ctr"/>
            <a:r>
              <a:rPr lang="zh-CN" altLang="en-US" dirty="0"/>
              <a:t>单击此处编辑母版文本样式</a:t>
            </a: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标题和内容">
    <p:bg>
      <p:bgPr>
        <a:solidFill>
          <a:schemeClr val="bg1"/>
        </a:solidFill>
        <a:effectLst/>
      </p:bgPr>
    </p:bg>
    <p:spTree>
      <p:nvGrpSpPr>
        <p:cNvPr id="1" name=""/>
        <p:cNvGrpSpPr/>
        <p:nvPr/>
      </p:nvGrpSpPr>
      <p:grpSpPr>
        <a:xfrm>
          <a:off x="0" y="0"/>
          <a:ext cx="0" cy="0"/>
          <a:chOff x="0" y="0"/>
          <a:chExt cx="0" cy="0"/>
        </a:xfrm>
      </p:grpSpPr>
      <p:sp>
        <p:nvSpPr>
          <p:cNvPr id="6" name="矩形 5"/>
          <p:cNvSpPr/>
          <p:nvPr userDrawn="1"/>
        </p:nvSpPr>
        <p:spPr>
          <a:xfrm>
            <a:off x="0" y="0"/>
            <a:ext cx="2063027" cy="6858000"/>
          </a:xfrm>
          <a:prstGeom prst="rect">
            <a:avLst/>
          </a:prstGeom>
          <a:solidFill>
            <a:schemeClr val="bg1"/>
          </a:solidFill>
          <a:ln>
            <a:solidFill>
              <a:srgbClr val="569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endParaRPr>
          </a:p>
        </p:txBody>
      </p:sp>
      <p:sp>
        <p:nvSpPr>
          <p:cNvPr id="9" name="矩形 8"/>
          <p:cNvSpPr/>
          <p:nvPr userDrawn="1"/>
        </p:nvSpPr>
        <p:spPr>
          <a:xfrm>
            <a:off x="2113395" y="0"/>
            <a:ext cx="10078605" cy="6858000"/>
          </a:xfrm>
          <a:prstGeom prst="rect">
            <a:avLst/>
          </a:prstGeom>
          <a:solidFill>
            <a:schemeClr val="bg1"/>
          </a:solidFill>
          <a:ln>
            <a:solidFill>
              <a:srgbClr val="569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endParaRPr>
          </a:p>
        </p:txBody>
      </p:sp>
      <p:grpSp>
        <p:nvGrpSpPr>
          <p:cNvPr id="4" name="组合 3"/>
          <p:cNvGrpSpPr/>
          <p:nvPr userDrawn="1"/>
        </p:nvGrpSpPr>
        <p:grpSpPr>
          <a:xfrm>
            <a:off x="1749840" y="476679"/>
            <a:ext cx="694752" cy="5923629"/>
            <a:chOff x="1749612" y="476678"/>
            <a:chExt cx="694662" cy="5923629"/>
          </a:xfrm>
          <a:solidFill>
            <a:srgbClr val="569DD8"/>
          </a:solidFill>
        </p:grpSpPr>
        <p:grpSp>
          <p:nvGrpSpPr>
            <p:cNvPr id="7" name="组合 6"/>
            <p:cNvGrpSpPr/>
            <p:nvPr userDrawn="1"/>
          </p:nvGrpSpPr>
          <p:grpSpPr>
            <a:xfrm>
              <a:off x="1758311" y="476678"/>
              <a:ext cx="682904" cy="269444"/>
              <a:chOff x="2657410" y="511119"/>
              <a:chExt cx="682904" cy="269444"/>
            </a:xfrm>
            <a:grpFill/>
          </p:grpSpPr>
          <p:sp>
            <p:nvSpPr>
              <p:cNvPr id="3" name="椭圆 2"/>
              <p:cNvSpPr/>
              <p:nvPr userDrawn="1"/>
            </p:nvSpPr>
            <p:spPr>
              <a:xfrm>
                <a:off x="265741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endParaRPr>
              </a:p>
            </p:txBody>
          </p:sp>
          <p:sp>
            <p:nvSpPr>
              <p:cNvPr id="10" name="椭圆 9"/>
              <p:cNvSpPr/>
              <p:nvPr userDrawn="1"/>
            </p:nvSpPr>
            <p:spPr>
              <a:xfrm>
                <a:off x="307087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endParaRPr>
              </a:p>
            </p:txBody>
          </p:sp>
        </p:grpSp>
        <p:grpSp>
          <p:nvGrpSpPr>
            <p:cNvPr id="11" name="组合 10"/>
            <p:cNvGrpSpPr/>
            <p:nvPr userDrawn="1"/>
          </p:nvGrpSpPr>
          <p:grpSpPr>
            <a:xfrm>
              <a:off x="1751988" y="1180899"/>
              <a:ext cx="682904" cy="269444"/>
              <a:chOff x="2657410" y="511119"/>
              <a:chExt cx="682904" cy="269444"/>
            </a:xfrm>
            <a:grpFill/>
          </p:grpSpPr>
          <p:sp>
            <p:nvSpPr>
              <p:cNvPr id="12" name="椭圆 11"/>
              <p:cNvSpPr/>
              <p:nvPr userDrawn="1"/>
            </p:nvSpPr>
            <p:spPr>
              <a:xfrm>
                <a:off x="265741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endParaRPr>
              </a:p>
            </p:txBody>
          </p:sp>
          <p:sp>
            <p:nvSpPr>
              <p:cNvPr id="13" name="椭圆 12"/>
              <p:cNvSpPr/>
              <p:nvPr userDrawn="1"/>
            </p:nvSpPr>
            <p:spPr>
              <a:xfrm>
                <a:off x="307087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endParaRPr>
              </a:p>
            </p:txBody>
          </p:sp>
        </p:grpSp>
        <p:grpSp>
          <p:nvGrpSpPr>
            <p:cNvPr id="14" name="组合 13"/>
            <p:cNvGrpSpPr/>
            <p:nvPr userDrawn="1"/>
          </p:nvGrpSpPr>
          <p:grpSpPr>
            <a:xfrm>
              <a:off x="1751988" y="1900979"/>
              <a:ext cx="682904" cy="269444"/>
              <a:chOff x="2657410" y="511119"/>
              <a:chExt cx="682904" cy="269444"/>
            </a:xfrm>
            <a:grpFill/>
          </p:grpSpPr>
          <p:sp>
            <p:nvSpPr>
              <p:cNvPr id="15" name="椭圆 14"/>
              <p:cNvSpPr/>
              <p:nvPr userDrawn="1"/>
            </p:nvSpPr>
            <p:spPr>
              <a:xfrm>
                <a:off x="265741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endParaRPr>
              </a:p>
            </p:txBody>
          </p:sp>
          <p:sp>
            <p:nvSpPr>
              <p:cNvPr id="16" name="椭圆 15"/>
              <p:cNvSpPr/>
              <p:nvPr userDrawn="1"/>
            </p:nvSpPr>
            <p:spPr>
              <a:xfrm>
                <a:off x="307087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endParaRPr>
              </a:p>
            </p:txBody>
          </p:sp>
        </p:grpSp>
        <p:grpSp>
          <p:nvGrpSpPr>
            <p:cNvPr id="17" name="组合 16"/>
            <p:cNvGrpSpPr/>
            <p:nvPr userDrawn="1"/>
          </p:nvGrpSpPr>
          <p:grpSpPr>
            <a:xfrm>
              <a:off x="1761370" y="2602471"/>
              <a:ext cx="682904" cy="269444"/>
              <a:chOff x="2657410" y="511119"/>
              <a:chExt cx="682904" cy="269444"/>
            </a:xfrm>
            <a:grpFill/>
          </p:grpSpPr>
          <p:sp>
            <p:nvSpPr>
              <p:cNvPr id="18" name="椭圆 17"/>
              <p:cNvSpPr/>
              <p:nvPr userDrawn="1"/>
            </p:nvSpPr>
            <p:spPr>
              <a:xfrm>
                <a:off x="265741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endParaRPr>
              </a:p>
            </p:txBody>
          </p:sp>
          <p:sp>
            <p:nvSpPr>
              <p:cNvPr id="19" name="椭圆 18"/>
              <p:cNvSpPr/>
              <p:nvPr userDrawn="1"/>
            </p:nvSpPr>
            <p:spPr>
              <a:xfrm>
                <a:off x="307087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endParaRPr>
              </a:p>
            </p:txBody>
          </p:sp>
        </p:grpSp>
        <p:grpSp>
          <p:nvGrpSpPr>
            <p:cNvPr id="20" name="组合 19"/>
            <p:cNvGrpSpPr/>
            <p:nvPr userDrawn="1"/>
          </p:nvGrpSpPr>
          <p:grpSpPr>
            <a:xfrm>
              <a:off x="1751988" y="3290363"/>
              <a:ext cx="682904" cy="269444"/>
              <a:chOff x="2657410" y="511119"/>
              <a:chExt cx="682904" cy="269444"/>
            </a:xfrm>
            <a:grpFill/>
          </p:grpSpPr>
          <p:sp>
            <p:nvSpPr>
              <p:cNvPr id="21" name="椭圆 20"/>
              <p:cNvSpPr/>
              <p:nvPr userDrawn="1"/>
            </p:nvSpPr>
            <p:spPr>
              <a:xfrm>
                <a:off x="265741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endParaRPr>
              </a:p>
            </p:txBody>
          </p:sp>
          <p:sp>
            <p:nvSpPr>
              <p:cNvPr id="22" name="椭圆 21"/>
              <p:cNvSpPr/>
              <p:nvPr userDrawn="1"/>
            </p:nvSpPr>
            <p:spPr>
              <a:xfrm>
                <a:off x="307087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endParaRPr>
              </a:p>
            </p:txBody>
          </p:sp>
        </p:grpSp>
        <p:grpSp>
          <p:nvGrpSpPr>
            <p:cNvPr id="23" name="组合 22"/>
            <p:cNvGrpSpPr/>
            <p:nvPr userDrawn="1"/>
          </p:nvGrpSpPr>
          <p:grpSpPr>
            <a:xfrm>
              <a:off x="1751988" y="3989211"/>
              <a:ext cx="682904" cy="269444"/>
              <a:chOff x="2657410" y="511119"/>
              <a:chExt cx="682904" cy="269444"/>
            </a:xfrm>
            <a:grpFill/>
          </p:grpSpPr>
          <p:sp>
            <p:nvSpPr>
              <p:cNvPr id="24" name="椭圆 23"/>
              <p:cNvSpPr/>
              <p:nvPr userDrawn="1"/>
            </p:nvSpPr>
            <p:spPr>
              <a:xfrm>
                <a:off x="265741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endParaRPr>
              </a:p>
            </p:txBody>
          </p:sp>
          <p:sp>
            <p:nvSpPr>
              <p:cNvPr id="25" name="椭圆 24"/>
              <p:cNvSpPr/>
              <p:nvPr userDrawn="1"/>
            </p:nvSpPr>
            <p:spPr>
              <a:xfrm>
                <a:off x="307087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endParaRPr>
              </a:p>
            </p:txBody>
          </p:sp>
        </p:grpSp>
        <p:grpSp>
          <p:nvGrpSpPr>
            <p:cNvPr id="26" name="组合 25"/>
            <p:cNvGrpSpPr/>
            <p:nvPr userDrawn="1"/>
          </p:nvGrpSpPr>
          <p:grpSpPr>
            <a:xfrm>
              <a:off x="1761370" y="4709291"/>
              <a:ext cx="682904" cy="269444"/>
              <a:chOff x="2657410" y="511119"/>
              <a:chExt cx="682904" cy="269444"/>
            </a:xfrm>
            <a:grpFill/>
          </p:grpSpPr>
          <p:sp>
            <p:nvSpPr>
              <p:cNvPr id="27" name="椭圆 26"/>
              <p:cNvSpPr/>
              <p:nvPr userDrawn="1"/>
            </p:nvSpPr>
            <p:spPr>
              <a:xfrm>
                <a:off x="265741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endParaRPr>
              </a:p>
            </p:txBody>
          </p:sp>
          <p:sp>
            <p:nvSpPr>
              <p:cNvPr id="28" name="椭圆 27"/>
              <p:cNvSpPr/>
              <p:nvPr userDrawn="1"/>
            </p:nvSpPr>
            <p:spPr>
              <a:xfrm>
                <a:off x="307087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endParaRPr>
              </a:p>
            </p:txBody>
          </p:sp>
        </p:grpSp>
        <p:grpSp>
          <p:nvGrpSpPr>
            <p:cNvPr id="29" name="组合 28"/>
            <p:cNvGrpSpPr/>
            <p:nvPr userDrawn="1"/>
          </p:nvGrpSpPr>
          <p:grpSpPr>
            <a:xfrm>
              <a:off x="1749612" y="5428455"/>
              <a:ext cx="682904" cy="269444"/>
              <a:chOff x="2657410" y="511119"/>
              <a:chExt cx="682904" cy="269444"/>
            </a:xfrm>
            <a:grpFill/>
          </p:grpSpPr>
          <p:sp>
            <p:nvSpPr>
              <p:cNvPr id="30" name="椭圆 29"/>
              <p:cNvSpPr/>
              <p:nvPr userDrawn="1"/>
            </p:nvSpPr>
            <p:spPr>
              <a:xfrm>
                <a:off x="265741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endParaRPr>
              </a:p>
            </p:txBody>
          </p:sp>
          <p:sp>
            <p:nvSpPr>
              <p:cNvPr id="31" name="椭圆 30"/>
              <p:cNvSpPr/>
              <p:nvPr userDrawn="1"/>
            </p:nvSpPr>
            <p:spPr>
              <a:xfrm>
                <a:off x="307087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endParaRPr>
              </a:p>
            </p:txBody>
          </p:sp>
        </p:grpSp>
        <p:grpSp>
          <p:nvGrpSpPr>
            <p:cNvPr id="32" name="组合 31"/>
            <p:cNvGrpSpPr/>
            <p:nvPr userDrawn="1"/>
          </p:nvGrpSpPr>
          <p:grpSpPr>
            <a:xfrm>
              <a:off x="1758311" y="6130863"/>
              <a:ext cx="682904" cy="269444"/>
              <a:chOff x="2657410" y="511119"/>
              <a:chExt cx="682904" cy="269444"/>
            </a:xfrm>
            <a:grpFill/>
          </p:grpSpPr>
          <p:sp>
            <p:nvSpPr>
              <p:cNvPr id="33" name="椭圆 32"/>
              <p:cNvSpPr/>
              <p:nvPr userDrawn="1"/>
            </p:nvSpPr>
            <p:spPr>
              <a:xfrm>
                <a:off x="265741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endParaRPr>
              </a:p>
            </p:txBody>
          </p:sp>
          <p:sp>
            <p:nvSpPr>
              <p:cNvPr id="34" name="椭圆 33"/>
              <p:cNvSpPr/>
              <p:nvPr userDrawn="1"/>
            </p:nvSpPr>
            <p:spPr>
              <a:xfrm>
                <a:off x="307087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endParaRPr>
              </a:p>
            </p:txBody>
          </p:sp>
        </p:grpSp>
      </p:grpSp>
      <p:pic>
        <p:nvPicPr>
          <p:cNvPr id="2" name="图片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811967" y="439105"/>
            <a:ext cx="582259" cy="5979791"/>
          </a:xfrm>
          <a:prstGeom prst="rect">
            <a:avLst/>
          </a:prstGeom>
        </p:spPr>
      </p:pic>
      <p:grpSp>
        <p:nvGrpSpPr>
          <p:cNvPr id="50" name="组合 49"/>
          <p:cNvGrpSpPr/>
          <p:nvPr userDrawn="1"/>
        </p:nvGrpSpPr>
        <p:grpSpPr>
          <a:xfrm>
            <a:off x="3071270" y="1677714"/>
            <a:ext cx="8354015" cy="4631607"/>
            <a:chOff x="3070870" y="1677713"/>
            <a:chExt cx="8352928" cy="4631607"/>
          </a:xfrm>
        </p:grpSpPr>
        <p:sp>
          <p:nvSpPr>
            <p:cNvPr id="51" name="圆角矩形 50"/>
            <p:cNvSpPr/>
            <p:nvPr/>
          </p:nvSpPr>
          <p:spPr>
            <a:xfrm>
              <a:off x="3070870" y="1677713"/>
              <a:ext cx="8352928" cy="4631607"/>
            </a:xfrm>
            <a:prstGeom prst="roundRect">
              <a:avLst>
                <a:gd name="adj" fmla="val 7667"/>
              </a:avLst>
            </a:prstGeom>
            <a:solidFill>
              <a:schemeClr val="bg1"/>
            </a:solidFill>
            <a:ln>
              <a:solidFill>
                <a:srgbClr val="569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endParaRPr>
            </a:p>
          </p:txBody>
        </p:sp>
        <p:sp>
          <p:nvSpPr>
            <p:cNvPr id="52" name="圆角矩形 51"/>
            <p:cNvSpPr/>
            <p:nvPr/>
          </p:nvSpPr>
          <p:spPr>
            <a:xfrm>
              <a:off x="3170954" y="1773319"/>
              <a:ext cx="8152760" cy="4440395"/>
            </a:xfrm>
            <a:prstGeom prst="roundRect">
              <a:avLst>
                <a:gd name="adj" fmla="val 7667"/>
              </a:avLst>
            </a:prstGeom>
            <a:solidFill>
              <a:schemeClr val="bg1"/>
            </a:solidFill>
            <a:ln w="12700">
              <a:solidFill>
                <a:srgbClr val="569DD8"/>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endParaRPr>
            </a:p>
          </p:txBody>
        </p:sp>
      </p:grpSp>
      <p:pic>
        <p:nvPicPr>
          <p:cNvPr id="53" name="图片 52"/>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819618" y="497179"/>
            <a:ext cx="768256" cy="578337"/>
          </a:xfrm>
          <a:prstGeom prst="rect">
            <a:avLst/>
          </a:prstGeom>
        </p:spPr>
      </p:pic>
      <p:cxnSp>
        <p:nvCxnSpPr>
          <p:cNvPr id="54" name="直接连接符 53"/>
          <p:cNvCxnSpPr/>
          <p:nvPr userDrawn="1"/>
        </p:nvCxnSpPr>
        <p:spPr>
          <a:xfrm>
            <a:off x="3719426" y="1073243"/>
            <a:ext cx="1872452" cy="0"/>
          </a:xfrm>
          <a:prstGeom prst="line">
            <a:avLst/>
          </a:prstGeom>
          <a:ln w="28575">
            <a:solidFill>
              <a:srgbClr val="569DD8"/>
            </a:solidFill>
            <a:prstDash val="sysDot"/>
          </a:ln>
        </p:spPr>
        <p:style>
          <a:lnRef idx="1">
            <a:schemeClr val="accent1"/>
          </a:lnRef>
          <a:fillRef idx="0">
            <a:schemeClr val="accent1"/>
          </a:fillRef>
          <a:effectRef idx="0">
            <a:schemeClr val="accent1"/>
          </a:effectRef>
          <a:fontRef idx="minor">
            <a:schemeClr val="tx1"/>
          </a:fontRef>
        </p:style>
      </p:cxnSp>
      <p:sp>
        <p:nvSpPr>
          <p:cNvPr id="55" name="文本占位符 57"/>
          <p:cNvSpPr>
            <a:spLocks noGrp="1"/>
          </p:cNvSpPr>
          <p:nvPr>
            <p:ph type="body" sz="quarter" idx="11" hasCustomPrompt="1"/>
          </p:nvPr>
        </p:nvSpPr>
        <p:spPr>
          <a:xfrm>
            <a:off x="3575391" y="591072"/>
            <a:ext cx="2592898" cy="461665"/>
          </a:xfrm>
          <a:prstGeom prst="rect">
            <a:avLst/>
          </a:prstGeom>
          <a:noFill/>
        </p:spPr>
        <p:txBody>
          <a:bodyPr wrap="square" rtlCol="0">
            <a:spAutoFit/>
          </a:bodyPr>
          <a:lstStyle>
            <a:lvl1pPr marL="0" indent="0">
              <a:buNone/>
              <a:defRPr lang="zh-CN" altLang="en-US" sz="2400" dirty="0">
                <a:solidFill>
                  <a:srgbClr val="569DD8"/>
                </a:solidFill>
                <a:latin typeface="汉仪良品线粗简" panose="02010600030101010101" pitchFamily="18" charset="-122"/>
                <a:ea typeface="汉仪良品线粗简" panose="02010600030101010101" pitchFamily="18" charset="-122"/>
              </a:defRPr>
            </a:lvl1pPr>
          </a:lstStyle>
          <a:p>
            <a:pPr marL="0" lvl="0"/>
            <a:r>
              <a:rPr lang="zh-CN" altLang="en-US" sz="2400" dirty="0">
                <a:solidFill>
                  <a:srgbClr val="569DD8"/>
                </a:solidFill>
                <a:latin typeface="汉仪良品线粗简" panose="02010600030101010101" pitchFamily="18" charset="-122"/>
                <a:ea typeface="汉仪良品线粗简" panose="02010600030101010101" pitchFamily="18" charset="-122"/>
              </a:rPr>
              <a:t>此处输入标题</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bg>
      <p:bgPr>
        <a:solidFill>
          <a:schemeClr val="bg1"/>
        </a:solidFill>
        <a:effectLst/>
      </p:bgPr>
    </p:bg>
    <p:spTree>
      <p:nvGrpSpPr>
        <p:cNvPr id="1" name=""/>
        <p:cNvGrpSpPr/>
        <p:nvPr/>
      </p:nvGrpSpPr>
      <p:grpSpPr>
        <a:xfrm>
          <a:off x="0" y="0"/>
          <a:ext cx="0" cy="0"/>
          <a:chOff x="0" y="0"/>
          <a:chExt cx="0" cy="0"/>
        </a:xfrm>
      </p:grpSpPr>
      <p:sp>
        <p:nvSpPr>
          <p:cNvPr id="6" name="矩形 5"/>
          <p:cNvSpPr/>
          <p:nvPr/>
        </p:nvSpPr>
        <p:spPr>
          <a:xfrm>
            <a:off x="0" y="0"/>
            <a:ext cx="2063027" cy="6858000"/>
          </a:xfrm>
          <a:prstGeom prst="rect">
            <a:avLst/>
          </a:prstGeom>
          <a:solidFill>
            <a:schemeClr val="bg1"/>
          </a:solidFill>
          <a:ln>
            <a:solidFill>
              <a:srgbClr val="569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9" name="矩形 8"/>
          <p:cNvSpPr/>
          <p:nvPr/>
        </p:nvSpPr>
        <p:spPr>
          <a:xfrm>
            <a:off x="2113395" y="0"/>
            <a:ext cx="10078605" cy="6858000"/>
          </a:xfrm>
          <a:prstGeom prst="rect">
            <a:avLst/>
          </a:prstGeom>
          <a:solidFill>
            <a:schemeClr val="bg1"/>
          </a:solidFill>
          <a:ln>
            <a:solidFill>
              <a:srgbClr val="569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nvGrpSpPr>
          <p:cNvPr id="4" name="组合 3"/>
          <p:cNvGrpSpPr/>
          <p:nvPr/>
        </p:nvGrpSpPr>
        <p:grpSpPr>
          <a:xfrm>
            <a:off x="1749840" y="476679"/>
            <a:ext cx="694752" cy="5923629"/>
            <a:chOff x="1749612" y="476678"/>
            <a:chExt cx="694662" cy="5923629"/>
          </a:xfrm>
          <a:solidFill>
            <a:srgbClr val="569DD8"/>
          </a:solidFill>
        </p:grpSpPr>
        <p:grpSp>
          <p:nvGrpSpPr>
            <p:cNvPr id="7" name="组合 6"/>
            <p:cNvGrpSpPr/>
            <p:nvPr/>
          </p:nvGrpSpPr>
          <p:grpSpPr>
            <a:xfrm>
              <a:off x="1758311" y="476678"/>
              <a:ext cx="682904" cy="269444"/>
              <a:chOff x="2657410" y="511119"/>
              <a:chExt cx="682904" cy="269444"/>
            </a:xfrm>
            <a:grpFill/>
          </p:grpSpPr>
          <p:sp>
            <p:nvSpPr>
              <p:cNvPr id="3" name="椭圆 2"/>
              <p:cNvSpPr/>
              <p:nvPr/>
            </p:nvSpPr>
            <p:spPr>
              <a:xfrm>
                <a:off x="265741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0" name="椭圆 9"/>
              <p:cNvSpPr/>
              <p:nvPr/>
            </p:nvSpPr>
            <p:spPr>
              <a:xfrm>
                <a:off x="307087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grpSp>
          <p:nvGrpSpPr>
            <p:cNvPr id="11" name="组合 10"/>
            <p:cNvGrpSpPr/>
            <p:nvPr/>
          </p:nvGrpSpPr>
          <p:grpSpPr>
            <a:xfrm>
              <a:off x="1751988" y="1180899"/>
              <a:ext cx="682904" cy="269444"/>
              <a:chOff x="2657410" y="511119"/>
              <a:chExt cx="682904" cy="269444"/>
            </a:xfrm>
            <a:grpFill/>
          </p:grpSpPr>
          <p:sp>
            <p:nvSpPr>
              <p:cNvPr id="12" name="椭圆 11"/>
              <p:cNvSpPr/>
              <p:nvPr/>
            </p:nvSpPr>
            <p:spPr>
              <a:xfrm>
                <a:off x="265741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3" name="椭圆 12"/>
              <p:cNvSpPr/>
              <p:nvPr/>
            </p:nvSpPr>
            <p:spPr>
              <a:xfrm>
                <a:off x="307087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grpSp>
          <p:nvGrpSpPr>
            <p:cNvPr id="14" name="组合 13"/>
            <p:cNvGrpSpPr/>
            <p:nvPr/>
          </p:nvGrpSpPr>
          <p:grpSpPr>
            <a:xfrm>
              <a:off x="1751988" y="1900979"/>
              <a:ext cx="682904" cy="269444"/>
              <a:chOff x="2657410" y="511119"/>
              <a:chExt cx="682904" cy="269444"/>
            </a:xfrm>
            <a:grpFill/>
          </p:grpSpPr>
          <p:sp>
            <p:nvSpPr>
              <p:cNvPr id="15" name="椭圆 14"/>
              <p:cNvSpPr/>
              <p:nvPr/>
            </p:nvSpPr>
            <p:spPr>
              <a:xfrm>
                <a:off x="265741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6" name="椭圆 15"/>
              <p:cNvSpPr/>
              <p:nvPr/>
            </p:nvSpPr>
            <p:spPr>
              <a:xfrm>
                <a:off x="307087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grpSp>
          <p:nvGrpSpPr>
            <p:cNvPr id="17" name="组合 16"/>
            <p:cNvGrpSpPr/>
            <p:nvPr/>
          </p:nvGrpSpPr>
          <p:grpSpPr>
            <a:xfrm>
              <a:off x="1761370" y="2602471"/>
              <a:ext cx="682904" cy="269444"/>
              <a:chOff x="2657410" y="511119"/>
              <a:chExt cx="682904" cy="269444"/>
            </a:xfrm>
            <a:grpFill/>
          </p:grpSpPr>
          <p:sp>
            <p:nvSpPr>
              <p:cNvPr id="18" name="椭圆 17"/>
              <p:cNvSpPr/>
              <p:nvPr/>
            </p:nvSpPr>
            <p:spPr>
              <a:xfrm>
                <a:off x="265741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9" name="椭圆 18"/>
              <p:cNvSpPr/>
              <p:nvPr/>
            </p:nvSpPr>
            <p:spPr>
              <a:xfrm>
                <a:off x="307087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grpSp>
          <p:nvGrpSpPr>
            <p:cNvPr id="20" name="组合 19"/>
            <p:cNvGrpSpPr/>
            <p:nvPr/>
          </p:nvGrpSpPr>
          <p:grpSpPr>
            <a:xfrm>
              <a:off x="1751988" y="3290363"/>
              <a:ext cx="682904" cy="269444"/>
              <a:chOff x="2657410" y="511119"/>
              <a:chExt cx="682904" cy="269444"/>
            </a:xfrm>
            <a:grpFill/>
          </p:grpSpPr>
          <p:sp>
            <p:nvSpPr>
              <p:cNvPr id="21" name="椭圆 20"/>
              <p:cNvSpPr/>
              <p:nvPr/>
            </p:nvSpPr>
            <p:spPr>
              <a:xfrm>
                <a:off x="265741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22" name="椭圆 21"/>
              <p:cNvSpPr/>
              <p:nvPr/>
            </p:nvSpPr>
            <p:spPr>
              <a:xfrm>
                <a:off x="307087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grpSp>
          <p:nvGrpSpPr>
            <p:cNvPr id="23" name="组合 22"/>
            <p:cNvGrpSpPr/>
            <p:nvPr/>
          </p:nvGrpSpPr>
          <p:grpSpPr>
            <a:xfrm>
              <a:off x="1751988" y="3989211"/>
              <a:ext cx="682904" cy="269444"/>
              <a:chOff x="2657410" y="511119"/>
              <a:chExt cx="682904" cy="269444"/>
            </a:xfrm>
            <a:grpFill/>
          </p:grpSpPr>
          <p:sp>
            <p:nvSpPr>
              <p:cNvPr id="24" name="椭圆 23"/>
              <p:cNvSpPr/>
              <p:nvPr/>
            </p:nvSpPr>
            <p:spPr>
              <a:xfrm>
                <a:off x="265741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25" name="椭圆 24"/>
              <p:cNvSpPr/>
              <p:nvPr/>
            </p:nvSpPr>
            <p:spPr>
              <a:xfrm>
                <a:off x="307087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grpSp>
          <p:nvGrpSpPr>
            <p:cNvPr id="26" name="组合 25"/>
            <p:cNvGrpSpPr/>
            <p:nvPr/>
          </p:nvGrpSpPr>
          <p:grpSpPr>
            <a:xfrm>
              <a:off x="1761370" y="4709291"/>
              <a:ext cx="682904" cy="269444"/>
              <a:chOff x="2657410" y="511119"/>
              <a:chExt cx="682904" cy="269444"/>
            </a:xfrm>
            <a:grpFill/>
          </p:grpSpPr>
          <p:sp>
            <p:nvSpPr>
              <p:cNvPr id="27" name="椭圆 26"/>
              <p:cNvSpPr/>
              <p:nvPr/>
            </p:nvSpPr>
            <p:spPr>
              <a:xfrm>
                <a:off x="265741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28" name="椭圆 27"/>
              <p:cNvSpPr/>
              <p:nvPr/>
            </p:nvSpPr>
            <p:spPr>
              <a:xfrm>
                <a:off x="307087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grpSp>
          <p:nvGrpSpPr>
            <p:cNvPr id="29" name="组合 28"/>
            <p:cNvGrpSpPr/>
            <p:nvPr/>
          </p:nvGrpSpPr>
          <p:grpSpPr>
            <a:xfrm>
              <a:off x="1749612" y="5428455"/>
              <a:ext cx="682904" cy="269444"/>
              <a:chOff x="2657410" y="511119"/>
              <a:chExt cx="682904" cy="269444"/>
            </a:xfrm>
            <a:grpFill/>
          </p:grpSpPr>
          <p:sp>
            <p:nvSpPr>
              <p:cNvPr id="30" name="椭圆 29"/>
              <p:cNvSpPr/>
              <p:nvPr/>
            </p:nvSpPr>
            <p:spPr>
              <a:xfrm>
                <a:off x="265741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31" name="椭圆 30"/>
              <p:cNvSpPr/>
              <p:nvPr/>
            </p:nvSpPr>
            <p:spPr>
              <a:xfrm>
                <a:off x="307087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grpSp>
          <p:nvGrpSpPr>
            <p:cNvPr id="32" name="组合 31"/>
            <p:cNvGrpSpPr/>
            <p:nvPr/>
          </p:nvGrpSpPr>
          <p:grpSpPr>
            <a:xfrm>
              <a:off x="1758311" y="6130863"/>
              <a:ext cx="682904" cy="269444"/>
              <a:chOff x="2657410" y="511119"/>
              <a:chExt cx="682904" cy="269444"/>
            </a:xfrm>
            <a:grpFill/>
          </p:grpSpPr>
          <p:sp>
            <p:nvSpPr>
              <p:cNvPr id="33" name="椭圆 32"/>
              <p:cNvSpPr/>
              <p:nvPr/>
            </p:nvSpPr>
            <p:spPr>
              <a:xfrm>
                <a:off x="265741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34" name="椭圆 33"/>
              <p:cNvSpPr/>
              <p:nvPr/>
            </p:nvSpPr>
            <p:spPr>
              <a:xfrm>
                <a:off x="307087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grpSp>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11967" y="439105"/>
            <a:ext cx="582259" cy="5979791"/>
          </a:xfrm>
          <a:prstGeom prst="rect">
            <a:avLst/>
          </a:prstGeom>
        </p:spPr>
      </p:pic>
      <p:grpSp>
        <p:nvGrpSpPr>
          <p:cNvPr id="50" name="组合 49"/>
          <p:cNvGrpSpPr/>
          <p:nvPr/>
        </p:nvGrpSpPr>
        <p:grpSpPr>
          <a:xfrm>
            <a:off x="3071270" y="1677714"/>
            <a:ext cx="8354015" cy="4631607"/>
            <a:chOff x="3070870" y="1677713"/>
            <a:chExt cx="8352928" cy="4631607"/>
          </a:xfrm>
        </p:grpSpPr>
        <p:sp>
          <p:nvSpPr>
            <p:cNvPr id="51" name="圆角矩形 50"/>
            <p:cNvSpPr/>
            <p:nvPr/>
          </p:nvSpPr>
          <p:spPr>
            <a:xfrm>
              <a:off x="3070870" y="1677713"/>
              <a:ext cx="8352928" cy="4631607"/>
            </a:xfrm>
            <a:prstGeom prst="roundRect">
              <a:avLst>
                <a:gd name="adj" fmla="val 7667"/>
              </a:avLst>
            </a:prstGeom>
            <a:solidFill>
              <a:schemeClr val="bg1"/>
            </a:solidFill>
            <a:ln>
              <a:solidFill>
                <a:srgbClr val="569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52" name="圆角矩形 51"/>
            <p:cNvSpPr/>
            <p:nvPr/>
          </p:nvSpPr>
          <p:spPr>
            <a:xfrm>
              <a:off x="3170954" y="1773319"/>
              <a:ext cx="8152760" cy="4440395"/>
            </a:xfrm>
            <a:prstGeom prst="roundRect">
              <a:avLst>
                <a:gd name="adj" fmla="val 7667"/>
              </a:avLst>
            </a:prstGeom>
            <a:solidFill>
              <a:schemeClr val="bg1"/>
            </a:solidFill>
            <a:ln w="12700">
              <a:solidFill>
                <a:srgbClr val="569DD8"/>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标题和内容">
    <p:bg>
      <p:bgPr>
        <a:solidFill>
          <a:schemeClr val="bg1"/>
        </a:solidFill>
        <a:effectLst/>
      </p:bgPr>
    </p:bg>
    <p:spTree>
      <p:nvGrpSpPr>
        <p:cNvPr id="1" name=""/>
        <p:cNvGrpSpPr/>
        <p:nvPr/>
      </p:nvGrpSpPr>
      <p:grpSpPr>
        <a:xfrm>
          <a:off x="0" y="0"/>
          <a:ext cx="0" cy="0"/>
          <a:chOff x="0" y="0"/>
          <a:chExt cx="0" cy="0"/>
        </a:xfrm>
      </p:grpSpPr>
      <p:sp>
        <p:nvSpPr>
          <p:cNvPr id="6" name="矩形 5"/>
          <p:cNvSpPr/>
          <p:nvPr userDrawn="1"/>
        </p:nvSpPr>
        <p:spPr>
          <a:xfrm>
            <a:off x="0" y="0"/>
            <a:ext cx="2063027" cy="6858000"/>
          </a:xfrm>
          <a:prstGeom prst="rect">
            <a:avLst/>
          </a:prstGeom>
          <a:solidFill>
            <a:schemeClr val="bg1"/>
          </a:solidFill>
          <a:ln>
            <a:solidFill>
              <a:srgbClr val="569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endParaRPr>
          </a:p>
        </p:txBody>
      </p:sp>
      <p:sp>
        <p:nvSpPr>
          <p:cNvPr id="9" name="矩形 8"/>
          <p:cNvSpPr/>
          <p:nvPr userDrawn="1"/>
        </p:nvSpPr>
        <p:spPr>
          <a:xfrm>
            <a:off x="2113395" y="0"/>
            <a:ext cx="10078605" cy="6858000"/>
          </a:xfrm>
          <a:prstGeom prst="rect">
            <a:avLst/>
          </a:prstGeom>
          <a:solidFill>
            <a:schemeClr val="bg1"/>
          </a:solidFill>
          <a:ln>
            <a:solidFill>
              <a:srgbClr val="569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endParaRPr>
          </a:p>
        </p:txBody>
      </p:sp>
      <p:grpSp>
        <p:nvGrpSpPr>
          <p:cNvPr id="4" name="组合 3"/>
          <p:cNvGrpSpPr/>
          <p:nvPr userDrawn="1"/>
        </p:nvGrpSpPr>
        <p:grpSpPr>
          <a:xfrm>
            <a:off x="1749840" y="476679"/>
            <a:ext cx="694752" cy="5923629"/>
            <a:chOff x="1749612" y="476678"/>
            <a:chExt cx="694662" cy="5923629"/>
          </a:xfrm>
          <a:solidFill>
            <a:srgbClr val="569DD8"/>
          </a:solidFill>
        </p:grpSpPr>
        <p:grpSp>
          <p:nvGrpSpPr>
            <p:cNvPr id="7" name="组合 6"/>
            <p:cNvGrpSpPr/>
            <p:nvPr userDrawn="1"/>
          </p:nvGrpSpPr>
          <p:grpSpPr>
            <a:xfrm>
              <a:off x="1758311" y="476678"/>
              <a:ext cx="682904" cy="269444"/>
              <a:chOff x="2657410" y="511119"/>
              <a:chExt cx="682904" cy="269444"/>
            </a:xfrm>
            <a:grpFill/>
          </p:grpSpPr>
          <p:sp>
            <p:nvSpPr>
              <p:cNvPr id="3" name="椭圆 2"/>
              <p:cNvSpPr/>
              <p:nvPr userDrawn="1"/>
            </p:nvSpPr>
            <p:spPr>
              <a:xfrm>
                <a:off x="265741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endParaRPr>
              </a:p>
            </p:txBody>
          </p:sp>
          <p:sp>
            <p:nvSpPr>
              <p:cNvPr id="10" name="椭圆 9"/>
              <p:cNvSpPr/>
              <p:nvPr userDrawn="1"/>
            </p:nvSpPr>
            <p:spPr>
              <a:xfrm>
                <a:off x="307087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endParaRPr>
              </a:p>
            </p:txBody>
          </p:sp>
        </p:grpSp>
        <p:grpSp>
          <p:nvGrpSpPr>
            <p:cNvPr id="11" name="组合 10"/>
            <p:cNvGrpSpPr/>
            <p:nvPr userDrawn="1"/>
          </p:nvGrpSpPr>
          <p:grpSpPr>
            <a:xfrm>
              <a:off x="1751988" y="1180899"/>
              <a:ext cx="682904" cy="269444"/>
              <a:chOff x="2657410" y="511119"/>
              <a:chExt cx="682904" cy="269444"/>
            </a:xfrm>
            <a:grpFill/>
          </p:grpSpPr>
          <p:sp>
            <p:nvSpPr>
              <p:cNvPr id="12" name="椭圆 11"/>
              <p:cNvSpPr/>
              <p:nvPr userDrawn="1"/>
            </p:nvSpPr>
            <p:spPr>
              <a:xfrm>
                <a:off x="265741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endParaRPr>
              </a:p>
            </p:txBody>
          </p:sp>
          <p:sp>
            <p:nvSpPr>
              <p:cNvPr id="13" name="椭圆 12"/>
              <p:cNvSpPr/>
              <p:nvPr userDrawn="1"/>
            </p:nvSpPr>
            <p:spPr>
              <a:xfrm>
                <a:off x="307087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endParaRPr>
              </a:p>
            </p:txBody>
          </p:sp>
        </p:grpSp>
        <p:grpSp>
          <p:nvGrpSpPr>
            <p:cNvPr id="14" name="组合 13"/>
            <p:cNvGrpSpPr/>
            <p:nvPr userDrawn="1"/>
          </p:nvGrpSpPr>
          <p:grpSpPr>
            <a:xfrm>
              <a:off x="1751988" y="1900979"/>
              <a:ext cx="682904" cy="269444"/>
              <a:chOff x="2657410" y="511119"/>
              <a:chExt cx="682904" cy="269444"/>
            </a:xfrm>
            <a:grpFill/>
          </p:grpSpPr>
          <p:sp>
            <p:nvSpPr>
              <p:cNvPr id="15" name="椭圆 14"/>
              <p:cNvSpPr/>
              <p:nvPr userDrawn="1"/>
            </p:nvSpPr>
            <p:spPr>
              <a:xfrm>
                <a:off x="265741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endParaRPr>
              </a:p>
            </p:txBody>
          </p:sp>
          <p:sp>
            <p:nvSpPr>
              <p:cNvPr id="16" name="椭圆 15"/>
              <p:cNvSpPr/>
              <p:nvPr userDrawn="1"/>
            </p:nvSpPr>
            <p:spPr>
              <a:xfrm>
                <a:off x="307087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endParaRPr>
              </a:p>
            </p:txBody>
          </p:sp>
        </p:grpSp>
        <p:grpSp>
          <p:nvGrpSpPr>
            <p:cNvPr id="17" name="组合 16"/>
            <p:cNvGrpSpPr/>
            <p:nvPr userDrawn="1"/>
          </p:nvGrpSpPr>
          <p:grpSpPr>
            <a:xfrm>
              <a:off x="1761370" y="2602471"/>
              <a:ext cx="682904" cy="269444"/>
              <a:chOff x="2657410" y="511119"/>
              <a:chExt cx="682904" cy="269444"/>
            </a:xfrm>
            <a:grpFill/>
          </p:grpSpPr>
          <p:sp>
            <p:nvSpPr>
              <p:cNvPr id="18" name="椭圆 17"/>
              <p:cNvSpPr/>
              <p:nvPr userDrawn="1"/>
            </p:nvSpPr>
            <p:spPr>
              <a:xfrm>
                <a:off x="265741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endParaRPr>
              </a:p>
            </p:txBody>
          </p:sp>
          <p:sp>
            <p:nvSpPr>
              <p:cNvPr id="19" name="椭圆 18"/>
              <p:cNvSpPr/>
              <p:nvPr userDrawn="1"/>
            </p:nvSpPr>
            <p:spPr>
              <a:xfrm>
                <a:off x="307087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endParaRPr>
              </a:p>
            </p:txBody>
          </p:sp>
        </p:grpSp>
        <p:grpSp>
          <p:nvGrpSpPr>
            <p:cNvPr id="20" name="组合 19"/>
            <p:cNvGrpSpPr/>
            <p:nvPr userDrawn="1"/>
          </p:nvGrpSpPr>
          <p:grpSpPr>
            <a:xfrm>
              <a:off x="1751988" y="3290363"/>
              <a:ext cx="682904" cy="269444"/>
              <a:chOff x="2657410" y="511119"/>
              <a:chExt cx="682904" cy="269444"/>
            </a:xfrm>
            <a:grpFill/>
          </p:grpSpPr>
          <p:sp>
            <p:nvSpPr>
              <p:cNvPr id="21" name="椭圆 20"/>
              <p:cNvSpPr/>
              <p:nvPr userDrawn="1"/>
            </p:nvSpPr>
            <p:spPr>
              <a:xfrm>
                <a:off x="265741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endParaRPr>
              </a:p>
            </p:txBody>
          </p:sp>
          <p:sp>
            <p:nvSpPr>
              <p:cNvPr id="22" name="椭圆 21"/>
              <p:cNvSpPr/>
              <p:nvPr userDrawn="1"/>
            </p:nvSpPr>
            <p:spPr>
              <a:xfrm>
                <a:off x="307087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endParaRPr>
              </a:p>
            </p:txBody>
          </p:sp>
        </p:grpSp>
        <p:grpSp>
          <p:nvGrpSpPr>
            <p:cNvPr id="23" name="组合 22"/>
            <p:cNvGrpSpPr/>
            <p:nvPr userDrawn="1"/>
          </p:nvGrpSpPr>
          <p:grpSpPr>
            <a:xfrm>
              <a:off x="1751988" y="3989211"/>
              <a:ext cx="682904" cy="269444"/>
              <a:chOff x="2657410" y="511119"/>
              <a:chExt cx="682904" cy="269444"/>
            </a:xfrm>
            <a:grpFill/>
          </p:grpSpPr>
          <p:sp>
            <p:nvSpPr>
              <p:cNvPr id="24" name="椭圆 23"/>
              <p:cNvSpPr/>
              <p:nvPr userDrawn="1"/>
            </p:nvSpPr>
            <p:spPr>
              <a:xfrm>
                <a:off x="265741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endParaRPr>
              </a:p>
            </p:txBody>
          </p:sp>
          <p:sp>
            <p:nvSpPr>
              <p:cNvPr id="25" name="椭圆 24"/>
              <p:cNvSpPr/>
              <p:nvPr userDrawn="1"/>
            </p:nvSpPr>
            <p:spPr>
              <a:xfrm>
                <a:off x="307087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endParaRPr>
              </a:p>
            </p:txBody>
          </p:sp>
        </p:grpSp>
        <p:grpSp>
          <p:nvGrpSpPr>
            <p:cNvPr id="26" name="组合 25"/>
            <p:cNvGrpSpPr/>
            <p:nvPr userDrawn="1"/>
          </p:nvGrpSpPr>
          <p:grpSpPr>
            <a:xfrm>
              <a:off x="1761370" y="4709291"/>
              <a:ext cx="682904" cy="269444"/>
              <a:chOff x="2657410" y="511119"/>
              <a:chExt cx="682904" cy="269444"/>
            </a:xfrm>
            <a:grpFill/>
          </p:grpSpPr>
          <p:sp>
            <p:nvSpPr>
              <p:cNvPr id="27" name="椭圆 26"/>
              <p:cNvSpPr/>
              <p:nvPr userDrawn="1"/>
            </p:nvSpPr>
            <p:spPr>
              <a:xfrm>
                <a:off x="265741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endParaRPr>
              </a:p>
            </p:txBody>
          </p:sp>
          <p:sp>
            <p:nvSpPr>
              <p:cNvPr id="28" name="椭圆 27"/>
              <p:cNvSpPr/>
              <p:nvPr userDrawn="1"/>
            </p:nvSpPr>
            <p:spPr>
              <a:xfrm>
                <a:off x="307087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endParaRPr>
              </a:p>
            </p:txBody>
          </p:sp>
        </p:grpSp>
        <p:grpSp>
          <p:nvGrpSpPr>
            <p:cNvPr id="29" name="组合 28"/>
            <p:cNvGrpSpPr/>
            <p:nvPr userDrawn="1"/>
          </p:nvGrpSpPr>
          <p:grpSpPr>
            <a:xfrm>
              <a:off x="1749612" y="5428455"/>
              <a:ext cx="682904" cy="269444"/>
              <a:chOff x="2657410" y="511119"/>
              <a:chExt cx="682904" cy="269444"/>
            </a:xfrm>
            <a:grpFill/>
          </p:grpSpPr>
          <p:sp>
            <p:nvSpPr>
              <p:cNvPr id="30" name="椭圆 29"/>
              <p:cNvSpPr/>
              <p:nvPr userDrawn="1"/>
            </p:nvSpPr>
            <p:spPr>
              <a:xfrm>
                <a:off x="265741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endParaRPr>
              </a:p>
            </p:txBody>
          </p:sp>
          <p:sp>
            <p:nvSpPr>
              <p:cNvPr id="31" name="椭圆 30"/>
              <p:cNvSpPr/>
              <p:nvPr userDrawn="1"/>
            </p:nvSpPr>
            <p:spPr>
              <a:xfrm>
                <a:off x="307087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endParaRPr>
              </a:p>
            </p:txBody>
          </p:sp>
        </p:grpSp>
        <p:grpSp>
          <p:nvGrpSpPr>
            <p:cNvPr id="32" name="组合 31"/>
            <p:cNvGrpSpPr/>
            <p:nvPr userDrawn="1"/>
          </p:nvGrpSpPr>
          <p:grpSpPr>
            <a:xfrm>
              <a:off x="1758311" y="6130863"/>
              <a:ext cx="682904" cy="269444"/>
              <a:chOff x="2657410" y="511119"/>
              <a:chExt cx="682904" cy="269444"/>
            </a:xfrm>
            <a:grpFill/>
          </p:grpSpPr>
          <p:sp>
            <p:nvSpPr>
              <p:cNvPr id="33" name="椭圆 32"/>
              <p:cNvSpPr/>
              <p:nvPr userDrawn="1"/>
            </p:nvSpPr>
            <p:spPr>
              <a:xfrm>
                <a:off x="265741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endParaRPr>
              </a:p>
            </p:txBody>
          </p:sp>
          <p:sp>
            <p:nvSpPr>
              <p:cNvPr id="34" name="椭圆 33"/>
              <p:cNvSpPr/>
              <p:nvPr userDrawn="1"/>
            </p:nvSpPr>
            <p:spPr>
              <a:xfrm>
                <a:off x="307087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endParaRPr>
              </a:p>
            </p:txBody>
          </p:sp>
        </p:grpSp>
      </p:grpSp>
      <p:pic>
        <p:nvPicPr>
          <p:cNvPr id="2" name="图片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811967" y="439105"/>
            <a:ext cx="582259" cy="5979791"/>
          </a:xfrm>
          <a:prstGeom prst="rect">
            <a:avLst/>
          </a:prstGeom>
        </p:spPr>
      </p:pic>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仅标题">
    <p:bg>
      <p:bgPr>
        <a:solidFill>
          <a:schemeClr val="bg1"/>
        </a:soli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90575" y="53861"/>
            <a:ext cx="805270" cy="284905"/>
          </a:xfrm>
          <a:prstGeom prst="rect">
            <a:avLst/>
          </a:prstGeom>
        </p:spPr>
      </p:pic>
      <p:pic>
        <p:nvPicPr>
          <p:cNvPr id="6" name="图片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625" y="325"/>
            <a:ext cx="12192000" cy="6857107"/>
          </a:xfrm>
          <a:prstGeom prst="rect">
            <a:avLst/>
          </a:prstGeom>
        </p:spPr>
      </p:pic>
      <p:sp>
        <p:nvSpPr>
          <p:cNvPr id="8" name="文本框 7"/>
          <p:cNvSpPr txBox="1"/>
          <p:nvPr userDrawn="1"/>
        </p:nvSpPr>
        <p:spPr>
          <a:xfrm>
            <a:off x="4300190" y="2204742"/>
            <a:ext cx="4249025" cy="1446550"/>
          </a:xfrm>
          <a:prstGeom prst="rect">
            <a:avLst/>
          </a:prstGeom>
          <a:noFill/>
        </p:spPr>
        <p:txBody>
          <a:bodyPr wrap="square" rtlCol="0">
            <a:spAutoFit/>
          </a:bodyPr>
          <a:lstStyle/>
          <a:p>
            <a:r>
              <a:rPr lang="zh-CN" altLang="en-US" sz="8800"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再  见</a:t>
            </a: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bg1"/>
        </a:solidFill>
        <a:effectLst/>
      </p:bgPr>
    </p:bg>
    <p:spTree>
      <p:nvGrpSpPr>
        <p:cNvPr id="1" name=""/>
        <p:cNvGrpSpPr/>
        <p:nvPr/>
      </p:nvGrpSpPr>
      <p:grpSpPr>
        <a:xfrm>
          <a:off x="0" y="0"/>
          <a:ext cx="0" cy="0"/>
          <a:chOff x="0" y="0"/>
          <a:chExt cx="0" cy="0"/>
        </a:xfrm>
      </p:grpSpPr>
      <p:pic>
        <p:nvPicPr>
          <p:cNvPr id="10" name="图片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99812" y="44625"/>
            <a:ext cx="805270" cy="284905"/>
          </a:xfrm>
          <a:prstGeom prst="rect">
            <a:avLst/>
          </a:prstGeom>
        </p:spPr>
      </p:pic>
      <p:pic>
        <p:nvPicPr>
          <p:cNvPr id="15" name="图片 14"/>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234" y="-324"/>
            <a:ext cx="12192001" cy="6858000"/>
          </a:xfrm>
          <a:prstGeom prst="rect">
            <a:avLst/>
          </a:prstGeom>
        </p:spPr>
      </p:pic>
      <p:sp>
        <p:nvSpPr>
          <p:cNvPr id="16" name="矩形 15"/>
          <p:cNvSpPr/>
          <p:nvPr userDrawn="1"/>
        </p:nvSpPr>
        <p:spPr>
          <a:xfrm>
            <a:off x="2235" y="3345520"/>
            <a:ext cx="12193588" cy="2948630"/>
          </a:xfrm>
          <a:prstGeom prst="rect">
            <a:avLst/>
          </a:prstGeom>
          <a:solidFill>
            <a:schemeClr val="tx1">
              <a:lumMod val="95000"/>
              <a:lumOff val="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n>
                <a:solidFill>
                  <a:srgbClr val="EEECE1">
                    <a:lumMod val="10000"/>
                  </a:srgbClr>
                </a:solidFill>
              </a:ln>
              <a:solidFill>
                <a:prstClr val="white"/>
              </a:solidFill>
            </a:endParaRPr>
          </a:p>
        </p:txBody>
      </p:sp>
      <p:cxnSp>
        <p:nvCxnSpPr>
          <p:cNvPr id="19" name="直接连接符 18"/>
          <p:cNvCxnSpPr/>
          <p:nvPr userDrawn="1"/>
        </p:nvCxnSpPr>
        <p:spPr>
          <a:xfrm>
            <a:off x="3217540" y="4940844"/>
            <a:ext cx="5689373" cy="0"/>
          </a:xfrm>
          <a:prstGeom prst="line">
            <a:avLst/>
          </a:prstGeom>
          <a:ln w="317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标题 6"/>
          <p:cNvSpPr>
            <a:spLocks noGrp="1"/>
          </p:cNvSpPr>
          <p:nvPr>
            <p:ph type="title" hasCustomPrompt="1"/>
          </p:nvPr>
        </p:nvSpPr>
        <p:spPr>
          <a:xfrm>
            <a:off x="838310" y="3573017"/>
            <a:ext cx="10515382" cy="1325563"/>
          </a:xfrm>
          <a:prstGeom prst="rect">
            <a:avLst/>
          </a:prstGeom>
        </p:spPr>
        <p:txBody>
          <a:bodyPr>
            <a:noAutofit/>
          </a:bodyPr>
          <a:lstStyle>
            <a:lvl1pPr>
              <a:defRPr lang="zh-CN" altLang="en-US" sz="7200" b="1">
                <a:solidFill>
                  <a:schemeClr val="bg1"/>
                </a:solidFill>
                <a:effectLst>
                  <a:outerShdw blurRad="38100" dist="38100" dir="2700000" algn="tl">
                    <a:srgbClr val="000000">
                      <a:alpha val="43137"/>
                    </a:srgbClr>
                  </a:outerShdw>
                </a:effectLst>
              </a:defRPr>
            </a:lvl1pPr>
          </a:lstStyle>
          <a:p>
            <a:pPr marL="0" lvl="0"/>
            <a:r>
              <a:rPr lang="zh-CN" altLang="en-US" dirty="0"/>
              <a:t>物理精品课件</a:t>
            </a:r>
          </a:p>
        </p:txBody>
      </p:sp>
      <p:sp>
        <p:nvSpPr>
          <p:cNvPr id="22" name="文本占位符 21"/>
          <p:cNvSpPr>
            <a:spLocks noGrp="1"/>
          </p:cNvSpPr>
          <p:nvPr>
            <p:ph type="body" sz="quarter" idx="10"/>
          </p:nvPr>
        </p:nvSpPr>
        <p:spPr>
          <a:xfrm>
            <a:off x="3156392" y="5006007"/>
            <a:ext cx="5833655" cy="523220"/>
          </a:xfrm>
          <a:prstGeom prst="rect">
            <a:avLst/>
          </a:prstGeom>
          <a:noFill/>
        </p:spPr>
        <p:txBody>
          <a:bodyPr wrap="square" rtlCol="0">
            <a:spAutoFit/>
          </a:bodyPr>
          <a:lstStyle>
            <a:lvl1pPr marL="0" indent="0">
              <a:buNone/>
              <a:defRPr lang="zh-CN" altLang="en-US" b="1" dirty="0" smtClean="0">
                <a:solidFill>
                  <a:schemeClr val="bg1"/>
                </a:solidFill>
                <a:effectLst>
                  <a:outerShdw blurRad="38100" dist="38100" dir="2700000" algn="tl">
                    <a:srgbClr val="000000">
                      <a:alpha val="43137"/>
                    </a:srgbClr>
                  </a:outerShdw>
                </a:effectLst>
              </a:defRPr>
            </a:lvl1pPr>
          </a:lstStyle>
          <a:p>
            <a:pPr marL="0" lvl="0" algn="ctr"/>
            <a:r>
              <a:rPr lang="zh-CN" altLang="en-US" dirty="0"/>
              <a:t>单击此处编辑母版文本样式</a:t>
            </a: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标题和内容">
    <p:bg>
      <p:bgPr>
        <a:solidFill>
          <a:schemeClr val="bg1"/>
        </a:solidFill>
        <a:effectLst/>
      </p:bgPr>
    </p:bg>
    <p:spTree>
      <p:nvGrpSpPr>
        <p:cNvPr id="1" name=""/>
        <p:cNvGrpSpPr/>
        <p:nvPr/>
      </p:nvGrpSpPr>
      <p:grpSpPr>
        <a:xfrm>
          <a:off x="0" y="0"/>
          <a:ext cx="0" cy="0"/>
          <a:chOff x="0" y="0"/>
          <a:chExt cx="0" cy="0"/>
        </a:xfrm>
      </p:grpSpPr>
      <p:sp>
        <p:nvSpPr>
          <p:cNvPr id="6" name="矩形 5"/>
          <p:cNvSpPr/>
          <p:nvPr userDrawn="1"/>
        </p:nvSpPr>
        <p:spPr>
          <a:xfrm>
            <a:off x="0" y="0"/>
            <a:ext cx="2063027" cy="6858000"/>
          </a:xfrm>
          <a:prstGeom prst="rect">
            <a:avLst/>
          </a:prstGeom>
          <a:solidFill>
            <a:schemeClr val="bg1"/>
          </a:solidFill>
          <a:ln>
            <a:solidFill>
              <a:srgbClr val="569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endParaRPr>
          </a:p>
        </p:txBody>
      </p:sp>
      <p:sp>
        <p:nvSpPr>
          <p:cNvPr id="9" name="矩形 8"/>
          <p:cNvSpPr/>
          <p:nvPr userDrawn="1"/>
        </p:nvSpPr>
        <p:spPr>
          <a:xfrm>
            <a:off x="2113395" y="0"/>
            <a:ext cx="10078605" cy="6858000"/>
          </a:xfrm>
          <a:prstGeom prst="rect">
            <a:avLst/>
          </a:prstGeom>
          <a:solidFill>
            <a:schemeClr val="bg1"/>
          </a:solidFill>
          <a:ln>
            <a:solidFill>
              <a:srgbClr val="569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endParaRPr>
          </a:p>
        </p:txBody>
      </p:sp>
      <p:grpSp>
        <p:nvGrpSpPr>
          <p:cNvPr id="4" name="组合 3"/>
          <p:cNvGrpSpPr/>
          <p:nvPr userDrawn="1"/>
        </p:nvGrpSpPr>
        <p:grpSpPr>
          <a:xfrm>
            <a:off x="1749840" y="476679"/>
            <a:ext cx="694752" cy="5923629"/>
            <a:chOff x="1749612" y="476678"/>
            <a:chExt cx="694662" cy="5923629"/>
          </a:xfrm>
          <a:solidFill>
            <a:srgbClr val="569DD8"/>
          </a:solidFill>
        </p:grpSpPr>
        <p:grpSp>
          <p:nvGrpSpPr>
            <p:cNvPr id="7" name="组合 6"/>
            <p:cNvGrpSpPr/>
            <p:nvPr userDrawn="1"/>
          </p:nvGrpSpPr>
          <p:grpSpPr>
            <a:xfrm>
              <a:off x="1758311" y="476678"/>
              <a:ext cx="682904" cy="269444"/>
              <a:chOff x="2657410" y="511119"/>
              <a:chExt cx="682904" cy="269444"/>
            </a:xfrm>
            <a:grpFill/>
          </p:grpSpPr>
          <p:sp>
            <p:nvSpPr>
              <p:cNvPr id="3" name="椭圆 2"/>
              <p:cNvSpPr/>
              <p:nvPr userDrawn="1"/>
            </p:nvSpPr>
            <p:spPr>
              <a:xfrm>
                <a:off x="265741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endParaRPr>
              </a:p>
            </p:txBody>
          </p:sp>
          <p:sp>
            <p:nvSpPr>
              <p:cNvPr id="10" name="椭圆 9"/>
              <p:cNvSpPr/>
              <p:nvPr userDrawn="1"/>
            </p:nvSpPr>
            <p:spPr>
              <a:xfrm>
                <a:off x="307087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endParaRPr>
              </a:p>
            </p:txBody>
          </p:sp>
        </p:grpSp>
        <p:grpSp>
          <p:nvGrpSpPr>
            <p:cNvPr id="11" name="组合 10"/>
            <p:cNvGrpSpPr/>
            <p:nvPr userDrawn="1"/>
          </p:nvGrpSpPr>
          <p:grpSpPr>
            <a:xfrm>
              <a:off x="1751988" y="1180899"/>
              <a:ext cx="682904" cy="269444"/>
              <a:chOff x="2657410" y="511119"/>
              <a:chExt cx="682904" cy="269444"/>
            </a:xfrm>
            <a:grpFill/>
          </p:grpSpPr>
          <p:sp>
            <p:nvSpPr>
              <p:cNvPr id="12" name="椭圆 11"/>
              <p:cNvSpPr/>
              <p:nvPr userDrawn="1"/>
            </p:nvSpPr>
            <p:spPr>
              <a:xfrm>
                <a:off x="265741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endParaRPr>
              </a:p>
            </p:txBody>
          </p:sp>
          <p:sp>
            <p:nvSpPr>
              <p:cNvPr id="13" name="椭圆 12"/>
              <p:cNvSpPr/>
              <p:nvPr userDrawn="1"/>
            </p:nvSpPr>
            <p:spPr>
              <a:xfrm>
                <a:off x="307087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endParaRPr>
              </a:p>
            </p:txBody>
          </p:sp>
        </p:grpSp>
        <p:grpSp>
          <p:nvGrpSpPr>
            <p:cNvPr id="14" name="组合 13"/>
            <p:cNvGrpSpPr/>
            <p:nvPr userDrawn="1"/>
          </p:nvGrpSpPr>
          <p:grpSpPr>
            <a:xfrm>
              <a:off x="1751988" y="1900979"/>
              <a:ext cx="682904" cy="269444"/>
              <a:chOff x="2657410" y="511119"/>
              <a:chExt cx="682904" cy="269444"/>
            </a:xfrm>
            <a:grpFill/>
          </p:grpSpPr>
          <p:sp>
            <p:nvSpPr>
              <p:cNvPr id="15" name="椭圆 14"/>
              <p:cNvSpPr/>
              <p:nvPr userDrawn="1"/>
            </p:nvSpPr>
            <p:spPr>
              <a:xfrm>
                <a:off x="265741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endParaRPr>
              </a:p>
            </p:txBody>
          </p:sp>
          <p:sp>
            <p:nvSpPr>
              <p:cNvPr id="16" name="椭圆 15"/>
              <p:cNvSpPr/>
              <p:nvPr userDrawn="1"/>
            </p:nvSpPr>
            <p:spPr>
              <a:xfrm>
                <a:off x="307087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endParaRPr>
              </a:p>
            </p:txBody>
          </p:sp>
        </p:grpSp>
        <p:grpSp>
          <p:nvGrpSpPr>
            <p:cNvPr id="17" name="组合 16"/>
            <p:cNvGrpSpPr/>
            <p:nvPr userDrawn="1"/>
          </p:nvGrpSpPr>
          <p:grpSpPr>
            <a:xfrm>
              <a:off x="1761370" y="2602471"/>
              <a:ext cx="682904" cy="269444"/>
              <a:chOff x="2657410" y="511119"/>
              <a:chExt cx="682904" cy="269444"/>
            </a:xfrm>
            <a:grpFill/>
          </p:grpSpPr>
          <p:sp>
            <p:nvSpPr>
              <p:cNvPr id="18" name="椭圆 17"/>
              <p:cNvSpPr/>
              <p:nvPr userDrawn="1"/>
            </p:nvSpPr>
            <p:spPr>
              <a:xfrm>
                <a:off x="265741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endParaRPr>
              </a:p>
            </p:txBody>
          </p:sp>
          <p:sp>
            <p:nvSpPr>
              <p:cNvPr id="19" name="椭圆 18"/>
              <p:cNvSpPr/>
              <p:nvPr userDrawn="1"/>
            </p:nvSpPr>
            <p:spPr>
              <a:xfrm>
                <a:off x="307087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endParaRPr>
              </a:p>
            </p:txBody>
          </p:sp>
        </p:grpSp>
        <p:grpSp>
          <p:nvGrpSpPr>
            <p:cNvPr id="20" name="组合 19"/>
            <p:cNvGrpSpPr/>
            <p:nvPr userDrawn="1"/>
          </p:nvGrpSpPr>
          <p:grpSpPr>
            <a:xfrm>
              <a:off x="1751988" y="3290363"/>
              <a:ext cx="682904" cy="269444"/>
              <a:chOff x="2657410" y="511119"/>
              <a:chExt cx="682904" cy="269444"/>
            </a:xfrm>
            <a:grpFill/>
          </p:grpSpPr>
          <p:sp>
            <p:nvSpPr>
              <p:cNvPr id="21" name="椭圆 20"/>
              <p:cNvSpPr/>
              <p:nvPr userDrawn="1"/>
            </p:nvSpPr>
            <p:spPr>
              <a:xfrm>
                <a:off x="265741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endParaRPr>
              </a:p>
            </p:txBody>
          </p:sp>
          <p:sp>
            <p:nvSpPr>
              <p:cNvPr id="22" name="椭圆 21"/>
              <p:cNvSpPr/>
              <p:nvPr userDrawn="1"/>
            </p:nvSpPr>
            <p:spPr>
              <a:xfrm>
                <a:off x="307087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endParaRPr>
              </a:p>
            </p:txBody>
          </p:sp>
        </p:grpSp>
        <p:grpSp>
          <p:nvGrpSpPr>
            <p:cNvPr id="23" name="组合 22"/>
            <p:cNvGrpSpPr/>
            <p:nvPr userDrawn="1"/>
          </p:nvGrpSpPr>
          <p:grpSpPr>
            <a:xfrm>
              <a:off x="1751988" y="3989211"/>
              <a:ext cx="682904" cy="269444"/>
              <a:chOff x="2657410" y="511119"/>
              <a:chExt cx="682904" cy="269444"/>
            </a:xfrm>
            <a:grpFill/>
          </p:grpSpPr>
          <p:sp>
            <p:nvSpPr>
              <p:cNvPr id="24" name="椭圆 23"/>
              <p:cNvSpPr/>
              <p:nvPr userDrawn="1"/>
            </p:nvSpPr>
            <p:spPr>
              <a:xfrm>
                <a:off x="265741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endParaRPr>
              </a:p>
            </p:txBody>
          </p:sp>
          <p:sp>
            <p:nvSpPr>
              <p:cNvPr id="25" name="椭圆 24"/>
              <p:cNvSpPr/>
              <p:nvPr userDrawn="1"/>
            </p:nvSpPr>
            <p:spPr>
              <a:xfrm>
                <a:off x="307087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endParaRPr>
              </a:p>
            </p:txBody>
          </p:sp>
        </p:grpSp>
        <p:grpSp>
          <p:nvGrpSpPr>
            <p:cNvPr id="26" name="组合 25"/>
            <p:cNvGrpSpPr/>
            <p:nvPr userDrawn="1"/>
          </p:nvGrpSpPr>
          <p:grpSpPr>
            <a:xfrm>
              <a:off x="1761370" y="4709291"/>
              <a:ext cx="682904" cy="269444"/>
              <a:chOff x="2657410" y="511119"/>
              <a:chExt cx="682904" cy="269444"/>
            </a:xfrm>
            <a:grpFill/>
          </p:grpSpPr>
          <p:sp>
            <p:nvSpPr>
              <p:cNvPr id="27" name="椭圆 26"/>
              <p:cNvSpPr/>
              <p:nvPr userDrawn="1"/>
            </p:nvSpPr>
            <p:spPr>
              <a:xfrm>
                <a:off x="265741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endParaRPr>
              </a:p>
            </p:txBody>
          </p:sp>
          <p:sp>
            <p:nvSpPr>
              <p:cNvPr id="28" name="椭圆 27"/>
              <p:cNvSpPr/>
              <p:nvPr userDrawn="1"/>
            </p:nvSpPr>
            <p:spPr>
              <a:xfrm>
                <a:off x="307087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endParaRPr>
              </a:p>
            </p:txBody>
          </p:sp>
        </p:grpSp>
        <p:grpSp>
          <p:nvGrpSpPr>
            <p:cNvPr id="29" name="组合 28"/>
            <p:cNvGrpSpPr/>
            <p:nvPr userDrawn="1"/>
          </p:nvGrpSpPr>
          <p:grpSpPr>
            <a:xfrm>
              <a:off x="1749612" y="5428455"/>
              <a:ext cx="682904" cy="269444"/>
              <a:chOff x="2657410" y="511119"/>
              <a:chExt cx="682904" cy="269444"/>
            </a:xfrm>
            <a:grpFill/>
          </p:grpSpPr>
          <p:sp>
            <p:nvSpPr>
              <p:cNvPr id="30" name="椭圆 29"/>
              <p:cNvSpPr/>
              <p:nvPr userDrawn="1"/>
            </p:nvSpPr>
            <p:spPr>
              <a:xfrm>
                <a:off x="265741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endParaRPr>
              </a:p>
            </p:txBody>
          </p:sp>
          <p:sp>
            <p:nvSpPr>
              <p:cNvPr id="31" name="椭圆 30"/>
              <p:cNvSpPr/>
              <p:nvPr userDrawn="1"/>
            </p:nvSpPr>
            <p:spPr>
              <a:xfrm>
                <a:off x="307087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endParaRPr>
              </a:p>
            </p:txBody>
          </p:sp>
        </p:grpSp>
        <p:grpSp>
          <p:nvGrpSpPr>
            <p:cNvPr id="32" name="组合 31"/>
            <p:cNvGrpSpPr/>
            <p:nvPr userDrawn="1"/>
          </p:nvGrpSpPr>
          <p:grpSpPr>
            <a:xfrm>
              <a:off x="1758311" y="6130863"/>
              <a:ext cx="682904" cy="269444"/>
              <a:chOff x="2657410" y="511119"/>
              <a:chExt cx="682904" cy="269444"/>
            </a:xfrm>
            <a:grpFill/>
          </p:grpSpPr>
          <p:sp>
            <p:nvSpPr>
              <p:cNvPr id="33" name="椭圆 32"/>
              <p:cNvSpPr/>
              <p:nvPr userDrawn="1"/>
            </p:nvSpPr>
            <p:spPr>
              <a:xfrm>
                <a:off x="265741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endParaRPr>
              </a:p>
            </p:txBody>
          </p:sp>
          <p:sp>
            <p:nvSpPr>
              <p:cNvPr id="34" name="椭圆 33"/>
              <p:cNvSpPr/>
              <p:nvPr userDrawn="1"/>
            </p:nvSpPr>
            <p:spPr>
              <a:xfrm>
                <a:off x="307087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endParaRPr>
              </a:p>
            </p:txBody>
          </p:sp>
        </p:grpSp>
      </p:grpSp>
      <p:pic>
        <p:nvPicPr>
          <p:cNvPr id="2" name="图片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811967" y="439105"/>
            <a:ext cx="582259" cy="5979791"/>
          </a:xfrm>
          <a:prstGeom prst="rect">
            <a:avLst/>
          </a:prstGeom>
        </p:spPr>
      </p:pic>
      <p:grpSp>
        <p:nvGrpSpPr>
          <p:cNvPr id="50" name="组合 49"/>
          <p:cNvGrpSpPr/>
          <p:nvPr userDrawn="1"/>
        </p:nvGrpSpPr>
        <p:grpSpPr>
          <a:xfrm>
            <a:off x="3071270" y="1677714"/>
            <a:ext cx="8354015" cy="4631607"/>
            <a:chOff x="3070870" y="1677713"/>
            <a:chExt cx="8352928" cy="4631607"/>
          </a:xfrm>
        </p:grpSpPr>
        <p:sp>
          <p:nvSpPr>
            <p:cNvPr id="51" name="圆角矩形 50"/>
            <p:cNvSpPr/>
            <p:nvPr/>
          </p:nvSpPr>
          <p:spPr>
            <a:xfrm>
              <a:off x="3070870" y="1677713"/>
              <a:ext cx="8352928" cy="4631607"/>
            </a:xfrm>
            <a:prstGeom prst="roundRect">
              <a:avLst>
                <a:gd name="adj" fmla="val 7667"/>
              </a:avLst>
            </a:prstGeom>
            <a:solidFill>
              <a:schemeClr val="bg1"/>
            </a:solidFill>
            <a:ln>
              <a:solidFill>
                <a:srgbClr val="569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endParaRPr>
            </a:p>
          </p:txBody>
        </p:sp>
        <p:sp>
          <p:nvSpPr>
            <p:cNvPr id="52" name="圆角矩形 51"/>
            <p:cNvSpPr/>
            <p:nvPr/>
          </p:nvSpPr>
          <p:spPr>
            <a:xfrm>
              <a:off x="3170954" y="1773319"/>
              <a:ext cx="8152760" cy="4440395"/>
            </a:xfrm>
            <a:prstGeom prst="roundRect">
              <a:avLst>
                <a:gd name="adj" fmla="val 7667"/>
              </a:avLst>
            </a:prstGeom>
            <a:solidFill>
              <a:schemeClr val="bg1"/>
            </a:solidFill>
            <a:ln w="12700">
              <a:solidFill>
                <a:srgbClr val="569DD8"/>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endParaRPr>
            </a:p>
          </p:txBody>
        </p:sp>
      </p:grpSp>
      <p:pic>
        <p:nvPicPr>
          <p:cNvPr id="53" name="图片 52"/>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819618" y="497179"/>
            <a:ext cx="768256" cy="578337"/>
          </a:xfrm>
          <a:prstGeom prst="rect">
            <a:avLst/>
          </a:prstGeom>
        </p:spPr>
      </p:pic>
      <p:cxnSp>
        <p:nvCxnSpPr>
          <p:cNvPr id="54" name="直接连接符 53"/>
          <p:cNvCxnSpPr/>
          <p:nvPr userDrawn="1"/>
        </p:nvCxnSpPr>
        <p:spPr>
          <a:xfrm>
            <a:off x="3719426" y="1073243"/>
            <a:ext cx="1872452" cy="0"/>
          </a:xfrm>
          <a:prstGeom prst="line">
            <a:avLst/>
          </a:prstGeom>
          <a:ln w="28575">
            <a:solidFill>
              <a:srgbClr val="569DD8"/>
            </a:solidFill>
            <a:prstDash val="sysDot"/>
          </a:ln>
        </p:spPr>
        <p:style>
          <a:lnRef idx="1">
            <a:schemeClr val="accent1"/>
          </a:lnRef>
          <a:fillRef idx="0">
            <a:schemeClr val="accent1"/>
          </a:fillRef>
          <a:effectRef idx="0">
            <a:schemeClr val="accent1"/>
          </a:effectRef>
          <a:fontRef idx="minor">
            <a:schemeClr val="tx1"/>
          </a:fontRef>
        </p:style>
      </p:cxnSp>
      <p:sp>
        <p:nvSpPr>
          <p:cNvPr id="55" name="文本占位符 57"/>
          <p:cNvSpPr>
            <a:spLocks noGrp="1"/>
          </p:cNvSpPr>
          <p:nvPr>
            <p:ph type="body" sz="quarter" idx="11" hasCustomPrompt="1"/>
          </p:nvPr>
        </p:nvSpPr>
        <p:spPr>
          <a:xfrm>
            <a:off x="3575391" y="591072"/>
            <a:ext cx="2592898" cy="461665"/>
          </a:xfrm>
          <a:prstGeom prst="rect">
            <a:avLst/>
          </a:prstGeom>
          <a:noFill/>
        </p:spPr>
        <p:txBody>
          <a:bodyPr wrap="square" rtlCol="0">
            <a:spAutoFit/>
          </a:bodyPr>
          <a:lstStyle>
            <a:lvl1pPr marL="0" indent="0">
              <a:buNone/>
              <a:defRPr lang="zh-CN" altLang="en-US" sz="2400" dirty="0">
                <a:solidFill>
                  <a:srgbClr val="569DD8"/>
                </a:solidFill>
                <a:latin typeface="汉仪良品线粗简" panose="02010600030101010101" pitchFamily="18" charset="-122"/>
                <a:ea typeface="汉仪良品线粗简" panose="02010600030101010101" pitchFamily="18" charset="-122"/>
              </a:defRPr>
            </a:lvl1pPr>
          </a:lstStyle>
          <a:p>
            <a:pPr marL="0" lvl="0"/>
            <a:r>
              <a:rPr lang="zh-CN" altLang="en-US" sz="2400" dirty="0">
                <a:solidFill>
                  <a:srgbClr val="569DD8"/>
                </a:solidFill>
                <a:latin typeface="汉仪良品线粗简" panose="02010600030101010101" pitchFamily="18" charset="-122"/>
                <a:ea typeface="汉仪良品线粗简" panose="02010600030101010101" pitchFamily="18" charset="-122"/>
              </a:rPr>
              <a:t>此处输入标题</a:t>
            </a: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_标题和内容">
    <p:bg>
      <p:bgPr>
        <a:solidFill>
          <a:schemeClr val="bg1"/>
        </a:solidFill>
        <a:effectLst/>
      </p:bgPr>
    </p:bg>
    <p:spTree>
      <p:nvGrpSpPr>
        <p:cNvPr id="1" name=""/>
        <p:cNvGrpSpPr/>
        <p:nvPr/>
      </p:nvGrpSpPr>
      <p:grpSpPr>
        <a:xfrm>
          <a:off x="0" y="0"/>
          <a:ext cx="0" cy="0"/>
          <a:chOff x="0" y="0"/>
          <a:chExt cx="0" cy="0"/>
        </a:xfrm>
      </p:grpSpPr>
      <p:sp>
        <p:nvSpPr>
          <p:cNvPr id="6" name="矩形 5"/>
          <p:cNvSpPr/>
          <p:nvPr userDrawn="1"/>
        </p:nvSpPr>
        <p:spPr>
          <a:xfrm>
            <a:off x="0" y="0"/>
            <a:ext cx="2063027" cy="6858000"/>
          </a:xfrm>
          <a:prstGeom prst="rect">
            <a:avLst/>
          </a:prstGeom>
          <a:solidFill>
            <a:schemeClr val="bg1"/>
          </a:solidFill>
          <a:ln>
            <a:solidFill>
              <a:srgbClr val="569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endParaRPr>
          </a:p>
        </p:txBody>
      </p:sp>
      <p:sp>
        <p:nvSpPr>
          <p:cNvPr id="9" name="矩形 8"/>
          <p:cNvSpPr/>
          <p:nvPr userDrawn="1"/>
        </p:nvSpPr>
        <p:spPr>
          <a:xfrm>
            <a:off x="2113395" y="0"/>
            <a:ext cx="10078605" cy="6858000"/>
          </a:xfrm>
          <a:prstGeom prst="rect">
            <a:avLst/>
          </a:prstGeom>
          <a:solidFill>
            <a:schemeClr val="bg1"/>
          </a:solidFill>
          <a:ln>
            <a:solidFill>
              <a:srgbClr val="569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endParaRPr>
          </a:p>
        </p:txBody>
      </p:sp>
      <p:grpSp>
        <p:nvGrpSpPr>
          <p:cNvPr id="4" name="组合 3"/>
          <p:cNvGrpSpPr/>
          <p:nvPr userDrawn="1"/>
        </p:nvGrpSpPr>
        <p:grpSpPr>
          <a:xfrm>
            <a:off x="1749840" y="476679"/>
            <a:ext cx="694752" cy="5923629"/>
            <a:chOff x="1749612" y="476678"/>
            <a:chExt cx="694662" cy="5923629"/>
          </a:xfrm>
          <a:solidFill>
            <a:srgbClr val="569DD8"/>
          </a:solidFill>
        </p:grpSpPr>
        <p:grpSp>
          <p:nvGrpSpPr>
            <p:cNvPr id="7" name="组合 6"/>
            <p:cNvGrpSpPr/>
            <p:nvPr userDrawn="1"/>
          </p:nvGrpSpPr>
          <p:grpSpPr>
            <a:xfrm>
              <a:off x="1758311" y="476678"/>
              <a:ext cx="682904" cy="269444"/>
              <a:chOff x="2657410" y="511119"/>
              <a:chExt cx="682904" cy="269444"/>
            </a:xfrm>
            <a:grpFill/>
          </p:grpSpPr>
          <p:sp>
            <p:nvSpPr>
              <p:cNvPr id="3" name="椭圆 2"/>
              <p:cNvSpPr/>
              <p:nvPr userDrawn="1"/>
            </p:nvSpPr>
            <p:spPr>
              <a:xfrm>
                <a:off x="265741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endParaRPr>
              </a:p>
            </p:txBody>
          </p:sp>
          <p:sp>
            <p:nvSpPr>
              <p:cNvPr id="10" name="椭圆 9"/>
              <p:cNvSpPr/>
              <p:nvPr userDrawn="1"/>
            </p:nvSpPr>
            <p:spPr>
              <a:xfrm>
                <a:off x="307087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endParaRPr>
              </a:p>
            </p:txBody>
          </p:sp>
        </p:grpSp>
        <p:grpSp>
          <p:nvGrpSpPr>
            <p:cNvPr id="11" name="组合 10"/>
            <p:cNvGrpSpPr/>
            <p:nvPr userDrawn="1"/>
          </p:nvGrpSpPr>
          <p:grpSpPr>
            <a:xfrm>
              <a:off x="1751988" y="1180899"/>
              <a:ext cx="682904" cy="269444"/>
              <a:chOff x="2657410" y="511119"/>
              <a:chExt cx="682904" cy="269444"/>
            </a:xfrm>
            <a:grpFill/>
          </p:grpSpPr>
          <p:sp>
            <p:nvSpPr>
              <p:cNvPr id="12" name="椭圆 11"/>
              <p:cNvSpPr/>
              <p:nvPr userDrawn="1"/>
            </p:nvSpPr>
            <p:spPr>
              <a:xfrm>
                <a:off x="265741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endParaRPr>
              </a:p>
            </p:txBody>
          </p:sp>
          <p:sp>
            <p:nvSpPr>
              <p:cNvPr id="13" name="椭圆 12"/>
              <p:cNvSpPr/>
              <p:nvPr userDrawn="1"/>
            </p:nvSpPr>
            <p:spPr>
              <a:xfrm>
                <a:off x="307087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endParaRPr>
              </a:p>
            </p:txBody>
          </p:sp>
        </p:grpSp>
        <p:grpSp>
          <p:nvGrpSpPr>
            <p:cNvPr id="14" name="组合 13"/>
            <p:cNvGrpSpPr/>
            <p:nvPr userDrawn="1"/>
          </p:nvGrpSpPr>
          <p:grpSpPr>
            <a:xfrm>
              <a:off x="1751988" y="1900979"/>
              <a:ext cx="682904" cy="269444"/>
              <a:chOff x="2657410" y="511119"/>
              <a:chExt cx="682904" cy="269444"/>
            </a:xfrm>
            <a:grpFill/>
          </p:grpSpPr>
          <p:sp>
            <p:nvSpPr>
              <p:cNvPr id="15" name="椭圆 14"/>
              <p:cNvSpPr/>
              <p:nvPr userDrawn="1"/>
            </p:nvSpPr>
            <p:spPr>
              <a:xfrm>
                <a:off x="265741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endParaRPr>
              </a:p>
            </p:txBody>
          </p:sp>
          <p:sp>
            <p:nvSpPr>
              <p:cNvPr id="16" name="椭圆 15"/>
              <p:cNvSpPr/>
              <p:nvPr userDrawn="1"/>
            </p:nvSpPr>
            <p:spPr>
              <a:xfrm>
                <a:off x="307087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endParaRPr>
              </a:p>
            </p:txBody>
          </p:sp>
        </p:grpSp>
        <p:grpSp>
          <p:nvGrpSpPr>
            <p:cNvPr id="17" name="组合 16"/>
            <p:cNvGrpSpPr/>
            <p:nvPr userDrawn="1"/>
          </p:nvGrpSpPr>
          <p:grpSpPr>
            <a:xfrm>
              <a:off x="1761370" y="2602471"/>
              <a:ext cx="682904" cy="269444"/>
              <a:chOff x="2657410" y="511119"/>
              <a:chExt cx="682904" cy="269444"/>
            </a:xfrm>
            <a:grpFill/>
          </p:grpSpPr>
          <p:sp>
            <p:nvSpPr>
              <p:cNvPr id="18" name="椭圆 17"/>
              <p:cNvSpPr/>
              <p:nvPr userDrawn="1"/>
            </p:nvSpPr>
            <p:spPr>
              <a:xfrm>
                <a:off x="265741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endParaRPr>
              </a:p>
            </p:txBody>
          </p:sp>
          <p:sp>
            <p:nvSpPr>
              <p:cNvPr id="19" name="椭圆 18"/>
              <p:cNvSpPr/>
              <p:nvPr userDrawn="1"/>
            </p:nvSpPr>
            <p:spPr>
              <a:xfrm>
                <a:off x="307087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endParaRPr>
              </a:p>
            </p:txBody>
          </p:sp>
        </p:grpSp>
        <p:grpSp>
          <p:nvGrpSpPr>
            <p:cNvPr id="20" name="组合 19"/>
            <p:cNvGrpSpPr/>
            <p:nvPr userDrawn="1"/>
          </p:nvGrpSpPr>
          <p:grpSpPr>
            <a:xfrm>
              <a:off x="1751988" y="3290363"/>
              <a:ext cx="682904" cy="269444"/>
              <a:chOff x="2657410" y="511119"/>
              <a:chExt cx="682904" cy="269444"/>
            </a:xfrm>
            <a:grpFill/>
          </p:grpSpPr>
          <p:sp>
            <p:nvSpPr>
              <p:cNvPr id="21" name="椭圆 20"/>
              <p:cNvSpPr/>
              <p:nvPr userDrawn="1"/>
            </p:nvSpPr>
            <p:spPr>
              <a:xfrm>
                <a:off x="265741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endParaRPr>
              </a:p>
            </p:txBody>
          </p:sp>
          <p:sp>
            <p:nvSpPr>
              <p:cNvPr id="22" name="椭圆 21"/>
              <p:cNvSpPr/>
              <p:nvPr userDrawn="1"/>
            </p:nvSpPr>
            <p:spPr>
              <a:xfrm>
                <a:off x="307087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endParaRPr>
              </a:p>
            </p:txBody>
          </p:sp>
        </p:grpSp>
        <p:grpSp>
          <p:nvGrpSpPr>
            <p:cNvPr id="23" name="组合 22"/>
            <p:cNvGrpSpPr/>
            <p:nvPr userDrawn="1"/>
          </p:nvGrpSpPr>
          <p:grpSpPr>
            <a:xfrm>
              <a:off x="1751988" y="3989211"/>
              <a:ext cx="682904" cy="269444"/>
              <a:chOff x="2657410" y="511119"/>
              <a:chExt cx="682904" cy="269444"/>
            </a:xfrm>
            <a:grpFill/>
          </p:grpSpPr>
          <p:sp>
            <p:nvSpPr>
              <p:cNvPr id="24" name="椭圆 23"/>
              <p:cNvSpPr/>
              <p:nvPr userDrawn="1"/>
            </p:nvSpPr>
            <p:spPr>
              <a:xfrm>
                <a:off x="265741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endParaRPr>
              </a:p>
            </p:txBody>
          </p:sp>
          <p:sp>
            <p:nvSpPr>
              <p:cNvPr id="25" name="椭圆 24"/>
              <p:cNvSpPr/>
              <p:nvPr userDrawn="1"/>
            </p:nvSpPr>
            <p:spPr>
              <a:xfrm>
                <a:off x="307087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endParaRPr>
              </a:p>
            </p:txBody>
          </p:sp>
        </p:grpSp>
        <p:grpSp>
          <p:nvGrpSpPr>
            <p:cNvPr id="26" name="组合 25"/>
            <p:cNvGrpSpPr/>
            <p:nvPr userDrawn="1"/>
          </p:nvGrpSpPr>
          <p:grpSpPr>
            <a:xfrm>
              <a:off x="1761370" y="4709291"/>
              <a:ext cx="682904" cy="269444"/>
              <a:chOff x="2657410" y="511119"/>
              <a:chExt cx="682904" cy="269444"/>
            </a:xfrm>
            <a:grpFill/>
          </p:grpSpPr>
          <p:sp>
            <p:nvSpPr>
              <p:cNvPr id="27" name="椭圆 26"/>
              <p:cNvSpPr/>
              <p:nvPr userDrawn="1"/>
            </p:nvSpPr>
            <p:spPr>
              <a:xfrm>
                <a:off x="265741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endParaRPr>
              </a:p>
            </p:txBody>
          </p:sp>
          <p:sp>
            <p:nvSpPr>
              <p:cNvPr id="28" name="椭圆 27"/>
              <p:cNvSpPr/>
              <p:nvPr userDrawn="1"/>
            </p:nvSpPr>
            <p:spPr>
              <a:xfrm>
                <a:off x="307087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endParaRPr>
              </a:p>
            </p:txBody>
          </p:sp>
        </p:grpSp>
        <p:grpSp>
          <p:nvGrpSpPr>
            <p:cNvPr id="29" name="组合 28"/>
            <p:cNvGrpSpPr/>
            <p:nvPr userDrawn="1"/>
          </p:nvGrpSpPr>
          <p:grpSpPr>
            <a:xfrm>
              <a:off x="1749612" y="5428455"/>
              <a:ext cx="682904" cy="269444"/>
              <a:chOff x="2657410" y="511119"/>
              <a:chExt cx="682904" cy="269444"/>
            </a:xfrm>
            <a:grpFill/>
          </p:grpSpPr>
          <p:sp>
            <p:nvSpPr>
              <p:cNvPr id="30" name="椭圆 29"/>
              <p:cNvSpPr/>
              <p:nvPr userDrawn="1"/>
            </p:nvSpPr>
            <p:spPr>
              <a:xfrm>
                <a:off x="265741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endParaRPr>
              </a:p>
            </p:txBody>
          </p:sp>
          <p:sp>
            <p:nvSpPr>
              <p:cNvPr id="31" name="椭圆 30"/>
              <p:cNvSpPr/>
              <p:nvPr userDrawn="1"/>
            </p:nvSpPr>
            <p:spPr>
              <a:xfrm>
                <a:off x="307087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endParaRPr>
              </a:p>
            </p:txBody>
          </p:sp>
        </p:grpSp>
        <p:grpSp>
          <p:nvGrpSpPr>
            <p:cNvPr id="32" name="组合 31"/>
            <p:cNvGrpSpPr/>
            <p:nvPr userDrawn="1"/>
          </p:nvGrpSpPr>
          <p:grpSpPr>
            <a:xfrm>
              <a:off x="1758311" y="6130863"/>
              <a:ext cx="682904" cy="269444"/>
              <a:chOff x="2657410" y="511119"/>
              <a:chExt cx="682904" cy="269444"/>
            </a:xfrm>
            <a:grpFill/>
          </p:grpSpPr>
          <p:sp>
            <p:nvSpPr>
              <p:cNvPr id="33" name="椭圆 32"/>
              <p:cNvSpPr/>
              <p:nvPr userDrawn="1"/>
            </p:nvSpPr>
            <p:spPr>
              <a:xfrm>
                <a:off x="265741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endParaRPr>
              </a:p>
            </p:txBody>
          </p:sp>
          <p:sp>
            <p:nvSpPr>
              <p:cNvPr id="34" name="椭圆 33"/>
              <p:cNvSpPr/>
              <p:nvPr userDrawn="1"/>
            </p:nvSpPr>
            <p:spPr>
              <a:xfrm>
                <a:off x="307087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endParaRPr>
              </a:p>
            </p:txBody>
          </p:sp>
        </p:grpSp>
      </p:grpSp>
      <p:pic>
        <p:nvPicPr>
          <p:cNvPr id="2" name="图片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811967" y="439105"/>
            <a:ext cx="582259" cy="5979791"/>
          </a:xfrm>
          <a:prstGeom prst="rect">
            <a:avLst/>
          </a:prstGeom>
        </p:spPr>
      </p:pic>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仅标题">
    <p:bg>
      <p:bgPr>
        <a:solidFill>
          <a:schemeClr val="bg1"/>
        </a:soli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90575" y="53861"/>
            <a:ext cx="805270" cy="284905"/>
          </a:xfrm>
          <a:prstGeom prst="rect">
            <a:avLst/>
          </a:prstGeom>
        </p:spPr>
      </p:pic>
      <p:pic>
        <p:nvPicPr>
          <p:cNvPr id="6" name="图片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625" y="325"/>
            <a:ext cx="12192000" cy="6857107"/>
          </a:xfrm>
          <a:prstGeom prst="rect">
            <a:avLst/>
          </a:prstGeom>
        </p:spPr>
      </p:pic>
      <p:sp>
        <p:nvSpPr>
          <p:cNvPr id="8" name="文本框 7"/>
          <p:cNvSpPr txBox="1"/>
          <p:nvPr userDrawn="1"/>
        </p:nvSpPr>
        <p:spPr>
          <a:xfrm>
            <a:off x="4300190" y="2204742"/>
            <a:ext cx="4249025" cy="1446550"/>
          </a:xfrm>
          <a:prstGeom prst="rect">
            <a:avLst/>
          </a:prstGeom>
          <a:noFill/>
        </p:spPr>
        <p:txBody>
          <a:bodyPr wrap="square" rtlCol="0">
            <a:spAutoFit/>
          </a:bodyPr>
          <a:lstStyle/>
          <a:p>
            <a:r>
              <a:rPr lang="zh-CN" altLang="en-US" sz="8800"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再  见</a:t>
            </a: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标题幻灯片">
    <p:bg>
      <p:bgPr>
        <a:solidFill>
          <a:schemeClr val="bg1"/>
        </a:solidFill>
        <a:effectLst/>
      </p:bgPr>
    </p:bg>
    <p:spTree>
      <p:nvGrpSpPr>
        <p:cNvPr id="1" name=""/>
        <p:cNvGrpSpPr/>
        <p:nvPr/>
      </p:nvGrpSpPr>
      <p:grpSpPr>
        <a:xfrm>
          <a:off x="0" y="0"/>
          <a:ext cx="0" cy="0"/>
          <a:chOff x="0" y="0"/>
          <a:chExt cx="0" cy="0"/>
        </a:xfrm>
      </p:grpSpPr>
      <p:pic>
        <p:nvPicPr>
          <p:cNvPr id="10" name="图片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99812" y="44625"/>
            <a:ext cx="805270" cy="284905"/>
          </a:xfrm>
          <a:prstGeom prst="rect">
            <a:avLst/>
          </a:prstGeom>
        </p:spPr>
      </p:pic>
      <p:pic>
        <p:nvPicPr>
          <p:cNvPr id="15" name="图片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34" y="-324"/>
            <a:ext cx="12192001" cy="6858000"/>
          </a:xfrm>
          <a:prstGeom prst="rect">
            <a:avLst/>
          </a:prstGeom>
        </p:spPr>
      </p:pic>
      <p:sp>
        <p:nvSpPr>
          <p:cNvPr id="16" name="矩形 15"/>
          <p:cNvSpPr/>
          <p:nvPr/>
        </p:nvSpPr>
        <p:spPr>
          <a:xfrm>
            <a:off x="2235" y="3345520"/>
            <a:ext cx="12193588" cy="2948630"/>
          </a:xfrm>
          <a:prstGeom prst="rect">
            <a:avLst/>
          </a:prstGeom>
          <a:solidFill>
            <a:schemeClr val="tx1">
              <a:lumMod val="95000"/>
              <a:lumOff val="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solidFill>
                  <a:srgbClr val="EEECE1">
                    <a:lumMod val="10000"/>
                  </a:srgbClr>
                </a:solidFill>
              </a:ln>
              <a:solidFill>
                <a:prstClr val="white"/>
              </a:solidFill>
              <a:latin typeface="Times New Roman" panose="02020603050405020304" pitchFamily="18" charset="0"/>
            </a:endParaRPr>
          </a:p>
        </p:txBody>
      </p:sp>
      <p:cxnSp>
        <p:nvCxnSpPr>
          <p:cNvPr id="19" name="直接连接符 18"/>
          <p:cNvCxnSpPr/>
          <p:nvPr/>
        </p:nvCxnSpPr>
        <p:spPr>
          <a:xfrm>
            <a:off x="3217540" y="4940844"/>
            <a:ext cx="5689373" cy="0"/>
          </a:xfrm>
          <a:prstGeom prst="line">
            <a:avLst/>
          </a:prstGeom>
          <a:ln w="317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标题 6"/>
          <p:cNvSpPr>
            <a:spLocks noGrp="1"/>
          </p:cNvSpPr>
          <p:nvPr>
            <p:ph type="title" hasCustomPrompt="1"/>
          </p:nvPr>
        </p:nvSpPr>
        <p:spPr>
          <a:xfrm>
            <a:off x="838310" y="3573017"/>
            <a:ext cx="10515382" cy="1325563"/>
          </a:xfrm>
          <a:prstGeom prst="rect">
            <a:avLst/>
          </a:prstGeom>
        </p:spPr>
        <p:txBody>
          <a:bodyPr>
            <a:noAutofit/>
          </a:bodyPr>
          <a:lstStyle>
            <a:lvl1pPr>
              <a:defRPr lang="zh-CN" altLang="en-US" sz="7200" b="1">
                <a:solidFill>
                  <a:schemeClr val="bg1"/>
                </a:solidFill>
                <a:effectLst>
                  <a:outerShdw blurRad="38100" dist="38100" dir="2700000" algn="tl">
                    <a:srgbClr val="000000">
                      <a:alpha val="43137"/>
                    </a:srgbClr>
                  </a:outerShdw>
                </a:effectLst>
              </a:defRPr>
            </a:lvl1pPr>
          </a:lstStyle>
          <a:p>
            <a:pPr marL="0" lvl="0"/>
            <a:r>
              <a:rPr lang="zh-CN" altLang="en-US" dirty="0"/>
              <a:t>物理精品课件</a:t>
            </a:r>
          </a:p>
        </p:txBody>
      </p:sp>
      <p:sp>
        <p:nvSpPr>
          <p:cNvPr id="22" name="文本占位符 21"/>
          <p:cNvSpPr>
            <a:spLocks noGrp="1"/>
          </p:cNvSpPr>
          <p:nvPr>
            <p:ph type="body" sz="quarter" idx="10"/>
          </p:nvPr>
        </p:nvSpPr>
        <p:spPr>
          <a:xfrm>
            <a:off x="3156392" y="5006007"/>
            <a:ext cx="5833655" cy="523220"/>
          </a:xfrm>
          <a:prstGeom prst="rect">
            <a:avLst/>
          </a:prstGeom>
          <a:noFill/>
        </p:spPr>
        <p:txBody>
          <a:bodyPr wrap="square" rtlCol="0">
            <a:spAutoFit/>
          </a:bodyPr>
          <a:lstStyle>
            <a:lvl1pPr marL="0" indent="0">
              <a:buNone/>
              <a:defRPr lang="zh-CN" altLang="en-US" b="1" dirty="0" smtClean="0">
                <a:solidFill>
                  <a:schemeClr val="bg1"/>
                </a:solidFill>
                <a:effectLst>
                  <a:outerShdw blurRad="38100" dist="38100" dir="2700000" algn="tl">
                    <a:srgbClr val="000000">
                      <a:alpha val="43137"/>
                    </a:srgbClr>
                  </a:outerShdw>
                </a:effectLst>
              </a:defRPr>
            </a:lvl1pPr>
          </a:lstStyle>
          <a:p>
            <a:pPr marL="0" lvl="0" algn="ctr"/>
            <a:r>
              <a:rPr lang="zh-CN" altLang="en-US"/>
              <a:t>单击此处编辑母版文本样式</a:t>
            </a: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标题和内容">
    <p:bg>
      <p:bgPr>
        <a:solidFill>
          <a:schemeClr val="bg1"/>
        </a:solidFill>
        <a:effectLst/>
      </p:bgPr>
    </p:bg>
    <p:spTree>
      <p:nvGrpSpPr>
        <p:cNvPr id="1" name=""/>
        <p:cNvGrpSpPr/>
        <p:nvPr/>
      </p:nvGrpSpPr>
      <p:grpSpPr>
        <a:xfrm>
          <a:off x="0" y="0"/>
          <a:ext cx="0" cy="0"/>
          <a:chOff x="0" y="0"/>
          <a:chExt cx="0" cy="0"/>
        </a:xfrm>
      </p:grpSpPr>
      <p:sp>
        <p:nvSpPr>
          <p:cNvPr id="6" name="矩形 5"/>
          <p:cNvSpPr/>
          <p:nvPr/>
        </p:nvSpPr>
        <p:spPr>
          <a:xfrm>
            <a:off x="0" y="0"/>
            <a:ext cx="2063027" cy="6858000"/>
          </a:xfrm>
          <a:prstGeom prst="rect">
            <a:avLst/>
          </a:prstGeom>
          <a:solidFill>
            <a:schemeClr val="bg1"/>
          </a:solidFill>
          <a:ln>
            <a:solidFill>
              <a:srgbClr val="569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Times New Roman" panose="02020603050405020304" pitchFamily="18" charset="0"/>
            </a:endParaRPr>
          </a:p>
        </p:txBody>
      </p:sp>
      <p:sp>
        <p:nvSpPr>
          <p:cNvPr id="9" name="矩形 8"/>
          <p:cNvSpPr/>
          <p:nvPr/>
        </p:nvSpPr>
        <p:spPr>
          <a:xfrm>
            <a:off x="2113395" y="0"/>
            <a:ext cx="10078605" cy="6858000"/>
          </a:xfrm>
          <a:prstGeom prst="rect">
            <a:avLst/>
          </a:prstGeom>
          <a:solidFill>
            <a:schemeClr val="bg1"/>
          </a:solidFill>
          <a:ln>
            <a:solidFill>
              <a:srgbClr val="569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Times New Roman" panose="02020603050405020304" pitchFamily="18" charset="0"/>
            </a:endParaRPr>
          </a:p>
        </p:txBody>
      </p:sp>
      <p:grpSp>
        <p:nvGrpSpPr>
          <p:cNvPr id="4" name="组合 3"/>
          <p:cNvGrpSpPr/>
          <p:nvPr/>
        </p:nvGrpSpPr>
        <p:grpSpPr>
          <a:xfrm>
            <a:off x="1749840" y="476679"/>
            <a:ext cx="694752" cy="5923629"/>
            <a:chOff x="1749612" y="476678"/>
            <a:chExt cx="694662" cy="5923629"/>
          </a:xfrm>
          <a:solidFill>
            <a:srgbClr val="569DD8"/>
          </a:solidFill>
        </p:grpSpPr>
        <p:grpSp>
          <p:nvGrpSpPr>
            <p:cNvPr id="7" name="组合 6"/>
            <p:cNvGrpSpPr/>
            <p:nvPr/>
          </p:nvGrpSpPr>
          <p:grpSpPr>
            <a:xfrm>
              <a:off x="1758311" y="476678"/>
              <a:ext cx="682904" cy="269444"/>
              <a:chOff x="2657410" y="511119"/>
              <a:chExt cx="682904" cy="269444"/>
            </a:xfrm>
            <a:grpFill/>
          </p:grpSpPr>
          <p:sp>
            <p:nvSpPr>
              <p:cNvPr id="3" name="椭圆 2"/>
              <p:cNvSpPr/>
              <p:nvPr/>
            </p:nvSpPr>
            <p:spPr>
              <a:xfrm>
                <a:off x="265741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Times New Roman" panose="02020603050405020304" pitchFamily="18" charset="0"/>
                </a:endParaRPr>
              </a:p>
            </p:txBody>
          </p:sp>
          <p:sp>
            <p:nvSpPr>
              <p:cNvPr id="10" name="椭圆 9"/>
              <p:cNvSpPr/>
              <p:nvPr/>
            </p:nvSpPr>
            <p:spPr>
              <a:xfrm>
                <a:off x="307087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Times New Roman" panose="02020603050405020304" pitchFamily="18" charset="0"/>
                </a:endParaRPr>
              </a:p>
            </p:txBody>
          </p:sp>
        </p:grpSp>
        <p:grpSp>
          <p:nvGrpSpPr>
            <p:cNvPr id="11" name="组合 10"/>
            <p:cNvGrpSpPr/>
            <p:nvPr/>
          </p:nvGrpSpPr>
          <p:grpSpPr>
            <a:xfrm>
              <a:off x="1751988" y="1180899"/>
              <a:ext cx="682904" cy="269444"/>
              <a:chOff x="2657410" y="511119"/>
              <a:chExt cx="682904" cy="269444"/>
            </a:xfrm>
            <a:grpFill/>
          </p:grpSpPr>
          <p:sp>
            <p:nvSpPr>
              <p:cNvPr id="12" name="椭圆 11"/>
              <p:cNvSpPr/>
              <p:nvPr/>
            </p:nvSpPr>
            <p:spPr>
              <a:xfrm>
                <a:off x="265741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Times New Roman" panose="02020603050405020304" pitchFamily="18" charset="0"/>
                </a:endParaRPr>
              </a:p>
            </p:txBody>
          </p:sp>
          <p:sp>
            <p:nvSpPr>
              <p:cNvPr id="13" name="椭圆 12"/>
              <p:cNvSpPr/>
              <p:nvPr/>
            </p:nvSpPr>
            <p:spPr>
              <a:xfrm>
                <a:off x="307087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Times New Roman" panose="02020603050405020304" pitchFamily="18" charset="0"/>
                </a:endParaRPr>
              </a:p>
            </p:txBody>
          </p:sp>
        </p:grpSp>
        <p:grpSp>
          <p:nvGrpSpPr>
            <p:cNvPr id="14" name="组合 13"/>
            <p:cNvGrpSpPr/>
            <p:nvPr/>
          </p:nvGrpSpPr>
          <p:grpSpPr>
            <a:xfrm>
              <a:off x="1751988" y="1900979"/>
              <a:ext cx="682904" cy="269444"/>
              <a:chOff x="2657410" y="511119"/>
              <a:chExt cx="682904" cy="269444"/>
            </a:xfrm>
            <a:grpFill/>
          </p:grpSpPr>
          <p:sp>
            <p:nvSpPr>
              <p:cNvPr id="15" name="椭圆 14"/>
              <p:cNvSpPr/>
              <p:nvPr/>
            </p:nvSpPr>
            <p:spPr>
              <a:xfrm>
                <a:off x="265741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Times New Roman" panose="02020603050405020304" pitchFamily="18" charset="0"/>
                </a:endParaRPr>
              </a:p>
            </p:txBody>
          </p:sp>
          <p:sp>
            <p:nvSpPr>
              <p:cNvPr id="16" name="椭圆 15"/>
              <p:cNvSpPr/>
              <p:nvPr/>
            </p:nvSpPr>
            <p:spPr>
              <a:xfrm>
                <a:off x="307087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Times New Roman" panose="02020603050405020304" pitchFamily="18" charset="0"/>
                </a:endParaRPr>
              </a:p>
            </p:txBody>
          </p:sp>
        </p:grpSp>
        <p:grpSp>
          <p:nvGrpSpPr>
            <p:cNvPr id="17" name="组合 16"/>
            <p:cNvGrpSpPr/>
            <p:nvPr/>
          </p:nvGrpSpPr>
          <p:grpSpPr>
            <a:xfrm>
              <a:off x="1761370" y="2602471"/>
              <a:ext cx="682904" cy="269444"/>
              <a:chOff x="2657410" y="511119"/>
              <a:chExt cx="682904" cy="269444"/>
            </a:xfrm>
            <a:grpFill/>
          </p:grpSpPr>
          <p:sp>
            <p:nvSpPr>
              <p:cNvPr id="18" name="椭圆 17"/>
              <p:cNvSpPr/>
              <p:nvPr/>
            </p:nvSpPr>
            <p:spPr>
              <a:xfrm>
                <a:off x="265741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Times New Roman" panose="02020603050405020304" pitchFamily="18" charset="0"/>
                </a:endParaRPr>
              </a:p>
            </p:txBody>
          </p:sp>
          <p:sp>
            <p:nvSpPr>
              <p:cNvPr id="19" name="椭圆 18"/>
              <p:cNvSpPr/>
              <p:nvPr/>
            </p:nvSpPr>
            <p:spPr>
              <a:xfrm>
                <a:off x="307087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Times New Roman" panose="02020603050405020304" pitchFamily="18" charset="0"/>
                </a:endParaRPr>
              </a:p>
            </p:txBody>
          </p:sp>
        </p:grpSp>
        <p:grpSp>
          <p:nvGrpSpPr>
            <p:cNvPr id="20" name="组合 19"/>
            <p:cNvGrpSpPr/>
            <p:nvPr/>
          </p:nvGrpSpPr>
          <p:grpSpPr>
            <a:xfrm>
              <a:off x="1751988" y="3290363"/>
              <a:ext cx="682904" cy="269444"/>
              <a:chOff x="2657410" y="511119"/>
              <a:chExt cx="682904" cy="269444"/>
            </a:xfrm>
            <a:grpFill/>
          </p:grpSpPr>
          <p:sp>
            <p:nvSpPr>
              <p:cNvPr id="21" name="椭圆 20"/>
              <p:cNvSpPr/>
              <p:nvPr/>
            </p:nvSpPr>
            <p:spPr>
              <a:xfrm>
                <a:off x="265741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Times New Roman" panose="02020603050405020304" pitchFamily="18" charset="0"/>
                </a:endParaRPr>
              </a:p>
            </p:txBody>
          </p:sp>
          <p:sp>
            <p:nvSpPr>
              <p:cNvPr id="22" name="椭圆 21"/>
              <p:cNvSpPr/>
              <p:nvPr/>
            </p:nvSpPr>
            <p:spPr>
              <a:xfrm>
                <a:off x="307087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Times New Roman" panose="02020603050405020304" pitchFamily="18" charset="0"/>
                </a:endParaRPr>
              </a:p>
            </p:txBody>
          </p:sp>
        </p:grpSp>
        <p:grpSp>
          <p:nvGrpSpPr>
            <p:cNvPr id="23" name="组合 22"/>
            <p:cNvGrpSpPr/>
            <p:nvPr/>
          </p:nvGrpSpPr>
          <p:grpSpPr>
            <a:xfrm>
              <a:off x="1751988" y="3989211"/>
              <a:ext cx="682904" cy="269444"/>
              <a:chOff x="2657410" y="511119"/>
              <a:chExt cx="682904" cy="269444"/>
            </a:xfrm>
            <a:grpFill/>
          </p:grpSpPr>
          <p:sp>
            <p:nvSpPr>
              <p:cNvPr id="24" name="椭圆 23"/>
              <p:cNvSpPr/>
              <p:nvPr/>
            </p:nvSpPr>
            <p:spPr>
              <a:xfrm>
                <a:off x="265741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Times New Roman" panose="02020603050405020304" pitchFamily="18" charset="0"/>
                </a:endParaRPr>
              </a:p>
            </p:txBody>
          </p:sp>
          <p:sp>
            <p:nvSpPr>
              <p:cNvPr id="25" name="椭圆 24"/>
              <p:cNvSpPr/>
              <p:nvPr/>
            </p:nvSpPr>
            <p:spPr>
              <a:xfrm>
                <a:off x="307087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Times New Roman" panose="02020603050405020304" pitchFamily="18" charset="0"/>
                </a:endParaRPr>
              </a:p>
            </p:txBody>
          </p:sp>
        </p:grpSp>
        <p:grpSp>
          <p:nvGrpSpPr>
            <p:cNvPr id="26" name="组合 25"/>
            <p:cNvGrpSpPr/>
            <p:nvPr/>
          </p:nvGrpSpPr>
          <p:grpSpPr>
            <a:xfrm>
              <a:off x="1761370" y="4709291"/>
              <a:ext cx="682904" cy="269444"/>
              <a:chOff x="2657410" y="511119"/>
              <a:chExt cx="682904" cy="269444"/>
            </a:xfrm>
            <a:grpFill/>
          </p:grpSpPr>
          <p:sp>
            <p:nvSpPr>
              <p:cNvPr id="27" name="椭圆 26"/>
              <p:cNvSpPr/>
              <p:nvPr/>
            </p:nvSpPr>
            <p:spPr>
              <a:xfrm>
                <a:off x="265741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Times New Roman" panose="02020603050405020304" pitchFamily="18" charset="0"/>
                </a:endParaRPr>
              </a:p>
            </p:txBody>
          </p:sp>
          <p:sp>
            <p:nvSpPr>
              <p:cNvPr id="28" name="椭圆 27"/>
              <p:cNvSpPr/>
              <p:nvPr/>
            </p:nvSpPr>
            <p:spPr>
              <a:xfrm>
                <a:off x="307087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Times New Roman" panose="02020603050405020304" pitchFamily="18" charset="0"/>
                </a:endParaRPr>
              </a:p>
            </p:txBody>
          </p:sp>
        </p:grpSp>
        <p:grpSp>
          <p:nvGrpSpPr>
            <p:cNvPr id="29" name="组合 28"/>
            <p:cNvGrpSpPr/>
            <p:nvPr/>
          </p:nvGrpSpPr>
          <p:grpSpPr>
            <a:xfrm>
              <a:off x="1749612" y="5428455"/>
              <a:ext cx="682904" cy="269444"/>
              <a:chOff x="2657410" y="511119"/>
              <a:chExt cx="682904" cy="269444"/>
            </a:xfrm>
            <a:grpFill/>
          </p:grpSpPr>
          <p:sp>
            <p:nvSpPr>
              <p:cNvPr id="30" name="椭圆 29"/>
              <p:cNvSpPr/>
              <p:nvPr/>
            </p:nvSpPr>
            <p:spPr>
              <a:xfrm>
                <a:off x="265741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Times New Roman" panose="02020603050405020304" pitchFamily="18" charset="0"/>
                </a:endParaRPr>
              </a:p>
            </p:txBody>
          </p:sp>
          <p:sp>
            <p:nvSpPr>
              <p:cNvPr id="31" name="椭圆 30"/>
              <p:cNvSpPr/>
              <p:nvPr/>
            </p:nvSpPr>
            <p:spPr>
              <a:xfrm>
                <a:off x="307087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Times New Roman" panose="02020603050405020304" pitchFamily="18" charset="0"/>
                </a:endParaRPr>
              </a:p>
            </p:txBody>
          </p:sp>
        </p:grpSp>
        <p:grpSp>
          <p:nvGrpSpPr>
            <p:cNvPr id="32" name="组合 31"/>
            <p:cNvGrpSpPr/>
            <p:nvPr/>
          </p:nvGrpSpPr>
          <p:grpSpPr>
            <a:xfrm>
              <a:off x="1758311" y="6130863"/>
              <a:ext cx="682904" cy="269444"/>
              <a:chOff x="2657410" y="511119"/>
              <a:chExt cx="682904" cy="269444"/>
            </a:xfrm>
            <a:grpFill/>
          </p:grpSpPr>
          <p:sp>
            <p:nvSpPr>
              <p:cNvPr id="33" name="椭圆 32"/>
              <p:cNvSpPr/>
              <p:nvPr/>
            </p:nvSpPr>
            <p:spPr>
              <a:xfrm>
                <a:off x="265741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Times New Roman" panose="02020603050405020304" pitchFamily="18" charset="0"/>
                </a:endParaRPr>
              </a:p>
            </p:txBody>
          </p:sp>
          <p:sp>
            <p:nvSpPr>
              <p:cNvPr id="34" name="椭圆 33"/>
              <p:cNvSpPr/>
              <p:nvPr/>
            </p:nvSpPr>
            <p:spPr>
              <a:xfrm>
                <a:off x="307087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Times New Roman" panose="02020603050405020304" pitchFamily="18" charset="0"/>
                </a:endParaRPr>
              </a:p>
            </p:txBody>
          </p:sp>
        </p:grpSp>
      </p:grpSp>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11967" y="439105"/>
            <a:ext cx="582259" cy="5979791"/>
          </a:xfrm>
          <a:prstGeom prst="rect">
            <a:avLst/>
          </a:prstGeom>
        </p:spPr>
      </p:pic>
      <p:grpSp>
        <p:nvGrpSpPr>
          <p:cNvPr id="50" name="组合 49"/>
          <p:cNvGrpSpPr/>
          <p:nvPr/>
        </p:nvGrpSpPr>
        <p:grpSpPr>
          <a:xfrm>
            <a:off x="3071270" y="1677714"/>
            <a:ext cx="8354015" cy="4631607"/>
            <a:chOff x="3070870" y="1677713"/>
            <a:chExt cx="8352928" cy="4631607"/>
          </a:xfrm>
        </p:grpSpPr>
        <p:sp>
          <p:nvSpPr>
            <p:cNvPr id="51" name="圆角矩形 50"/>
            <p:cNvSpPr/>
            <p:nvPr/>
          </p:nvSpPr>
          <p:spPr>
            <a:xfrm>
              <a:off x="3070870" y="1677713"/>
              <a:ext cx="8352928" cy="4631607"/>
            </a:xfrm>
            <a:prstGeom prst="roundRect">
              <a:avLst>
                <a:gd name="adj" fmla="val 7667"/>
              </a:avLst>
            </a:prstGeom>
            <a:solidFill>
              <a:schemeClr val="bg1"/>
            </a:solidFill>
            <a:ln>
              <a:solidFill>
                <a:srgbClr val="569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Times New Roman" panose="02020603050405020304" pitchFamily="18" charset="0"/>
              </a:endParaRPr>
            </a:p>
          </p:txBody>
        </p:sp>
        <p:sp>
          <p:nvSpPr>
            <p:cNvPr id="52" name="圆角矩形 51"/>
            <p:cNvSpPr/>
            <p:nvPr/>
          </p:nvSpPr>
          <p:spPr>
            <a:xfrm>
              <a:off x="3170954" y="1773319"/>
              <a:ext cx="8152760" cy="4440395"/>
            </a:xfrm>
            <a:prstGeom prst="roundRect">
              <a:avLst>
                <a:gd name="adj" fmla="val 7667"/>
              </a:avLst>
            </a:prstGeom>
            <a:solidFill>
              <a:schemeClr val="bg1"/>
            </a:solidFill>
            <a:ln w="12700">
              <a:solidFill>
                <a:srgbClr val="569DD8"/>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Times New Roman" panose="02020603050405020304" pitchFamily="18" charset="0"/>
              </a:endParaRPr>
            </a:p>
          </p:txBody>
        </p:sp>
      </p:gr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1_标题和内容">
    <p:bg>
      <p:bgPr>
        <a:solidFill>
          <a:schemeClr val="bg1"/>
        </a:solidFill>
        <a:effectLst/>
      </p:bgPr>
    </p:bg>
    <p:spTree>
      <p:nvGrpSpPr>
        <p:cNvPr id="1" name=""/>
        <p:cNvGrpSpPr/>
        <p:nvPr/>
      </p:nvGrpSpPr>
      <p:grpSpPr>
        <a:xfrm>
          <a:off x="0" y="0"/>
          <a:ext cx="0" cy="0"/>
          <a:chOff x="0" y="0"/>
          <a:chExt cx="0" cy="0"/>
        </a:xfrm>
      </p:grpSpPr>
      <p:sp>
        <p:nvSpPr>
          <p:cNvPr id="6" name="矩形 5"/>
          <p:cNvSpPr/>
          <p:nvPr/>
        </p:nvSpPr>
        <p:spPr>
          <a:xfrm>
            <a:off x="0" y="0"/>
            <a:ext cx="2063027" cy="6858000"/>
          </a:xfrm>
          <a:prstGeom prst="rect">
            <a:avLst/>
          </a:prstGeom>
          <a:solidFill>
            <a:schemeClr val="bg1"/>
          </a:solidFill>
          <a:ln>
            <a:solidFill>
              <a:srgbClr val="569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Times New Roman" panose="02020603050405020304" pitchFamily="18" charset="0"/>
            </a:endParaRPr>
          </a:p>
        </p:txBody>
      </p:sp>
      <p:sp>
        <p:nvSpPr>
          <p:cNvPr id="9" name="矩形 8"/>
          <p:cNvSpPr/>
          <p:nvPr/>
        </p:nvSpPr>
        <p:spPr>
          <a:xfrm>
            <a:off x="2113395" y="0"/>
            <a:ext cx="10078605" cy="6858000"/>
          </a:xfrm>
          <a:prstGeom prst="rect">
            <a:avLst/>
          </a:prstGeom>
          <a:solidFill>
            <a:schemeClr val="bg1"/>
          </a:solidFill>
          <a:ln>
            <a:solidFill>
              <a:srgbClr val="569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Times New Roman" panose="02020603050405020304" pitchFamily="18" charset="0"/>
            </a:endParaRPr>
          </a:p>
        </p:txBody>
      </p:sp>
      <p:grpSp>
        <p:nvGrpSpPr>
          <p:cNvPr id="4" name="组合 3"/>
          <p:cNvGrpSpPr/>
          <p:nvPr/>
        </p:nvGrpSpPr>
        <p:grpSpPr>
          <a:xfrm>
            <a:off x="1749840" y="476679"/>
            <a:ext cx="694752" cy="5923629"/>
            <a:chOff x="1749612" y="476678"/>
            <a:chExt cx="694662" cy="5923629"/>
          </a:xfrm>
          <a:solidFill>
            <a:srgbClr val="569DD8"/>
          </a:solidFill>
        </p:grpSpPr>
        <p:grpSp>
          <p:nvGrpSpPr>
            <p:cNvPr id="7" name="组合 6"/>
            <p:cNvGrpSpPr/>
            <p:nvPr/>
          </p:nvGrpSpPr>
          <p:grpSpPr>
            <a:xfrm>
              <a:off x="1758311" y="476678"/>
              <a:ext cx="682904" cy="269444"/>
              <a:chOff x="2657410" y="511119"/>
              <a:chExt cx="682904" cy="269444"/>
            </a:xfrm>
            <a:grpFill/>
          </p:grpSpPr>
          <p:sp>
            <p:nvSpPr>
              <p:cNvPr id="3" name="椭圆 2"/>
              <p:cNvSpPr/>
              <p:nvPr/>
            </p:nvSpPr>
            <p:spPr>
              <a:xfrm>
                <a:off x="265741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Times New Roman" panose="02020603050405020304" pitchFamily="18" charset="0"/>
                </a:endParaRPr>
              </a:p>
            </p:txBody>
          </p:sp>
          <p:sp>
            <p:nvSpPr>
              <p:cNvPr id="10" name="椭圆 9"/>
              <p:cNvSpPr/>
              <p:nvPr/>
            </p:nvSpPr>
            <p:spPr>
              <a:xfrm>
                <a:off x="307087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Times New Roman" panose="02020603050405020304" pitchFamily="18" charset="0"/>
                </a:endParaRPr>
              </a:p>
            </p:txBody>
          </p:sp>
        </p:grpSp>
        <p:grpSp>
          <p:nvGrpSpPr>
            <p:cNvPr id="11" name="组合 10"/>
            <p:cNvGrpSpPr/>
            <p:nvPr/>
          </p:nvGrpSpPr>
          <p:grpSpPr>
            <a:xfrm>
              <a:off x="1751988" y="1180899"/>
              <a:ext cx="682904" cy="269444"/>
              <a:chOff x="2657410" y="511119"/>
              <a:chExt cx="682904" cy="269444"/>
            </a:xfrm>
            <a:grpFill/>
          </p:grpSpPr>
          <p:sp>
            <p:nvSpPr>
              <p:cNvPr id="12" name="椭圆 11"/>
              <p:cNvSpPr/>
              <p:nvPr/>
            </p:nvSpPr>
            <p:spPr>
              <a:xfrm>
                <a:off x="265741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Times New Roman" panose="02020603050405020304" pitchFamily="18" charset="0"/>
                </a:endParaRPr>
              </a:p>
            </p:txBody>
          </p:sp>
          <p:sp>
            <p:nvSpPr>
              <p:cNvPr id="13" name="椭圆 12"/>
              <p:cNvSpPr/>
              <p:nvPr/>
            </p:nvSpPr>
            <p:spPr>
              <a:xfrm>
                <a:off x="307087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Times New Roman" panose="02020603050405020304" pitchFamily="18" charset="0"/>
                </a:endParaRPr>
              </a:p>
            </p:txBody>
          </p:sp>
        </p:grpSp>
        <p:grpSp>
          <p:nvGrpSpPr>
            <p:cNvPr id="14" name="组合 13"/>
            <p:cNvGrpSpPr/>
            <p:nvPr/>
          </p:nvGrpSpPr>
          <p:grpSpPr>
            <a:xfrm>
              <a:off x="1751988" y="1900979"/>
              <a:ext cx="682904" cy="269444"/>
              <a:chOff x="2657410" y="511119"/>
              <a:chExt cx="682904" cy="269444"/>
            </a:xfrm>
            <a:grpFill/>
          </p:grpSpPr>
          <p:sp>
            <p:nvSpPr>
              <p:cNvPr id="15" name="椭圆 14"/>
              <p:cNvSpPr/>
              <p:nvPr/>
            </p:nvSpPr>
            <p:spPr>
              <a:xfrm>
                <a:off x="265741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Times New Roman" panose="02020603050405020304" pitchFamily="18" charset="0"/>
                </a:endParaRPr>
              </a:p>
            </p:txBody>
          </p:sp>
          <p:sp>
            <p:nvSpPr>
              <p:cNvPr id="16" name="椭圆 15"/>
              <p:cNvSpPr/>
              <p:nvPr/>
            </p:nvSpPr>
            <p:spPr>
              <a:xfrm>
                <a:off x="307087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Times New Roman" panose="02020603050405020304" pitchFamily="18" charset="0"/>
                </a:endParaRPr>
              </a:p>
            </p:txBody>
          </p:sp>
        </p:grpSp>
        <p:grpSp>
          <p:nvGrpSpPr>
            <p:cNvPr id="17" name="组合 16"/>
            <p:cNvGrpSpPr/>
            <p:nvPr/>
          </p:nvGrpSpPr>
          <p:grpSpPr>
            <a:xfrm>
              <a:off x="1761370" y="2602471"/>
              <a:ext cx="682904" cy="269444"/>
              <a:chOff x="2657410" y="511119"/>
              <a:chExt cx="682904" cy="269444"/>
            </a:xfrm>
            <a:grpFill/>
          </p:grpSpPr>
          <p:sp>
            <p:nvSpPr>
              <p:cNvPr id="18" name="椭圆 17"/>
              <p:cNvSpPr/>
              <p:nvPr/>
            </p:nvSpPr>
            <p:spPr>
              <a:xfrm>
                <a:off x="265741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Times New Roman" panose="02020603050405020304" pitchFamily="18" charset="0"/>
                </a:endParaRPr>
              </a:p>
            </p:txBody>
          </p:sp>
          <p:sp>
            <p:nvSpPr>
              <p:cNvPr id="19" name="椭圆 18"/>
              <p:cNvSpPr/>
              <p:nvPr/>
            </p:nvSpPr>
            <p:spPr>
              <a:xfrm>
                <a:off x="307087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Times New Roman" panose="02020603050405020304" pitchFamily="18" charset="0"/>
                </a:endParaRPr>
              </a:p>
            </p:txBody>
          </p:sp>
        </p:grpSp>
        <p:grpSp>
          <p:nvGrpSpPr>
            <p:cNvPr id="20" name="组合 19"/>
            <p:cNvGrpSpPr/>
            <p:nvPr/>
          </p:nvGrpSpPr>
          <p:grpSpPr>
            <a:xfrm>
              <a:off x="1751988" y="3290363"/>
              <a:ext cx="682904" cy="269444"/>
              <a:chOff x="2657410" y="511119"/>
              <a:chExt cx="682904" cy="269444"/>
            </a:xfrm>
            <a:grpFill/>
          </p:grpSpPr>
          <p:sp>
            <p:nvSpPr>
              <p:cNvPr id="21" name="椭圆 20"/>
              <p:cNvSpPr/>
              <p:nvPr/>
            </p:nvSpPr>
            <p:spPr>
              <a:xfrm>
                <a:off x="265741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Times New Roman" panose="02020603050405020304" pitchFamily="18" charset="0"/>
                </a:endParaRPr>
              </a:p>
            </p:txBody>
          </p:sp>
          <p:sp>
            <p:nvSpPr>
              <p:cNvPr id="22" name="椭圆 21"/>
              <p:cNvSpPr/>
              <p:nvPr/>
            </p:nvSpPr>
            <p:spPr>
              <a:xfrm>
                <a:off x="307087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Times New Roman" panose="02020603050405020304" pitchFamily="18" charset="0"/>
                </a:endParaRPr>
              </a:p>
            </p:txBody>
          </p:sp>
        </p:grpSp>
        <p:grpSp>
          <p:nvGrpSpPr>
            <p:cNvPr id="23" name="组合 22"/>
            <p:cNvGrpSpPr/>
            <p:nvPr/>
          </p:nvGrpSpPr>
          <p:grpSpPr>
            <a:xfrm>
              <a:off x="1751988" y="3989211"/>
              <a:ext cx="682904" cy="269444"/>
              <a:chOff x="2657410" y="511119"/>
              <a:chExt cx="682904" cy="269444"/>
            </a:xfrm>
            <a:grpFill/>
          </p:grpSpPr>
          <p:sp>
            <p:nvSpPr>
              <p:cNvPr id="24" name="椭圆 23"/>
              <p:cNvSpPr/>
              <p:nvPr/>
            </p:nvSpPr>
            <p:spPr>
              <a:xfrm>
                <a:off x="265741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Times New Roman" panose="02020603050405020304" pitchFamily="18" charset="0"/>
                </a:endParaRPr>
              </a:p>
            </p:txBody>
          </p:sp>
          <p:sp>
            <p:nvSpPr>
              <p:cNvPr id="25" name="椭圆 24"/>
              <p:cNvSpPr/>
              <p:nvPr/>
            </p:nvSpPr>
            <p:spPr>
              <a:xfrm>
                <a:off x="307087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Times New Roman" panose="02020603050405020304" pitchFamily="18" charset="0"/>
                </a:endParaRPr>
              </a:p>
            </p:txBody>
          </p:sp>
        </p:grpSp>
        <p:grpSp>
          <p:nvGrpSpPr>
            <p:cNvPr id="26" name="组合 25"/>
            <p:cNvGrpSpPr/>
            <p:nvPr/>
          </p:nvGrpSpPr>
          <p:grpSpPr>
            <a:xfrm>
              <a:off x="1761370" y="4709291"/>
              <a:ext cx="682904" cy="269444"/>
              <a:chOff x="2657410" y="511119"/>
              <a:chExt cx="682904" cy="269444"/>
            </a:xfrm>
            <a:grpFill/>
          </p:grpSpPr>
          <p:sp>
            <p:nvSpPr>
              <p:cNvPr id="27" name="椭圆 26"/>
              <p:cNvSpPr/>
              <p:nvPr/>
            </p:nvSpPr>
            <p:spPr>
              <a:xfrm>
                <a:off x="265741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Times New Roman" panose="02020603050405020304" pitchFamily="18" charset="0"/>
                </a:endParaRPr>
              </a:p>
            </p:txBody>
          </p:sp>
          <p:sp>
            <p:nvSpPr>
              <p:cNvPr id="28" name="椭圆 27"/>
              <p:cNvSpPr/>
              <p:nvPr/>
            </p:nvSpPr>
            <p:spPr>
              <a:xfrm>
                <a:off x="307087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Times New Roman" panose="02020603050405020304" pitchFamily="18" charset="0"/>
                </a:endParaRPr>
              </a:p>
            </p:txBody>
          </p:sp>
        </p:grpSp>
        <p:grpSp>
          <p:nvGrpSpPr>
            <p:cNvPr id="29" name="组合 28"/>
            <p:cNvGrpSpPr/>
            <p:nvPr/>
          </p:nvGrpSpPr>
          <p:grpSpPr>
            <a:xfrm>
              <a:off x="1749612" y="5428455"/>
              <a:ext cx="682904" cy="269444"/>
              <a:chOff x="2657410" y="511119"/>
              <a:chExt cx="682904" cy="269444"/>
            </a:xfrm>
            <a:grpFill/>
          </p:grpSpPr>
          <p:sp>
            <p:nvSpPr>
              <p:cNvPr id="30" name="椭圆 29"/>
              <p:cNvSpPr/>
              <p:nvPr/>
            </p:nvSpPr>
            <p:spPr>
              <a:xfrm>
                <a:off x="265741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Times New Roman" panose="02020603050405020304" pitchFamily="18" charset="0"/>
                </a:endParaRPr>
              </a:p>
            </p:txBody>
          </p:sp>
          <p:sp>
            <p:nvSpPr>
              <p:cNvPr id="31" name="椭圆 30"/>
              <p:cNvSpPr/>
              <p:nvPr/>
            </p:nvSpPr>
            <p:spPr>
              <a:xfrm>
                <a:off x="307087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Times New Roman" panose="02020603050405020304" pitchFamily="18" charset="0"/>
                </a:endParaRPr>
              </a:p>
            </p:txBody>
          </p:sp>
        </p:grpSp>
        <p:grpSp>
          <p:nvGrpSpPr>
            <p:cNvPr id="32" name="组合 31"/>
            <p:cNvGrpSpPr/>
            <p:nvPr/>
          </p:nvGrpSpPr>
          <p:grpSpPr>
            <a:xfrm>
              <a:off x="1758311" y="6130863"/>
              <a:ext cx="682904" cy="269444"/>
              <a:chOff x="2657410" y="511119"/>
              <a:chExt cx="682904" cy="269444"/>
            </a:xfrm>
            <a:grpFill/>
          </p:grpSpPr>
          <p:sp>
            <p:nvSpPr>
              <p:cNvPr id="33" name="椭圆 32"/>
              <p:cNvSpPr/>
              <p:nvPr/>
            </p:nvSpPr>
            <p:spPr>
              <a:xfrm>
                <a:off x="265741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Times New Roman" panose="02020603050405020304" pitchFamily="18" charset="0"/>
                </a:endParaRPr>
              </a:p>
            </p:txBody>
          </p:sp>
          <p:sp>
            <p:nvSpPr>
              <p:cNvPr id="34" name="椭圆 33"/>
              <p:cNvSpPr/>
              <p:nvPr/>
            </p:nvSpPr>
            <p:spPr>
              <a:xfrm>
                <a:off x="307087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Times New Roman" panose="02020603050405020304" pitchFamily="18" charset="0"/>
                </a:endParaRPr>
              </a:p>
            </p:txBody>
          </p:sp>
        </p:grpSp>
      </p:grpSp>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11967" y="439105"/>
            <a:ext cx="582259" cy="5979791"/>
          </a:xfrm>
          <a:prstGeom prst="rect">
            <a:avLst/>
          </a:prstGeom>
        </p:spPr>
      </p:pic>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仅标题">
    <p:bg>
      <p:bgPr>
        <a:blipFill dpi="0" rotWithShape="1">
          <a:blip r:embed="rId2">
            <a:lum/>
          </a:blip>
          <a:srcRect/>
          <a:tile tx="0" ty="0" sx="32000" sy="32000" flip="none" algn="tl"/>
        </a:blipFill>
        <a:effectLst/>
      </p:bgPr>
    </p:bg>
    <p:spTree>
      <p:nvGrpSpPr>
        <p:cNvPr id="1" name=""/>
        <p:cNvGrpSpPr/>
        <p:nvPr/>
      </p:nvGrpSpPr>
      <p:grpSpPr>
        <a:xfrm>
          <a:off x="0" y="0"/>
          <a:ext cx="0" cy="0"/>
          <a:chOff x="0" y="0"/>
          <a:chExt cx="0" cy="0"/>
        </a:xfrm>
      </p:grpSpPr>
      <p:sp>
        <p:nvSpPr>
          <p:cNvPr id="8" name="文本框 7"/>
          <p:cNvSpPr txBox="1"/>
          <p:nvPr/>
        </p:nvSpPr>
        <p:spPr>
          <a:xfrm>
            <a:off x="4300190" y="2204742"/>
            <a:ext cx="4249025" cy="1446550"/>
          </a:xfrm>
          <a:prstGeom prst="rect">
            <a:avLst/>
          </a:prstGeom>
          <a:noFill/>
        </p:spPr>
        <p:txBody>
          <a:bodyPr wrap="square" rtlCol="0">
            <a:spAutoFit/>
          </a:bodyPr>
          <a:lstStyle/>
          <a:p>
            <a:r>
              <a:rPr lang="zh-CN" altLang="en-US" sz="8800"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再  见</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1_标题和内容">
    <p:bg>
      <p:bgPr>
        <a:solidFill>
          <a:schemeClr val="bg1"/>
        </a:solidFill>
        <a:effectLst/>
      </p:bgPr>
    </p:bg>
    <p:spTree>
      <p:nvGrpSpPr>
        <p:cNvPr id="1" name=""/>
        <p:cNvGrpSpPr/>
        <p:nvPr/>
      </p:nvGrpSpPr>
      <p:grpSpPr>
        <a:xfrm>
          <a:off x="0" y="0"/>
          <a:ext cx="0" cy="0"/>
          <a:chOff x="0" y="0"/>
          <a:chExt cx="0" cy="0"/>
        </a:xfrm>
      </p:grpSpPr>
      <p:sp>
        <p:nvSpPr>
          <p:cNvPr id="6" name="矩形 5"/>
          <p:cNvSpPr/>
          <p:nvPr/>
        </p:nvSpPr>
        <p:spPr>
          <a:xfrm>
            <a:off x="0" y="0"/>
            <a:ext cx="2063027" cy="6858000"/>
          </a:xfrm>
          <a:prstGeom prst="rect">
            <a:avLst/>
          </a:prstGeom>
          <a:solidFill>
            <a:schemeClr val="bg1"/>
          </a:solidFill>
          <a:ln>
            <a:solidFill>
              <a:srgbClr val="569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9" name="矩形 8"/>
          <p:cNvSpPr/>
          <p:nvPr/>
        </p:nvSpPr>
        <p:spPr>
          <a:xfrm>
            <a:off x="2113395" y="0"/>
            <a:ext cx="10078605" cy="6858000"/>
          </a:xfrm>
          <a:prstGeom prst="rect">
            <a:avLst/>
          </a:prstGeom>
          <a:solidFill>
            <a:schemeClr val="bg1"/>
          </a:solidFill>
          <a:ln>
            <a:solidFill>
              <a:srgbClr val="569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nvGrpSpPr>
          <p:cNvPr id="4" name="组合 3"/>
          <p:cNvGrpSpPr/>
          <p:nvPr/>
        </p:nvGrpSpPr>
        <p:grpSpPr>
          <a:xfrm>
            <a:off x="1749840" y="476679"/>
            <a:ext cx="694752" cy="5923629"/>
            <a:chOff x="1749612" y="476678"/>
            <a:chExt cx="694662" cy="5923629"/>
          </a:xfrm>
          <a:solidFill>
            <a:srgbClr val="569DD8"/>
          </a:solidFill>
        </p:grpSpPr>
        <p:grpSp>
          <p:nvGrpSpPr>
            <p:cNvPr id="7" name="组合 6"/>
            <p:cNvGrpSpPr/>
            <p:nvPr/>
          </p:nvGrpSpPr>
          <p:grpSpPr>
            <a:xfrm>
              <a:off x="1758311" y="476678"/>
              <a:ext cx="682904" cy="269444"/>
              <a:chOff x="2657410" y="511119"/>
              <a:chExt cx="682904" cy="269444"/>
            </a:xfrm>
            <a:grpFill/>
          </p:grpSpPr>
          <p:sp>
            <p:nvSpPr>
              <p:cNvPr id="3" name="椭圆 2"/>
              <p:cNvSpPr/>
              <p:nvPr/>
            </p:nvSpPr>
            <p:spPr>
              <a:xfrm>
                <a:off x="265741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0" name="椭圆 9"/>
              <p:cNvSpPr/>
              <p:nvPr/>
            </p:nvSpPr>
            <p:spPr>
              <a:xfrm>
                <a:off x="307087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grpSp>
          <p:nvGrpSpPr>
            <p:cNvPr id="11" name="组合 10"/>
            <p:cNvGrpSpPr/>
            <p:nvPr/>
          </p:nvGrpSpPr>
          <p:grpSpPr>
            <a:xfrm>
              <a:off x="1751988" y="1180899"/>
              <a:ext cx="682904" cy="269444"/>
              <a:chOff x="2657410" y="511119"/>
              <a:chExt cx="682904" cy="269444"/>
            </a:xfrm>
            <a:grpFill/>
          </p:grpSpPr>
          <p:sp>
            <p:nvSpPr>
              <p:cNvPr id="12" name="椭圆 11"/>
              <p:cNvSpPr/>
              <p:nvPr/>
            </p:nvSpPr>
            <p:spPr>
              <a:xfrm>
                <a:off x="265741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3" name="椭圆 12"/>
              <p:cNvSpPr/>
              <p:nvPr/>
            </p:nvSpPr>
            <p:spPr>
              <a:xfrm>
                <a:off x="307087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grpSp>
          <p:nvGrpSpPr>
            <p:cNvPr id="14" name="组合 13"/>
            <p:cNvGrpSpPr/>
            <p:nvPr/>
          </p:nvGrpSpPr>
          <p:grpSpPr>
            <a:xfrm>
              <a:off x="1751988" y="1900979"/>
              <a:ext cx="682904" cy="269444"/>
              <a:chOff x="2657410" y="511119"/>
              <a:chExt cx="682904" cy="269444"/>
            </a:xfrm>
            <a:grpFill/>
          </p:grpSpPr>
          <p:sp>
            <p:nvSpPr>
              <p:cNvPr id="15" name="椭圆 14"/>
              <p:cNvSpPr/>
              <p:nvPr/>
            </p:nvSpPr>
            <p:spPr>
              <a:xfrm>
                <a:off x="265741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6" name="椭圆 15"/>
              <p:cNvSpPr/>
              <p:nvPr/>
            </p:nvSpPr>
            <p:spPr>
              <a:xfrm>
                <a:off x="307087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grpSp>
          <p:nvGrpSpPr>
            <p:cNvPr id="17" name="组合 16"/>
            <p:cNvGrpSpPr/>
            <p:nvPr/>
          </p:nvGrpSpPr>
          <p:grpSpPr>
            <a:xfrm>
              <a:off x="1761370" y="2602471"/>
              <a:ext cx="682904" cy="269444"/>
              <a:chOff x="2657410" y="511119"/>
              <a:chExt cx="682904" cy="269444"/>
            </a:xfrm>
            <a:grpFill/>
          </p:grpSpPr>
          <p:sp>
            <p:nvSpPr>
              <p:cNvPr id="18" name="椭圆 17"/>
              <p:cNvSpPr/>
              <p:nvPr/>
            </p:nvSpPr>
            <p:spPr>
              <a:xfrm>
                <a:off x="265741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9" name="椭圆 18"/>
              <p:cNvSpPr/>
              <p:nvPr/>
            </p:nvSpPr>
            <p:spPr>
              <a:xfrm>
                <a:off x="307087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grpSp>
          <p:nvGrpSpPr>
            <p:cNvPr id="20" name="组合 19"/>
            <p:cNvGrpSpPr/>
            <p:nvPr/>
          </p:nvGrpSpPr>
          <p:grpSpPr>
            <a:xfrm>
              <a:off x="1751988" y="3290363"/>
              <a:ext cx="682904" cy="269444"/>
              <a:chOff x="2657410" y="511119"/>
              <a:chExt cx="682904" cy="269444"/>
            </a:xfrm>
            <a:grpFill/>
          </p:grpSpPr>
          <p:sp>
            <p:nvSpPr>
              <p:cNvPr id="21" name="椭圆 20"/>
              <p:cNvSpPr/>
              <p:nvPr/>
            </p:nvSpPr>
            <p:spPr>
              <a:xfrm>
                <a:off x="265741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22" name="椭圆 21"/>
              <p:cNvSpPr/>
              <p:nvPr/>
            </p:nvSpPr>
            <p:spPr>
              <a:xfrm>
                <a:off x="307087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grpSp>
          <p:nvGrpSpPr>
            <p:cNvPr id="23" name="组合 22"/>
            <p:cNvGrpSpPr/>
            <p:nvPr/>
          </p:nvGrpSpPr>
          <p:grpSpPr>
            <a:xfrm>
              <a:off x="1751988" y="3989211"/>
              <a:ext cx="682904" cy="269444"/>
              <a:chOff x="2657410" y="511119"/>
              <a:chExt cx="682904" cy="269444"/>
            </a:xfrm>
            <a:grpFill/>
          </p:grpSpPr>
          <p:sp>
            <p:nvSpPr>
              <p:cNvPr id="24" name="椭圆 23"/>
              <p:cNvSpPr/>
              <p:nvPr/>
            </p:nvSpPr>
            <p:spPr>
              <a:xfrm>
                <a:off x="265741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25" name="椭圆 24"/>
              <p:cNvSpPr/>
              <p:nvPr/>
            </p:nvSpPr>
            <p:spPr>
              <a:xfrm>
                <a:off x="307087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grpSp>
          <p:nvGrpSpPr>
            <p:cNvPr id="26" name="组合 25"/>
            <p:cNvGrpSpPr/>
            <p:nvPr/>
          </p:nvGrpSpPr>
          <p:grpSpPr>
            <a:xfrm>
              <a:off x="1761370" y="4709291"/>
              <a:ext cx="682904" cy="269444"/>
              <a:chOff x="2657410" y="511119"/>
              <a:chExt cx="682904" cy="269444"/>
            </a:xfrm>
            <a:grpFill/>
          </p:grpSpPr>
          <p:sp>
            <p:nvSpPr>
              <p:cNvPr id="27" name="椭圆 26"/>
              <p:cNvSpPr/>
              <p:nvPr/>
            </p:nvSpPr>
            <p:spPr>
              <a:xfrm>
                <a:off x="265741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28" name="椭圆 27"/>
              <p:cNvSpPr/>
              <p:nvPr/>
            </p:nvSpPr>
            <p:spPr>
              <a:xfrm>
                <a:off x="307087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grpSp>
          <p:nvGrpSpPr>
            <p:cNvPr id="29" name="组合 28"/>
            <p:cNvGrpSpPr/>
            <p:nvPr/>
          </p:nvGrpSpPr>
          <p:grpSpPr>
            <a:xfrm>
              <a:off x="1749612" y="5428455"/>
              <a:ext cx="682904" cy="269444"/>
              <a:chOff x="2657410" y="511119"/>
              <a:chExt cx="682904" cy="269444"/>
            </a:xfrm>
            <a:grpFill/>
          </p:grpSpPr>
          <p:sp>
            <p:nvSpPr>
              <p:cNvPr id="30" name="椭圆 29"/>
              <p:cNvSpPr/>
              <p:nvPr/>
            </p:nvSpPr>
            <p:spPr>
              <a:xfrm>
                <a:off x="265741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31" name="椭圆 30"/>
              <p:cNvSpPr/>
              <p:nvPr/>
            </p:nvSpPr>
            <p:spPr>
              <a:xfrm>
                <a:off x="307087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grpSp>
          <p:nvGrpSpPr>
            <p:cNvPr id="32" name="组合 31"/>
            <p:cNvGrpSpPr/>
            <p:nvPr/>
          </p:nvGrpSpPr>
          <p:grpSpPr>
            <a:xfrm>
              <a:off x="1758311" y="6130863"/>
              <a:ext cx="682904" cy="269444"/>
              <a:chOff x="2657410" y="511119"/>
              <a:chExt cx="682904" cy="269444"/>
            </a:xfrm>
            <a:grpFill/>
          </p:grpSpPr>
          <p:sp>
            <p:nvSpPr>
              <p:cNvPr id="33" name="椭圆 32"/>
              <p:cNvSpPr/>
              <p:nvPr/>
            </p:nvSpPr>
            <p:spPr>
              <a:xfrm>
                <a:off x="265741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34" name="椭圆 33"/>
              <p:cNvSpPr/>
              <p:nvPr/>
            </p:nvSpPr>
            <p:spPr>
              <a:xfrm>
                <a:off x="307087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grpSp>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11967" y="439105"/>
            <a:ext cx="582259" cy="5979791"/>
          </a:xfrm>
          <a:prstGeom prst="rect">
            <a:avLst/>
          </a:prstGeom>
        </p:spPr>
      </p:pic>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2_标题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9" name="内容占位符 2"/>
          <p:cNvSpPr>
            <a:spLocks noGrp="1"/>
          </p:cNvSpPr>
          <p:nvPr>
            <p:ph idx="1"/>
          </p:nvPr>
        </p:nvSpPr>
        <p:spPr>
          <a:xfrm>
            <a:off x="2678544" y="1161288"/>
            <a:ext cx="8675255" cy="5015675"/>
          </a:xfrm>
          <a:prstGeom prst="rect">
            <a:avLst/>
          </a:prstGeom>
        </p:spPr>
        <p:txBody>
          <a:bodyPr/>
          <a:lstStyle>
            <a:lvl1pPr marL="0" indent="0">
              <a:lnSpc>
                <a:spcPct val="100000"/>
              </a:lnSpc>
              <a:buNone/>
              <a:defRPr/>
            </a:lvl1pPr>
            <a:lvl2pPr marL="457200" indent="0">
              <a:lnSpc>
                <a:spcPct val="100000"/>
              </a:lnSpc>
              <a:buNone/>
              <a:defRPr/>
            </a:lvl2pPr>
            <a:lvl3pPr>
              <a:lnSpc>
                <a:spcPct val="100000"/>
              </a:lnSpc>
              <a:defRPr>
                <a:solidFill>
                  <a:schemeClr val="tx1">
                    <a:lumMod val="65000"/>
                    <a:lumOff val="35000"/>
                  </a:schemeClr>
                </a:solidFill>
                <a:latin typeface="黑体" panose="02010609060101010101" pitchFamily="49" charset="-122"/>
                <a:ea typeface="黑体" panose="02010609060101010101" pitchFamily="49" charset="-122"/>
              </a:defRPr>
            </a:lvl3pPr>
            <a:lvl4pPr>
              <a:defRPr>
                <a:latin typeface="楷体" panose="02010609060101010101" pitchFamily="49" charset="-122"/>
                <a:ea typeface="楷体" panose="02010609060101010101" pitchFamily="49" charset="-122"/>
              </a:defRPr>
            </a:lvl4pPr>
            <a:lvl5pPr>
              <a:defRPr>
                <a:latin typeface="楷体" panose="02010609060101010101" pitchFamily="49" charset="-122"/>
                <a:ea typeface="楷体" panose="02010609060101010101" pitchFamily="49" charset="-122"/>
              </a:defRPr>
            </a:lvl5pPr>
          </a:lstStyle>
          <a:p>
            <a:pPr lvl="0"/>
            <a:r>
              <a:rPr lang="zh-CN" altLang="en-US" dirty="0"/>
              <a:t>单击此处编辑母版文本样式</a:t>
            </a:r>
          </a:p>
          <a:p>
            <a:pPr lvl="1"/>
            <a:r>
              <a:rPr lang="zh-CN" altLang="en-US" dirty="0"/>
              <a:t>第二级</a:t>
            </a:r>
          </a:p>
          <a:p>
            <a:pPr lvl="2"/>
            <a:r>
              <a:rPr lang="zh-CN" altLang="en-US" dirty="0"/>
              <a:t>第三级</a:t>
            </a: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lvl1pPr>
              <a:defRPr>
                <a:latin typeface="Times New Roman" panose="02020603050405020304" pitchFamily="18" charset="0"/>
              </a:defRPr>
            </a:lvl1pPr>
          </a:lstStyle>
          <a:p>
            <a:fld id="{C34FCE23-231B-4CFE-A76F-252AEF0EE017}" type="datetimeFigureOut">
              <a:rPr lang="zh-CN" altLang="en-US" smtClean="0">
                <a:solidFill>
                  <a:prstClr val="black"/>
                </a:solidFill>
              </a:rPr>
              <a:t>2022/10/18</a:t>
            </a:fld>
            <a:endParaRPr lang="zh-CN" altLang="en-US">
              <a:solidFill>
                <a:prstClr val="black"/>
              </a:solidFill>
            </a:endParaRPr>
          </a:p>
        </p:txBody>
      </p:sp>
      <p:sp>
        <p:nvSpPr>
          <p:cNvPr id="3" name="页脚占位符 2"/>
          <p:cNvSpPr>
            <a:spLocks noGrp="1"/>
          </p:cNvSpPr>
          <p:nvPr>
            <p:ph type="ftr" sz="quarter" idx="11"/>
          </p:nvPr>
        </p:nvSpPr>
        <p:spPr>
          <a:xfrm>
            <a:off x="4038600" y="6356350"/>
            <a:ext cx="4114800" cy="365125"/>
          </a:xfrm>
          <a:prstGeom prst="rect">
            <a:avLst/>
          </a:prstGeom>
        </p:spPr>
        <p:txBody>
          <a:bodyPr/>
          <a:lstStyle>
            <a:lvl1pPr>
              <a:defRPr>
                <a:latin typeface="Times New Roman" panose="02020603050405020304" pitchFamily="18" charset="0"/>
              </a:defRPr>
            </a:lvl1pPr>
          </a:lstStyle>
          <a:p>
            <a:endParaRPr lang="zh-CN" altLang="en-US">
              <a:solidFill>
                <a:prstClr val="black"/>
              </a:solidFill>
            </a:endParaRPr>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lvl1pPr>
              <a:defRPr>
                <a:latin typeface="Times New Roman" panose="02020603050405020304" pitchFamily="18" charset="0"/>
              </a:defRPr>
            </a:lvl1pPr>
          </a:lstStyle>
          <a:p>
            <a:fld id="{BF6536A5-DAEE-4F65-B2D5-30A7A77F84CB}" type="slidenum">
              <a:rPr lang="zh-CN" altLang="en-US" smtClean="0">
                <a:solidFill>
                  <a:prstClr val="black"/>
                </a:solidFill>
              </a:rPr>
              <a:t>‹#›</a:t>
            </a:fld>
            <a:endParaRPr lang="zh-CN" altLang="en-US">
              <a:solidFill>
                <a:prstClr val="black"/>
              </a:solidFill>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1_标题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hasCustomPrompt="1"/>
          </p:nvPr>
        </p:nvSpPr>
        <p:spPr>
          <a:xfrm>
            <a:off x="1524000" y="2212848"/>
            <a:ext cx="6806184" cy="1297114"/>
          </a:xfrm>
          <a:prstGeom prst="rect">
            <a:avLst/>
          </a:prstGeom>
        </p:spPr>
        <p:txBody>
          <a:bodyPr anchor="ctr" anchorCtr="0"/>
          <a:lstStyle>
            <a:lvl1pPr algn="ctr">
              <a:defRPr sz="6000">
                <a:solidFill>
                  <a:schemeClr val="tx1">
                    <a:lumMod val="65000"/>
                    <a:lumOff val="35000"/>
                  </a:schemeClr>
                </a:solidFill>
              </a:defRPr>
            </a:lvl1pPr>
          </a:lstStyle>
          <a:p>
            <a:r>
              <a:rPr lang="zh-CN" altLang="en-US" dirty="0"/>
              <a:t>再 见</a:t>
            </a:r>
          </a:p>
        </p:txBody>
      </p:sp>
      <p:sp>
        <p:nvSpPr>
          <p:cNvPr id="4" name="日期占位符 3"/>
          <p:cNvSpPr>
            <a:spLocks noGrp="1"/>
          </p:cNvSpPr>
          <p:nvPr>
            <p:ph type="dt" sz="half" idx="10"/>
          </p:nvPr>
        </p:nvSpPr>
        <p:spPr>
          <a:xfrm>
            <a:off x="838200" y="6356350"/>
            <a:ext cx="2743200" cy="365125"/>
          </a:xfrm>
          <a:prstGeom prst="rect">
            <a:avLst/>
          </a:prstGeom>
        </p:spPr>
        <p:txBody>
          <a:bodyPr/>
          <a:lstStyle>
            <a:lvl1pPr>
              <a:defRPr>
                <a:solidFill>
                  <a:schemeClr val="tx1"/>
                </a:solidFill>
                <a:latin typeface="Times New Roman" panose="02020603050405020304" pitchFamily="18" charset="0"/>
              </a:defRPr>
            </a:lvl1pPr>
          </a:lstStyle>
          <a:p>
            <a:fld id="{C34FCE23-231B-4CFE-A76F-252AEF0EE017}" type="datetimeFigureOut">
              <a:rPr lang="zh-CN" altLang="en-US" smtClean="0">
                <a:solidFill>
                  <a:prstClr val="black"/>
                </a:solidFill>
              </a:rPr>
              <a:t>2022/10/18</a:t>
            </a:fld>
            <a:endParaRPr lang="zh-CN" altLang="en-US" dirty="0">
              <a:solidFill>
                <a:prstClr val="black"/>
              </a:solidFill>
            </a:endParaRPr>
          </a:p>
        </p:txBody>
      </p:sp>
      <p:sp>
        <p:nvSpPr>
          <p:cNvPr id="5" name="页脚占位符 4"/>
          <p:cNvSpPr>
            <a:spLocks noGrp="1"/>
          </p:cNvSpPr>
          <p:nvPr>
            <p:ph type="ftr" sz="quarter" idx="11"/>
          </p:nvPr>
        </p:nvSpPr>
        <p:spPr>
          <a:xfrm>
            <a:off x="4038600" y="6356350"/>
            <a:ext cx="4114800" cy="365125"/>
          </a:xfrm>
          <a:prstGeom prst="rect">
            <a:avLst/>
          </a:prstGeom>
        </p:spPr>
        <p:txBody>
          <a:bodyPr/>
          <a:lstStyle>
            <a:lvl1pPr>
              <a:defRPr>
                <a:solidFill>
                  <a:schemeClr val="tx1"/>
                </a:solidFill>
                <a:latin typeface="Times New Roman" panose="02020603050405020304" pitchFamily="18" charset="0"/>
              </a:defRPr>
            </a:lvl1pPr>
          </a:lstStyle>
          <a:p>
            <a:endParaRPr lang="zh-CN" altLang="en-US" dirty="0">
              <a:solidFill>
                <a:prstClr val="black"/>
              </a:solidFill>
            </a:endParaRPr>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lvl1pPr>
              <a:defRPr>
                <a:solidFill>
                  <a:schemeClr val="tx1"/>
                </a:solidFill>
                <a:latin typeface="Times New Roman" panose="02020603050405020304" pitchFamily="18" charset="0"/>
              </a:defRPr>
            </a:lvl1pPr>
          </a:lstStyle>
          <a:p>
            <a:fld id="{BF6536A5-DAEE-4F65-B2D5-30A7A77F84CB}" type="slidenum">
              <a:rPr lang="zh-CN" altLang="en-US" smtClean="0">
                <a:solidFill>
                  <a:prstClr val="black"/>
                </a:solidFill>
              </a:rPr>
              <a:t>‹#›</a:t>
            </a:fld>
            <a:endParaRPr lang="zh-CN" altLang="en-US" dirty="0">
              <a:solidFill>
                <a:prstClr val="black"/>
              </a:solidFill>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自定义版式">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838200" y="2816669"/>
            <a:ext cx="7315200" cy="1307275"/>
          </a:xfrm>
          <a:prstGeom prst="rect">
            <a:avLst/>
          </a:prstGeom>
        </p:spPr>
        <p:txBody>
          <a:bodyPr/>
          <a:lstStyle>
            <a:lvl1pPr algn="ctr">
              <a:defRPr/>
            </a:lvl1pPr>
          </a:lstStyle>
          <a:p>
            <a:r>
              <a:rPr lang="zh-CN" altLang="en-US" dirty="0"/>
              <a:t>单击此处编辑母版标题样式</a:t>
            </a:r>
          </a:p>
        </p:txBody>
      </p:sp>
      <p:sp>
        <p:nvSpPr>
          <p:cNvPr id="3" name="日期占位符 2"/>
          <p:cNvSpPr>
            <a:spLocks noGrp="1"/>
          </p:cNvSpPr>
          <p:nvPr>
            <p:ph type="dt" sz="half" idx="10"/>
          </p:nvPr>
        </p:nvSpPr>
        <p:spPr>
          <a:xfrm>
            <a:off x="838200" y="6356350"/>
            <a:ext cx="2743200" cy="365125"/>
          </a:xfrm>
          <a:prstGeom prst="rect">
            <a:avLst/>
          </a:prstGeom>
        </p:spPr>
        <p:txBody>
          <a:bodyPr/>
          <a:lstStyle>
            <a:lvl1pPr>
              <a:defRPr>
                <a:latin typeface="Times New Roman" panose="02020603050405020304" pitchFamily="18" charset="0"/>
              </a:defRPr>
            </a:lvl1pPr>
          </a:lstStyle>
          <a:p>
            <a:fld id="{C34FCE23-231B-4CFE-A76F-252AEF0EE017}" type="datetimeFigureOut">
              <a:rPr lang="zh-CN" altLang="en-US" smtClean="0">
                <a:solidFill>
                  <a:prstClr val="black"/>
                </a:solidFill>
              </a:rPr>
              <a:t>2022/10/18</a:t>
            </a:fld>
            <a:endParaRPr lang="zh-CN" altLang="en-US">
              <a:solidFill>
                <a:prstClr val="black"/>
              </a:solidFill>
            </a:endParaRPr>
          </a:p>
        </p:txBody>
      </p:sp>
      <p:sp>
        <p:nvSpPr>
          <p:cNvPr id="4" name="页脚占位符 3"/>
          <p:cNvSpPr>
            <a:spLocks noGrp="1"/>
          </p:cNvSpPr>
          <p:nvPr>
            <p:ph type="ftr" sz="quarter" idx="11"/>
          </p:nvPr>
        </p:nvSpPr>
        <p:spPr>
          <a:xfrm>
            <a:off x="4038600" y="6356350"/>
            <a:ext cx="4114800" cy="365125"/>
          </a:xfrm>
          <a:prstGeom prst="rect">
            <a:avLst/>
          </a:prstGeom>
        </p:spPr>
        <p:txBody>
          <a:bodyPr/>
          <a:lstStyle>
            <a:lvl1pPr>
              <a:defRPr>
                <a:latin typeface="Times New Roman" panose="02020603050405020304" pitchFamily="18" charset="0"/>
              </a:defRPr>
            </a:lvl1pPr>
          </a:lstStyle>
          <a:p>
            <a:endParaRPr lang="zh-CN" altLang="en-US">
              <a:solidFill>
                <a:prstClr val="black"/>
              </a:solidFill>
            </a:endParaRPr>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lvl1pPr>
              <a:defRPr>
                <a:latin typeface="Times New Roman" panose="02020603050405020304" pitchFamily="18" charset="0"/>
              </a:defRPr>
            </a:lvl1pPr>
          </a:lstStyle>
          <a:p>
            <a:fld id="{BF6536A5-DAEE-4F65-B2D5-30A7A77F84CB}" type="slidenum">
              <a:rPr lang="zh-CN" altLang="en-US" smtClean="0">
                <a:solidFill>
                  <a:prstClr val="black"/>
                </a:solidFill>
              </a:rPr>
              <a:t>‹#›</a:t>
            </a:fld>
            <a:endParaRPr lang="zh-CN" altLang="en-US">
              <a:solidFill>
                <a:prstClr val="black"/>
              </a:solidFill>
            </a:endParaRPr>
          </a:p>
        </p:txBody>
      </p:sp>
      <p:sp>
        <p:nvSpPr>
          <p:cNvPr id="9" name="副标题 2"/>
          <p:cNvSpPr>
            <a:spLocks noGrp="1"/>
          </p:cNvSpPr>
          <p:nvPr>
            <p:ph type="subTitle" idx="1"/>
          </p:nvPr>
        </p:nvSpPr>
        <p:spPr>
          <a:xfrm>
            <a:off x="838200" y="4123944"/>
            <a:ext cx="7315200" cy="759650"/>
          </a:xfrm>
          <a:prstGeom prst="rect">
            <a:avLst/>
          </a:prstGeom>
        </p:spPr>
        <p:txBody>
          <a:bodyPr/>
          <a:lstStyle>
            <a:lvl1pPr marL="0" indent="0" algn="ctr">
              <a:buNone/>
              <a:defRPr sz="2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3_标题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838200" y="0"/>
            <a:ext cx="10515600" cy="822960"/>
          </a:xfrm>
          <a:prstGeom prst="rect">
            <a:avLst/>
          </a:prstGeom>
        </p:spPr>
        <p:txBody>
          <a:bodyPr anchor="ctr" anchorCtr="0">
            <a:normAutofit/>
          </a:bodyPr>
          <a:lstStyle>
            <a:lvl1pPr algn="ctr">
              <a:defRPr sz="4000">
                <a:solidFill>
                  <a:schemeClr val="tx1">
                    <a:lumMod val="75000"/>
                    <a:lumOff val="25000"/>
                  </a:schemeClr>
                </a:solidFill>
              </a:defRPr>
            </a:lvl1pPr>
          </a:lstStyle>
          <a:p>
            <a:r>
              <a:rPr lang="zh-CN" altLang="en-US" dirty="0"/>
              <a:t>单击此处编辑母版标题样式</a:t>
            </a:r>
          </a:p>
        </p:txBody>
      </p:sp>
      <p:sp>
        <p:nvSpPr>
          <p:cNvPr id="19" name="内容占位符 2"/>
          <p:cNvSpPr>
            <a:spLocks noGrp="1"/>
          </p:cNvSpPr>
          <p:nvPr>
            <p:ph idx="1"/>
          </p:nvPr>
        </p:nvSpPr>
        <p:spPr>
          <a:xfrm>
            <a:off x="838200" y="1161288"/>
            <a:ext cx="10515600" cy="5015675"/>
          </a:xfrm>
          <a:prstGeom prst="rect">
            <a:avLst/>
          </a:prstGeom>
        </p:spPr>
        <p:txBody>
          <a:bodyPr/>
          <a:lstStyle>
            <a:lvl1pPr marL="0" indent="0">
              <a:lnSpc>
                <a:spcPct val="100000"/>
              </a:lnSpc>
              <a:buNone/>
              <a:defRPr/>
            </a:lvl1pPr>
            <a:lvl2pPr marL="457200" indent="0">
              <a:lnSpc>
                <a:spcPct val="100000"/>
              </a:lnSpc>
              <a:buNone/>
              <a:defRPr/>
            </a:lvl2pPr>
            <a:lvl3pPr>
              <a:lnSpc>
                <a:spcPct val="100000"/>
              </a:lnSpc>
              <a:defRPr>
                <a:solidFill>
                  <a:schemeClr val="tx1">
                    <a:lumMod val="65000"/>
                    <a:lumOff val="35000"/>
                  </a:schemeClr>
                </a:solidFill>
                <a:latin typeface="黑体" panose="02010609060101010101" pitchFamily="49" charset="-122"/>
                <a:ea typeface="黑体" panose="02010609060101010101" pitchFamily="49" charset="-122"/>
              </a:defRPr>
            </a:lvl3pPr>
            <a:lvl4pPr>
              <a:defRPr>
                <a:latin typeface="楷体" panose="02010609060101010101" pitchFamily="49" charset="-122"/>
                <a:ea typeface="楷体" panose="02010609060101010101" pitchFamily="49" charset="-122"/>
              </a:defRPr>
            </a:lvl4pPr>
            <a:lvl5pPr>
              <a:defRPr>
                <a:latin typeface="楷体" panose="02010609060101010101" pitchFamily="49" charset="-122"/>
                <a:ea typeface="楷体" panose="02010609060101010101" pitchFamily="49" charset="-122"/>
              </a:defRPr>
            </a:lvl5pPr>
          </a:lstStyle>
          <a:p>
            <a:pPr lvl="0"/>
            <a:r>
              <a:rPr lang="zh-CN" altLang="en-US" dirty="0"/>
              <a:t>单击此处编辑母版文本样式</a:t>
            </a:r>
          </a:p>
          <a:p>
            <a:pPr lvl="1"/>
            <a:r>
              <a:rPr lang="zh-CN" altLang="en-US" dirty="0"/>
              <a:t>第二级</a:t>
            </a:r>
          </a:p>
          <a:p>
            <a:pPr lvl="2"/>
            <a:r>
              <a:rPr lang="zh-CN" altLang="en-US" dirty="0"/>
              <a:t>第三级</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仅标题">
    <p:bg>
      <p:bgPr>
        <a:solidFill>
          <a:schemeClr val="bg1"/>
        </a:solidFill>
        <a:effectLst/>
      </p:bgPr>
    </p:bg>
    <p:spTree>
      <p:nvGrpSpPr>
        <p:cNvPr id="1" name=""/>
        <p:cNvGrpSpPr/>
        <p:nvPr/>
      </p:nvGrpSpPr>
      <p:grpSpPr>
        <a:xfrm>
          <a:off x="0" y="0"/>
          <a:ext cx="0" cy="0"/>
          <a:chOff x="0" y="0"/>
          <a:chExt cx="0" cy="0"/>
        </a:xfrm>
      </p:grpSpPr>
      <p:pic>
        <p:nvPicPr>
          <p:cNvPr id="7" name="图片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90575" y="53861"/>
            <a:ext cx="805270" cy="284905"/>
          </a:xfrm>
          <a:prstGeom prst="rect">
            <a:avLst/>
          </a:prstGeom>
        </p:spPr>
      </p:pic>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25" y="325"/>
            <a:ext cx="12192000" cy="6857107"/>
          </a:xfrm>
          <a:prstGeom prst="rect">
            <a:avLst/>
          </a:prstGeom>
        </p:spPr>
      </p:pic>
      <p:sp>
        <p:nvSpPr>
          <p:cNvPr id="8" name="文本框 7"/>
          <p:cNvSpPr txBox="1"/>
          <p:nvPr/>
        </p:nvSpPr>
        <p:spPr>
          <a:xfrm>
            <a:off x="4300190" y="2204742"/>
            <a:ext cx="4249025" cy="1446550"/>
          </a:xfrm>
          <a:prstGeom prst="rect">
            <a:avLst/>
          </a:prstGeom>
          <a:noFill/>
        </p:spPr>
        <p:txBody>
          <a:bodyPr wrap="square" rtlCol="0">
            <a:spAutoFit/>
          </a:bodyPr>
          <a:lstStyle/>
          <a:p>
            <a:r>
              <a:rPr lang="zh-CN" altLang="en-US" sz="8800"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再  见</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2_标题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9" name="内容占位符 2"/>
          <p:cNvSpPr>
            <a:spLocks noGrp="1"/>
          </p:cNvSpPr>
          <p:nvPr>
            <p:ph idx="1"/>
          </p:nvPr>
        </p:nvSpPr>
        <p:spPr>
          <a:xfrm>
            <a:off x="2678544" y="1161288"/>
            <a:ext cx="8675255" cy="5015675"/>
          </a:xfrm>
          <a:prstGeom prst="rect">
            <a:avLst/>
          </a:prstGeom>
        </p:spPr>
        <p:txBody>
          <a:bodyPr/>
          <a:lstStyle>
            <a:lvl1pPr marL="0" indent="0">
              <a:lnSpc>
                <a:spcPct val="100000"/>
              </a:lnSpc>
              <a:buNone/>
              <a:defRPr/>
            </a:lvl1pPr>
            <a:lvl2pPr marL="457200" indent="0">
              <a:lnSpc>
                <a:spcPct val="100000"/>
              </a:lnSpc>
              <a:buNone/>
              <a:defRPr/>
            </a:lvl2pPr>
            <a:lvl3pPr>
              <a:lnSpc>
                <a:spcPct val="100000"/>
              </a:lnSpc>
              <a:defRPr>
                <a:solidFill>
                  <a:schemeClr val="tx1">
                    <a:lumMod val="65000"/>
                    <a:lumOff val="35000"/>
                  </a:schemeClr>
                </a:solidFill>
                <a:latin typeface="黑体" panose="02010609060101010101" pitchFamily="49" charset="-122"/>
                <a:ea typeface="黑体" panose="02010609060101010101" pitchFamily="49" charset="-122"/>
              </a:defRPr>
            </a:lvl3pPr>
            <a:lvl4pPr>
              <a:defRPr>
                <a:latin typeface="楷体" panose="02010609060101010101" pitchFamily="49" charset="-122"/>
                <a:ea typeface="楷体" panose="02010609060101010101" pitchFamily="49" charset="-122"/>
              </a:defRPr>
            </a:lvl4pPr>
            <a:lvl5pPr>
              <a:defRPr>
                <a:latin typeface="楷体" panose="02010609060101010101" pitchFamily="49" charset="-122"/>
                <a:ea typeface="楷体" panose="02010609060101010101" pitchFamily="49" charset="-122"/>
              </a:defRPr>
            </a:lvl5pPr>
          </a:lstStyle>
          <a:p>
            <a:pPr lvl="0"/>
            <a:r>
              <a:rPr lang="zh-CN" altLang="en-US" dirty="0"/>
              <a:t>单击此处编辑母版文本样式</a:t>
            </a:r>
          </a:p>
          <a:p>
            <a:pPr lvl="1"/>
            <a:r>
              <a:rPr lang="zh-CN" altLang="en-US" dirty="0"/>
              <a:t>第二级</a:t>
            </a:r>
          </a:p>
          <a:p>
            <a:pPr lvl="2"/>
            <a:r>
              <a:rPr lang="zh-CN" altLang="en-US" dirty="0"/>
              <a:t>第三级</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C34FCE23-231B-4CFE-A76F-252AEF0EE017}" type="datetimeFigureOut">
              <a:rPr lang="zh-CN" altLang="en-US" smtClean="0"/>
              <a:t>2022/10/18</a:t>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BF6536A5-DAEE-4F65-B2D5-30A7A77F84C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1_标题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hasCustomPrompt="1"/>
          </p:nvPr>
        </p:nvSpPr>
        <p:spPr>
          <a:xfrm>
            <a:off x="1524000" y="2212848"/>
            <a:ext cx="6806184" cy="1297114"/>
          </a:xfrm>
          <a:prstGeom prst="rect">
            <a:avLst/>
          </a:prstGeom>
        </p:spPr>
        <p:txBody>
          <a:bodyPr anchor="ctr" anchorCtr="0"/>
          <a:lstStyle>
            <a:lvl1pPr algn="ctr">
              <a:defRPr sz="6000">
                <a:solidFill>
                  <a:schemeClr val="tx1">
                    <a:lumMod val="65000"/>
                    <a:lumOff val="35000"/>
                  </a:schemeClr>
                </a:solidFill>
              </a:defRPr>
            </a:lvl1pPr>
          </a:lstStyle>
          <a:p>
            <a:r>
              <a:rPr lang="zh-CN" altLang="en-US" dirty="0"/>
              <a:t>再 见</a:t>
            </a:r>
          </a:p>
        </p:txBody>
      </p:sp>
      <p:sp>
        <p:nvSpPr>
          <p:cNvPr id="4" name="日期占位符 3"/>
          <p:cNvSpPr>
            <a:spLocks noGrp="1"/>
          </p:cNvSpPr>
          <p:nvPr>
            <p:ph type="dt" sz="half" idx="10"/>
          </p:nvPr>
        </p:nvSpPr>
        <p:spPr>
          <a:xfrm>
            <a:off x="838200" y="6356350"/>
            <a:ext cx="2743200" cy="365125"/>
          </a:xfrm>
          <a:prstGeom prst="rect">
            <a:avLst/>
          </a:prstGeom>
        </p:spPr>
        <p:txBody>
          <a:bodyPr/>
          <a:lstStyle>
            <a:lvl1pPr>
              <a:defRPr>
                <a:solidFill>
                  <a:schemeClr val="tx1"/>
                </a:solidFill>
              </a:defRPr>
            </a:lvl1pPr>
          </a:lstStyle>
          <a:p>
            <a:fld id="{C34FCE23-231B-4CFE-A76F-252AEF0EE017}" type="datetimeFigureOut">
              <a:rPr lang="zh-CN" altLang="en-US" smtClean="0"/>
              <a:t>2022/10/18</a:t>
            </a:fld>
            <a:endParaRPr lang="zh-CN" altLang="en-US" dirty="0"/>
          </a:p>
        </p:txBody>
      </p:sp>
      <p:sp>
        <p:nvSpPr>
          <p:cNvPr id="5" name="页脚占位符 4"/>
          <p:cNvSpPr>
            <a:spLocks noGrp="1"/>
          </p:cNvSpPr>
          <p:nvPr>
            <p:ph type="ftr" sz="quarter" idx="11"/>
          </p:nvPr>
        </p:nvSpPr>
        <p:spPr>
          <a:xfrm>
            <a:off x="4038600" y="6356350"/>
            <a:ext cx="4114800" cy="365125"/>
          </a:xfrm>
          <a:prstGeom prst="rect">
            <a:avLst/>
          </a:prstGeom>
        </p:spPr>
        <p:txBody>
          <a:bodyPr/>
          <a:lstStyle>
            <a:lvl1pPr>
              <a:defRPr>
                <a:solidFill>
                  <a:schemeClr val="tx1"/>
                </a:solidFill>
              </a:defRPr>
            </a:lvl1pPr>
          </a:lstStyle>
          <a:p>
            <a:endParaRPr lang="zh-CN" altLang="en-US" dirty="0"/>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lvl1pPr>
              <a:defRPr>
                <a:solidFill>
                  <a:schemeClr val="tx1"/>
                </a:solidFill>
              </a:defRPr>
            </a:lvl1pPr>
          </a:lstStyle>
          <a:p>
            <a:fld id="{BF6536A5-DAEE-4F65-B2D5-30A7A77F84CB}" type="slidenum">
              <a:rPr lang="zh-CN" altLang="en-US" smtClean="0"/>
              <a:t>‹#›</a:t>
            </a:fld>
            <a:endParaRPr lang="zh-CN" alt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自定义版式">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838200" y="2816669"/>
            <a:ext cx="7315200" cy="1307275"/>
          </a:xfrm>
          <a:prstGeom prst="rect">
            <a:avLst/>
          </a:prstGeom>
        </p:spPr>
        <p:txBody>
          <a:bodyPr/>
          <a:lstStyle>
            <a:lvl1pPr algn="ctr">
              <a:defRPr/>
            </a:lvl1pPr>
          </a:lstStyle>
          <a:p>
            <a:r>
              <a:rPr lang="zh-CN" altLang="en-US" dirty="0"/>
              <a:t>单击此处编辑母版标题样式</a:t>
            </a:r>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C34FCE23-231B-4CFE-A76F-252AEF0EE017}" type="datetimeFigureOut">
              <a:rPr lang="zh-CN" altLang="en-US" smtClean="0"/>
              <a:t>2022/10/18</a:t>
            </a:fld>
            <a:endParaRPr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p>
            <a:fld id="{BF6536A5-DAEE-4F65-B2D5-30A7A77F84CB}" type="slidenum">
              <a:rPr lang="zh-CN" altLang="en-US" smtClean="0"/>
              <a:t>‹#›</a:t>
            </a:fld>
            <a:endParaRPr lang="zh-CN" altLang="en-US"/>
          </a:p>
        </p:txBody>
      </p:sp>
      <p:sp>
        <p:nvSpPr>
          <p:cNvPr id="9" name="副标题 2"/>
          <p:cNvSpPr>
            <a:spLocks noGrp="1"/>
          </p:cNvSpPr>
          <p:nvPr>
            <p:ph type="subTitle" idx="1"/>
          </p:nvPr>
        </p:nvSpPr>
        <p:spPr>
          <a:xfrm>
            <a:off x="838200" y="4123944"/>
            <a:ext cx="7315200" cy="759650"/>
          </a:xfrm>
          <a:prstGeom prst="rect">
            <a:avLst/>
          </a:prstGeom>
        </p:spPr>
        <p:txBody>
          <a:bodyPr/>
          <a:lstStyle>
            <a:lvl1pPr marL="0" indent="0" algn="ctr">
              <a:buNone/>
              <a:defRPr sz="2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3_标题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838200" y="0"/>
            <a:ext cx="10515600" cy="822960"/>
          </a:xfrm>
          <a:prstGeom prst="rect">
            <a:avLst/>
          </a:prstGeom>
        </p:spPr>
        <p:txBody>
          <a:bodyPr anchor="ctr" anchorCtr="0">
            <a:normAutofit/>
          </a:bodyPr>
          <a:lstStyle>
            <a:lvl1pPr algn="ctr">
              <a:defRPr sz="4000">
                <a:solidFill>
                  <a:schemeClr val="tx1">
                    <a:lumMod val="75000"/>
                    <a:lumOff val="25000"/>
                  </a:schemeClr>
                </a:solidFill>
              </a:defRPr>
            </a:lvl1pPr>
          </a:lstStyle>
          <a:p>
            <a:r>
              <a:rPr lang="zh-CN" altLang="en-US" dirty="0"/>
              <a:t>单击此处编辑母版标题样式</a:t>
            </a:r>
          </a:p>
        </p:txBody>
      </p:sp>
      <p:sp>
        <p:nvSpPr>
          <p:cNvPr id="19" name="内容占位符 2"/>
          <p:cNvSpPr>
            <a:spLocks noGrp="1"/>
          </p:cNvSpPr>
          <p:nvPr>
            <p:ph idx="1"/>
          </p:nvPr>
        </p:nvSpPr>
        <p:spPr>
          <a:xfrm>
            <a:off x="838200" y="1161288"/>
            <a:ext cx="10515600" cy="5015675"/>
          </a:xfrm>
          <a:prstGeom prst="rect">
            <a:avLst/>
          </a:prstGeom>
        </p:spPr>
        <p:txBody>
          <a:bodyPr/>
          <a:lstStyle>
            <a:lvl1pPr marL="0" indent="0">
              <a:lnSpc>
                <a:spcPct val="100000"/>
              </a:lnSpc>
              <a:buNone/>
              <a:defRPr/>
            </a:lvl1pPr>
            <a:lvl2pPr marL="457200" indent="0">
              <a:lnSpc>
                <a:spcPct val="100000"/>
              </a:lnSpc>
              <a:buNone/>
              <a:defRPr/>
            </a:lvl2pPr>
            <a:lvl3pPr>
              <a:lnSpc>
                <a:spcPct val="100000"/>
              </a:lnSpc>
              <a:defRPr>
                <a:solidFill>
                  <a:schemeClr val="tx1">
                    <a:lumMod val="65000"/>
                    <a:lumOff val="35000"/>
                  </a:schemeClr>
                </a:solidFill>
                <a:latin typeface="黑体" panose="02010609060101010101" pitchFamily="49" charset="-122"/>
                <a:ea typeface="黑体" panose="02010609060101010101" pitchFamily="49" charset="-122"/>
              </a:defRPr>
            </a:lvl3pPr>
            <a:lvl4pPr>
              <a:defRPr>
                <a:latin typeface="楷体" panose="02010609060101010101" pitchFamily="49" charset="-122"/>
                <a:ea typeface="楷体" panose="02010609060101010101" pitchFamily="49" charset="-122"/>
              </a:defRPr>
            </a:lvl4pPr>
            <a:lvl5pPr>
              <a:defRPr>
                <a:latin typeface="楷体" panose="02010609060101010101" pitchFamily="49" charset="-122"/>
                <a:ea typeface="楷体" panose="02010609060101010101" pitchFamily="49" charset="-122"/>
              </a:defRPr>
            </a:lvl5pPr>
          </a:lstStyle>
          <a:p>
            <a:pPr lvl="0"/>
            <a:r>
              <a:rPr lang="zh-CN" altLang="en-US" dirty="0"/>
              <a:t>单击此处编辑母版文本样式</a:t>
            </a:r>
          </a:p>
          <a:p>
            <a:pPr lvl="1"/>
            <a:r>
              <a:rPr lang="zh-CN" altLang="en-US" dirty="0"/>
              <a:t>第二级</a:t>
            </a:r>
          </a:p>
          <a:p>
            <a:pPr lvl="2"/>
            <a:r>
              <a:rPr lang="zh-CN" altLang="en-US" dirty="0"/>
              <a:t>第三级</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slideLayout" Target="../slideLayouts/slideLayout11.xml"/><Relationship Id="rId1" Type="http://schemas.openxmlformats.org/officeDocument/2006/relationships/slideLayout" Target="../slideLayouts/slideLayout10.xml"/><Relationship Id="rId5" Type="http://schemas.openxmlformats.org/officeDocument/2006/relationships/theme" Target="../theme/theme2.xml"/><Relationship Id="rId4" Type="http://schemas.openxmlformats.org/officeDocument/2006/relationships/slideLayout" Target="../slideLayouts/slideLayout13.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6.xml"/><Relationship Id="rId2" Type="http://schemas.openxmlformats.org/officeDocument/2006/relationships/slideLayout" Target="../slideLayouts/slideLayout15.xml"/><Relationship Id="rId1" Type="http://schemas.openxmlformats.org/officeDocument/2006/relationships/slideLayout" Target="../slideLayouts/slideLayout14.xml"/><Relationship Id="rId5" Type="http://schemas.openxmlformats.org/officeDocument/2006/relationships/theme" Target="../theme/theme3.xml"/><Relationship Id="rId4" Type="http://schemas.openxmlformats.org/officeDocument/2006/relationships/slideLayout" Target="../slideLayouts/slideLayout17.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slideLayout" Target="../slideLayouts/slideLayout19.xml"/><Relationship Id="rId1" Type="http://schemas.openxmlformats.org/officeDocument/2006/relationships/slideLayout" Target="../slideLayouts/slideLayout18.xml"/><Relationship Id="rId5" Type="http://schemas.openxmlformats.org/officeDocument/2006/relationships/theme" Target="../theme/theme4.xml"/><Relationship Id="rId4" Type="http://schemas.openxmlformats.org/officeDocument/2006/relationships/slideLayout" Target="../slideLayouts/slideLayout21.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24.xml"/><Relationship Id="rId2" Type="http://schemas.openxmlformats.org/officeDocument/2006/relationships/slideLayout" Target="../slideLayouts/slideLayout23.xml"/><Relationship Id="rId1" Type="http://schemas.openxmlformats.org/officeDocument/2006/relationships/slideLayout" Target="../slideLayouts/slideLayout22.xml"/><Relationship Id="rId5" Type="http://schemas.openxmlformats.org/officeDocument/2006/relationships/theme" Target="../theme/theme5.xml"/><Relationship Id="rId4" Type="http://schemas.openxmlformats.org/officeDocument/2006/relationships/slideLayout" Target="../slideLayouts/slideLayout25.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33.xml"/><Relationship Id="rId3" Type="http://schemas.openxmlformats.org/officeDocument/2006/relationships/slideLayout" Target="../slideLayouts/slideLayout28.xml"/><Relationship Id="rId7" Type="http://schemas.openxmlformats.org/officeDocument/2006/relationships/slideLayout" Target="../slideLayouts/slideLayout32.xml"/><Relationship Id="rId2" Type="http://schemas.openxmlformats.org/officeDocument/2006/relationships/slideLayout" Target="../slideLayouts/slideLayout27.xml"/><Relationship Id="rId1" Type="http://schemas.openxmlformats.org/officeDocument/2006/relationships/slideLayout" Target="../slideLayouts/slideLayout26.xml"/><Relationship Id="rId6" Type="http://schemas.openxmlformats.org/officeDocument/2006/relationships/slideLayout" Target="../slideLayouts/slideLayout31.xml"/><Relationship Id="rId5" Type="http://schemas.openxmlformats.org/officeDocument/2006/relationships/slideLayout" Target="../slideLayouts/slideLayout30.xml"/><Relationship Id="rId10" Type="http://schemas.openxmlformats.org/officeDocument/2006/relationships/theme" Target="../theme/theme6.xml"/><Relationship Id="rId4" Type="http://schemas.openxmlformats.org/officeDocument/2006/relationships/slideLayout" Target="../slideLayouts/slideLayout29.xml"/><Relationship Id="rId9" Type="http://schemas.openxmlformats.org/officeDocument/2006/relationships/slideLayout" Target="../slideLayouts/slideLayout3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Lst>
  <p:txStyles>
    <p:titleStyle>
      <a:lvl1pPr algn="ctr" defTabSz="914400" rtl="0" eaLnBrk="1" latinLnBrk="0" hangingPunct="1">
        <a:spcBef>
          <a:spcPct val="0"/>
        </a:spcBef>
        <a:buNone/>
        <a:defRPr sz="3600" kern="1200">
          <a:solidFill>
            <a:schemeClr val="accent6">
              <a:lumMod val="50000"/>
            </a:schemeClr>
          </a:solidFill>
          <a:latin typeface="黑体" panose="02010609060101010101" pitchFamily="49" charset="-122"/>
          <a:ea typeface="黑体" panose="02010609060101010101" pitchFamily="49"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2800" kern="1200">
          <a:solidFill>
            <a:schemeClr val="accent6">
              <a:lumMod val="50000"/>
            </a:schemeClr>
          </a:solidFill>
          <a:latin typeface="黑体" panose="02010609060101010101" pitchFamily="49" charset="-122"/>
          <a:ea typeface="黑体" panose="02010609060101010101" pitchFamily="49" charset="-122"/>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黑体" panose="02010609060101010101" pitchFamily="49" charset="-122"/>
          <a:ea typeface="黑体" panose="02010609060101010101" pitchFamily="49" charset="-122"/>
          <a:cs typeface="+mn-cs"/>
        </a:defRPr>
      </a:lvl2pPr>
      <a:lvl3pPr marL="1143000" indent="-228600" algn="l" defTabSz="914400" rtl="0" eaLnBrk="1" latinLnBrk="0" hangingPunct="1">
        <a:spcBef>
          <a:spcPct val="20000"/>
        </a:spcBef>
        <a:buFont typeface="Arial" panose="020B0604020202020204" pitchFamily="34" charset="0"/>
        <a:buChar char="•"/>
        <a:defRPr sz="2800" kern="1200">
          <a:solidFill>
            <a:schemeClr val="tx1"/>
          </a:solidFill>
          <a:latin typeface="黑体" panose="02010609060101010101" pitchFamily="49" charset="-122"/>
          <a:ea typeface="黑体" panose="02010609060101010101" pitchFamily="49" charset="-122"/>
          <a:cs typeface="+mn-cs"/>
        </a:defRPr>
      </a:lvl3pPr>
      <a:lvl4pPr marL="1600200" indent="-228600" algn="l" defTabSz="914400" rtl="0" eaLnBrk="1" latinLnBrk="0" hangingPunct="1">
        <a:spcBef>
          <a:spcPct val="20000"/>
        </a:spcBef>
        <a:buFont typeface="Arial" panose="020B0604020202020204" pitchFamily="34" charset="0"/>
        <a:buChar char="–"/>
        <a:defRPr sz="2800" kern="1200">
          <a:solidFill>
            <a:schemeClr val="tx1"/>
          </a:solidFill>
          <a:latin typeface="黑体" panose="02010609060101010101" pitchFamily="49" charset="-122"/>
          <a:ea typeface="黑体" panose="02010609060101010101" pitchFamily="49" charset="-122"/>
          <a:cs typeface="+mn-cs"/>
        </a:defRPr>
      </a:lvl4pPr>
      <a:lvl5pPr marL="2057400" indent="-228600" algn="l" defTabSz="914400" rtl="0" eaLnBrk="1" latinLnBrk="0" hangingPunct="1">
        <a:spcBef>
          <a:spcPct val="20000"/>
        </a:spcBef>
        <a:buFont typeface="Arial" panose="020B0604020202020204" pitchFamily="34" charset="0"/>
        <a:buChar char="»"/>
        <a:defRPr sz="2800" kern="1200">
          <a:solidFill>
            <a:schemeClr val="tx1"/>
          </a:solidFill>
          <a:latin typeface="黑体" panose="02010609060101010101" pitchFamily="49" charset="-122"/>
          <a:ea typeface="黑体" panose="02010609060101010101" pitchFamily="49" charset="-122"/>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Lst>
  <p:txStyles>
    <p:titleStyle>
      <a:lvl1pPr algn="ctr" defTabSz="914400" rtl="0" eaLnBrk="1" latinLnBrk="0" hangingPunct="1">
        <a:spcBef>
          <a:spcPct val="0"/>
        </a:spcBef>
        <a:buNone/>
        <a:defRPr sz="3600" kern="1200">
          <a:solidFill>
            <a:schemeClr val="accent6">
              <a:lumMod val="50000"/>
            </a:schemeClr>
          </a:solidFill>
          <a:latin typeface="黑体" panose="02010609060101010101" pitchFamily="49" charset="-122"/>
          <a:ea typeface="黑体" panose="02010609060101010101" pitchFamily="49"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2800" kern="1200">
          <a:solidFill>
            <a:schemeClr val="accent6">
              <a:lumMod val="50000"/>
            </a:schemeClr>
          </a:solidFill>
          <a:latin typeface="黑体" panose="02010609060101010101" pitchFamily="49" charset="-122"/>
          <a:ea typeface="黑体" panose="02010609060101010101" pitchFamily="49" charset="-122"/>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黑体" panose="02010609060101010101" pitchFamily="49" charset="-122"/>
          <a:ea typeface="黑体" panose="02010609060101010101" pitchFamily="49" charset="-122"/>
          <a:cs typeface="+mn-cs"/>
        </a:defRPr>
      </a:lvl2pPr>
      <a:lvl3pPr marL="1143000" indent="-228600" algn="l" defTabSz="914400" rtl="0" eaLnBrk="1" latinLnBrk="0" hangingPunct="1">
        <a:spcBef>
          <a:spcPct val="20000"/>
        </a:spcBef>
        <a:buFont typeface="Arial" panose="020B0604020202020204" pitchFamily="34" charset="0"/>
        <a:buChar char="•"/>
        <a:defRPr sz="2800" kern="1200">
          <a:solidFill>
            <a:schemeClr val="tx1"/>
          </a:solidFill>
          <a:latin typeface="黑体" panose="02010609060101010101" pitchFamily="49" charset="-122"/>
          <a:ea typeface="黑体" panose="02010609060101010101" pitchFamily="49" charset="-122"/>
          <a:cs typeface="+mn-cs"/>
        </a:defRPr>
      </a:lvl3pPr>
      <a:lvl4pPr marL="1600200" indent="-228600" algn="l" defTabSz="914400" rtl="0" eaLnBrk="1" latinLnBrk="0" hangingPunct="1">
        <a:spcBef>
          <a:spcPct val="20000"/>
        </a:spcBef>
        <a:buFont typeface="Arial" panose="020B0604020202020204" pitchFamily="34" charset="0"/>
        <a:buChar char="–"/>
        <a:defRPr sz="2800" kern="1200">
          <a:solidFill>
            <a:schemeClr val="tx1"/>
          </a:solidFill>
          <a:latin typeface="黑体" panose="02010609060101010101" pitchFamily="49" charset="-122"/>
          <a:ea typeface="黑体" panose="02010609060101010101" pitchFamily="49" charset="-122"/>
          <a:cs typeface="+mn-cs"/>
        </a:defRPr>
      </a:lvl4pPr>
      <a:lvl5pPr marL="2057400" indent="-228600" algn="l" defTabSz="914400" rtl="0" eaLnBrk="1" latinLnBrk="0" hangingPunct="1">
        <a:spcBef>
          <a:spcPct val="20000"/>
        </a:spcBef>
        <a:buFont typeface="Arial" panose="020B0604020202020204" pitchFamily="34" charset="0"/>
        <a:buChar char="»"/>
        <a:defRPr sz="2800" kern="1200">
          <a:solidFill>
            <a:schemeClr val="tx1"/>
          </a:solidFill>
          <a:latin typeface="黑体" panose="02010609060101010101" pitchFamily="49" charset="-122"/>
          <a:ea typeface="黑体" panose="02010609060101010101" pitchFamily="49" charset="-122"/>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83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5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199765" algn="l" defTabSz="914400" rtl="0" eaLnBrk="1" latinLnBrk="0" hangingPunct="1">
        <a:defRPr sz="1800" kern="1200">
          <a:solidFill>
            <a:schemeClr val="tx1"/>
          </a:solidFill>
          <a:latin typeface="+mn-lt"/>
          <a:ea typeface="+mn-ea"/>
          <a:cs typeface="+mn-cs"/>
        </a:defRPr>
      </a:lvl8pPr>
      <a:lvl9pPr marL="3656965"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Lst>
  <p:txStyles>
    <p:titleStyle>
      <a:lvl1pPr algn="ctr" defTabSz="914400" rtl="0" eaLnBrk="1" latinLnBrk="0" hangingPunct="1">
        <a:spcBef>
          <a:spcPct val="0"/>
        </a:spcBef>
        <a:buNone/>
        <a:defRPr sz="3600" kern="1200">
          <a:solidFill>
            <a:schemeClr val="accent6">
              <a:lumMod val="50000"/>
            </a:schemeClr>
          </a:solidFill>
          <a:latin typeface="黑体" panose="02010609060101010101" pitchFamily="49" charset="-122"/>
          <a:ea typeface="黑体" panose="02010609060101010101" pitchFamily="49"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2800" kern="1200">
          <a:solidFill>
            <a:schemeClr val="accent6">
              <a:lumMod val="50000"/>
            </a:schemeClr>
          </a:solidFill>
          <a:latin typeface="黑体" panose="02010609060101010101" pitchFamily="49" charset="-122"/>
          <a:ea typeface="黑体" panose="02010609060101010101" pitchFamily="49" charset="-122"/>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黑体" panose="02010609060101010101" pitchFamily="49" charset="-122"/>
          <a:ea typeface="黑体" panose="02010609060101010101" pitchFamily="49" charset="-122"/>
          <a:cs typeface="+mn-cs"/>
        </a:defRPr>
      </a:lvl2pPr>
      <a:lvl3pPr marL="1143000" indent="-228600" algn="l" defTabSz="914400" rtl="0" eaLnBrk="1" latinLnBrk="0" hangingPunct="1">
        <a:spcBef>
          <a:spcPct val="20000"/>
        </a:spcBef>
        <a:buFont typeface="Arial" panose="020B0604020202020204" pitchFamily="34" charset="0"/>
        <a:buChar char="•"/>
        <a:defRPr sz="2800" kern="1200">
          <a:solidFill>
            <a:schemeClr val="tx1"/>
          </a:solidFill>
          <a:latin typeface="黑体" panose="02010609060101010101" pitchFamily="49" charset="-122"/>
          <a:ea typeface="黑体" panose="02010609060101010101" pitchFamily="49" charset="-122"/>
          <a:cs typeface="+mn-cs"/>
        </a:defRPr>
      </a:lvl3pPr>
      <a:lvl4pPr marL="1600200" indent="-228600" algn="l" defTabSz="914400" rtl="0" eaLnBrk="1" latinLnBrk="0" hangingPunct="1">
        <a:spcBef>
          <a:spcPct val="20000"/>
        </a:spcBef>
        <a:buFont typeface="Arial" panose="020B0604020202020204" pitchFamily="34" charset="0"/>
        <a:buChar char="–"/>
        <a:defRPr sz="2800" kern="1200">
          <a:solidFill>
            <a:schemeClr val="tx1"/>
          </a:solidFill>
          <a:latin typeface="黑体" panose="02010609060101010101" pitchFamily="49" charset="-122"/>
          <a:ea typeface="黑体" panose="02010609060101010101" pitchFamily="49" charset="-122"/>
          <a:cs typeface="+mn-cs"/>
        </a:defRPr>
      </a:lvl4pPr>
      <a:lvl5pPr marL="2057400" indent="-228600" algn="l" defTabSz="914400" rtl="0" eaLnBrk="1" latinLnBrk="0" hangingPunct="1">
        <a:spcBef>
          <a:spcPct val="20000"/>
        </a:spcBef>
        <a:buFont typeface="Arial" panose="020B0604020202020204" pitchFamily="34" charset="0"/>
        <a:buChar char="»"/>
        <a:defRPr sz="2800" kern="1200">
          <a:solidFill>
            <a:schemeClr val="tx1"/>
          </a:solidFill>
          <a:latin typeface="黑体" panose="02010609060101010101" pitchFamily="49" charset="-122"/>
          <a:ea typeface="黑体" panose="02010609060101010101" pitchFamily="49" charset="-122"/>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 id="2147483672" r:id="rId4"/>
  </p:sldLayoutIdLst>
  <p:txStyles>
    <p:titleStyle>
      <a:lvl1pPr algn="ctr" defTabSz="914400" rtl="0" eaLnBrk="1" latinLnBrk="0" hangingPunct="1">
        <a:spcBef>
          <a:spcPct val="0"/>
        </a:spcBef>
        <a:buNone/>
        <a:defRPr sz="3600" kern="1200">
          <a:solidFill>
            <a:schemeClr val="accent6">
              <a:lumMod val="50000"/>
            </a:schemeClr>
          </a:solidFill>
          <a:latin typeface="黑体" panose="02010609060101010101" pitchFamily="49" charset="-122"/>
          <a:ea typeface="黑体" panose="02010609060101010101" pitchFamily="49"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2800" kern="1200">
          <a:solidFill>
            <a:schemeClr val="accent6">
              <a:lumMod val="50000"/>
            </a:schemeClr>
          </a:solidFill>
          <a:latin typeface="黑体" panose="02010609060101010101" pitchFamily="49" charset="-122"/>
          <a:ea typeface="黑体" panose="02010609060101010101" pitchFamily="49" charset="-122"/>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黑体" panose="02010609060101010101" pitchFamily="49" charset="-122"/>
          <a:ea typeface="黑体" panose="02010609060101010101" pitchFamily="49" charset="-122"/>
          <a:cs typeface="+mn-cs"/>
        </a:defRPr>
      </a:lvl2pPr>
      <a:lvl3pPr marL="1143000" indent="-228600" algn="l" defTabSz="914400" rtl="0" eaLnBrk="1" latinLnBrk="0" hangingPunct="1">
        <a:spcBef>
          <a:spcPct val="20000"/>
        </a:spcBef>
        <a:buFont typeface="Arial" panose="020B0604020202020204" pitchFamily="34" charset="0"/>
        <a:buChar char="•"/>
        <a:defRPr sz="2800" kern="1200">
          <a:solidFill>
            <a:schemeClr val="tx1"/>
          </a:solidFill>
          <a:latin typeface="黑体" panose="02010609060101010101" pitchFamily="49" charset="-122"/>
          <a:ea typeface="黑体" panose="02010609060101010101" pitchFamily="49" charset="-122"/>
          <a:cs typeface="+mn-cs"/>
        </a:defRPr>
      </a:lvl3pPr>
      <a:lvl4pPr marL="1600200" indent="-228600" algn="l" defTabSz="914400" rtl="0" eaLnBrk="1" latinLnBrk="0" hangingPunct="1">
        <a:spcBef>
          <a:spcPct val="20000"/>
        </a:spcBef>
        <a:buFont typeface="Arial" panose="020B0604020202020204" pitchFamily="34" charset="0"/>
        <a:buChar char="–"/>
        <a:defRPr sz="2800" kern="1200">
          <a:solidFill>
            <a:schemeClr val="tx1"/>
          </a:solidFill>
          <a:latin typeface="黑体" panose="02010609060101010101" pitchFamily="49" charset="-122"/>
          <a:ea typeface="黑体" panose="02010609060101010101" pitchFamily="49" charset="-122"/>
          <a:cs typeface="+mn-cs"/>
        </a:defRPr>
      </a:lvl4pPr>
      <a:lvl5pPr marL="2057400" indent="-228600" algn="l" defTabSz="914400" rtl="0" eaLnBrk="1" latinLnBrk="0" hangingPunct="1">
        <a:spcBef>
          <a:spcPct val="20000"/>
        </a:spcBef>
        <a:buFont typeface="Arial" panose="020B0604020202020204" pitchFamily="34" charset="0"/>
        <a:buChar char="»"/>
        <a:defRPr sz="2800" kern="1200">
          <a:solidFill>
            <a:schemeClr val="tx1"/>
          </a:solidFill>
          <a:latin typeface="黑体" panose="02010609060101010101" pitchFamily="49" charset="-122"/>
          <a:ea typeface="黑体" panose="02010609060101010101" pitchFamily="49" charset="-122"/>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Lst>
  <p:txStyles>
    <p:titleStyle>
      <a:lvl1pPr algn="ctr" defTabSz="914400" rtl="0" eaLnBrk="1" latinLnBrk="0" hangingPunct="1">
        <a:spcBef>
          <a:spcPct val="0"/>
        </a:spcBef>
        <a:buNone/>
        <a:defRPr sz="3600" kern="1200">
          <a:solidFill>
            <a:schemeClr val="accent6">
              <a:lumMod val="50000"/>
            </a:schemeClr>
          </a:solidFill>
          <a:latin typeface="黑体" panose="02010609060101010101" pitchFamily="49" charset="-122"/>
          <a:ea typeface="黑体" panose="02010609060101010101" pitchFamily="49"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2800" kern="1200">
          <a:solidFill>
            <a:schemeClr val="accent6">
              <a:lumMod val="50000"/>
            </a:schemeClr>
          </a:solidFill>
          <a:latin typeface="黑体" panose="02010609060101010101" pitchFamily="49" charset="-122"/>
          <a:ea typeface="黑体" panose="02010609060101010101" pitchFamily="49" charset="-122"/>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黑体" panose="02010609060101010101" pitchFamily="49" charset="-122"/>
          <a:ea typeface="黑体" panose="02010609060101010101" pitchFamily="49" charset="-122"/>
          <a:cs typeface="+mn-cs"/>
        </a:defRPr>
      </a:lvl2pPr>
      <a:lvl3pPr marL="1143000" indent="-228600" algn="l" defTabSz="914400" rtl="0" eaLnBrk="1" latinLnBrk="0" hangingPunct="1">
        <a:spcBef>
          <a:spcPct val="20000"/>
        </a:spcBef>
        <a:buFont typeface="Arial" panose="020B0604020202020204" pitchFamily="34" charset="0"/>
        <a:buChar char="•"/>
        <a:defRPr sz="2800" kern="1200">
          <a:solidFill>
            <a:schemeClr val="tx1"/>
          </a:solidFill>
          <a:latin typeface="黑体" panose="02010609060101010101" pitchFamily="49" charset="-122"/>
          <a:ea typeface="黑体" panose="02010609060101010101" pitchFamily="49" charset="-122"/>
          <a:cs typeface="+mn-cs"/>
        </a:defRPr>
      </a:lvl3pPr>
      <a:lvl4pPr marL="1600200" indent="-228600" algn="l" defTabSz="914400" rtl="0" eaLnBrk="1" latinLnBrk="0" hangingPunct="1">
        <a:spcBef>
          <a:spcPct val="20000"/>
        </a:spcBef>
        <a:buFont typeface="Arial" panose="020B0604020202020204" pitchFamily="34" charset="0"/>
        <a:buChar char="–"/>
        <a:defRPr sz="2800" kern="1200">
          <a:solidFill>
            <a:schemeClr val="tx1"/>
          </a:solidFill>
          <a:latin typeface="黑体" panose="02010609060101010101" pitchFamily="49" charset="-122"/>
          <a:ea typeface="黑体" panose="02010609060101010101" pitchFamily="49" charset="-122"/>
          <a:cs typeface="+mn-cs"/>
        </a:defRPr>
      </a:lvl4pPr>
      <a:lvl5pPr marL="2057400" indent="-228600" algn="l" defTabSz="914400" rtl="0" eaLnBrk="1" latinLnBrk="0" hangingPunct="1">
        <a:spcBef>
          <a:spcPct val="20000"/>
        </a:spcBef>
        <a:buFont typeface="Arial" panose="020B0604020202020204" pitchFamily="34" charset="0"/>
        <a:buChar char="»"/>
        <a:defRPr sz="2800" kern="1200">
          <a:solidFill>
            <a:schemeClr val="tx1"/>
          </a:solidFill>
          <a:latin typeface="黑体" panose="02010609060101010101" pitchFamily="49" charset="-122"/>
          <a:ea typeface="黑体" panose="02010609060101010101" pitchFamily="49" charset="-122"/>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Lst>
  <p:txStyles>
    <p:titleStyle>
      <a:lvl1pPr algn="ctr" defTabSz="914400" rtl="0" eaLnBrk="1" latinLnBrk="0" hangingPunct="1">
        <a:spcBef>
          <a:spcPct val="0"/>
        </a:spcBef>
        <a:buNone/>
        <a:defRPr sz="3600" kern="1200">
          <a:solidFill>
            <a:schemeClr val="accent6">
              <a:lumMod val="50000"/>
            </a:schemeClr>
          </a:solidFill>
          <a:latin typeface="黑体" panose="02010609060101010101" pitchFamily="49" charset="-122"/>
          <a:ea typeface="黑体" panose="02010609060101010101" pitchFamily="49"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2800" kern="1200">
          <a:solidFill>
            <a:schemeClr val="accent6">
              <a:lumMod val="50000"/>
            </a:schemeClr>
          </a:solidFill>
          <a:latin typeface="黑体" panose="02010609060101010101" pitchFamily="49" charset="-122"/>
          <a:ea typeface="黑体" panose="02010609060101010101" pitchFamily="49" charset="-122"/>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黑体" panose="02010609060101010101" pitchFamily="49" charset="-122"/>
          <a:ea typeface="黑体" panose="02010609060101010101" pitchFamily="49" charset="-122"/>
          <a:cs typeface="+mn-cs"/>
        </a:defRPr>
      </a:lvl2pPr>
      <a:lvl3pPr marL="1143000" indent="-228600" algn="l" defTabSz="914400" rtl="0" eaLnBrk="1" latinLnBrk="0" hangingPunct="1">
        <a:spcBef>
          <a:spcPct val="20000"/>
        </a:spcBef>
        <a:buFont typeface="Arial" panose="020B0604020202020204" pitchFamily="34" charset="0"/>
        <a:buChar char="•"/>
        <a:defRPr sz="2800" kern="1200">
          <a:solidFill>
            <a:schemeClr val="tx1"/>
          </a:solidFill>
          <a:latin typeface="黑体" panose="02010609060101010101" pitchFamily="49" charset="-122"/>
          <a:ea typeface="黑体" panose="02010609060101010101" pitchFamily="49" charset="-122"/>
          <a:cs typeface="+mn-cs"/>
        </a:defRPr>
      </a:lvl3pPr>
      <a:lvl4pPr marL="1600200" indent="-228600" algn="l" defTabSz="914400" rtl="0" eaLnBrk="1" latinLnBrk="0" hangingPunct="1">
        <a:spcBef>
          <a:spcPct val="20000"/>
        </a:spcBef>
        <a:buFont typeface="Arial" panose="020B0604020202020204" pitchFamily="34" charset="0"/>
        <a:buChar char="–"/>
        <a:defRPr sz="2800" kern="1200">
          <a:solidFill>
            <a:schemeClr val="tx1"/>
          </a:solidFill>
          <a:latin typeface="黑体" panose="02010609060101010101" pitchFamily="49" charset="-122"/>
          <a:ea typeface="黑体" panose="02010609060101010101" pitchFamily="49" charset="-122"/>
          <a:cs typeface="+mn-cs"/>
        </a:defRPr>
      </a:lvl4pPr>
      <a:lvl5pPr marL="2057400" indent="-228600" algn="l" defTabSz="914400" rtl="0" eaLnBrk="1" latinLnBrk="0" hangingPunct="1">
        <a:spcBef>
          <a:spcPct val="20000"/>
        </a:spcBef>
        <a:buFont typeface="Arial" panose="020B0604020202020204" pitchFamily="34" charset="0"/>
        <a:buChar char="»"/>
        <a:defRPr sz="2800" kern="1200">
          <a:solidFill>
            <a:schemeClr val="tx1"/>
          </a:solidFill>
          <a:latin typeface="黑体" panose="02010609060101010101" pitchFamily="49" charset="-122"/>
          <a:ea typeface="黑体" panose="02010609060101010101" pitchFamily="49" charset="-122"/>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13.xml"/><Relationship Id="rId5" Type="http://schemas.openxmlformats.org/officeDocument/2006/relationships/image" Target="../media/image25.png"/><Relationship Id="rId4" Type="http://schemas.openxmlformats.org/officeDocument/2006/relationships/image" Target="../media/image18.png"/></Relationships>
</file>

<file path=ppt/slides/_rels/slide11.xml.rels><?xml version="1.0" encoding="UTF-8" standalone="yes"?>
<Relationships xmlns="http://schemas.openxmlformats.org/package/2006/relationships"><Relationship Id="rId3" Type="http://schemas.microsoft.com/office/2007/relationships/hdphoto" Target="../media/hdphoto1.wdp"/><Relationship Id="rId7" Type="http://schemas.openxmlformats.org/officeDocument/2006/relationships/image" Target="../media/image27.jpeg"/><Relationship Id="rId2" Type="http://schemas.openxmlformats.org/officeDocument/2006/relationships/image" Target="../media/image17.png"/><Relationship Id="rId1" Type="http://schemas.openxmlformats.org/officeDocument/2006/relationships/slideLayout" Target="../slideLayouts/slideLayout13.xml"/><Relationship Id="rId6" Type="http://schemas.openxmlformats.org/officeDocument/2006/relationships/image" Target="../media/image26.jpeg"/><Relationship Id="rId5" Type="http://schemas.openxmlformats.org/officeDocument/2006/relationships/image" Target="../media/image12.png"/><Relationship Id="rId4" Type="http://schemas.openxmlformats.org/officeDocument/2006/relationships/image" Target="../media/image11.png"/></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16.xml"/><Relationship Id="rId6" Type="http://schemas.openxmlformats.org/officeDocument/2006/relationships/image" Target="../media/image13.png"/><Relationship Id="rId5" Type="http://schemas.openxmlformats.org/officeDocument/2006/relationships/image" Target="../media/image29.png"/><Relationship Id="rId4" Type="http://schemas.openxmlformats.org/officeDocument/2006/relationships/image" Target="../media/image28.png"/></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7" Type="http://schemas.openxmlformats.org/officeDocument/2006/relationships/image" Target="../media/image33.png"/><Relationship Id="rId2" Type="http://schemas.openxmlformats.org/officeDocument/2006/relationships/image" Target="../media/image11.png"/><Relationship Id="rId1" Type="http://schemas.openxmlformats.org/officeDocument/2006/relationships/slideLayout" Target="../slideLayouts/slideLayout16.xml"/><Relationship Id="rId6" Type="http://schemas.openxmlformats.org/officeDocument/2006/relationships/image" Target="../media/image32.png"/><Relationship Id="rId5" Type="http://schemas.openxmlformats.org/officeDocument/2006/relationships/image" Target="../media/image31.jpeg"/><Relationship Id="rId4" Type="http://schemas.openxmlformats.org/officeDocument/2006/relationships/image" Target="../media/image30.jpeg"/></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7" Type="http://schemas.openxmlformats.org/officeDocument/2006/relationships/image" Target="../media/image37.jpeg"/><Relationship Id="rId2" Type="http://schemas.openxmlformats.org/officeDocument/2006/relationships/image" Target="../media/image11.png"/><Relationship Id="rId1" Type="http://schemas.openxmlformats.org/officeDocument/2006/relationships/slideLayout" Target="../slideLayouts/slideLayout16.xml"/><Relationship Id="rId6" Type="http://schemas.openxmlformats.org/officeDocument/2006/relationships/image" Target="../media/image36.jpeg"/><Relationship Id="rId5" Type="http://schemas.openxmlformats.org/officeDocument/2006/relationships/image" Target="../media/image35.jpeg"/><Relationship Id="rId4" Type="http://schemas.openxmlformats.org/officeDocument/2006/relationships/image" Target="../media/image34.jpeg"/></Relationships>
</file>

<file path=ppt/slides/_rels/slide15.xml.rels><?xml version="1.0" encoding="UTF-8" standalone="yes"?>
<Relationships xmlns="http://schemas.openxmlformats.org/package/2006/relationships"><Relationship Id="rId8" Type="http://schemas.openxmlformats.org/officeDocument/2006/relationships/image" Target="../media/image41.jpeg"/><Relationship Id="rId3" Type="http://schemas.openxmlformats.org/officeDocument/2006/relationships/image" Target="../media/image11.png"/><Relationship Id="rId7" Type="http://schemas.openxmlformats.org/officeDocument/2006/relationships/image" Target="../media/image40.jpeg"/><Relationship Id="rId2" Type="http://schemas.openxmlformats.org/officeDocument/2006/relationships/slideLayout" Target="../slideLayouts/slideLayout13.xml"/><Relationship Id="rId1" Type="http://schemas.openxmlformats.org/officeDocument/2006/relationships/themeOverride" Target="../theme/themeOverride1.xml"/><Relationship Id="rId6" Type="http://schemas.openxmlformats.org/officeDocument/2006/relationships/image" Target="../media/image39.jpeg"/><Relationship Id="rId5" Type="http://schemas.openxmlformats.org/officeDocument/2006/relationships/image" Target="../media/image38.jpeg"/><Relationship Id="rId4" Type="http://schemas.openxmlformats.org/officeDocument/2006/relationships/image" Target="../media/image12.png"/></Relationships>
</file>

<file path=ppt/slides/_rels/slide16.xml.rels><?xml version="1.0" encoding="UTF-8" standalone="yes"?>
<Relationships xmlns="http://schemas.openxmlformats.org/package/2006/relationships"><Relationship Id="rId8" Type="http://schemas.openxmlformats.org/officeDocument/2006/relationships/image" Target="../media/image45.jpeg"/><Relationship Id="rId3" Type="http://schemas.openxmlformats.org/officeDocument/2006/relationships/image" Target="../media/image11.png"/><Relationship Id="rId7" Type="http://schemas.openxmlformats.org/officeDocument/2006/relationships/image" Target="../media/image44.jpeg"/><Relationship Id="rId2" Type="http://schemas.openxmlformats.org/officeDocument/2006/relationships/slideLayout" Target="../slideLayouts/slideLayout13.xml"/><Relationship Id="rId1" Type="http://schemas.openxmlformats.org/officeDocument/2006/relationships/themeOverride" Target="../theme/themeOverride2.xml"/><Relationship Id="rId6" Type="http://schemas.openxmlformats.org/officeDocument/2006/relationships/image" Target="../media/image43.jpeg"/><Relationship Id="rId5" Type="http://schemas.openxmlformats.org/officeDocument/2006/relationships/image" Target="../media/image42.jpeg"/><Relationship Id="rId4" Type="http://schemas.openxmlformats.org/officeDocument/2006/relationships/image" Target="../media/image12.png"/></Relationships>
</file>

<file path=ppt/slides/_rels/slide1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slideLayout" Target="../slideLayouts/slideLayout13.xml"/><Relationship Id="rId1" Type="http://schemas.openxmlformats.org/officeDocument/2006/relationships/themeOverride" Target="../theme/themeOverride3.xml"/><Relationship Id="rId5" Type="http://schemas.openxmlformats.org/officeDocument/2006/relationships/image" Target="../media/image46.png"/><Relationship Id="rId4" Type="http://schemas.openxmlformats.org/officeDocument/2006/relationships/image" Target="../media/image12.png"/></Relationships>
</file>

<file path=ppt/slides/_rels/slide1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0.xml"/><Relationship Id="rId4" Type="http://schemas.openxmlformats.org/officeDocument/2006/relationships/image" Target="../media/image47.png"/></Relationships>
</file>

<file path=ppt/slides/_rels/slide1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0.xml"/><Relationship Id="rId4" Type="http://schemas.openxmlformats.org/officeDocument/2006/relationships/image" Target="../media/image47.png"/></Relationships>
</file>

<file path=ppt/slides/_rels/slide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xml"/><Relationship Id="rId1" Type="http://schemas.openxmlformats.org/officeDocument/2006/relationships/slideLayout" Target="../slideLayouts/slideLayout11.xml"/><Relationship Id="rId4" Type="http://schemas.openxmlformats.org/officeDocument/2006/relationships/image" Target="../media/image12.png"/></Relationships>
</file>

<file path=ppt/slides/_rels/slide20.xml.rels><?xml version="1.0" encoding="UTF-8" standalone="yes"?>
<Relationships xmlns="http://schemas.openxmlformats.org/package/2006/relationships"><Relationship Id="rId8" Type="http://schemas.openxmlformats.org/officeDocument/2006/relationships/diagramColors" Target="../diagrams/colors1.xml"/><Relationship Id="rId3" Type="http://schemas.openxmlformats.org/officeDocument/2006/relationships/image" Target="../media/image11.png"/><Relationship Id="rId7" Type="http://schemas.openxmlformats.org/officeDocument/2006/relationships/diagramQuickStyle" Target="../diagrams/quickStyle1.xml"/><Relationship Id="rId2" Type="http://schemas.openxmlformats.org/officeDocument/2006/relationships/notesSlide" Target="../notesSlides/notesSlide5.xml"/><Relationship Id="rId1" Type="http://schemas.openxmlformats.org/officeDocument/2006/relationships/slideLayout" Target="../slideLayouts/slideLayout24.xml"/><Relationship Id="rId6" Type="http://schemas.openxmlformats.org/officeDocument/2006/relationships/diagramLayout" Target="../diagrams/layout1.xml"/><Relationship Id="rId5" Type="http://schemas.openxmlformats.org/officeDocument/2006/relationships/diagramData" Target="../diagrams/data1.xml"/><Relationship Id="rId4" Type="http://schemas.openxmlformats.org/officeDocument/2006/relationships/image" Target="../media/image12.png"/><Relationship Id="rId9" Type="http://schemas.microsoft.com/office/2007/relationships/diagramDrawing" Target="../diagrams/drawing1.xml"/></Relationships>
</file>

<file path=ppt/slides/_rels/slide21.xml.rels><?xml version="1.0" encoding="UTF-8" standalone="yes"?>
<Relationships xmlns="http://schemas.openxmlformats.org/package/2006/relationships"><Relationship Id="rId8" Type="http://schemas.openxmlformats.org/officeDocument/2006/relationships/image" Target="../media/image51.jpeg"/><Relationship Id="rId3" Type="http://schemas.openxmlformats.org/officeDocument/2006/relationships/image" Target="../media/image12.png"/><Relationship Id="rId7" Type="http://schemas.openxmlformats.org/officeDocument/2006/relationships/image" Target="../media/image50.jpeg"/><Relationship Id="rId2" Type="http://schemas.openxmlformats.org/officeDocument/2006/relationships/notesSlide" Target="../notesSlides/notesSlide6.xml"/><Relationship Id="rId1" Type="http://schemas.openxmlformats.org/officeDocument/2006/relationships/slideLayout" Target="../slideLayouts/slideLayout24.xml"/><Relationship Id="rId6" Type="http://schemas.openxmlformats.org/officeDocument/2006/relationships/image" Target="../media/image49.jpeg"/><Relationship Id="rId5" Type="http://schemas.openxmlformats.org/officeDocument/2006/relationships/image" Target="../media/image48.jpeg"/><Relationship Id="rId4" Type="http://schemas.openxmlformats.org/officeDocument/2006/relationships/image" Target="../media/image11.png"/></Relationships>
</file>

<file path=ppt/slides/_rels/slide2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2.png"/><Relationship Id="rId1" Type="http://schemas.openxmlformats.org/officeDocument/2006/relationships/slideLayout" Target="../slideLayouts/slideLayout24.xml"/><Relationship Id="rId4" Type="http://schemas.openxmlformats.org/officeDocument/2006/relationships/image" Target="../media/image52.png"/></Relationships>
</file>

<file path=ppt/slides/_rels/slide2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0.jpeg"/><Relationship Id="rId1" Type="http://schemas.openxmlformats.org/officeDocument/2006/relationships/slideLayout" Target="../slideLayouts/slideLayout29.xml"/></Relationships>
</file>

<file path=ppt/slides/_rels/slide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xml"/><Relationship Id="rId1" Type="http://schemas.openxmlformats.org/officeDocument/2006/relationships/slideLayout" Target="../slideLayouts/slideLayout11.xml"/><Relationship Id="rId5" Type="http://schemas.openxmlformats.org/officeDocument/2006/relationships/image" Target="../media/image13.png"/><Relationship Id="rId4" Type="http://schemas.openxmlformats.org/officeDocument/2006/relationships/image" Target="../media/image12.png"/></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xml"/><Relationship Id="rId1" Type="http://schemas.openxmlformats.org/officeDocument/2006/relationships/slideLayout" Target="../slideLayouts/slideLayout11.xml"/><Relationship Id="rId6" Type="http://schemas.openxmlformats.org/officeDocument/2006/relationships/image" Target="../media/image15.jpeg"/><Relationship Id="rId5" Type="http://schemas.openxmlformats.org/officeDocument/2006/relationships/image" Target="../media/image14.png"/><Relationship Id="rId4" Type="http://schemas.openxmlformats.org/officeDocument/2006/relationships/image" Target="../media/image12.png"/></Relationships>
</file>

<file path=ppt/slides/_rels/slide5.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12.png"/><Relationship Id="rId7" Type="http://schemas.openxmlformats.org/officeDocument/2006/relationships/image" Target="../media/image18.png"/><Relationship Id="rId2" Type="http://schemas.openxmlformats.org/officeDocument/2006/relationships/image" Target="../media/image11.png"/><Relationship Id="rId1" Type="http://schemas.openxmlformats.org/officeDocument/2006/relationships/slideLayout" Target="../slideLayouts/slideLayout13.xml"/><Relationship Id="rId6" Type="http://schemas.microsoft.com/office/2007/relationships/hdphoto" Target="../media/hdphoto1.wdp"/><Relationship Id="rId5" Type="http://schemas.openxmlformats.org/officeDocument/2006/relationships/image" Target="../media/image17.png"/><Relationship Id="rId4" Type="http://schemas.openxmlformats.org/officeDocument/2006/relationships/image" Target="../media/image16.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microsoft.com/office/2007/relationships/media" Target="../media/media1.mp4"/><Relationship Id="rId1" Type="http://schemas.openxmlformats.org/officeDocument/2006/relationships/video" Target="NULL" TargetMode="External"/><Relationship Id="rId6" Type="http://schemas.openxmlformats.org/officeDocument/2006/relationships/image" Target="../media/image20.png"/><Relationship Id="rId5" Type="http://schemas.openxmlformats.org/officeDocument/2006/relationships/image" Target="../media/image12.png"/><Relationship Id="rId4" Type="http://schemas.openxmlformats.org/officeDocument/2006/relationships/image" Target="../media/image11.png"/></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13.xml"/><Relationship Id="rId5" Type="http://schemas.openxmlformats.org/officeDocument/2006/relationships/image" Target="../media/image18.png"/><Relationship Id="rId4" Type="http://schemas.openxmlformats.org/officeDocument/2006/relationships/image" Target="../media/image21.png"/></Relationships>
</file>

<file path=ppt/slides/_rels/slide8.xml.rels><?xml version="1.0" encoding="UTF-8" standalone="yes"?>
<Relationships xmlns="http://schemas.openxmlformats.org/package/2006/relationships"><Relationship Id="rId3" Type="http://schemas.microsoft.com/office/2007/relationships/hdphoto" Target="../media/hdphoto1.wdp"/><Relationship Id="rId7" Type="http://schemas.openxmlformats.org/officeDocument/2006/relationships/image" Target="../media/image23.jpeg"/><Relationship Id="rId2" Type="http://schemas.openxmlformats.org/officeDocument/2006/relationships/image" Target="../media/image17.png"/><Relationship Id="rId1" Type="http://schemas.openxmlformats.org/officeDocument/2006/relationships/slideLayout" Target="../slideLayouts/slideLayout16.xml"/><Relationship Id="rId6" Type="http://schemas.openxmlformats.org/officeDocument/2006/relationships/image" Target="../media/image22.png"/><Relationship Id="rId5" Type="http://schemas.openxmlformats.org/officeDocument/2006/relationships/image" Target="../media/image12.png"/><Relationship Id="rId4" Type="http://schemas.openxmlformats.org/officeDocument/2006/relationships/image" Target="../media/image11.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microsoft.com/office/2007/relationships/media" Target="../media/media1.mp4"/><Relationship Id="rId1" Type="http://schemas.openxmlformats.org/officeDocument/2006/relationships/video" Target="NULL" TargetMode="External"/><Relationship Id="rId6" Type="http://schemas.openxmlformats.org/officeDocument/2006/relationships/image" Target="../media/image24.png"/><Relationship Id="rId5" Type="http://schemas.openxmlformats.org/officeDocument/2006/relationships/image" Target="../media/image12.png"/><Relationship Id="rId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矩形 2"/>
          <p:cNvSpPr/>
          <p:nvPr/>
        </p:nvSpPr>
        <p:spPr>
          <a:xfrm>
            <a:off x="6462828" y="-12700"/>
            <a:ext cx="5854700" cy="6870700"/>
          </a:xfrm>
          <a:custGeom>
            <a:avLst/>
            <a:gdLst>
              <a:gd name="connsiteX0" fmla="*/ 0 w 5321300"/>
              <a:gd name="connsiteY0" fmla="*/ 0 h 6858000"/>
              <a:gd name="connsiteX1" fmla="*/ 5321300 w 5321300"/>
              <a:gd name="connsiteY1" fmla="*/ 0 h 6858000"/>
              <a:gd name="connsiteX2" fmla="*/ 5321300 w 5321300"/>
              <a:gd name="connsiteY2" fmla="*/ 6858000 h 6858000"/>
              <a:gd name="connsiteX3" fmla="*/ 0 w 5321300"/>
              <a:gd name="connsiteY3" fmla="*/ 6858000 h 6858000"/>
              <a:gd name="connsiteX4" fmla="*/ 0 w 5321300"/>
              <a:gd name="connsiteY4" fmla="*/ 0 h 6858000"/>
              <a:gd name="connsiteX0-1" fmla="*/ 2489200 w 5321300"/>
              <a:gd name="connsiteY0-2" fmla="*/ 0 h 6858000"/>
              <a:gd name="connsiteX1-3" fmla="*/ 5321300 w 5321300"/>
              <a:gd name="connsiteY1-4" fmla="*/ 0 h 6858000"/>
              <a:gd name="connsiteX2-5" fmla="*/ 5321300 w 5321300"/>
              <a:gd name="connsiteY2-6" fmla="*/ 6858000 h 6858000"/>
              <a:gd name="connsiteX3-7" fmla="*/ 0 w 5321300"/>
              <a:gd name="connsiteY3-8" fmla="*/ 6858000 h 6858000"/>
              <a:gd name="connsiteX4-9" fmla="*/ 2489200 w 5321300"/>
              <a:gd name="connsiteY4-10" fmla="*/ 0 h 6858000"/>
              <a:gd name="connsiteX0-11" fmla="*/ 1930400 w 5321300"/>
              <a:gd name="connsiteY0-12" fmla="*/ 0 h 6858000"/>
              <a:gd name="connsiteX1-13" fmla="*/ 5321300 w 5321300"/>
              <a:gd name="connsiteY1-14" fmla="*/ 0 h 6858000"/>
              <a:gd name="connsiteX2-15" fmla="*/ 5321300 w 5321300"/>
              <a:gd name="connsiteY2-16" fmla="*/ 6858000 h 6858000"/>
              <a:gd name="connsiteX3-17" fmla="*/ 0 w 5321300"/>
              <a:gd name="connsiteY3-18" fmla="*/ 6858000 h 6858000"/>
              <a:gd name="connsiteX4-19" fmla="*/ 1930400 w 5321300"/>
              <a:gd name="connsiteY4-20" fmla="*/ 0 h 6858000"/>
              <a:gd name="connsiteX0-21" fmla="*/ 3098800 w 6489700"/>
              <a:gd name="connsiteY0-22" fmla="*/ 0 h 6858000"/>
              <a:gd name="connsiteX1-23" fmla="*/ 6489700 w 6489700"/>
              <a:gd name="connsiteY1-24" fmla="*/ 0 h 6858000"/>
              <a:gd name="connsiteX2-25" fmla="*/ 6489700 w 6489700"/>
              <a:gd name="connsiteY2-26" fmla="*/ 6858000 h 6858000"/>
              <a:gd name="connsiteX3-27" fmla="*/ 0 w 6489700"/>
              <a:gd name="connsiteY3-28" fmla="*/ 6858000 h 6858000"/>
              <a:gd name="connsiteX4-29" fmla="*/ 3098800 w 6489700"/>
              <a:gd name="connsiteY4-30" fmla="*/ 0 h 6858000"/>
              <a:gd name="connsiteX0-31" fmla="*/ 3556000 w 6489700"/>
              <a:gd name="connsiteY0-32" fmla="*/ 38100 h 6858000"/>
              <a:gd name="connsiteX1-33" fmla="*/ 6489700 w 6489700"/>
              <a:gd name="connsiteY1-34" fmla="*/ 0 h 6858000"/>
              <a:gd name="connsiteX2-35" fmla="*/ 6489700 w 6489700"/>
              <a:gd name="connsiteY2-36" fmla="*/ 6858000 h 6858000"/>
              <a:gd name="connsiteX3-37" fmla="*/ 0 w 6489700"/>
              <a:gd name="connsiteY3-38" fmla="*/ 6858000 h 6858000"/>
              <a:gd name="connsiteX4-39" fmla="*/ 3556000 w 6489700"/>
              <a:gd name="connsiteY4-40" fmla="*/ 38100 h 6858000"/>
              <a:gd name="connsiteX0-41" fmla="*/ 2527300 w 5461000"/>
              <a:gd name="connsiteY0-42" fmla="*/ 38100 h 6858000"/>
              <a:gd name="connsiteX1-43" fmla="*/ 5461000 w 5461000"/>
              <a:gd name="connsiteY1-44" fmla="*/ 0 h 6858000"/>
              <a:gd name="connsiteX2-45" fmla="*/ 5461000 w 5461000"/>
              <a:gd name="connsiteY2-46" fmla="*/ 6858000 h 6858000"/>
              <a:gd name="connsiteX3-47" fmla="*/ 0 w 5461000"/>
              <a:gd name="connsiteY3-48" fmla="*/ 6845300 h 6858000"/>
              <a:gd name="connsiteX4-49" fmla="*/ 2527300 w 5461000"/>
              <a:gd name="connsiteY4-50" fmla="*/ 38100 h 6858000"/>
              <a:gd name="connsiteX0-51" fmla="*/ 2503556 w 5461000"/>
              <a:gd name="connsiteY0-52" fmla="*/ 76200 h 6858000"/>
              <a:gd name="connsiteX1-53" fmla="*/ 5461000 w 5461000"/>
              <a:gd name="connsiteY1-54" fmla="*/ 0 h 6858000"/>
              <a:gd name="connsiteX2-55" fmla="*/ 5461000 w 5461000"/>
              <a:gd name="connsiteY2-56" fmla="*/ 6858000 h 6858000"/>
              <a:gd name="connsiteX3-57" fmla="*/ 0 w 5461000"/>
              <a:gd name="connsiteY3-58" fmla="*/ 6845300 h 6858000"/>
              <a:gd name="connsiteX4-59" fmla="*/ 2503556 w 5461000"/>
              <a:gd name="connsiteY4-60" fmla="*/ 76200 h 6858000"/>
              <a:gd name="connsiteX0-61" fmla="*/ 2515428 w 5461000"/>
              <a:gd name="connsiteY0-62" fmla="*/ 12700 h 6858000"/>
              <a:gd name="connsiteX1-63" fmla="*/ 5461000 w 5461000"/>
              <a:gd name="connsiteY1-64" fmla="*/ 0 h 6858000"/>
              <a:gd name="connsiteX2-65" fmla="*/ 5461000 w 5461000"/>
              <a:gd name="connsiteY2-66" fmla="*/ 6858000 h 6858000"/>
              <a:gd name="connsiteX3-67" fmla="*/ 0 w 5461000"/>
              <a:gd name="connsiteY3-68" fmla="*/ 6845300 h 6858000"/>
              <a:gd name="connsiteX4-69" fmla="*/ 2515428 w 5461000"/>
              <a:gd name="connsiteY4-70" fmla="*/ 12700 h 6858000"/>
              <a:gd name="connsiteX0-71" fmla="*/ 2527300 w 5472872"/>
              <a:gd name="connsiteY0-72" fmla="*/ 12700 h 6870700"/>
              <a:gd name="connsiteX1-73" fmla="*/ 5472872 w 5472872"/>
              <a:gd name="connsiteY1-74" fmla="*/ 0 h 6870700"/>
              <a:gd name="connsiteX2-75" fmla="*/ 5472872 w 5472872"/>
              <a:gd name="connsiteY2-76" fmla="*/ 6858000 h 6870700"/>
              <a:gd name="connsiteX3-77" fmla="*/ 0 w 5472872"/>
              <a:gd name="connsiteY3-78" fmla="*/ 6870700 h 6870700"/>
              <a:gd name="connsiteX4-79" fmla="*/ 2527300 w 5472872"/>
              <a:gd name="connsiteY4-80" fmla="*/ 12700 h 68707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5472872" h="6870700">
                <a:moveTo>
                  <a:pt x="2527300" y="12700"/>
                </a:moveTo>
                <a:lnTo>
                  <a:pt x="5472872" y="0"/>
                </a:lnTo>
                <a:lnTo>
                  <a:pt x="5472872" y="6858000"/>
                </a:lnTo>
                <a:lnTo>
                  <a:pt x="0" y="6870700"/>
                </a:lnTo>
                <a:lnTo>
                  <a:pt x="2527300" y="12700"/>
                </a:lnTo>
                <a:close/>
              </a:path>
            </a:pathLst>
          </a:custGeom>
          <a:blipFill dpi="0" rotWithShape="1">
            <a:blip r:embed="rId3"/>
            <a:srcRect/>
            <a:tile tx="19050" ty="0" sx="28000" sy="28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11" name="标题 1"/>
          <p:cNvSpPr>
            <a:spLocks noGrp="1"/>
          </p:cNvSpPr>
          <p:nvPr>
            <p:ph type="title"/>
          </p:nvPr>
        </p:nvSpPr>
        <p:spPr>
          <a:xfrm>
            <a:off x="0" y="2309047"/>
            <a:ext cx="7594490" cy="1325563"/>
          </a:xfrm>
        </p:spPr>
        <p:txBody>
          <a:bodyPr>
            <a:normAutofit/>
          </a:bodyPr>
          <a:lstStyle/>
          <a:p>
            <a:r>
              <a:rPr lang="zh-CN" altLang="en-US" sz="6000">
                <a:solidFill>
                  <a:srgbClr val="026BA5"/>
                </a:solidFill>
                <a:effectLst>
                  <a:outerShdw blurRad="38100" dist="38100" dir="2700000" algn="tl">
                    <a:srgbClr val="000000">
                      <a:alpha val="43137"/>
                    </a:srgbClr>
                  </a:outerShdw>
                </a:effectLst>
              </a:rPr>
              <a:t>第</a:t>
            </a:r>
            <a:r>
              <a:rPr lang="zh-CN" altLang="en-US" sz="6000">
                <a:solidFill>
                  <a:srgbClr val="026BA5"/>
                </a:solidFill>
              </a:rPr>
              <a:t>三</a:t>
            </a:r>
            <a:r>
              <a:rPr lang="zh-CN" altLang="en-US" sz="6000">
                <a:solidFill>
                  <a:srgbClr val="026BA5"/>
                </a:solidFill>
                <a:effectLst>
                  <a:outerShdw blurRad="38100" dist="38100" dir="2700000" algn="tl">
                    <a:srgbClr val="000000">
                      <a:alpha val="43137"/>
                    </a:srgbClr>
                  </a:outerShdw>
                </a:effectLst>
              </a:rPr>
              <a:t>章 物态变化</a:t>
            </a:r>
            <a:endParaRPr lang="zh-CN" altLang="en-US" sz="6000" dirty="0">
              <a:solidFill>
                <a:srgbClr val="026BA5"/>
              </a:solidFill>
              <a:effectLst>
                <a:outerShdw blurRad="38100" dist="38100" dir="2700000" algn="tl">
                  <a:srgbClr val="000000">
                    <a:alpha val="43137"/>
                  </a:srgbClr>
                </a:outerShdw>
              </a:effectLst>
            </a:endParaRPr>
          </a:p>
        </p:txBody>
      </p:sp>
      <p:sp>
        <p:nvSpPr>
          <p:cNvPr id="12" name="文本占位符 3"/>
          <p:cNvSpPr>
            <a:spLocks noGrp="1"/>
          </p:cNvSpPr>
          <p:nvPr>
            <p:ph type="body" sz="quarter" idx="10"/>
          </p:nvPr>
        </p:nvSpPr>
        <p:spPr>
          <a:xfrm>
            <a:off x="880417" y="3856337"/>
            <a:ext cx="5833655" cy="707886"/>
          </a:xfrm>
        </p:spPr>
        <p:txBody>
          <a:bodyPr/>
          <a:lstStyle/>
          <a:p>
            <a:pPr algn="ctr"/>
            <a:r>
              <a:rPr lang="zh-CN" altLang="en-US" sz="4000" dirty="0">
                <a:solidFill>
                  <a:srgbClr val="FF0000"/>
                </a:solidFill>
                <a:latin typeface="Times New Roman" panose="02020603050405020304" pitchFamily="18" charset="0"/>
                <a:cs typeface="Times New Roman" panose="02020603050405020304" pitchFamily="18" charset="0"/>
              </a:rPr>
              <a:t>第</a:t>
            </a:r>
            <a:r>
              <a:rPr lang="en-US" altLang="zh-CN" sz="4000" dirty="0">
                <a:solidFill>
                  <a:srgbClr val="FF0000"/>
                </a:solidFill>
                <a:latin typeface="Times New Roman" panose="02020603050405020304" pitchFamily="18" charset="0"/>
                <a:cs typeface="Times New Roman" panose="02020603050405020304" pitchFamily="18" charset="0"/>
              </a:rPr>
              <a:t>4</a:t>
            </a:r>
            <a:r>
              <a:rPr lang="zh-CN" altLang="en-US" sz="4000" dirty="0">
                <a:solidFill>
                  <a:srgbClr val="FF0000"/>
                </a:solidFill>
                <a:latin typeface="Times New Roman" panose="02020603050405020304" pitchFamily="18" charset="0"/>
                <a:cs typeface="Times New Roman" panose="02020603050405020304" pitchFamily="18" charset="0"/>
              </a:rPr>
              <a:t>节  升华和凝华</a:t>
            </a:r>
          </a:p>
        </p:txBody>
      </p:sp>
      <p:cxnSp>
        <p:nvCxnSpPr>
          <p:cNvPr id="13" name="直接连接符 12"/>
          <p:cNvCxnSpPr/>
          <p:nvPr/>
        </p:nvCxnSpPr>
        <p:spPr>
          <a:xfrm>
            <a:off x="141486" y="3634610"/>
            <a:ext cx="7453004" cy="0"/>
          </a:xfrm>
          <a:prstGeom prst="line">
            <a:avLst/>
          </a:prstGeom>
          <a:ln w="38100">
            <a:solidFill>
              <a:srgbClr val="016394"/>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6850" y="548681"/>
            <a:ext cx="1572904" cy="658425"/>
            <a:chOff x="3142451" y="548680"/>
            <a:chExt cx="1572904" cy="658425"/>
          </a:xfrm>
        </p:grpSpPr>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4" name="文本框 3"/>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新课引入</a:t>
              </a:r>
            </a:p>
          </p:txBody>
        </p:sp>
      </p:grpSp>
      <p:grpSp>
        <p:nvGrpSpPr>
          <p:cNvPr id="5" name="组合 4"/>
          <p:cNvGrpSpPr/>
          <p:nvPr/>
        </p:nvGrpSpPr>
        <p:grpSpPr>
          <a:xfrm>
            <a:off x="96850" y="1400790"/>
            <a:ext cx="1572904" cy="658425"/>
            <a:chOff x="118542" y="795531"/>
            <a:chExt cx="1572904" cy="658425"/>
          </a:xfrm>
        </p:grpSpPr>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8542" y="795531"/>
              <a:ext cx="1572904" cy="658425"/>
            </a:xfrm>
            <a:prstGeom prst="rect">
              <a:avLst/>
            </a:prstGeom>
          </p:spPr>
        </p:pic>
        <p:sp>
          <p:nvSpPr>
            <p:cNvPr id="7" name="文本框 6"/>
            <p:cNvSpPr txBox="1"/>
            <p:nvPr/>
          </p:nvSpPr>
          <p:spPr>
            <a:xfrm>
              <a:off x="213036" y="862276"/>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知识讲解</a:t>
              </a:r>
            </a:p>
          </p:txBody>
        </p:sp>
      </p:grpSp>
      <p:grpSp>
        <p:nvGrpSpPr>
          <p:cNvPr id="8" name="组合 7"/>
          <p:cNvGrpSpPr/>
          <p:nvPr/>
        </p:nvGrpSpPr>
        <p:grpSpPr>
          <a:xfrm>
            <a:off x="108353" y="2252899"/>
            <a:ext cx="1572904" cy="658425"/>
            <a:chOff x="3142451" y="548680"/>
            <a:chExt cx="1572904" cy="658425"/>
          </a:xfrm>
        </p:grpSpPr>
        <p:pic>
          <p:nvPicPr>
            <p:cNvPr id="9" name="图片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10" name="文本框 9"/>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实验探究</a:t>
              </a:r>
            </a:p>
          </p:txBody>
        </p:sp>
      </p:grpSp>
      <p:grpSp>
        <p:nvGrpSpPr>
          <p:cNvPr id="11" name="组合 10"/>
          <p:cNvGrpSpPr/>
          <p:nvPr/>
        </p:nvGrpSpPr>
        <p:grpSpPr>
          <a:xfrm>
            <a:off x="99325" y="3957117"/>
            <a:ext cx="1572904" cy="658425"/>
            <a:chOff x="3142451" y="548680"/>
            <a:chExt cx="1572904" cy="658425"/>
          </a:xfrm>
        </p:grpSpPr>
        <p:pic>
          <p:nvPicPr>
            <p:cNvPr id="12" name="图片 1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13" name="文本框 12"/>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课堂小结</a:t>
              </a:r>
            </a:p>
          </p:txBody>
        </p:sp>
      </p:grpSp>
      <p:grpSp>
        <p:nvGrpSpPr>
          <p:cNvPr id="14" name="组合 13"/>
          <p:cNvGrpSpPr/>
          <p:nvPr/>
        </p:nvGrpSpPr>
        <p:grpSpPr>
          <a:xfrm>
            <a:off x="96850" y="3105008"/>
            <a:ext cx="1572904" cy="658425"/>
            <a:chOff x="3142451" y="548680"/>
            <a:chExt cx="1572904" cy="658425"/>
          </a:xfrm>
        </p:grpSpPr>
        <p:pic>
          <p:nvPicPr>
            <p:cNvPr id="15" name="图片 1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16" name="文本框 15"/>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随堂练习</a:t>
              </a:r>
            </a:p>
          </p:txBody>
        </p:sp>
      </p:grpSp>
      <p:grpSp>
        <p:nvGrpSpPr>
          <p:cNvPr id="17" name="组合 16"/>
          <p:cNvGrpSpPr/>
          <p:nvPr/>
        </p:nvGrpSpPr>
        <p:grpSpPr>
          <a:xfrm>
            <a:off x="142552" y="5661249"/>
            <a:ext cx="1572699" cy="658339"/>
            <a:chOff x="3142451" y="548680"/>
            <a:chExt cx="1572904" cy="658425"/>
          </a:xfrm>
        </p:grpSpPr>
        <p:pic>
          <p:nvPicPr>
            <p:cNvPr id="18" name="图片 1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19" name="文本框 18"/>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布置作业</a:t>
              </a:r>
            </a:p>
          </p:txBody>
        </p:sp>
      </p:grpSp>
      <p:grpSp>
        <p:nvGrpSpPr>
          <p:cNvPr id="20" name="组合 19"/>
          <p:cNvGrpSpPr/>
          <p:nvPr/>
        </p:nvGrpSpPr>
        <p:grpSpPr>
          <a:xfrm>
            <a:off x="119337" y="4809226"/>
            <a:ext cx="1572699" cy="658339"/>
            <a:chOff x="3142451" y="548680"/>
            <a:chExt cx="1572904" cy="658425"/>
          </a:xfrm>
        </p:grpSpPr>
        <p:pic>
          <p:nvPicPr>
            <p:cNvPr id="21" name="图片 2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22" name="文本框 21"/>
            <p:cNvSpPr txBox="1"/>
            <p:nvPr/>
          </p:nvSpPr>
          <p:spPr>
            <a:xfrm>
              <a:off x="3214886" y="620688"/>
              <a:ext cx="1461618" cy="46172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拓展延伸</a:t>
              </a:r>
            </a:p>
          </p:txBody>
        </p:sp>
      </p:grpSp>
      <p:grpSp>
        <p:nvGrpSpPr>
          <p:cNvPr id="24" name="组合 23"/>
          <p:cNvGrpSpPr/>
          <p:nvPr/>
        </p:nvGrpSpPr>
        <p:grpSpPr>
          <a:xfrm>
            <a:off x="2772003" y="352384"/>
            <a:ext cx="2365859" cy="907326"/>
            <a:chOff x="2957062" y="468369"/>
            <a:chExt cx="2365859" cy="907326"/>
          </a:xfrm>
        </p:grpSpPr>
        <p:sp>
          <p:nvSpPr>
            <p:cNvPr id="25" name="Shape 25434"/>
            <p:cNvSpPr/>
            <p:nvPr/>
          </p:nvSpPr>
          <p:spPr>
            <a:xfrm>
              <a:off x="2957062" y="525519"/>
              <a:ext cx="617952" cy="560846"/>
            </a:xfrm>
            <a:custGeom>
              <a:avLst/>
              <a:gdLst/>
              <a:ahLst/>
              <a:cxnLst>
                <a:cxn ang="0">
                  <a:pos x="wd2" y="hd2"/>
                </a:cxn>
                <a:cxn ang="5400000">
                  <a:pos x="wd2" y="hd2"/>
                </a:cxn>
                <a:cxn ang="10800000">
                  <a:pos x="wd2" y="hd2"/>
                </a:cxn>
                <a:cxn ang="16200000">
                  <a:pos x="wd2" y="hd2"/>
                </a:cxn>
              </a:cxnLst>
              <a:rect l="0" t="0" r="r" b="b"/>
              <a:pathLst>
                <a:path w="21600" h="21600" extrusionOk="0">
                  <a:moveTo>
                    <a:pt x="19889" y="16180"/>
                  </a:moveTo>
                  <a:lnTo>
                    <a:pt x="19889" y="9897"/>
                  </a:lnTo>
                  <a:lnTo>
                    <a:pt x="11620" y="9897"/>
                  </a:lnTo>
                  <a:lnTo>
                    <a:pt x="11620" y="5420"/>
                  </a:lnTo>
                  <a:lnTo>
                    <a:pt x="13331" y="5420"/>
                  </a:lnTo>
                  <a:lnTo>
                    <a:pt x="13331" y="0"/>
                  </a:lnTo>
                  <a:lnTo>
                    <a:pt x="8269" y="0"/>
                  </a:lnTo>
                  <a:lnTo>
                    <a:pt x="8269" y="5420"/>
                  </a:lnTo>
                  <a:lnTo>
                    <a:pt x="9980" y="5420"/>
                  </a:lnTo>
                  <a:lnTo>
                    <a:pt x="9980" y="9897"/>
                  </a:lnTo>
                  <a:lnTo>
                    <a:pt x="1711" y="9897"/>
                  </a:lnTo>
                  <a:lnTo>
                    <a:pt x="1711" y="16180"/>
                  </a:lnTo>
                  <a:lnTo>
                    <a:pt x="0" y="16180"/>
                  </a:lnTo>
                  <a:lnTo>
                    <a:pt x="0" y="21600"/>
                  </a:lnTo>
                  <a:lnTo>
                    <a:pt x="4919" y="21600"/>
                  </a:lnTo>
                  <a:lnTo>
                    <a:pt x="4919" y="16180"/>
                  </a:lnTo>
                  <a:lnTo>
                    <a:pt x="3350" y="16180"/>
                  </a:lnTo>
                  <a:lnTo>
                    <a:pt x="3350" y="11703"/>
                  </a:lnTo>
                  <a:lnTo>
                    <a:pt x="9980" y="11703"/>
                  </a:lnTo>
                  <a:lnTo>
                    <a:pt x="9980" y="16180"/>
                  </a:lnTo>
                  <a:lnTo>
                    <a:pt x="8269" y="16180"/>
                  </a:lnTo>
                  <a:lnTo>
                    <a:pt x="8269" y="21600"/>
                  </a:lnTo>
                  <a:lnTo>
                    <a:pt x="13331" y="21600"/>
                  </a:lnTo>
                  <a:lnTo>
                    <a:pt x="13331" y="16180"/>
                  </a:lnTo>
                  <a:lnTo>
                    <a:pt x="11620" y="16180"/>
                  </a:lnTo>
                  <a:lnTo>
                    <a:pt x="11620" y="11703"/>
                  </a:lnTo>
                  <a:lnTo>
                    <a:pt x="18250" y="11703"/>
                  </a:lnTo>
                  <a:lnTo>
                    <a:pt x="18250" y="16180"/>
                  </a:lnTo>
                  <a:lnTo>
                    <a:pt x="16681" y="16180"/>
                  </a:lnTo>
                  <a:lnTo>
                    <a:pt x="16681" y="21600"/>
                  </a:lnTo>
                  <a:lnTo>
                    <a:pt x="21600" y="21600"/>
                  </a:lnTo>
                  <a:lnTo>
                    <a:pt x="21600" y="16180"/>
                  </a:lnTo>
                  <a:lnTo>
                    <a:pt x="19889" y="16180"/>
                  </a:lnTo>
                  <a:close/>
                </a:path>
              </a:pathLst>
            </a:custGeom>
            <a:solidFill>
              <a:schemeClr val="bg1"/>
            </a:solidFill>
            <a:ln w="12700" cap="flat">
              <a:noFill/>
              <a:miter lim="400000"/>
            </a:ln>
            <a:effectLst/>
          </p:spPr>
          <p:txBody>
            <a:bodyPr wrap="square" lIns="0" tIns="0" rIns="0" bIns="0" numCol="1" anchor="t">
              <a:noAutofit/>
            </a:bodyPr>
            <a:lstStyle/>
            <a:p>
              <a:endParaRPr dirty="0">
                <a:solidFill>
                  <a:prstClr val="black"/>
                </a:solidFill>
              </a:endParaRPr>
            </a:p>
          </p:txBody>
        </p:sp>
        <p:sp>
          <p:nvSpPr>
            <p:cNvPr id="26" name="Shape 25434"/>
            <p:cNvSpPr/>
            <p:nvPr/>
          </p:nvSpPr>
          <p:spPr>
            <a:xfrm>
              <a:off x="2966587" y="468369"/>
              <a:ext cx="536808" cy="487201"/>
            </a:xfrm>
            <a:custGeom>
              <a:avLst/>
              <a:gdLst/>
              <a:ahLst/>
              <a:cxnLst>
                <a:cxn ang="0">
                  <a:pos x="wd2" y="hd2"/>
                </a:cxn>
                <a:cxn ang="5400000">
                  <a:pos x="wd2" y="hd2"/>
                </a:cxn>
                <a:cxn ang="10800000">
                  <a:pos x="wd2" y="hd2"/>
                </a:cxn>
                <a:cxn ang="16200000">
                  <a:pos x="wd2" y="hd2"/>
                </a:cxn>
              </a:cxnLst>
              <a:rect l="0" t="0" r="r" b="b"/>
              <a:pathLst>
                <a:path w="21600" h="21600" extrusionOk="0">
                  <a:moveTo>
                    <a:pt x="19889" y="16180"/>
                  </a:moveTo>
                  <a:lnTo>
                    <a:pt x="19889" y="9897"/>
                  </a:lnTo>
                  <a:lnTo>
                    <a:pt x="11620" y="9897"/>
                  </a:lnTo>
                  <a:lnTo>
                    <a:pt x="11620" y="5420"/>
                  </a:lnTo>
                  <a:lnTo>
                    <a:pt x="13331" y="5420"/>
                  </a:lnTo>
                  <a:lnTo>
                    <a:pt x="13331" y="0"/>
                  </a:lnTo>
                  <a:lnTo>
                    <a:pt x="8269" y="0"/>
                  </a:lnTo>
                  <a:lnTo>
                    <a:pt x="8269" y="5420"/>
                  </a:lnTo>
                  <a:lnTo>
                    <a:pt x="9980" y="5420"/>
                  </a:lnTo>
                  <a:lnTo>
                    <a:pt x="9980" y="9897"/>
                  </a:lnTo>
                  <a:lnTo>
                    <a:pt x="1711" y="9897"/>
                  </a:lnTo>
                  <a:lnTo>
                    <a:pt x="1711" y="16180"/>
                  </a:lnTo>
                  <a:lnTo>
                    <a:pt x="0" y="16180"/>
                  </a:lnTo>
                  <a:lnTo>
                    <a:pt x="0" y="21600"/>
                  </a:lnTo>
                  <a:lnTo>
                    <a:pt x="4919" y="21600"/>
                  </a:lnTo>
                  <a:lnTo>
                    <a:pt x="4919" y="16180"/>
                  </a:lnTo>
                  <a:lnTo>
                    <a:pt x="3350" y="16180"/>
                  </a:lnTo>
                  <a:lnTo>
                    <a:pt x="3350" y="11703"/>
                  </a:lnTo>
                  <a:lnTo>
                    <a:pt x="9980" y="11703"/>
                  </a:lnTo>
                  <a:lnTo>
                    <a:pt x="9980" y="16180"/>
                  </a:lnTo>
                  <a:lnTo>
                    <a:pt x="8269" y="16180"/>
                  </a:lnTo>
                  <a:lnTo>
                    <a:pt x="8269" y="21600"/>
                  </a:lnTo>
                  <a:lnTo>
                    <a:pt x="13331" y="21600"/>
                  </a:lnTo>
                  <a:lnTo>
                    <a:pt x="13331" y="16180"/>
                  </a:lnTo>
                  <a:lnTo>
                    <a:pt x="11620" y="16180"/>
                  </a:lnTo>
                  <a:lnTo>
                    <a:pt x="11620" y="11703"/>
                  </a:lnTo>
                  <a:lnTo>
                    <a:pt x="18250" y="11703"/>
                  </a:lnTo>
                  <a:lnTo>
                    <a:pt x="18250" y="16180"/>
                  </a:lnTo>
                  <a:lnTo>
                    <a:pt x="16681" y="16180"/>
                  </a:lnTo>
                  <a:lnTo>
                    <a:pt x="16681" y="21600"/>
                  </a:lnTo>
                  <a:lnTo>
                    <a:pt x="21600" y="21600"/>
                  </a:lnTo>
                  <a:lnTo>
                    <a:pt x="21600" y="16180"/>
                  </a:lnTo>
                  <a:lnTo>
                    <a:pt x="19889" y="16180"/>
                  </a:lnTo>
                  <a:close/>
                </a:path>
              </a:pathLst>
            </a:custGeom>
            <a:solidFill>
              <a:schemeClr val="bg1"/>
            </a:solidFill>
            <a:ln w="12700" cap="flat">
              <a:noFill/>
              <a:miter lim="400000"/>
            </a:ln>
            <a:effectLst/>
          </p:spPr>
          <p:txBody>
            <a:bodyPr wrap="square" lIns="0" tIns="0" rIns="0" bIns="0" numCol="1" anchor="t">
              <a:noAutofit/>
            </a:bodyPr>
            <a:lstStyle/>
            <a:p>
              <a:endParaRPr dirty="0">
                <a:solidFill>
                  <a:prstClr val="black"/>
                </a:solidFill>
              </a:endParaRPr>
            </a:p>
          </p:txBody>
        </p:sp>
        <p:grpSp>
          <p:nvGrpSpPr>
            <p:cNvPr id="27" name="组合 26"/>
            <p:cNvGrpSpPr/>
            <p:nvPr/>
          </p:nvGrpSpPr>
          <p:grpSpPr>
            <a:xfrm>
              <a:off x="3059842" y="686300"/>
              <a:ext cx="2263079" cy="689395"/>
              <a:chOff x="3142878" y="1753554"/>
              <a:chExt cx="2263079" cy="689395"/>
            </a:xfrm>
          </p:grpSpPr>
          <p:sp>
            <p:nvSpPr>
              <p:cNvPr id="39" name="圆角矩形 38"/>
              <p:cNvSpPr/>
              <p:nvPr/>
            </p:nvSpPr>
            <p:spPr>
              <a:xfrm>
                <a:off x="3372406" y="1903173"/>
                <a:ext cx="1875652" cy="425915"/>
              </a:xfrm>
              <a:prstGeom prst="roundRect">
                <a:avLst>
                  <a:gd name="adj" fmla="val 48539"/>
                </a:avLst>
              </a:prstGeom>
              <a:solidFill>
                <a:srgbClr val="026BA5"/>
              </a:solidFill>
              <a:ln w="28575">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0" name="文本框 39"/>
              <p:cNvSpPr txBox="1"/>
              <p:nvPr/>
            </p:nvSpPr>
            <p:spPr>
              <a:xfrm>
                <a:off x="3674375" y="1867423"/>
                <a:ext cx="1731582" cy="461665"/>
              </a:xfrm>
              <a:prstGeom prst="rect">
                <a:avLst/>
              </a:prstGeom>
              <a:noFill/>
            </p:spPr>
            <p:txBody>
              <a:bodyPr wrap="square" rtlCol="0">
                <a:spAutoFit/>
              </a:bodyPr>
              <a:lstStyle/>
              <a:p>
                <a:pPr algn="just"/>
                <a:r>
                  <a:rPr lang="zh-CN" altLang="en-US" sz="2400">
                    <a:solidFill>
                      <a:prstClr val="white"/>
                    </a:solidFill>
                    <a:latin typeface="黑体" panose="02010609060101010101" pitchFamily="49" charset="-122"/>
                    <a:ea typeface="黑体" panose="02010609060101010101" pitchFamily="49" charset="-122"/>
                  </a:rPr>
                  <a:t> 想想做做</a:t>
                </a:r>
                <a:endParaRPr lang="zh-CN" altLang="en-US" sz="2400" dirty="0">
                  <a:solidFill>
                    <a:prstClr val="white"/>
                  </a:solidFill>
                  <a:latin typeface="黑体" panose="02010609060101010101" pitchFamily="49" charset="-122"/>
                  <a:ea typeface="黑体" panose="02010609060101010101" pitchFamily="49" charset="-122"/>
                </a:endParaRPr>
              </a:p>
            </p:txBody>
          </p:sp>
          <p:sp>
            <p:nvSpPr>
              <p:cNvPr id="41" name="Shape 2248"/>
              <p:cNvSpPr/>
              <p:nvPr/>
            </p:nvSpPr>
            <p:spPr>
              <a:xfrm flipH="1">
                <a:off x="3142878" y="1753554"/>
                <a:ext cx="689395" cy="68939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026BA5"/>
              </a:solidFill>
              <a:ln w="28575" cap="flat">
                <a:solidFill>
                  <a:schemeClr val="bg1"/>
                </a:solidFill>
                <a:miter lim="400000"/>
              </a:ln>
              <a:effectLst>
                <a:outerShdw blurRad="63500" sx="102000" sy="102000" algn="ctr" rotWithShape="0">
                  <a:prstClr val="black">
                    <a:alpha val="40000"/>
                  </a:prstClr>
                </a:outerShdw>
              </a:effectLst>
            </p:spPr>
            <p:txBody>
              <a:bodyPr wrap="square" lIns="0" tIns="0" rIns="0" bIns="0" numCol="1" anchor="t">
                <a:noAutofit/>
              </a:bodyPr>
              <a:lstStyle/>
              <a:p>
                <a:endParaRPr dirty="0">
                  <a:solidFill>
                    <a:prstClr val="black"/>
                  </a:solidFill>
                </a:endParaRPr>
              </a:p>
            </p:txBody>
          </p:sp>
        </p:grpSp>
        <p:grpSp>
          <p:nvGrpSpPr>
            <p:cNvPr id="28" name="Group 36312"/>
            <p:cNvGrpSpPr/>
            <p:nvPr/>
          </p:nvGrpSpPr>
          <p:grpSpPr>
            <a:xfrm rot="18900000" flipH="1">
              <a:off x="3276645" y="759871"/>
              <a:ext cx="263623" cy="558483"/>
              <a:chOff x="0" y="0"/>
              <a:chExt cx="884237" cy="1873250"/>
            </a:xfrm>
          </p:grpSpPr>
          <p:sp>
            <p:nvSpPr>
              <p:cNvPr id="29" name="Shape 36302"/>
              <p:cNvSpPr/>
              <p:nvPr/>
            </p:nvSpPr>
            <p:spPr>
              <a:xfrm>
                <a:off x="322262" y="1050925"/>
                <a:ext cx="239714" cy="822325"/>
              </a:xfrm>
              <a:custGeom>
                <a:avLst/>
                <a:gdLst/>
                <a:ahLst/>
                <a:cxnLst>
                  <a:cxn ang="0">
                    <a:pos x="wd2" y="hd2"/>
                  </a:cxn>
                  <a:cxn ang="5400000">
                    <a:pos x="wd2" y="hd2"/>
                  </a:cxn>
                  <a:cxn ang="10800000">
                    <a:pos x="wd2" y="hd2"/>
                  </a:cxn>
                  <a:cxn ang="16200000">
                    <a:pos x="wd2" y="hd2"/>
                  </a:cxn>
                </a:cxnLst>
                <a:rect l="0" t="0" r="r" b="b"/>
                <a:pathLst>
                  <a:path w="21600" h="21600" extrusionOk="0">
                    <a:moveTo>
                      <a:pt x="0" y="18630"/>
                    </a:moveTo>
                    <a:cubicBezTo>
                      <a:pt x="0" y="20250"/>
                      <a:pt x="4629" y="21600"/>
                      <a:pt x="10491" y="21600"/>
                    </a:cubicBezTo>
                    <a:cubicBezTo>
                      <a:pt x="11417" y="21600"/>
                      <a:pt x="11417" y="21600"/>
                      <a:pt x="11417" y="21600"/>
                    </a:cubicBezTo>
                    <a:cubicBezTo>
                      <a:pt x="16971" y="21600"/>
                      <a:pt x="21600" y="20250"/>
                      <a:pt x="21600" y="18630"/>
                    </a:cubicBezTo>
                    <a:cubicBezTo>
                      <a:pt x="21600" y="2970"/>
                      <a:pt x="21600" y="2970"/>
                      <a:pt x="21600" y="2970"/>
                    </a:cubicBezTo>
                    <a:cubicBezTo>
                      <a:pt x="21600" y="1350"/>
                      <a:pt x="16971" y="0"/>
                      <a:pt x="11417" y="0"/>
                    </a:cubicBezTo>
                    <a:cubicBezTo>
                      <a:pt x="10491" y="0"/>
                      <a:pt x="10491" y="0"/>
                      <a:pt x="10491" y="0"/>
                    </a:cubicBezTo>
                    <a:cubicBezTo>
                      <a:pt x="4629" y="0"/>
                      <a:pt x="0" y="1350"/>
                      <a:pt x="0" y="2970"/>
                    </a:cubicBezTo>
                    <a:cubicBezTo>
                      <a:pt x="0" y="18630"/>
                      <a:pt x="0" y="18630"/>
                      <a:pt x="0" y="18630"/>
                    </a:cubicBezTo>
                  </a:path>
                </a:pathLst>
              </a:custGeom>
              <a:solidFill>
                <a:srgbClr val="FE615C"/>
              </a:solidFill>
              <a:ln w="12700" cap="flat">
                <a:noFill/>
                <a:miter lim="400000"/>
              </a:ln>
              <a:effectLst/>
            </p:spPr>
            <p:txBody>
              <a:bodyPr wrap="square" lIns="0" tIns="0" rIns="0" bIns="0" numCol="1" anchor="t">
                <a:noAutofit/>
              </a:bodyPr>
              <a:lstStyle/>
              <a:p>
                <a:endParaRPr dirty="0">
                  <a:solidFill>
                    <a:prstClr val="black"/>
                  </a:solidFill>
                </a:endParaRPr>
              </a:p>
            </p:txBody>
          </p:sp>
          <p:sp>
            <p:nvSpPr>
              <p:cNvPr id="30" name="Shape 36303"/>
              <p:cNvSpPr/>
              <p:nvPr/>
            </p:nvSpPr>
            <p:spPr>
              <a:xfrm>
                <a:off x="434975" y="1163637"/>
                <a:ext cx="127000" cy="709613"/>
              </a:xfrm>
              <a:custGeom>
                <a:avLst/>
                <a:gdLst/>
                <a:ahLst/>
                <a:cxnLst>
                  <a:cxn ang="0">
                    <a:pos x="wd2" y="hd2"/>
                  </a:cxn>
                  <a:cxn ang="5400000">
                    <a:pos x="wd2" y="hd2"/>
                  </a:cxn>
                  <a:cxn ang="10800000">
                    <a:pos x="wd2" y="hd2"/>
                  </a:cxn>
                  <a:cxn ang="16200000">
                    <a:pos x="wd2" y="hd2"/>
                  </a:cxn>
                </a:cxnLst>
                <a:rect l="0" t="0" r="r" b="b"/>
                <a:pathLst>
                  <a:path w="21600" h="21600" extrusionOk="0">
                    <a:moveTo>
                      <a:pt x="584" y="21600"/>
                    </a:moveTo>
                    <a:cubicBezTo>
                      <a:pt x="584" y="21600"/>
                      <a:pt x="584" y="21600"/>
                      <a:pt x="584" y="21600"/>
                    </a:cubicBezTo>
                    <a:cubicBezTo>
                      <a:pt x="584" y="21600"/>
                      <a:pt x="584" y="21600"/>
                      <a:pt x="584" y="21600"/>
                    </a:cubicBezTo>
                    <a:moveTo>
                      <a:pt x="584" y="21600"/>
                    </a:moveTo>
                    <a:cubicBezTo>
                      <a:pt x="584" y="21600"/>
                      <a:pt x="584" y="21600"/>
                      <a:pt x="584" y="21600"/>
                    </a:cubicBezTo>
                    <a:cubicBezTo>
                      <a:pt x="584" y="21600"/>
                      <a:pt x="584" y="21600"/>
                      <a:pt x="584" y="21600"/>
                    </a:cubicBezTo>
                    <a:moveTo>
                      <a:pt x="584" y="21600"/>
                    </a:moveTo>
                    <a:cubicBezTo>
                      <a:pt x="584" y="21600"/>
                      <a:pt x="584" y="21600"/>
                      <a:pt x="584" y="21600"/>
                    </a:cubicBezTo>
                    <a:cubicBezTo>
                      <a:pt x="584" y="21600"/>
                      <a:pt x="584" y="21600"/>
                      <a:pt x="584" y="21600"/>
                    </a:cubicBezTo>
                    <a:moveTo>
                      <a:pt x="584" y="21600"/>
                    </a:moveTo>
                    <a:cubicBezTo>
                      <a:pt x="584" y="21600"/>
                      <a:pt x="584" y="21600"/>
                      <a:pt x="584" y="21600"/>
                    </a:cubicBezTo>
                    <a:cubicBezTo>
                      <a:pt x="584" y="21600"/>
                      <a:pt x="584" y="21600"/>
                      <a:pt x="584" y="21600"/>
                    </a:cubicBezTo>
                    <a:moveTo>
                      <a:pt x="0" y="21600"/>
                    </a:moveTo>
                    <a:cubicBezTo>
                      <a:pt x="0" y="21600"/>
                      <a:pt x="0" y="21600"/>
                      <a:pt x="0" y="21600"/>
                    </a:cubicBezTo>
                    <a:cubicBezTo>
                      <a:pt x="0" y="21600"/>
                      <a:pt x="0" y="21600"/>
                      <a:pt x="0" y="21600"/>
                    </a:cubicBezTo>
                    <a:moveTo>
                      <a:pt x="0" y="21600"/>
                    </a:moveTo>
                    <a:cubicBezTo>
                      <a:pt x="0" y="21600"/>
                      <a:pt x="0" y="21600"/>
                      <a:pt x="0" y="21600"/>
                    </a:cubicBezTo>
                    <a:cubicBezTo>
                      <a:pt x="0" y="21600"/>
                      <a:pt x="0" y="21600"/>
                      <a:pt x="0" y="21600"/>
                    </a:cubicBezTo>
                    <a:moveTo>
                      <a:pt x="0" y="21600"/>
                    </a:moveTo>
                    <a:cubicBezTo>
                      <a:pt x="0" y="21600"/>
                      <a:pt x="0" y="21600"/>
                      <a:pt x="0" y="21600"/>
                    </a:cubicBezTo>
                    <a:cubicBezTo>
                      <a:pt x="0" y="21600"/>
                      <a:pt x="0" y="21600"/>
                      <a:pt x="0" y="21600"/>
                    </a:cubicBezTo>
                    <a:moveTo>
                      <a:pt x="21600" y="0"/>
                    </a:moveTo>
                    <a:cubicBezTo>
                      <a:pt x="21600" y="0"/>
                      <a:pt x="21600" y="0"/>
                      <a:pt x="21600" y="0"/>
                    </a:cubicBezTo>
                    <a:cubicBezTo>
                      <a:pt x="21600" y="18157"/>
                      <a:pt x="21600" y="18157"/>
                      <a:pt x="21600" y="18157"/>
                    </a:cubicBezTo>
                    <a:cubicBezTo>
                      <a:pt x="21600" y="18157"/>
                      <a:pt x="21600" y="18157"/>
                      <a:pt x="21600" y="18157"/>
                    </a:cubicBezTo>
                    <a:cubicBezTo>
                      <a:pt x="21600" y="0"/>
                      <a:pt x="21600" y="0"/>
                      <a:pt x="21600" y="0"/>
                    </a:cubicBezTo>
                    <a:cubicBezTo>
                      <a:pt x="21600" y="0"/>
                      <a:pt x="21600" y="0"/>
                      <a:pt x="21600" y="0"/>
                    </a:cubicBezTo>
                    <a:moveTo>
                      <a:pt x="21600" y="0"/>
                    </a:moveTo>
                    <a:cubicBezTo>
                      <a:pt x="21600" y="0"/>
                      <a:pt x="21600" y="0"/>
                      <a:pt x="21600" y="0"/>
                    </a:cubicBezTo>
                    <a:cubicBezTo>
                      <a:pt x="21600" y="0"/>
                      <a:pt x="21600" y="0"/>
                      <a:pt x="21600" y="0"/>
                    </a:cubicBezTo>
                    <a:moveTo>
                      <a:pt x="21600" y="0"/>
                    </a:moveTo>
                    <a:cubicBezTo>
                      <a:pt x="21600" y="0"/>
                      <a:pt x="21600" y="0"/>
                      <a:pt x="21600" y="0"/>
                    </a:cubicBezTo>
                    <a:cubicBezTo>
                      <a:pt x="21600" y="0"/>
                      <a:pt x="21600" y="0"/>
                      <a:pt x="21600" y="0"/>
                    </a:cubicBezTo>
                    <a:moveTo>
                      <a:pt x="21600" y="0"/>
                    </a:moveTo>
                    <a:cubicBezTo>
                      <a:pt x="21600" y="0"/>
                      <a:pt x="21600" y="0"/>
                      <a:pt x="21600" y="0"/>
                    </a:cubicBezTo>
                    <a:cubicBezTo>
                      <a:pt x="21600" y="0"/>
                      <a:pt x="21600" y="0"/>
                      <a:pt x="21600" y="0"/>
                    </a:cubicBezTo>
                    <a:moveTo>
                      <a:pt x="21600" y="0"/>
                    </a:moveTo>
                    <a:cubicBezTo>
                      <a:pt x="21600" y="0"/>
                      <a:pt x="21600" y="0"/>
                      <a:pt x="21600" y="0"/>
                    </a:cubicBezTo>
                    <a:cubicBezTo>
                      <a:pt x="21600" y="0"/>
                      <a:pt x="21600" y="0"/>
                      <a:pt x="21600" y="0"/>
                    </a:cubicBezTo>
                  </a:path>
                </a:pathLst>
              </a:custGeom>
              <a:solidFill>
                <a:srgbClr val="D1D3D4"/>
              </a:solidFill>
              <a:ln w="12700" cap="flat">
                <a:noFill/>
                <a:miter lim="400000"/>
              </a:ln>
              <a:effectLst/>
            </p:spPr>
            <p:txBody>
              <a:bodyPr wrap="square" lIns="0" tIns="0" rIns="0" bIns="0" numCol="1" anchor="t">
                <a:noAutofit/>
              </a:bodyPr>
              <a:lstStyle/>
              <a:p>
                <a:endParaRPr dirty="0">
                  <a:solidFill>
                    <a:prstClr val="black"/>
                  </a:solidFill>
                </a:endParaRPr>
              </a:p>
            </p:txBody>
          </p:sp>
          <p:sp>
            <p:nvSpPr>
              <p:cNvPr id="31" name="Shape 36304"/>
              <p:cNvSpPr/>
              <p:nvPr/>
            </p:nvSpPr>
            <p:spPr>
              <a:xfrm>
                <a:off x="338137" y="1065212"/>
                <a:ext cx="223839" cy="808038"/>
              </a:xfrm>
              <a:custGeom>
                <a:avLst/>
                <a:gdLst/>
                <a:ahLst/>
                <a:cxnLst>
                  <a:cxn ang="0">
                    <a:pos x="wd2" y="hd2"/>
                  </a:cxn>
                  <a:cxn ang="5400000">
                    <a:pos x="wd2" y="hd2"/>
                  </a:cxn>
                  <a:cxn ang="10800000">
                    <a:pos x="wd2" y="hd2"/>
                  </a:cxn>
                  <a:cxn ang="16200000">
                    <a:pos x="wd2" y="hd2"/>
                  </a:cxn>
                </a:cxnLst>
                <a:rect l="0" t="0" r="r" b="b"/>
                <a:pathLst>
                  <a:path w="21600" h="21600" extrusionOk="0">
                    <a:moveTo>
                      <a:pt x="16283" y="0"/>
                    </a:moveTo>
                    <a:cubicBezTo>
                      <a:pt x="17280" y="458"/>
                      <a:pt x="17945" y="1007"/>
                      <a:pt x="17945" y="1647"/>
                    </a:cubicBezTo>
                    <a:cubicBezTo>
                      <a:pt x="17945" y="17481"/>
                      <a:pt x="17945" y="17481"/>
                      <a:pt x="17945" y="17481"/>
                    </a:cubicBezTo>
                    <a:cubicBezTo>
                      <a:pt x="17945" y="19220"/>
                      <a:pt x="12960" y="20593"/>
                      <a:pt x="6646" y="20593"/>
                    </a:cubicBezTo>
                    <a:cubicBezTo>
                      <a:pt x="5982" y="20593"/>
                      <a:pt x="5982" y="20593"/>
                      <a:pt x="5982" y="20593"/>
                    </a:cubicBezTo>
                    <a:cubicBezTo>
                      <a:pt x="3655" y="20593"/>
                      <a:pt x="1662" y="20410"/>
                      <a:pt x="0" y="20136"/>
                    </a:cubicBezTo>
                    <a:cubicBezTo>
                      <a:pt x="1994" y="21051"/>
                      <a:pt x="5317" y="21600"/>
                      <a:pt x="9305" y="21600"/>
                    </a:cubicBezTo>
                    <a:cubicBezTo>
                      <a:pt x="9305" y="21600"/>
                      <a:pt x="9305" y="21600"/>
                      <a:pt x="9305" y="21600"/>
                    </a:cubicBezTo>
                    <a:cubicBezTo>
                      <a:pt x="9305" y="21600"/>
                      <a:pt x="9305" y="21600"/>
                      <a:pt x="9305" y="21600"/>
                    </a:cubicBezTo>
                    <a:cubicBezTo>
                      <a:pt x="9305" y="21600"/>
                      <a:pt x="9305" y="21600"/>
                      <a:pt x="9305" y="21600"/>
                    </a:cubicBezTo>
                    <a:cubicBezTo>
                      <a:pt x="9305" y="21600"/>
                      <a:pt x="9305" y="21600"/>
                      <a:pt x="9305" y="21600"/>
                    </a:cubicBezTo>
                    <a:cubicBezTo>
                      <a:pt x="9305" y="21600"/>
                      <a:pt x="9305" y="21600"/>
                      <a:pt x="9305" y="21600"/>
                    </a:cubicBezTo>
                    <a:cubicBezTo>
                      <a:pt x="9637" y="21600"/>
                      <a:pt x="9637" y="21600"/>
                      <a:pt x="9637" y="21600"/>
                    </a:cubicBezTo>
                    <a:cubicBezTo>
                      <a:pt x="9637" y="21600"/>
                      <a:pt x="9637" y="21600"/>
                      <a:pt x="9637" y="21600"/>
                    </a:cubicBezTo>
                    <a:cubicBezTo>
                      <a:pt x="9637" y="21600"/>
                      <a:pt x="9637" y="21600"/>
                      <a:pt x="9637" y="21600"/>
                    </a:cubicBezTo>
                    <a:cubicBezTo>
                      <a:pt x="9637" y="21600"/>
                      <a:pt x="9637" y="21600"/>
                      <a:pt x="9637" y="21600"/>
                    </a:cubicBezTo>
                    <a:cubicBezTo>
                      <a:pt x="9637" y="21600"/>
                      <a:pt x="9637" y="21600"/>
                      <a:pt x="9637" y="21600"/>
                    </a:cubicBezTo>
                    <a:cubicBezTo>
                      <a:pt x="9637" y="21600"/>
                      <a:pt x="9637" y="21600"/>
                      <a:pt x="9637" y="21600"/>
                    </a:cubicBezTo>
                    <a:cubicBezTo>
                      <a:pt x="9637" y="21600"/>
                      <a:pt x="9637" y="21600"/>
                      <a:pt x="9637" y="21600"/>
                    </a:cubicBezTo>
                    <a:cubicBezTo>
                      <a:pt x="9637" y="21600"/>
                      <a:pt x="9637" y="21600"/>
                      <a:pt x="9637" y="21600"/>
                    </a:cubicBezTo>
                    <a:cubicBezTo>
                      <a:pt x="9637" y="21600"/>
                      <a:pt x="9637" y="21600"/>
                      <a:pt x="9637" y="21600"/>
                    </a:cubicBezTo>
                    <a:cubicBezTo>
                      <a:pt x="10634" y="21600"/>
                      <a:pt x="10634" y="21600"/>
                      <a:pt x="10634" y="21600"/>
                    </a:cubicBezTo>
                    <a:cubicBezTo>
                      <a:pt x="16615" y="21600"/>
                      <a:pt x="21600" y="20227"/>
                      <a:pt x="21600" y="18580"/>
                    </a:cubicBezTo>
                    <a:cubicBezTo>
                      <a:pt x="21600" y="2654"/>
                      <a:pt x="21600" y="2654"/>
                      <a:pt x="21600" y="2654"/>
                    </a:cubicBezTo>
                    <a:cubicBezTo>
                      <a:pt x="21600" y="2654"/>
                      <a:pt x="21600" y="2654"/>
                      <a:pt x="21600" y="2654"/>
                    </a:cubicBezTo>
                    <a:cubicBezTo>
                      <a:pt x="21600" y="2654"/>
                      <a:pt x="21600" y="2654"/>
                      <a:pt x="21600" y="2654"/>
                    </a:cubicBezTo>
                    <a:cubicBezTo>
                      <a:pt x="21600" y="2654"/>
                      <a:pt x="21600" y="2654"/>
                      <a:pt x="21600" y="2654"/>
                    </a:cubicBezTo>
                    <a:cubicBezTo>
                      <a:pt x="21600" y="2654"/>
                      <a:pt x="21600" y="2654"/>
                      <a:pt x="21600" y="2654"/>
                    </a:cubicBezTo>
                    <a:cubicBezTo>
                      <a:pt x="21600" y="2654"/>
                      <a:pt x="21600" y="2654"/>
                      <a:pt x="21600" y="2654"/>
                    </a:cubicBezTo>
                    <a:cubicBezTo>
                      <a:pt x="21600" y="2654"/>
                      <a:pt x="21600" y="2654"/>
                      <a:pt x="21600" y="2654"/>
                    </a:cubicBezTo>
                    <a:cubicBezTo>
                      <a:pt x="21600" y="2654"/>
                      <a:pt x="21600" y="2654"/>
                      <a:pt x="21600" y="2654"/>
                    </a:cubicBezTo>
                    <a:cubicBezTo>
                      <a:pt x="21600" y="2654"/>
                      <a:pt x="21600" y="2654"/>
                      <a:pt x="21600" y="2654"/>
                    </a:cubicBezTo>
                    <a:cubicBezTo>
                      <a:pt x="21600" y="2654"/>
                      <a:pt x="21600" y="2654"/>
                      <a:pt x="21600" y="2654"/>
                    </a:cubicBezTo>
                    <a:cubicBezTo>
                      <a:pt x="21600" y="1556"/>
                      <a:pt x="19274" y="549"/>
                      <a:pt x="16283" y="0"/>
                    </a:cubicBezTo>
                  </a:path>
                </a:pathLst>
              </a:custGeom>
              <a:solidFill>
                <a:srgbClr val="D0504C"/>
              </a:solidFill>
              <a:ln w="12700" cap="flat">
                <a:noFill/>
                <a:miter lim="400000"/>
              </a:ln>
              <a:effectLst/>
            </p:spPr>
            <p:txBody>
              <a:bodyPr wrap="square" lIns="0" tIns="0" rIns="0" bIns="0" numCol="1" anchor="t">
                <a:noAutofit/>
              </a:bodyPr>
              <a:lstStyle/>
              <a:p>
                <a:endParaRPr dirty="0">
                  <a:solidFill>
                    <a:prstClr val="black"/>
                  </a:solidFill>
                </a:endParaRPr>
              </a:p>
            </p:txBody>
          </p:sp>
          <p:sp>
            <p:nvSpPr>
              <p:cNvPr id="32" name="Shape 36305"/>
              <p:cNvSpPr/>
              <p:nvPr/>
            </p:nvSpPr>
            <p:spPr>
              <a:xfrm>
                <a:off x="387350" y="681037"/>
                <a:ext cx="112713" cy="449263"/>
              </a:xfrm>
              <a:custGeom>
                <a:avLst/>
                <a:gdLst/>
                <a:ahLst/>
                <a:cxnLst>
                  <a:cxn ang="0">
                    <a:pos x="wd2" y="hd2"/>
                  </a:cxn>
                  <a:cxn ang="5400000">
                    <a:pos x="wd2" y="hd2"/>
                  </a:cxn>
                  <a:cxn ang="10800000">
                    <a:pos x="wd2" y="hd2"/>
                  </a:cxn>
                  <a:cxn ang="16200000">
                    <a:pos x="wd2" y="hd2"/>
                  </a:cxn>
                </a:cxnLst>
                <a:rect l="0" t="0" r="r" b="b"/>
                <a:pathLst>
                  <a:path w="21600" h="21600" extrusionOk="0">
                    <a:moveTo>
                      <a:pt x="10473" y="21600"/>
                    </a:moveTo>
                    <a:cubicBezTo>
                      <a:pt x="16364" y="21600"/>
                      <a:pt x="21600" y="20446"/>
                      <a:pt x="21600" y="18962"/>
                    </a:cubicBezTo>
                    <a:cubicBezTo>
                      <a:pt x="21600" y="2473"/>
                      <a:pt x="21600" y="2473"/>
                      <a:pt x="21600" y="2473"/>
                    </a:cubicBezTo>
                    <a:cubicBezTo>
                      <a:pt x="21600" y="1154"/>
                      <a:pt x="16364" y="0"/>
                      <a:pt x="10473" y="0"/>
                    </a:cubicBezTo>
                    <a:cubicBezTo>
                      <a:pt x="4582" y="0"/>
                      <a:pt x="0" y="1154"/>
                      <a:pt x="0" y="2473"/>
                    </a:cubicBezTo>
                    <a:cubicBezTo>
                      <a:pt x="0" y="18962"/>
                      <a:pt x="0" y="18962"/>
                      <a:pt x="0" y="18962"/>
                    </a:cubicBezTo>
                    <a:cubicBezTo>
                      <a:pt x="0" y="20446"/>
                      <a:pt x="4582" y="21600"/>
                      <a:pt x="10473" y="21600"/>
                    </a:cubicBezTo>
                    <a:close/>
                  </a:path>
                </a:pathLst>
              </a:custGeom>
              <a:solidFill>
                <a:srgbClr val="485766"/>
              </a:solidFill>
              <a:ln w="12700" cap="flat">
                <a:noFill/>
                <a:miter lim="400000"/>
              </a:ln>
              <a:effectLst/>
            </p:spPr>
            <p:txBody>
              <a:bodyPr wrap="square" lIns="0" tIns="0" rIns="0" bIns="0" numCol="1" anchor="t">
                <a:noAutofit/>
              </a:bodyPr>
              <a:lstStyle/>
              <a:p>
                <a:endParaRPr dirty="0">
                  <a:solidFill>
                    <a:prstClr val="black"/>
                  </a:solidFill>
                </a:endParaRPr>
              </a:p>
            </p:txBody>
          </p:sp>
          <p:sp>
            <p:nvSpPr>
              <p:cNvPr id="33" name="Shape 36306"/>
              <p:cNvSpPr/>
              <p:nvPr/>
            </p:nvSpPr>
            <p:spPr>
              <a:xfrm>
                <a:off x="0" y="-1"/>
                <a:ext cx="884238" cy="88265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485766"/>
              </a:solidFill>
              <a:ln w="12700" cap="flat">
                <a:noFill/>
                <a:miter lim="400000"/>
              </a:ln>
              <a:effectLst/>
            </p:spPr>
            <p:txBody>
              <a:bodyPr wrap="square" lIns="0" tIns="0" rIns="0" bIns="0" numCol="1" anchor="t">
                <a:noAutofit/>
              </a:bodyPr>
              <a:lstStyle/>
              <a:p>
                <a:endParaRPr dirty="0">
                  <a:solidFill>
                    <a:prstClr val="black"/>
                  </a:solidFill>
                </a:endParaRPr>
              </a:p>
            </p:txBody>
          </p:sp>
          <p:sp>
            <p:nvSpPr>
              <p:cNvPr id="34" name="Shape 36307"/>
              <p:cNvSpPr/>
              <p:nvPr/>
            </p:nvSpPr>
            <p:spPr>
              <a:xfrm>
                <a:off x="74612" y="74611"/>
                <a:ext cx="733427" cy="733427"/>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4AD6C6"/>
              </a:solidFill>
              <a:ln w="12700" cap="flat">
                <a:noFill/>
                <a:miter lim="400000"/>
              </a:ln>
              <a:effectLst/>
            </p:spPr>
            <p:txBody>
              <a:bodyPr wrap="square" lIns="0" tIns="0" rIns="0" bIns="0" numCol="1" anchor="t">
                <a:noAutofit/>
              </a:bodyPr>
              <a:lstStyle/>
              <a:p>
                <a:endParaRPr dirty="0">
                  <a:solidFill>
                    <a:prstClr val="black"/>
                  </a:solidFill>
                </a:endParaRPr>
              </a:p>
            </p:txBody>
          </p:sp>
          <p:sp>
            <p:nvSpPr>
              <p:cNvPr id="35" name="Shape 36308"/>
              <p:cNvSpPr/>
              <p:nvPr/>
            </p:nvSpPr>
            <p:spPr>
              <a:xfrm>
                <a:off x="74612" y="74611"/>
                <a:ext cx="374651" cy="369889"/>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0" y="21600"/>
                      <a:pt x="0" y="21600"/>
                      <a:pt x="0" y="21600"/>
                    </a:cubicBezTo>
                    <a:cubicBezTo>
                      <a:pt x="0" y="21600"/>
                      <a:pt x="0" y="21600"/>
                      <a:pt x="0" y="21600"/>
                    </a:cubicBezTo>
                    <a:moveTo>
                      <a:pt x="0" y="21600"/>
                    </a:moveTo>
                    <a:cubicBezTo>
                      <a:pt x="0" y="21600"/>
                      <a:pt x="0" y="21600"/>
                      <a:pt x="0" y="21600"/>
                    </a:cubicBezTo>
                    <a:cubicBezTo>
                      <a:pt x="0" y="21600"/>
                      <a:pt x="0" y="21600"/>
                      <a:pt x="0" y="21600"/>
                    </a:cubicBezTo>
                    <a:moveTo>
                      <a:pt x="0" y="21600"/>
                    </a:moveTo>
                    <a:cubicBezTo>
                      <a:pt x="0" y="21600"/>
                      <a:pt x="0" y="21600"/>
                      <a:pt x="0" y="21600"/>
                    </a:cubicBezTo>
                    <a:cubicBezTo>
                      <a:pt x="0" y="21600"/>
                      <a:pt x="0" y="21600"/>
                      <a:pt x="0" y="21600"/>
                    </a:cubicBezTo>
                    <a:moveTo>
                      <a:pt x="0" y="21600"/>
                    </a:moveTo>
                    <a:cubicBezTo>
                      <a:pt x="0" y="21600"/>
                      <a:pt x="0" y="21600"/>
                      <a:pt x="0" y="21600"/>
                    </a:cubicBezTo>
                    <a:cubicBezTo>
                      <a:pt x="0" y="21600"/>
                      <a:pt x="0" y="21600"/>
                      <a:pt x="0" y="21600"/>
                    </a:cubicBezTo>
                    <a:moveTo>
                      <a:pt x="0" y="21600"/>
                    </a:moveTo>
                    <a:cubicBezTo>
                      <a:pt x="0" y="21600"/>
                      <a:pt x="0" y="21600"/>
                      <a:pt x="0" y="21600"/>
                    </a:cubicBezTo>
                    <a:cubicBezTo>
                      <a:pt x="0" y="21600"/>
                      <a:pt x="0" y="21600"/>
                      <a:pt x="0" y="21600"/>
                    </a:cubicBezTo>
                    <a:moveTo>
                      <a:pt x="0" y="21400"/>
                    </a:moveTo>
                    <a:cubicBezTo>
                      <a:pt x="0" y="21400"/>
                      <a:pt x="0" y="21600"/>
                      <a:pt x="0" y="21600"/>
                    </a:cubicBezTo>
                    <a:cubicBezTo>
                      <a:pt x="0" y="21600"/>
                      <a:pt x="0" y="21400"/>
                      <a:pt x="0" y="21400"/>
                    </a:cubicBezTo>
                    <a:moveTo>
                      <a:pt x="0" y="21400"/>
                    </a:moveTo>
                    <a:cubicBezTo>
                      <a:pt x="0" y="21400"/>
                      <a:pt x="0" y="21400"/>
                      <a:pt x="0" y="21400"/>
                    </a:cubicBezTo>
                    <a:cubicBezTo>
                      <a:pt x="0" y="21400"/>
                      <a:pt x="0" y="21400"/>
                      <a:pt x="0" y="21400"/>
                    </a:cubicBezTo>
                    <a:moveTo>
                      <a:pt x="0" y="21400"/>
                    </a:moveTo>
                    <a:cubicBezTo>
                      <a:pt x="0" y="21400"/>
                      <a:pt x="0" y="21400"/>
                      <a:pt x="0" y="21400"/>
                    </a:cubicBezTo>
                    <a:cubicBezTo>
                      <a:pt x="0" y="21400"/>
                      <a:pt x="0" y="21400"/>
                      <a:pt x="0" y="21400"/>
                    </a:cubicBezTo>
                    <a:moveTo>
                      <a:pt x="21600" y="0"/>
                    </a:moveTo>
                    <a:cubicBezTo>
                      <a:pt x="21600" y="0"/>
                      <a:pt x="21600" y="0"/>
                      <a:pt x="21600" y="0"/>
                    </a:cubicBezTo>
                    <a:cubicBezTo>
                      <a:pt x="21600" y="0"/>
                      <a:pt x="21600" y="0"/>
                      <a:pt x="21600" y="0"/>
                    </a:cubicBezTo>
                    <a:moveTo>
                      <a:pt x="21600" y="0"/>
                    </a:moveTo>
                    <a:cubicBezTo>
                      <a:pt x="21600" y="0"/>
                      <a:pt x="21600" y="0"/>
                      <a:pt x="21600" y="0"/>
                    </a:cubicBezTo>
                    <a:cubicBezTo>
                      <a:pt x="21600" y="0"/>
                      <a:pt x="21600" y="0"/>
                      <a:pt x="21600" y="0"/>
                    </a:cubicBezTo>
                    <a:moveTo>
                      <a:pt x="21402" y="0"/>
                    </a:moveTo>
                    <a:cubicBezTo>
                      <a:pt x="21402" y="0"/>
                      <a:pt x="21402" y="0"/>
                      <a:pt x="21402" y="0"/>
                    </a:cubicBezTo>
                    <a:cubicBezTo>
                      <a:pt x="21402" y="0"/>
                      <a:pt x="21402" y="0"/>
                      <a:pt x="21402" y="0"/>
                    </a:cubicBezTo>
                    <a:moveTo>
                      <a:pt x="21402" y="0"/>
                    </a:moveTo>
                    <a:cubicBezTo>
                      <a:pt x="21402" y="0"/>
                      <a:pt x="21402" y="0"/>
                      <a:pt x="21402" y="0"/>
                    </a:cubicBezTo>
                    <a:cubicBezTo>
                      <a:pt x="21402" y="0"/>
                      <a:pt x="21402" y="0"/>
                      <a:pt x="21402" y="0"/>
                    </a:cubicBezTo>
                    <a:moveTo>
                      <a:pt x="21402" y="0"/>
                    </a:moveTo>
                    <a:cubicBezTo>
                      <a:pt x="21402" y="0"/>
                      <a:pt x="21402" y="0"/>
                      <a:pt x="21402" y="0"/>
                    </a:cubicBezTo>
                    <a:cubicBezTo>
                      <a:pt x="21402" y="0"/>
                      <a:pt x="21402" y="0"/>
                      <a:pt x="21402" y="0"/>
                    </a:cubicBezTo>
                    <a:moveTo>
                      <a:pt x="21402" y="0"/>
                    </a:moveTo>
                    <a:cubicBezTo>
                      <a:pt x="21402" y="0"/>
                      <a:pt x="21402" y="0"/>
                      <a:pt x="21402" y="0"/>
                    </a:cubicBezTo>
                    <a:cubicBezTo>
                      <a:pt x="21402" y="0"/>
                      <a:pt x="21402" y="0"/>
                      <a:pt x="21402" y="0"/>
                    </a:cubicBezTo>
                    <a:moveTo>
                      <a:pt x="21402" y="0"/>
                    </a:moveTo>
                    <a:cubicBezTo>
                      <a:pt x="21402" y="0"/>
                      <a:pt x="21402" y="0"/>
                      <a:pt x="21402" y="0"/>
                    </a:cubicBezTo>
                    <a:cubicBezTo>
                      <a:pt x="21402" y="0"/>
                      <a:pt x="21402" y="0"/>
                      <a:pt x="21402" y="0"/>
                    </a:cubicBezTo>
                    <a:moveTo>
                      <a:pt x="21204" y="0"/>
                    </a:moveTo>
                    <a:cubicBezTo>
                      <a:pt x="21204" y="0"/>
                      <a:pt x="21204" y="0"/>
                      <a:pt x="21402" y="0"/>
                    </a:cubicBezTo>
                    <a:cubicBezTo>
                      <a:pt x="21204" y="0"/>
                      <a:pt x="21204" y="0"/>
                      <a:pt x="21204" y="0"/>
                    </a:cubicBezTo>
                  </a:path>
                </a:pathLst>
              </a:custGeom>
              <a:solidFill>
                <a:srgbClr val="3B4855"/>
              </a:solidFill>
              <a:ln w="12700" cap="flat">
                <a:noFill/>
                <a:miter lim="400000"/>
              </a:ln>
              <a:effectLst/>
            </p:spPr>
            <p:txBody>
              <a:bodyPr wrap="square" lIns="0" tIns="0" rIns="0" bIns="0" numCol="1" anchor="t">
                <a:noAutofit/>
              </a:bodyPr>
              <a:lstStyle/>
              <a:p>
                <a:endParaRPr dirty="0">
                  <a:solidFill>
                    <a:prstClr val="black"/>
                  </a:solidFill>
                </a:endParaRPr>
              </a:p>
            </p:txBody>
          </p:sp>
          <p:sp>
            <p:nvSpPr>
              <p:cNvPr id="36" name="Shape 36309"/>
              <p:cNvSpPr/>
              <p:nvPr/>
            </p:nvSpPr>
            <p:spPr>
              <a:xfrm>
                <a:off x="74612" y="74611"/>
                <a:ext cx="644526" cy="644526"/>
              </a:xfrm>
              <a:custGeom>
                <a:avLst/>
                <a:gdLst/>
                <a:ahLst/>
                <a:cxnLst>
                  <a:cxn ang="0">
                    <a:pos x="wd2" y="hd2"/>
                  </a:cxn>
                  <a:cxn ang="5400000">
                    <a:pos x="wd2" y="hd2"/>
                  </a:cxn>
                  <a:cxn ang="10800000">
                    <a:pos x="wd2" y="hd2"/>
                  </a:cxn>
                  <a:cxn ang="16200000">
                    <a:pos x="wd2" y="hd2"/>
                  </a:cxn>
                </a:cxnLst>
                <a:rect l="0" t="0" r="r" b="b"/>
                <a:pathLst>
                  <a:path w="21600" h="21600" extrusionOk="0">
                    <a:moveTo>
                      <a:pt x="12294" y="0"/>
                    </a:moveTo>
                    <a:cubicBezTo>
                      <a:pt x="5515" y="0"/>
                      <a:pt x="0" y="5515"/>
                      <a:pt x="0" y="12294"/>
                    </a:cubicBezTo>
                    <a:cubicBezTo>
                      <a:pt x="0" y="12294"/>
                      <a:pt x="0" y="12294"/>
                      <a:pt x="0" y="12294"/>
                    </a:cubicBezTo>
                    <a:cubicBezTo>
                      <a:pt x="0" y="12294"/>
                      <a:pt x="0" y="12294"/>
                      <a:pt x="0" y="12294"/>
                    </a:cubicBezTo>
                    <a:cubicBezTo>
                      <a:pt x="0" y="12294"/>
                      <a:pt x="0" y="12294"/>
                      <a:pt x="0" y="12294"/>
                    </a:cubicBezTo>
                    <a:cubicBezTo>
                      <a:pt x="0" y="12294"/>
                      <a:pt x="0" y="12294"/>
                      <a:pt x="0" y="12294"/>
                    </a:cubicBezTo>
                    <a:cubicBezTo>
                      <a:pt x="0" y="12294"/>
                      <a:pt x="0" y="12294"/>
                      <a:pt x="0" y="12294"/>
                    </a:cubicBezTo>
                    <a:cubicBezTo>
                      <a:pt x="0" y="12294"/>
                      <a:pt x="0" y="12409"/>
                      <a:pt x="0" y="12409"/>
                    </a:cubicBezTo>
                    <a:cubicBezTo>
                      <a:pt x="0" y="12409"/>
                      <a:pt x="0" y="12409"/>
                      <a:pt x="0" y="12409"/>
                    </a:cubicBezTo>
                    <a:cubicBezTo>
                      <a:pt x="0" y="12409"/>
                      <a:pt x="0" y="12409"/>
                      <a:pt x="0" y="12409"/>
                    </a:cubicBezTo>
                    <a:cubicBezTo>
                      <a:pt x="0" y="12409"/>
                      <a:pt x="0" y="12409"/>
                      <a:pt x="0" y="12409"/>
                    </a:cubicBezTo>
                    <a:cubicBezTo>
                      <a:pt x="0" y="12409"/>
                      <a:pt x="0" y="12409"/>
                      <a:pt x="0" y="12409"/>
                    </a:cubicBezTo>
                    <a:cubicBezTo>
                      <a:pt x="0" y="12409"/>
                      <a:pt x="0" y="12409"/>
                      <a:pt x="0" y="12409"/>
                    </a:cubicBezTo>
                    <a:cubicBezTo>
                      <a:pt x="0" y="12409"/>
                      <a:pt x="0" y="12409"/>
                      <a:pt x="0" y="12409"/>
                    </a:cubicBezTo>
                    <a:cubicBezTo>
                      <a:pt x="0" y="12409"/>
                      <a:pt x="0" y="12409"/>
                      <a:pt x="0" y="12409"/>
                    </a:cubicBezTo>
                    <a:cubicBezTo>
                      <a:pt x="0" y="12409"/>
                      <a:pt x="0" y="12409"/>
                      <a:pt x="0" y="12409"/>
                    </a:cubicBezTo>
                    <a:cubicBezTo>
                      <a:pt x="0" y="12409"/>
                      <a:pt x="0" y="12409"/>
                      <a:pt x="0" y="12409"/>
                    </a:cubicBezTo>
                    <a:cubicBezTo>
                      <a:pt x="0" y="12409"/>
                      <a:pt x="0" y="12409"/>
                      <a:pt x="0" y="12409"/>
                    </a:cubicBezTo>
                    <a:cubicBezTo>
                      <a:pt x="115" y="16085"/>
                      <a:pt x="1723" y="19417"/>
                      <a:pt x="4366" y="21600"/>
                    </a:cubicBezTo>
                    <a:cubicBezTo>
                      <a:pt x="2528" y="19417"/>
                      <a:pt x="1379" y="16660"/>
                      <a:pt x="1379" y="13557"/>
                    </a:cubicBezTo>
                    <a:cubicBezTo>
                      <a:pt x="1379" y="6779"/>
                      <a:pt x="6894" y="1264"/>
                      <a:pt x="13672" y="1264"/>
                    </a:cubicBezTo>
                    <a:cubicBezTo>
                      <a:pt x="16660" y="1264"/>
                      <a:pt x="19417" y="2413"/>
                      <a:pt x="21600" y="4251"/>
                    </a:cubicBezTo>
                    <a:cubicBezTo>
                      <a:pt x="19417" y="1723"/>
                      <a:pt x="16200" y="115"/>
                      <a:pt x="12523" y="0"/>
                    </a:cubicBezTo>
                    <a:cubicBezTo>
                      <a:pt x="12523" y="0"/>
                      <a:pt x="12523" y="0"/>
                      <a:pt x="12523" y="0"/>
                    </a:cubicBezTo>
                    <a:cubicBezTo>
                      <a:pt x="12523" y="0"/>
                      <a:pt x="12523" y="0"/>
                      <a:pt x="12523" y="0"/>
                    </a:cubicBezTo>
                    <a:cubicBezTo>
                      <a:pt x="12523" y="0"/>
                      <a:pt x="12523" y="0"/>
                      <a:pt x="12523" y="0"/>
                    </a:cubicBezTo>
                    <a:cubicBezTo>
                      <a:pt x="12523" y="0"/>
                      <a:pt x="12409" y="0"/>
                      <a:pt x="12409" y="0"/>
                    </a:cubicBezTo>
                    <a:cubicBezTo>
                      <a:pt x="12409" y="0"/>
                      <a:pt x="12409" y="0"/>
                      <a:pt x="12409" y="0"/>
                    </a:cubicBezTo>
                    <a:cubicBezTo>
                      <a:pt x="12409" y="0"/>
                      <a:pt x="12409" y="0"/>
                      <a:pt x="12409" y="0"/>
                    </a:cubicBezTo>
                    <a:cubicBezTo>
                      <a:pt x="12409" y="0"/>
                      <a:pt x="12409" y="0"/>
                      <a:pt x="12409" y="0"/>
                    </a:cubicBezTo>
                    <a:cubicBezTo>
                      <a:pt x="12409" y="0"/>
                      <a:pt x="12409" y="0"/>
                      <a:pt x="12409" y="0"/>
                    </a:cubicBezTo>
                    <a:cubicBezTo>
                      <a:pt x="12409" y="0"/>
                      <a:pt x="12409" y="0"/>
                      <a:pt x="12409" y="0"/>
                    </a:cubicBezTo>
                    <a:cubicBezTo>
                      <a:pt x="12409" y="0"/>
                      <a:pt x="12409" y="0"/>
                      <a:pt x="12409" y="0"/>
                    </a:cubicBezTo>
                    <a:cubicBezTo>
                      <a:pt x="12409" y="0"/>
                      <a:pt x="12409" y="0"/>
                      <a:pt x="12409" y="0"/>
                    </a:cubicBezTo>
                    <a:cubicBezTo>
                      <a:pt x="12409" y="0"/>
                      <a:pt x="12409" y="0"/>
                      <a:pt x="12409" y="0"/>
                    </a:cubicBezTo>
                    <a:cubicBezTo>
                      <a:pt x="12409" y="0"/>
                      <a:pt x="12409" y="0"/>
                      <a:pt x="12409" y="0"/>
                    </a:cubicBezTo>
                    <a:cubicBezTo>
                      <a:pt x="12409" y="0"/>
                      <a:pt x="12409" y="0"/>
                      <a:pt x="12409" y="0"/>
                    </a:cubicBezTo>
                    <a:cubicBezTo>
                      <a:pt x="12294" y="0"/>
                      <a:pt x="12294" y="0"/>
                      <a:pt x="12294" y="0"/>
                    </a:cubicBezTo>
                    <a:cubicBezTo>
                      <a:pt x="12294" y="0"/>
                      <a:pt x="12294" y="0"/>
                      <a:pt x="12294" y="0"/>
                    </a:cubicBezTo>
                    <a:cubicBezTo>
                      <a:pt x="12294" y="0"/>
                      <a:pt x="12294" y="0"/>
                      <a:pt x="12294" y="0"/>
                    </a:cubicBezTo>
                  </a:path>
                </a:pathLst>
              </a:custGeom>
              <a:solidFill>
                <a:srgbClr val="3DB1A5"/>
              </a:solidFill>
              <a:ln w="12700" cap="flat">
                <a:noFill/>
                <a:miter lim="400000"/>
              </a:ln>
              <a:effectLst/>
            </p:spPr>
            <p:txBody>
              <a:bodyPr wrap="square" lIns="0" tIns="0" rIns="0" bIns="0" numCol="1" anchor="t">
                <a:noAutofit/>
              </a:bodyPr>
              <a:lstStyle/>
              <a:p>
                <a:endParaRPr dirty="0">
                  <a:solidFill>
                    <a:prstClr val="black"/>
                  </a:solidFill>
                </a:endParaRPr>
              </a:p>
            </p:txBody>
          </p:sp>
          <p:sp>
            <p:nvSpPr>
              <p:cNvPr id="37" name="Shape 36310"/>
              <p:cNvSpPr/>
              <p:nvPr/>
            </p:nvSpPr>
            <p:spPr>
              <a:xfrm>
                <a:off x="407987" y="142874"/>
                <a:ext cx="331789" cy="333376"/>
              </a:xfrm>
              <a:custGeom>
                <a:avLst/>
                <a:gdLst/>
                <a:ahLst/>
                <a:cxnLst>
                  <a:cxn ang="0">
                    <a:pos x="wd2" y="hd2"/>
                  </a:cxn>
                  <a:cxn ang="5400000">
                    <a:pos x="wd2" y="hd2"/>
                  </a:cxn>
                  <a:cxn ang="10800000">
                    <a:pos x="wd2" y="hd2"/>
                  </a:cxn>
                  <a:cxn ang="16200000">
                    <a:pos x="wd2" y="hd2"/>
                  </a:cxn>
                </a:cxnLst>
                <a:rect l="0" t="0" r="r" b="b"/>
                <a:pathLst>
                  <a:path w="21600" h="21600" extrusionOk="0">
                    <a:moveTo>
                      <a:pt x="20264" y="21600"/>
                    </a:moveTo>
                    <a:cubicBezTo>
                      <a:pt x="21155" y="21600"/>
                      <a:pt x="21600" y="20932"/>
                      <a:pt x="21600" y="20264"/>
                    </a:cubicBezTo>
                    <a:cubicBezTo>
                      <a:pt x="21600" y="9130"/>
                      <a:pt x="12693" y="0"/>
                      <a:pt x="1336" y="0"/>
                    </a:cubicBezTo>
                    <a:cubicBezTo>
                      <a:pt x="668" y="0"/>
                      <a:pt x="0" y="668"/>
                      <a:pt x="0" y="1336"/>
                    </a:cubicBezTo>
                    <a:cubicBezTo>
                      <a:pt x="0" y="2227"/>
                      <a:pt x="668" y="2895"/>
                      <a:pt x="1336" y="2895"/>
                    </a:cubicBezTo>
                    <a:cubicBezTo>
                      <a:pt x="10911" y="2895"/>
                      <a:pt x="18705" y="10689"/>
                      <a:pt x="18705" y="20264"/>
                    </a:cubicBezTo>
                    <a:cubicBezTo>
                      <a:pt x="18705" y="20932"/>
                      <a:pt x="19373" y="21600"/>
                      <a:pt x="20264" y="21600"/>
                    </a:cubicBezTo>
                    <a:close/>
                  </a:path>
                </a:pathLst>
              </a:custGeom>
              <a:solidFill>
                <a:srgbClr val="FFFFFF"/>
              </a:solidFill>
              <a:ln w="12700" cap="flat">
                <a:noFill/>
                <a:miter lim="400000"/>
              </a:ln>
              <a:effectLst/>
            </p:spPr>
            <p:txBody>
              <a:bodyPr wrap="square" lIns="0" tIns="0" rIns="0" bIns="0" numCol="1" anchor="t">
                <a:noAutofit/>
              </a:bodyPr>
              <a:lstStyle/>
              <a:p>
                <a:endParaRPr dirty="0">
                  <a:solidFill>
                    <a:prstClr val="black"/>
                  </a:solidFill>
                </a:endParaRPr>
              </a:p>
            </p:txBody>
          </p:sp>
          <p:sp>
            <p:nvSpPr>
              <p:cNvPr id="38" name="Shape 36311"/>
              <p:cNvSpPr/>
              <p:nvPr/>
            </p:nvSpPr>
            <p:spPr>
              <a:xfrm>
                <a:off x="366712" y="1195387"/>
                <a:ext cx="68264" cy="550863"/>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320" y="0"/>
                      <a:pt x="0" y="537"/>
                      <a:pt x="0" y="1342"/>
                    </a:cubicBezTo>
                    <a:cubicBezTo>
                      <a:pt x="0" y="20258"/>
                      <a:pt x="0" y="20258"/>
                      <a:pt x="0" y="20258"/>
                    </a:cubicBezTo>
                    <a:cubicBezTo>
                      <a:pt x="0" y="21063"/>
                      <a:pt x="4320" y="21600"/>
                      <a:pt x="10800" y="21600"/>
                    </a:cubicBezTo>
                    <a:cubicBezTo>
                      <a:pt x="16200" y="21600"/>
                      <a:pt x="21600" y="21063"/>
                      <a:pt x="21600" y="20258"/>
                    </a:cubicBezTo>
                    <a:cubicBezTo>
                      <a:pt x="21600" y="1342"/>
                      <a:pt x="21600" y="1342"/>
                      <a:pt x="21600" y="1342"/>
                    </a:cubicBezTo>
                    <a:cubicBezTo>
                      <a:pt x="21600" y="537"/>
                      <a:pt x="16200" y="0"/>
                      <a:pt x="10800" y="0"/>
                    </a:cubicBezTo>
                  </a:path>
                </a:pathLst>
              </a:custGeom>
              <a:solidFill>
                <a:srgbClr val="FE918D"/>
              </a:solidFill>
              <a:ln w="12700" cap="flat">
                <a:noFill/>
                <a:miter lim="400000"/>
              </a:ln>
              <a:effectLst/>
            </p:spPr>
            <p:txBody>
              <a:bodyPr wrap="square" lIns="0" tIns="0" rIns="0" bIns="0" numCol="1" anchor="t">
                <a:noAutofit/>
              </a:bodyPr>
              <a:lstStyle/>
              <a:p>
                <a:endParaRPr dirty="0">
                  <a:solidFill>
                    <a:prstClr val="black"/>
                  </a:solidFill>
                </a:endParaRPr>
              </a:p>
            </p:txBody>
          </p:sp>
        </p:grpSp>
      </p:grpSp>
      <p:sp>
        <p:nvSpPr>
          <p:cNvPr id="42" name="Rectangle 44"/>
          <p:cNvSpPr>
            <a:spLocks noChangeArrowheads="1"/>
          </p:cNvSpPr>
          <p:nvPr/>
        </p:nvSpPr>
        <p:spPr bwMode="auto">
          <a:xfrm>
            <a:off x="2699374" y="1407205"/>
            <a:ext cx="2438488" cy="609398"/>
          </a:xfrm>
          <a:prstGeom prst="rect">
            <a:avLst/>
          </a:prstGeom>
          <a:noFill/>
          <a:ln w="9525">
            <a:no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nSpc>
                <a:spcPct val="120000"/>
              </a:lnSpc>
            </a:pPr>
            <a:r>
              <a:rPr kumimoji="1" lang="en-US" altLang="zh-CN" sz="2800" b="1">
                <a:solidFill>
                  <a:srgbClr val="026BA5"/>
                </a:solidFill>
                <a:latin typeface="Times New Roman" panose="02020603050405020304" pitchFamily="18" charset="0"/>
                <a:ea typeface="黑体" panose="02010609060101010101" pitchFamily="49" charset="-122"/>
                <a:cs typeface="Times New Roman" panose="02020603050405020304" pitchFamily="18" charset="0"/>
              </a:rPr>
              <a:t> </a:t>
            </a:r>
            <a:r>
              <a:rPr kumimoji="1" lang="zh-CN" altLang="en-US" sz="2800" b="1">
                <a:solidFill>
                  <a:srgbClr val="026BA5"/>
                </a:solidFill>
                <a:latin typeface="Times New Roman" panose="02020603050405020304" pitchFamily="18" charset="0"/>
                <a:ea typeface="黑体" panose="02010609060101010101" pitchFamily="49" charset="-122"/>
                <a:cs typeface="Times New Roman" panose="02020603050405020304" pitchFamily="18" charset="0"/>
              </a:rPr>
              <a:t>实验过程分析</a:t>
            </a:r>
            <a:endParaRPr kumimoji="1" lang="zh-CN" altLang="en-US" sz="2800" b="1" dirty="0">
              <a:solidFill>
                <a:srgbClr val="026BA5"/>
              </a:solidFill>
              <a:latin typeface="Times New Roman" panose="02020603050405020304" pitchFamily="18" charset="0"/>
              <a:ea typeface="黑体" panose="02010609060101010101" pitchFamily="49" charset="-122"/>
              <a:cs typeface="Times New Roman" panose="02020603050405020304" pitchFamily="18" charset="0"/>
            </a:endParaRPr>
          </a:p>
        </p:txBody>
      </p:sp>
      <p:sp>
        <p:nvSpPr>
          <p:cNvPr id="44" name="文本框 43"/>
          <p:cNvSpPr txBox="1"/>
          <p:nvPr/>
        </p:nvSpPr>
        <p:spPr>
          <a:xfrm>
            <a:off x="3268801" y="4675877"/>
            <a:ext cx="2175440" cy="523220"/>
          </a:xfrm>
          <a:prstGeom prst="rect">
            <a:avLst/>
          </a:prstGeom>
        </p:spPr>
        <p:style>
          <a:lnRef idx="2">
            <a:schemeClr val="accent1"/>
          </a:lnRef>
          <a:fillRef idx="1">
            <a:schemeClr val="lt1"/>
          </a:fillRef>
          <a:effectRef idx="0">
            <a:schemeClr val="accent1"/>
          </a:effectRef>
          <a:fontRef idx="minor">
            <a:schemeClr val="dk1"/>
          </a:fontRef>
        </p:style>
        <p:txBody>
          <a:bodyPr wrap="square" rtlCol="0" anchor="ctr">
            <a:spAutoFit/>
          </a:bodyPr>
          <a:lstStyle/>
          <a:p>
            <a:pPr algn="ctr"/>
            <a:r>
              <a:rPr lang="zh-CN" altLang="en-US" sz="2800" b="1">
                <a:solidFill>
                  <a:prstClr val="black"/>
                </a:solidFill>
                <a:latin typeface="华文楷体" panose="02010600040101010101" pitchFamily="2" charset="-122"/>
                <a:ea typeface="华文楷体" panose="02010600040101010101" pitchFamily="2" charset="-122"/>
              </a:rPr>
              <a:t>气态碘</a:t>
            </a:r>
            <a:endParaRPr lang="zh-CN" altLang="en-US" sz="2800" dirty="0">
              <a:solidFill>
                <a:prstClr val="black"/>
              </a:solidFill>
              <a:latin typeface="华文楷体" panose="02010600040101010101" pitchFamily="2" charset="-122"/>
              <a:ea typeface="华文楷体" panose="02010600040101010101" pitchFamily="2" charset="-122"/>
            </a:endParaRPr>
          </a:p>
        </p:txBody>
      </p:sp>
      <p:sp>
        <p:nvSpPr>
          <p:cNvPr id="45" name="文本框 44"/>
          <p:cNvSpPr txBox="1"/>
          <p:nvPr/>
        </p:nvSpPr>
        <p:spPr>
          <a:xfrm>
            <a:off x="8828817" y="4675877"/>
            <a:ext cx="2175440" cy="523220"/>
          </a:xfrm>
          <a:prstGeom prst="rect">
            <a:avLst/>
          </a:prstGeom>
        </p:spPr>
        <p:style>
          <a:lnRef idx="2">
            <a:schemeClr val="accent1"/>
          </a:lnRef>
          <a:fillRef idx="1">
            <a:schemeClr val="lt1"/>
          </a:fillRef>
          <a:effectRef idx="0">
            <a:schemeClr val="accent1"/>
          </a:effectRef>
          <a:fontRef idx="minor">
            <a:schemeClr val="dk1"/>
          </a:fontRef>
        </p:style>
        <p:txBody>
          <a:bodyPr wrap="square" rtlCol="0" anchor="ctr">
            <a:spAutoFit/>
          </a:bodyPr>
          <a:lstStyle/>
          <a:p>
            <a:pPr algn="ctr"/>
            <a:r>
              <a:rPr lang="zh-CN" altLang="en-US" sz="2800" b="1">
                <a:solidFill>
                  <a:prstClr val="black"/>
                </a:solidFill>
                <a:latin typeface="华文楷体" panose="02010600040101010101" pitchFamily="2" charset="-122"/>
                <a:ea typeface="华文楷体" panose="02010600040101010101" pitchFamily="2" charset="-122"/>
              </a:rPr>
              <a:t>固态碘</a:t>
            </a:r>
            <a:endParaRPr lang="zh-CN" altLang="en-US" sz="2800" dirty="0">
              <a:solidFill>
                <a:prstClr val="black"/>
              </a:solidFill>
              <a:latin typeface="华文楷体" panose="02010600040101010101" pitchFamily="2" charset="-122"/>
              <a:ea typeface="华文楷体" panose="02010600040101010101" pitchFamily="2" charset="-122"/>
            </a:endParaRPr>
          </a:p>
        </p:txBody>
      </p:sp>
      <p:sp>
        <p:nvSpPr>
          <p:cNvPr id="46" name="文本框 45"/>
          <p:cNvSpPr txBox="1"/>
          <p:nvPr/>
        </p:nvSpPr>
        <p:spPr>
          <a:xfrm>
            <a:off x="6268030" y="4928916"/>
            <a:ext cx="2019005" cy="523220"/>
          </a:xfrm>
          <a:prstGeom prst="rect">
            <a:avLst/>
          </a:prstGeom>
        </p:spPr>
        <p:style>
          <a:lnRef idx="2">
            <a:schemeClr val="accent6"/>
          </a:lnRef>
          <a:fillRef idx="1">
            <a:schemeClr val="lt1"/>
          </a:fillRef>
          <a:effectRef idx="0">
            <a:schemeClr val="accent6"/>
          </a:effectRef>
          <a:fontRef idx="minor">
            <a:schemeClr val="dk1"/>
          </a:fontRef>
        </p:style>
        <p:txBody>
          <a:bodyPr wrap="square">
            <a:spAutoFit/>
          </a:bodyPr>
          <a:lstStyle/>
          <a:p>
            <a:pPr algn="ctr"/>
            <a:r>
              <a:rPr lang="zh-CN" altLang="en-US" sz="2800" b="1">
                <a:solidFill>
                  <a:prstClr val="black"/>
                </a:solidFill>
                <a:latin typeface="华文楷体" panose="02010600040101010101" pitchFamily="2" charset="-122"/>
                <a:ea typeface="华文楷体" panose="02010600040101010101" pitchFamily="2" charset="-122"/>
              </a:rPr>
              <a:t>放热凝华</a:t>
            </a:r>
            <a:endParaRPr lang="zh-CN" altLang="en-US" sz="2800" dirty="0">
              <a:solidFill>
                <a:prstClr val="black"/>
              </a:solidFill>
              <a:latin typeface="华文楷体" panose="02010600040101010101" pitchFamily="2" charset="-122"/>
              <a:ea typeface="华文楷体" panose="02010600040101010101" pitchFamily="2" charset="-122"/>
            </a:endParaRPr>
          </a:p>
        </p:txBody>
      </p:sp>
      <p:cxnSp>
        <p:nvCxnSpPr>
          <p:cNvPr id="47" name="直接箭头连接符 46"/>
          <p:cNvCxnSpPr/>
          <p:nvPr/>
        </p:nvCxnSpPr>
        <p:spPr>
          <a:xfrm>
            <a:off x="6087343" y="4810509"/>
            <a:ext cx="2373729" cy="0"/>
          </a:xfrm>
          <a:prstGeom prst="straightConnector1">
            <a:avLst/>
          </a:prstGeom>
          <a:ln w="28575">
            <a:tailEnd type="triangle"/>
          </a:ln>
        </p:spPr>
        <p:style>
          <a:lnRef idx="1">
            <a:schemeClr val="accent6"/>
          </a:lnRef>
          <a:fillRef idx="0">
            <a:schemeClr val="accent6"/>
          </a:fillRef>
          <a:effectRef idx="0">
            <a:schemeClr val="accent6"/>
          </a:effectRef>
          <a:fontRef idx="minor">
            <a:schemeClr val="tx1"/>
          </a:fontRef>
        </p:style>
      </p:cxnSp>
      <p:grpSp>
        <p:nvGrpSpPr>
          <p:cNvPr id="50" name="组合 49"/>
          <p:cNvGrpSpPr/>
          <p:nvPr/>
        </p:nvGrpSpPr>
        <p:grpSpPr>
          <a:xfrm>
            <a:off x="2671173" y="2025286"/>
            <a:ext cx="3721817" cy="2424312"/>
            <a:chOff x="2671173" y="2025286"/>
            <a:chExt cx="3721817" cy="2424312"/>
          </a:xfrm>
        </p:grpSpPr>
        <p:pic>
          <p:nvPicPr>
            <p:cNvPr id="23" name="图片 22"/>
            <p:cNvPicPr>
              <a:picLocks noChangeAspect="1"/>
            </p:cNvPicPr>
            <p:nvPr/>
          </p:nvPicPr>
          <p:blipFill rotWithShape="1">
            <a:blip r:embed="rId4">
              <a:extLst>
                <a:ext uri="{28A0092B-C50C-407E-A947-70E740481C1C}">
                  <a14:useLocalDpi xmlns:a14="http://schemas.microsoft.com/office/drawing/2010/main" val="0"/>
                </a:ext>
              </a:extLst>
            </a:blip>
            <a:srcRect l="23054" t="52369" r="45306" b="17249"/>
            <a:stretch>
              <a:fillRect/>
            </a:stretch>
          </p:blipFill>
          <p:spPr>
            <a:xfrm>
              <a:off x="3564152" y="2025286"/>
              <a:ext cx="2011721" cy="1908000"/>
            </a:xfrm>
            <a:prstGeom prst="roundRect">
              <a:avLst>
                <a:gd name="adj" fmla="val 8594"/>
              </a:avLst>
            </a:prstGeom>
            <a:solidFill>
              <a:srgbClr val="FFFFFF">
                <a:shade val="85000"/>
              </a:srgbClr>
            </a:solidFill>
            <a:ln>
              <a:noFill/>
            </a:ln>
            <a:effectLst/>
          </p:spPr>
        </p:pic>
        <p:sp>
          <p:nvSpPr>
            <p:cNvPr id="48" name="文本框 47"/>
            <p:cNvSpPr txBox="1"/>
            <p:nvPr/>
          </p:nvSpPr>
          <p:spPr>
            <a:xfrm>
              <a:off x="2671173" y="3926378"/>
              <a:ext cx="3721817" cy="523220"/>
            </a:xfrm>
            <a:prstGeom prst="rect">
              <a:avLst/>
            </a:prstGeom>
            <a:ln>
              <a:noFill/>
            </a:ln>
          </p:spPr>
          <p:style>
            <a:lnRef idx="2">
              <a:schemeClr val="accent1"/>
            </a:lnRef>
            <a:fillRef idx="1">
              <a:schemeClr val="lt1"/>
            </a:fillRef>
            <a:effectRef idx="0">
              <a:schemeClr val="accent1"/>
            </a:effectRef>
            <a:fontRef idx="minor">
              <a:schemeClr val="dk1"/>
            </a:fontRef>
          </p:style>
          <p:txBody>
            <a:bodyPr wrap="square" rtlCol="0" anchor="ctr">
              <a:spAutoFit/>
            </a:bodyPr>
            <a:lstStyle/>
            <a:p>
              <a:pPr algn="ctr"/>
              <a:r>
                <a:rPr lang="zh-CN" altLang="en-US" sz="2800">
                  <a:solidFill>
                    <a:prstClr val="black"/>
                  </a:solidFill>
                  <a:latin typeface="黑体" panose="02010609060101010101" pitchFamily="49" charset="-122"/>
                  <a:ea typeface="黑体" panose="02010609060101010101" pitchFamily="49" charset="-122"/>
                </a:rPr>
                <a:t>紫色碘蒸气（放热前）</a:t>
              </a:r>
              <a:endParaRPr lang="zh-CN" altLang="en-US" sz="2800" dirty="0">
                <a:solidFill>
                  <a:prstClr val="black"/>
                </a:solidFill>
                <a:latin typeface="黑体" panose="02010609060101010101" pitchFamily="49" charset="-122"/>
                <a:ea typeface="黑体" panose="02010609060101010101" pitchFamily="49" charset="-122"/>
              </a:endParaRPr>
            </a:p>
          </p:txBody>
        </p:sp>
      </p:grpSp>
      <p:grpSp>
        <p:nvGrpSpPr>
          <p:cNvPr id="51" name="组合 50"/>
          <p:cNvGrpSpPr/>
          <p:nvPr/>
        </p:nvGrpSpPr>
        <p:grpSpPr>
          <a:xfrm>
            <a:off x="8045402" y="1964860"/>
            <a:ext cx="3461644" cy="2424312"/>
            <a:chOff x="8076399" y="2025286"/>
            <a:chExt cx="3461644" cy="2424312"/>
          </a:xfrm>
        </p:grpSpPr>
        <p:sp>
          <p:nvSpPr>
            <p:cNvPr id="43" name="文本框 42"/>
            <p:cNvSpPr txBox="1"/>
            <p:nvPr/>
          </p:nvSpPr>
          <p:spPr>
            <a:xfrm>
              <a:off x="8076399" y="3926378"/>
              <a:ext cx="3461644" cy="523220"/>
            </a:xfrm>
            <a:prstGeom prst="rect">
              <a:avLst/>
            </a:prstGeom>
            <a:ln>
              <a:noFill/>
            </a:ln>
          </p:spPr>
          <p:style>
            <a:lnRef idx="2">
              <a:schemeClr val="accent1"/>
            </a:lnRef>
            <a:fillRef idx="1">
              <a:schemeClr val="lt1"/>
            </a:fillRef>
            <a:effectRef idx="0">
              <a:schemeClr val="accent1"/>
            </a:effectRef>
            <a:fontRef idx="minor">
              <a:schemeClr val="dk1"/>
            </a:fontRef>
          </p:style>
          <p:txBody>
            <a:bodyPr wrap="square" rtlCol="0" anchor="ctr">
              <a:spAutoFit/>
            </a:bodyPr>
            <a:lstStyle/>
            <a:p>
              <a:pPr algn="ctr"/>
              <a:r>
                <a:rPr lang="zh-CN" altLang="en-US" sz="2800">
                  <a:solidFill>
                    <a:prstClr val="black"/>
                  </a:solidFill>
                  <a:latin typeface="黑体" panose="02010609060101010101" pitchFamily="49" charset="-122"/>
                  <a:ea typeface="黑体" panose="02010609060101010101" pitchFamily="49" charset="-122"/>
                </a:rPr>
                <a:t>碘的结晶（放热后）</a:t>
              </a:r>
              <a:endParaRPr lang="zh-CN" altLang="en-US" sz="2800" dirty="0">
                <a:solidFill>
                  <a:prstClr val="black"/>
                </a:solidFill>
                <a:latin typeface="黑体" panose="02010609060101010101" pitchFamily="49" charset="-122"/>
                <a:ea typeface="黑体" panose="02010609060101010101" pitchFamily="49" charset="-122"/>
              </a:endParaRPr>
            </a:p>
          </p:txBody>
        </p:sp>
        <p:pic>
          <p:nvPicPr>
            <p:cNvPr id="49" name="图片 48"/>
            <p:cNvPicPr>
              <a:picLocks noChangeAspect="1"/>
            </p:cNvPicPr>
            <p:nvPr/>
          </p:nvPicPr>
          <p:blipFill rotWithShape="1">
            <a:blip r:embed="rId5"/>
            <a:srcRect t="21363" b="4596"/>
            <a:stretch>
              <a:fillRect/>
            </a:stretch>
          </p:blipFill>
          <p:spPr>
            <a:xfrm>
              <a:off x="8728592" y="2025286"/>
              <a:ext cx="2157259" cy="1908000"/>
            </a:xfrm>
            <a:prstGeom prst="roundRect">
              <a:avLst>
                <a:gd name="adj" fmla="val 8594"/>
              </a:avLst>
            </a:prstGeom>
            <a:solidFill>
              <a:srgbClr val="FFFFFF">
                <a:shade val="85000"/>
              </a:srgbClr>
            </a:solidFill>
            <a:ln>
              <a:noFill/>
            </a:ln>
            <a:effectLst/>
          </p:spPr>
        </p:pic>
      </p:gr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fade">
                                      <p:cBhvr>
                                        <p:cTn id="7" dur="500"/>
                                        <p:tgtEl>
                                          <p:spTgt spid="4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0"/>
                                        </p:tgtEl>
                                        <p:attrNameLst>
                                          <p:attrName>style.visibility</p:attrName>
                                        </p:attrNameLst>
                                      </p:cBhvr>
                                      <p:to>
                                        <p:strVal val="visible"/>
                                      </p:to>
                                    </p:set>
                                    <p:animEffect transition="in" filter="fade">
                                      <p:cBhvr>
                                        <p:cTn id="12" dur="500"/>
                                        <p:tgtEl>
                                          <p:spTgt spid="50"/>
                                        </p:tgtEl>
                                      </p:cBhvr>
                                    </p:animEffect>
                                  </p:childTnLst>
                                </p:cTn>
                              </p:par>
                            </p:childTnLst>
                          </p:cTn>
                        </p:par>
                        <p:par>
                          <p:cTn id="13" fill="hold">
                            <p:stCondLst>
                              <p:cond delay="500"/>
                            </p:stCondLst>
                            <p:childTnLst>
                              <p:par>
                                <p:cTn id="14" presetID="22" presetClass="entr" presetSubtype="8" fill="hold" grpId="0" nodeType="afterEffect">
                                  <p:stCondLst>
                                    <p:cond delay="0"/>
                                  </p:stCondLst>
                                  <p:childTnLst>
                                    <p:set>
                                      <p:cBhvr>
                                        <p:cTn id="15" dur="1" fill="hold">
                                          <p:stCondLst>
                                            <p:cond delay="0"/>
                                          </p:stCondLst>
                                        </p:cTn>
                                        <p:tgtEl>
                                          <p:spTgt spid="44"/>
                                        </p:tgtEl>
                                        <p:attrNameLst>
                                          <p:attrName>style.visibility</p:attrName>
                                        </p:attrNameLst>
                                      </p:cBhvr>
                                      <p:to>
                                        <p:strVal val="visible"/>
                                      </p:to>
                                    </p:set>
                                    <p:animEffect transition="in" filter="wipe(left)">
                                      <p:cBhvr>
                                        <p:cTn id="16" dur="500"/>
                                        <p:tgtEl>
                                          <p:spTgt spid="44"/>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51"/>
                                        </p:tgtEl>
                                        <p:attrNameLst>
                                          <p:attrName>style.visibility</p:attrName>
                                        </p:attrNameLst>
                                      </p:cBhvr>
                                      <p:to>
                                        <p:strVal val="visible"/>
                                      </p:to>
                                    </p:set>
                                    <p:animEffect transition="in" filter="fade">
                                      <p:cBhvr>
                                        <p:cTn id="21" dur="500"/>
                                        <p:tgtEl>
                                          <p:spTgt spid="51"/>
                                        </p:tgtEl>
                                      </p:cBhvr>
                                    </p:animEffect>
                                  </p:childTnLst>
                                </p:cTn>
                              </p:par>
                            </p:childTnLst>
                          </p:cTn>
                        </p:par>
                        <p:par>
                          <p:cTn id="22" fill="hold">
                            <p:stCondLst>
                              <p:cond delay="500"/>
                            </p:stCondLst>
                            <p:childTnLst>
                              <p:par>
                                <p:cTn id="23" presetID="22" presetClass="entr" presetSubtype="8" fill="hold" grpId="0" nodeType="afterEffect">
                                  <p:stCondLst>
                                    <p:cond delay="0"/>
                                  </p:stCondLst>
                                  <p:childTnLst>
                                    <p:set>
                                      <p:cBhvr>
                                        <p:cTn id="24" dur="1" fill="hold">
                                          <p:stCondLst>
                                            <p:cond delay="0"/>
                                          </p:stCondLst>
                                        </p:cTn>
                                        <p:tgtEl>
                                          <p:spTgt spid="45"/>
                                        </p:tgtEl>
                                        <p:attrNameLst>
                                          <p:attrName>style.visibility</p:attrName>
                                        </p:attrNameLst>
                                      </p:cBhvr>
                                      <p:to>
                                        <p:strVal val="visible"/>
                                      </p:to>
                                    </p:set>
                                    <p:animEffect transition="in" filter="wipe(left)">
                                      <p:cBhvr>
                                        <p:cTn id="25" dur="500"/>
                                        <p:tgtEl>
                                          <p:spTgt spid="45"/>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nodeType="clickEffect">
                                  <p:stCondLst>
                                    <p:cond delay="0"/>
                                  </p:stCondLst>
                                  <p:childTnLst>
                                    <p:set>
                                      <p:cBhvr>
                                        <p:cTn id="29" dur="1" fill="hold">
                                          <p:stCondLst>
                                            <p:cond delay="0"/>
                                          </p:stCondLst>
                                        </p:cTn>
                                        <p:tgtEl>
                                          <p:spTgt spid="47"/>
                                        </p:tgtEl>
                                        <p:attrNameLst>
                                          <p:attrName>style.visibility</p:attrName>
                                        </p:attrNameLst>
                                      </p:cBhvr>
                                      <p:to>
                                        <p:strVal val="visible"/>
                                      </p:to>
                                    </p:set>
                                    <p:animEffect transition="in" filter="wipe(left)">
                                      <p:cBhvr>
                                        <p:cTn id="30" dur="500"/>
                                        <p:tgtEl>
                                          <p:spTgt spid="47"/>
                                        </p:tgtEl>
                                      </p:cBhvr>
                                    </p:animEffect>
                                  </p:childTnLst>
                                </p:cTn>
                              </p:par>
                            </p:childTnLst>
                          </p:cTn>
                        </p:par>
                        <p:par>
                          <p:cTn id="31" fill="hold">
                            <p:stCondLst>
                              <p:cond delay="500"/>
                            </p:stCondLst>
                            <p:childTnLst>
                              <p:par>
                                <p:cTn id="32" presetID="22" presetClass="entr" presetSubtype="8" fill="hold" grpId="0" nodeType="afterEffect">
                                  <p:stCondLst>
                                    <p:cond delay="0"/>
                                  </p:stCondLst>
                                  <p:childTnLst>
                                    <p:set>
                                      <p:cBhvr>
                                        <p:cTn id="33" dur="1" fill="hold">
                                          <p:stCondLst>
                                            <p:cond delay="0"/>
                                          </p:stCondLst>
                                        </p:cTn>
                                        <p:tgtEl>
                                          <p:spTgt spid="46"/>
                                        </p:tgtEl>
                                        <p:attrNameLst>
                                          <p:attrName>style.visibility</p:attrName>
                                        </p:attrNameLst>
                                      </p:cBhvr>
                                      <p:to>
                                        <p:strVal val="visible"/>
                                      </p:to>
                                    </p:set>
                                    <p:animEffect transition="in" filter="wipe(left)">
                                      <p:cBhvr>
                                        <p:cTn id="34"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44" grpId="0" animBg="1"/>
      <p:bldP spid="45" grpId="0" animBg="1"/>
      <p:bldP spid="46"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2" name="图片 71"/>
          <p:cNvPicPr>
            <a:picLocks noChangeAspect="1"/>
          </p:cNvPicPr>
          <p:nvPr/>
        </p:nvPicPr>
        <p:blipFill rotWithShape="1">
          <a:blip r:embed="rId2" cstate="print">
            <a:extLst>
              <a:ext uri="{BEBA8EAE-BF5A-486C-A8C5-ECC9F3942E4B}">
                <a14:imgProps xmlns:a14="http://schemas.microsoft.com/office/drawing/2010/main">
                  <a14:imgLayer r:embed="rId3">
                    <a14:imgEffect>
                      <a14:backgroundRemoval t="10000" b="90000" l="0" r="96769"/>
                    </a14:imgEffect>
                  </a14:imgLayer>
                </a14:imgProps>
              </a:ext>
              <a:ext uri="{28A0092B-C50C-407E-A947-70E740481C1C}">
                <a14:useLocalDpi xmlns:a14="http://schemas.microsoft.com/office/drawing/2010/main" val="0"/>
              </a:ext>
            </a:extLst>
          </a:blip>
          <a:srcRect t="26375" r="2577" b="28062"/>
          <a:stretch>
            <a:fillRect/>
          </a:stretch>
        </p:blipFill>
        <p:spPr>
          <a:xfrm>
            <a:off x="4702586" y="1724494"/>
            <a:ext cx="807790" cy="533604"/>
          </a:xfrm>
          <a:prstGeom prst="rect">
            <a:avLst/>
          </a:prstGeom>
        </p:spPr>
      </p:pic>
      <p:pic>
        <p:nvPicPr>
          <p:cNvPr id="73" name="图片 72"/>
          <p:cNvPicPr>
            <a:picLocks noChangeAspect="1"/>
          </p:cNvPicPr>
          <p:nvPr/>
        </p:nvPicPr>
        <p:blipFill rotWithShape="1">
          <a:blip r:embed="rId2" cstate="print">
            <a:extLst>
              <a:ext uri="{BEBA8EAE-BF5A-486C-A8C5-ECC9F3942E4B}">
                <a14:imgProps xmlns:a14="http://schemas.microsoft.com/office/drawing/2010/main">
                  <a14:imgLayer r:embed="rId3">
                    <a14:imgEffect>
                      <a14:backgroundRemoval t="10000" b="90000" l="0" r="96769"/>
                    </a14:imgEffect>
                  </a14:imgLayer>
                </a14:imgProps>
              </a:ext>
              <a:ext uri="{28A0092B-C50C-407E-A947-70E740481C1C}">
                <a14:useLocalDpi xmlns:a14="http://schemas.microsoft.com/office/drawing/2010/main" val="0"/>
              </a:ext>
            </a:extLst>
          </a:blip>
          <a:srcRect t="26375" r="2577" b="28062"/>
          <a:stretch>
            <a:fillRect/>
          </a:stretch>
        </p:blipFill>
        <p:spPr>
          <a:xfrm>
            <a:off x="5907146" y="1724494"/>
            <a:ext cx="807790" cy="533604"/>
          </a:xfrm>
          <a:prstGeom prst="rect">
            <a:avLst/>
          </a:prstGeom>
        </p:spPr>
      </p:pic>
      <p:grpSp>
        <p:nvGrpSpPr>
          <p:cNvPr id="2" name="组合 1"/>
          <p:cNvGrpSpPr/>
          <p:nvPr/>
        </p:nvGrpSpPr>
        <p:grpSpPr>
          <a:xfrm>
            <a:off x="96850" y="548681"/>
            <a:ext cx="1572904" cy="658425"/>
            <a:chOff x="3142451" y="548680"/>
            <a:chExt cx="1572904" cy="658425"/>
          </a:xfrm>
        </p:grpSpPr>
        <p:pic>
          <p:nvPicPr>
            <p:cNvPr id="3" name="图片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4" name="文本框 3"/>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新课引入</a:t>
              </a:r>
            </a:p>
          </p:txBody>
        </p:sp>
      </p:grpSp>
      <p:grpSp>
        <p:nvGrpSpPr>
          <p:cNvPr id="5" name="组合 4"/>
          <p:cNvGrpSpPr/>
          <p:nvPr/>
        </p:nvGrpSpPr>
        <p:grpSpPr>
          <a:xfrm>
            <a:off x="96850" y="1400790"/>
            <a:ext cx="1572904" cy="658425"/>
            <a:chOff x="118542" y="795531"/>
            <a:chExt cx="1572904" cy="658425"/>
          </a:xfrm>
        </p:grpSpPr>
        <p:pic>
          <p:nvPicPr>
            <p:cNvPr id="6" name="图片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8542" y="795531"/>
              <a:ext cx="1572904" cy="658425"/>
            </a:xfrm>
            <a:prstGeom prst="rect">
              <a:avLst/>
            </a:prstGeom>
          </p:spPr>
        </p:pic>
        <p:sp>
          <p:nvSpPr>
            <p:cNvPr id="7" name="文本框 6"/>
            <p:cNvSpPr txBox="1"/>
            <p:nvPr/>
          </p:nvSpPr>
          <p:spPr>
            <a:xfrm>
              <a:off x="213036" y="862276"/>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知识讲解</a:t>
              </a:r>
            </a:p>
          </p:txBody>
        </p:sp>
      </p:grpSp>
      <p:grpSp>
        <p:nvGrpSpPr>
          <p:cNvPr id="8" name="组合 7"/>
          <p:cNvGrpSpPr/>
          <p:nvPr/>
        </p:nvGrpSpPr>
        <p:grpSpPr>
          <a:xfrm>
            <a:off x="108353" y="2252899"/>
            <a:ext cx="1572904" cy="658425"/>
            <a:chOff x="3142451" y="548680"/>
            <a:chExt cx="1572904" cy="658425"/>
          </a:xfrm>
        </p:grpSpPr>
        <p:pic>
          <p:nvPicPr>
            <p:cNvPr id="9" name="图片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10" name="文本框 9"/>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实验探究</a:t>
              </a:r>
            </a:p>
          </p:txBody>
        </p:sp>
      </p:grpSp>
      <p:grpSp>
        <p:nvGrpSpPr>
          <p:cNvPr id="11" name="组合 10"/>
          <p:cNvGrpSpPr/>
          <p:nvPr/>
        </p:nvGrpSpPr>
        <p:grpSpPr>
          <a:xfrm>
            <a:off x="99325" y="3957117"/>
            <a:ext cx="1572904" cy="658425"/>
            <a:chOff x="3142451" y="548680"/>
            <a:chExt cx="1572904" cy="658425"/>
          </a:xfrm>
        </p:grpSpPr>
        <p:pic>
          <p:nvPicPr>
            <p:cNvPr id="12" name="图片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13" name="文本框 12"/>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课堂小结</a:t>
              </a:r>
            </a:p>
          </p:txBody>
        </p:sp>
      </p:grpSp>
      <p:grpSp>
        <p:nvGrpSpPr>
          <p:cNvPr id="14" name="组合 13"/>
          <p:cNvGrpSpPr/>
          <p:nvPr/>
        </p:nvGrpSpPr>
        <p:grpSpPr>
          <a:xfrm>
            <a:off x="96850" y="3105008"/>
            <a:ext cx="1572904" cy="658425"/>
            <a:chOff x="3142451" y="548680"/>
            <a:chExt cx="1572904" cy="658425"/>
          </a:xfrm>
        </p:grpSpPr>
        <p:pic>
          <p:nvPicPr>
            <p:cNvPr id="15" name="图片 1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16" name="文本框 15"/>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随堂练习</a:t>
              </a:r>
            </a:p>
          </p:txBody>
        </p:sp>
      </p:grpSp>
      <p:grpSp>
        <p:nvGrpSpPr>
          <p:cNvPr id="17" name="组合 16"/>
          <p:cNvGrpSpPr/>
          <p:nvPr/>
        </p:nvGrpSpPr>
        <p:grpSpPr>
          <a:xfrm>
            <a:off x="142552" y="5661249"/>
            <a:ext cx="1572699" cy="658339"/>
            <a:chOff x="3142451" y="548680"/>
            <a:chExt cx="1572904" cy="658425"/>
          </a:xfrm>
        </p:grpSpPr>
        <p:pic>
          <p:nvPicPr>
            <p:cNvPr id="18" name="图片 1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19" name="文本框 18"/>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布置作业</a:t>
              </a:r>
            </a:p>
          </p:txBody>
        </p:sp>
      </p:grpSp>
      <p:grpSp>
        <p:nvGrpSpPr>
          <p:cNvPr id="20" name="组合 19"/>
          <p:cNvGrpSpPr/>
          <p:nvPr/>
        </p:nvGrpSpPr>
        <p:grpSpPr>
          <a:xfrm>
            <a:off x="119337" y="4809226"/>
            <a:ext cx="1572699" cy="658339"/>
            <a:chOff x="3142451" y="548680"/>
            <a:chExt cx="1572904" cy="658425"/>
          </a:xfrm>
        </p:grpSpPr>
        <p:pic>
          <p:nvPicPr>
            <p:cNvPr id="21" name="图片 2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22" name="文本框 21"/>
            <p:cNvSpPr txBox="1"/>
            <p:nvPr/>
          </p:nvSpPr>
          <p:spPr>
            <a:xfrm>
              <a:off x="3214886" y="620688"/>
              <a:ext cx="1461618" cy="46172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拓展延伸</a:t>
              </a:r>
            </a:p>
          </p:txBody>
        </p:sp>
      </p:grpSp>
      <p:sp>
        <p:nvSpPr>
          <p:cNvPr id="65" name="TextBox 8"/>
          <p:cNvSpPr>
            <a:spLocks noChangeArrowheads="1"/>
          </p:cNvSpPr>
          <p:nvPr/>
        </p:nvSpPr>
        <p:spPr bwMode="auto">
          <a:xfrm>
            <a:off x="2735374" y="1710533"/>
            <a:ext cx="8786033" cy="580762"/>
          </a:xfrm>
          <a:prstGeom prst="roundRect">
            <a:avLst>
              <a:gd name="adj" fmla="val 7949"/>
            </a:avLst>
          </a:prstGeom>
          <a:noFill/>
          <a:ln w="28575">
            <a:noFill/>
            <a:prstDash val="sysDot"/>
          </a:ln>
          <a:effectLst/>
        </p:spPr>
        <p:style>
          <a:lnRef idx="1">
            <a:schemeClr val="accent1"/>
          </a:lnRef>
          <a:fillRef idx="2">
            <a:schemeClr val="accent1"/>
          </a:fillRef>
          <a:effectRef idx="1">
            <a:schemeClr val="accent1"/>
          </a:effectRef>
          <a:fontRef idx="minor">
            <a:schemeClr val="dk1"/>
          </a:fontRef>
        </p:style>
        <p:txBody>
          <a:bodyPr wrap="square" lIns="18000" tIns="0" rIns="18000" bIns="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kumimoji="1" lang="en-US" altLang="zh-CN" sz="2400" b="1">
                <a:latin typeface="Times New Roman" panose="02020603050405020304" pitchFamily="18" charset="0"/>
                <a:ea typeface="黑体" panose="02010609060101010101" pitchFamily="49" charset="-122"/>
                <a:cs typeface="Times New Roman" panose="02020603050405020304" pitchFamily="18" charset="0"/>
              </a:rPr>
              <a:t>1.</a:t>
            </a:r>
            <a:r>
              <a:rPr kumimoji="1" lang="zh-CN" altLang="en-US" sz="2400" b="1">
                <a:latin typeface="Times New Roman" panose="02020603050405020304" pitchFamily="18" charset="0"/>
                <a:ea typeface="黑体" panose="02010609060101010101" pitchFamily="49" charset="-122"/>
                <a:cs typeface="Times New Roman" panose="02020603050405020304" pitchFamily="18" charset="0"/>
              </a:rPr>
              <a:t>凝华：</a:t>
            </a:r>
            <a:r>
              <a:rPr kumimoji="1" lang="zh-CN" altLang="en-US" sz="2400" b="1">
                <a:solidFill>
                  <a:srgbClr val="0D0D0D"/>
                </a:solidFill>
                <a:latin typeface="黑体" panose="02010609060101010101" pitchFamily="49" charset="-122"/>
                <a:ea typeface="黑体" panose="02010609060101010101" pitchFamily="49" charset="-122"/>
              </a:rPr>
              <a:t>物质由气态变成固态的过程</a:t>
            </a:r>
            <a:r>
              <a:rPr lang="zh-CN" altLang="en-US" sz="2400" b="1">
                <a:solidFill>
                  <a:srgbClr val="000000"/>
                </a:solidFill>
                <a:latin typeface="黑体" panose="02010609060101010101" pitchFamily="49" charset="-122"/>
                <a:ea typeface="黑体" panose="02010609060101010101" pitchFamily="49" charset="-122"/>
              </a:rPr>
              <a:t>。</a:t>
            </a:r>
            <a:r>
              <a:rPr kumimoji="1" lang="zh-CN" altLang="en-US" sz="2400" b="1">
                <a:solidFill>
                  <a:srgbClr val="0D0D0D"/>
                </a:solidFill>
                <a:latin typeface="黑体" panose="02010609060101010101" pitchFamily="49" charset="-122"/>
                <a:ea typeface="黑体" panose="02010609060101010101" pitchFamily="49" charset="-122"/>
              </a:rPr>
              <a:t>凝华</a:t>
            </a:r>
            <a:r>
              <a:rPr lang="zh-CN" altLang="en-US" sz="2400" b="1">
                <a:solidFill>
                  <a:srgbClr val="000000"/>
                </a:solidFill>
                <a:latin typeface="黑体" panose="02010609060101010101" pitchFamily="49" charset="-122"/>
                <a:ea typeface="黑体" panose="02010609060101010101" pitchFamily="49" charset="-122"/>
              </a:rPr>
              <a:t>需要放热。</a:t>
            </a:r>
            <a:endParaRPr kumimoji="1" lang="zh-CN" altLang="en-US" sz="2400" b="1">
              <a:solidFill>
                <a:srgbClr val="0D0D0D"/>
              </a:solidFill>
              <a:latin typeface="黑体" panose="02010609060101010101" pitchFamily="49" charset="-122"/>
              <a:ea typeface="黑体" panose="02010609060101010101" pitchFamily="49" charset="-122"/>
            </a:endParaRPr>
          </a:p>
        </p:txBody>
      </p:sp>
      <p:sp>
        <p:nvSpPr>
          <p:cNvPr id="39" name="Rectangle 44"/>
          <p:cNvSpPr>
            <a:spLocks noChangeArrowheads="1"/>
          </p:cNvSpPr>
          <p:nvPr/>
        </p:nvSpPr>
        <p:spPr bwMode="auto">
          <a:xfrm>
            <a:off x="2735374" y="2582111"/>
            <a:ext cx="2890535" cy="493148"/>
          </a:xfrm>
          <a:prstGeom prst="rect">
            <a:avLst/>
          </a:prstGeom>
          <a:noFill/>
          <a:ln w="9525">
            <a:no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nSpc>
                <a:spcPct val="120000"/>
              </a:lnSpc>
            </a:pPr>
            <a:r>
              <a:rPr kumimoji="1" lang="en-US" altLang="zh-CN" sz="2400" b="1">
                <a:latin typeface="Times New Roman" panose="02020603050405020304" pitchFamily="18" charset="0"/>
                <a:ea typeface="黑体" panose="02010609060101010101" pitchFamily="49" charset="-122"/>
                <a:cs typeface="Times New Roman" panose="02020603050405020304" pitchFamily="18" charset="0"/>
              </a:rPr>
              <a:t>2.</a:t>
            </a:r>
            <a:r>
              <a:rPr kumimoji="1" lang="zh-CN" altLang="en-US" sz="2400" b="1">
                <a:latin typeface="Times New Roman" panose="02020603050405020304" pitchFamily="18" charset="0"/>
                <a:ea typeface="黑体" panose="02010609060101010101" pitchFamily="49" charset="-122"/>
                <a:cs typeface="Times New Roman" panose="02020603050405020304" pitchFamily="18" charset="0"/>
              </a:rPr>
              <a:t>生活中的凝华现象</a:t>
            </a:r>
            <a:endParaRPr kumimoji="1" lang="zh-CN" altLang="en-US" sz="2400" b="1" dirty="0">
              <a:latin typeface="Times New Roman" panose="02020603050405020304" pitchFamily="18" charset="0"/>
              <a:ea typeface="黑体" panose="02010609060101010101" pitchFamily="49" charset="-122"/>
              <a:cs typeface="Times New Roman" panose="02020603050405020304" pitchFamily="18" charset="0"/>
            </a:endParaRPr>
          </a:p>
        </p:txBody>
      </p:sp>
      <p:grpSp>
        <p:nvGrpSpPr>
          <p:cNvPr id="40" name="组合 39"/>
          <p:cNvGrpSpPr>
            <a:grpSpLocks noChangeAspect="1"/>
          </p:cNvGrpSpPr>
          <p:nvPr/>
        </p:nvGrpSpPr>
        <p:grpSpPr>
          <a:xfrm>
            <a:off x="3105728" y="3233464"/>
            <a:ext cx="2265216" cy="2448000"/>
            <a:chOff x="3115061" y="1653125"/>
            <a:chExt cx="2740297" cy="2961389"/>
          </a:xfrm>
        </p:grpSpPr>
        <p:sp>
          <p:nvSpPr>
            <p:cNvPr id="41" name="文本框 40"/>
            <p:cNvSpPr txBox="1"/>
            <p:nvPr/>
          </p:nvSpPr>
          <p:spPr>
            <a:xfrm>
              <a:off x="3115061" y="4152849"/>
              <a:ext cx="2740297" cy="461665"/>
            </a:xfrm>
            <a:prstGeom prst="rect">
              <a:avLst/>
            </a:prstGeom>
            <a:noFill/>
          </p:spPr>
          <p:txBody>
            <a:bodyPr wrap="square">
              <a:spAutoFit/>
            </a:bodyPr>
            <a:lstStyle/>
            <a:p>
              <a:pPr algn="ctr"/>
              <a:r>
                <a:rPr lang="zh-CN" altLang="en-US" sz="2400">
                  <a:solidFill>
                    <a:prstClr val="black"/>
                  </a:solidFill>
                  <a:latin typeface="楷体" panose="02010609060101010101" pitchFamily="49" charset="-122"/>
                  <a:ea typeface="楷体" panose="02010609060101010101" pitchFamily="49" charset="-122"/>
                </a:rPr>
                <a:t>冰花的形成</a:t>
              </a:r>
            </a:p>
          </p:txBody>
        </p:sp>
        <p:pic>
          <p:nvPicPr>
            <p:cNvPr id="43" name="图片 42"/>
            <p:cNvPicPr>
              <a:picLocks noChangeAspect="1"/>
            </p:cNvPicPr>
            <p:nvPr/>
          </p:nvPicPr>
          <p:blipFill rotWithShape="1">
            <a:blip r:embed="rId6" cstate="print">
              <a:extLst>
                <a:ext uri="{28A0092B-C50C-407E-A947-70E740481C1C}">
                  <a14:useLocalDpi xmlns:a14="http://schemas.microsoft.com/office/drawing/2010/main" val="0"/>
                </a:ext>
              </a:extLst>
            </a:blip>
            <a:srcRect t="22867"/>
            <a:stretch>
              <a:fillRect/>
            </a:stretch>
          </p:blipFill>
          <p:spPr>
            <a:xfrm>
              <a:off x="3115061" y="1653125"/>
              <a:ext cx="2732994" cy="2376000"/>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grpSp>
      <p:grpSp>
        <p:nvGrpSpPr>
          <p:cNvPr id="44" name="组合 43"/>
          <p:cNvGrpSpPr>
            <a:grpSpLocks noChangeAspect="1"/>
          </p:cNvGrpSpPr>
          <p:nvPr/>
        </p:nvGrpSpPr>
        <p:grpSpPr>
          <a:xfrm>
            <a:off x="6714936" y="3233464"/>
            <a:ext cx="2521916" cy="2448000"/>
            <a:chOff x="6516200" y="1653125"/>
            <a:chExt cx="3168000" cy="3075132"/>
          </a:xfrm>
        </p:grpSpPr>
        <p:sp>
          <p:nvSpPr>
            <p:cNvPr id="45" name="文本框 44"/>
            <p:cNvSpPr txBox="1"/>
            <p:nvPr/>
          </p:nvSpPr>
          <p:spPr>
            <a:xfrm>
              <a:off x="7073589" y="4152849"/>
              <a:ext cx="2053222" cy="575408"/>
            </a:xfrm>
            <a:prstGeom prst="rect">
              <a:avLst/>
            </a:prstGeom>
            <a:noFill/>
          </p:spPr>
          <p:txBody>
            <a:bodyPr wrap="square">
              <a:spAutoFit/>
            </a:bodyPr>
            <a:lstStyle/>
            <a:p>
              <a:pPr algn="ctr"/>
              <a:r>
                <a:rPr lang="zh-CN" altLang="en-US" sz="2400">
                  <a:solidFill>
                    <a:prstClr val="black"/>
                  </a:solidFill>
                  <a:latin typeface="楷体" panose="02010609060101010101" pitchFamily="49" charset="-122"/>
                  <a:ea typeface="楷体" panose="02010609060101010101" pitchFamily="49" charset="-122"/>
                </a:rPr>
                <a:t>霜的形成</a:t>
              </a:r>
            </a:p>
          </p:txBody>
        </p:sp>
        <p:pic>
          <p:nvPicPr>
            <p:cNvPr id="46" name="图片 45"/>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516200" y="1653125"/>
              <a:ext cx="3168000" cy="2376000"/>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grpSp>
      <p:grpSp>
        <p:nvGrpSpPr>
          <p:cNvPr id="42" name="组合 41"/>
          <p:cNvGrpSpPr/>
          <p:nvPr/>
        </p:nvGrpSpPr>
        <p:grpSpPr>
          <a:xfrm>
            <a:off x="3109072" y="463740"/>
            <a:ext cx="2443768" cy="874410"/>
            <a:chOff x="6186283" y="5103141"/>
            <a:chExt cx="1926695" cy="689395"/>
          </a:xfrm>
        </p:grpSpPr>
        <p:grpSp>
          <p:nvGrpSpPr>
            <p:cNvPr id="49" name="组合 48"/>
            <p:cNvGrpSpPr/>
            <p:nvPr/>
          </p:nvGrpSpPr>
          <p:grpSpPr>
            <a:xfrm>
              <a:off x="6186283" y="5103141"/>
              <a:ext cx="1926695" cy="689395"/>
              <a:chOff x="3142878" y="1753554"/>
              <a:chExt cx="1926695" cy="689395"/>
            </a:xfrm>
          </p:grpSpPr>
          <p:sp>
            <p:nvSpPr>
              <p:cNvPr id="51" name="圆角矩形 50"/>
              <p:cNvSpPr/>
              <p:nvPr/>
            </p:nvSpPr>
            <p:spPr>
              <a:xfrm>
                <a:off x="3372405" y="1903173"/>
                <a:ext cx="1697168" cy="434877"/>
              </a:xfrm>
              <a:prstGeom prst="roundRect">
                <a:avLst>
                  <a:gd name="adj" fmla="val 48539"/>
                </a:avLst>
              </a:prstGeom>
              <a:solidFill>
                <a:srgbClr val="026BA5"/>
              </a:solidFill>
              <a:ln w="28575">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文本框 51"/>
              <p:cNvSpPr txBox="1"/>
              <p:nvPr/>
            </p:nvSpPr>
            <p:spPr>
              <a:xfrm>
                <a:off x="4017879" y="1923896"/>
                <a:ext cx="913104" cy="412513"/>
              </a:xfrm>
              <a:prstGeom prst="rect">
                <a:avLst/>
              </a:prstGeom>
              <a:noFill/>
            </p:spPr>
            <p:txBody>
              <a:bodyPr wrap="square" rtlCol="0">
                <a:spAutoFit/>
              </a:bodyPr>
              <a:lstStyle/>
              <a:p>
                <a:r>
                  <a:rPr lang="zh-CN" altLang="en-US" sz="2800">
                    <a:solidFill>
                      <a:schemeClr val="bg1"/>
                    </a:solidFill>
                    <a:latin typeface="微软雅黑" panose="020B0503020204020204" pitchFamily="34" charset="-122"/>
                    <a:ea typeface="微软雅黑" panose="020B0503020204020204" pitchFamily="34" charset="-122"/>
                  </a:rPr>
                  <a:t>凝华</a:t>
                </a:r>
                <a:endParaRPr lang="zh-CN" altLang="en-US" sz="2800" dirty="0">
                  <a:solidFill>
                    <a:schemeClr val="bg1"/>
                  </a:solidFill>
                  <a:latin typeface="微软雅黑" panose="020B0503020204020204" pitchFamily="34" charset="-122"/>
                  <a:ea typeface="微软雅黑" panose="020B0503020204020204" pitchFamily="34" charset="-122"/>
                </a:endParaRPr>
              </a:p>
            </p:txBody>
          </p:sp>
          <p:sp>
            <p:nvSpPr>
              <p:cNvPr id="53" name="Shape 2248"/>
              <p:cNvSpPr/>
              <p:nvPr/>
            </p:nvSpPr>
            <p:spPr>
              <a:xfrm flipH="1">
                <a:off x="3142878" y="1753554"/>
                <a:ext cx="689395" cy="68939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026BA5"/>
              </a:solidFill>
              <a:ln w="28575" cap="flat">
                <a:solidFill>
                  <a:schemeClr val="bg1"/>
                </a:solidFill>
                <a:miter lim="400000"/>
              </a:ln>
              <a:effectLst>
                <a:outerShdw blurRad="63500" sx="102000" sy="102000" algn="ctr" rotWithShape="0">
                  <a:prstClr val="black">
                    <a:alpha val="40000"/>
                  </a:prstClr>
                </a:outerShdw>
              </a:effectLst>
            </p:spPr>
            <p:txBody>
              <a:bodyPr wrap="square" lIns="0" tIns="0" rIns="0" bIns="0" numCol="1" anchor="t">
                <a:noAutofit/>
              </a:bodyPr>
              <a:lstStyle/>
              <a:p>
                <a:pPr lvl="0"/>
                <a:endParaRPr/>
              </a:p>
            </p:txBody>
          </p:sp>
        </p:grpSp>
        <p:sp>
          <p:nvSpPr>
            <p:cNvPr id="50" name="Shape 25434"/>
            <p:cNvSpPr/>
            <p:nvPr/>
          </p:nvSpPr>
          <p:spPr>
            <a:xfrm>
              <a:off x="6306309" y="5172600"/>
              <a:ext cx="481014" cy="436563"/>
            </a:xfrm>
            <a:custGeom>
              <a:avLst/>
              <a:gdLst/>
              <a:ahLst/>
              <a:cxnLst>
                <a:cxn ang="0">
                  <a:pos x="wd2" y="hd2"/>
                </a:cxn>
                <a:cxn ang="5400000">
                  <a:pos x="wd2" y="hd2"/>
                </a:cxn>
                <a:cxn ang="10800000">
                  <a:pos x="wd2" y="hd2"/>
                </a:cxn>
                <a:cxn ang="16200000">
                  <a:pos x="wd2" y="hd2"/>
                </a:cxn>
              </a:cxnLst>
              <a:rect l="0" t="0" r="r" b="b"/>
              <a:pathLst>
                <a:path w="21600" h="21600" extrusionOk="0">
                  <a:moveTo>
                    <a:pt x="19889" y="16180"/>
                  </a:moveTo>
                  <a:lnTo>
                    <a:pt x="19889" y="9897"/>
                  </a:lnTo>
                  <a:lnTo>
                    <a:pt x="11620" y="9897"/>
                  </a:lnTo>
                  <a:lnTo>
                    <a:pt x="11620" y="5420"/>
                  </a:lnTo>
                  <a:lnTo>
                    <a:pt x="13331" y="5420"/>
                  </a:lnTo>
                  <a:lnTo>
                    <a:pt x="13331" y="0"/>
                  </a:lnTo>
                  <a:lnTo>
                    <a:pt x="8269" y="0"/>
                  </a:lnTo>
                  <a:lnTo>
                    <a:pt x="8269" y="5420"/>
                  </a:lnTo>
                  <a:lnTo>
                    <a:pt x="9980" y="5420"/>
                  </a:lnTo>
                  <a:lnTo>
                    <a:pt x="9980" y="9897"/>
                  </a:lnTo>
                  <a:lnTo>
                    <a:pt x="1711" y="9897"/>
                  </a:lnTo>
                  <a:lnTo>
                    <a:pt x="1711" y="16180"/>
                  </a:lnTo>
                  <a:lnTo>
                    <a:pt x="0" y="16180"/>
                  </a:lnTo>
                  <a:lnTo>
                    <a:pt x="0" y="21600"/>
                  </a:lnTo>
                  <a:lnTo>
                    <a:pt x="4919" y="21600"/>
                  </a:lnTo>
                  <a:lnTo>
                    <a:pt x="4919" y="16180"/>
                  </a:lnTo>
                  <a:lnTo>
                    <a:pt x="3350" y="16180"/>
                  </a:lnTo>
                  <a:lnTo>
                    <a:pt x="3350" y="11703"/>
                  </a:lnTo>
                  <a:lnTo>
                    <a:pt x="9980" y="11703"/>
                  </a:lnTo>
                  <a:lnTo>
                    <a:pt x="9980" y="16180"/>
                  </a:lnTo>
                  <a:lnTo>
                    <a:pt x="8269" y="16180"/>
                  </a:lnTo>
                  <a:lnTo>
                    <a:pt x="8269" y="21600"/>
                  </a:lnTo>
                  <a:lnTo>
                    <a:pt x="13331" y="21600"/>
                  </a:lnTo>
                  <a:lnTo>
                    <a:pt x="13331" y="16180"/>
                  </a:lnTo>
                  <a:lnTo>
                    <a:pt x="11620" y="16180"/>
                  </a:lnTo>
                  <a:lnTo>
                    <a:pt x="11620" y="11703"/>
                  </a:lnTo>
                  <a:lnTo>
                    <a:pt x="18250" y="11703"/>
                  </a:lnTo>
                  <a:lnTo>
                    <a:pt x="18250" y="16180"/>
                  </a:lnTo>
                  <a:lnTo>
                    <a:pt x="16681" y="16180"/>
                  </a:lnTo>
                  <a:lnTo>
                    <a:pt x="16681" y="21600"/>
                  </a:lnTo>
                  <a:lnTo>
                    <a:pt x="21600" y="21600"/>
                  </a:lnTo>
                  <a:lnTo>
                    <a:pt x="21600" y="16180"/>
                  </a:lnTo>
                  <a:lnTo>
                    <a:pt x="19889" y="16180"/>
                  </a:lnTo>
                  <a:close/>
                </a:path>
              </a:pathLst>
            </a:custGeom>
            <a:solidFill>
              <a:schemeClr val="bg1"/>
            </a:solidFill>
            <a:ln w="12700" cap="flat">
              <a:noFill/>
              <a:miter lim="400000"/>
            </a:ln>
            <a:effectLst>
              <a:outerShdw blurRad="50800" dist="38100" dir="2700000" algn="tl" rotWithShape="0">
                <a:prstClr val="black">
                  <a:alpha val="40000"/>
                </a:prstClr>
              </a:outerShdw>
            </a:effectLst>
          </p:spPr>
          <p:txBody>
            <a:bodyPr wrap="square" lIns="0" tIns="0" rIns="0" bIns="0" numCol="1" anchor="t">
              <a:noAutofit/>
            </a:bodyPr>
            <a:lstStyle/>
            <a:p>
              <a:pPr lvl="0"/>
              <a:endParaRPr/>
            </a:p>
          </p:txBody>
        </p:sp>
      </p:gr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5"/>
                                        </p:tgtEl>
                                        <p:attrNameLst>
                                          <p:attrName>style.visibility</p:attrName>
                                        </p:attrNameLst>
                                      </p:cBhvr>
                                      <p:to>
                                        <p:strVal val="visible"/>
                                      </p:to>
                                    </p:set>
                                    <p:animEffect transition="in" filter="fade">
                                      <p:cBhvr>
                                        <p:cTn id="7" dur="500"/>
                                        <p:tgtEl>
                                          <p:spTgt spid="65"/>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72"/>
                                        </p:tgtEl>
                                        <p:attrNameLst>
                                          <p:attrName>style.visibility</p:attrName>
                                        </p:attrNameLst>
                                      </p:cBhvr>
                                      <p:to>
                                        <p:strVal val="visible"/>
                                      </p:to>
                                    </p:set>
                                    <p:animEffect transition="in" filter="wipe(left)">
                                      <p:cBhvr>
                                        <p:cTn id="11" dur="500"/>
                                        <p:tgtEl>
                                          <p:spTgt spid="72"/>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73"/>
                                        </p:tgtEl>
                                        <p:attrNameLst>
                                          <p:attrName>style.visibility</p:attrName>
                                        </p:attrNameLst>
                                      </p:cBhvr>
                                      <p:to>
                                        <p:strVal val="visible"/>
                                      </p:to>
                                    </p:set>
                                    <p:animEffect transition="in" filter="wipe(left)">
                                      <p:cBhvr>
                                        <p:cTn id="15" dur="500"/>
                                        <p:tgtEl>
                                          <p:spTgt spid="73"/>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grpId="0" nodeType="clickEffect">
                                  <p:stCondLst>
                                    <p:cond delay="0"/>
                                  </p:stCondLst>
                                  <p:childTnLst>
                                    <p:set>
                                      <p:cBhvr>
                                        <p:cTn id="19" dur="1" fill="hold">
                                          <p:stCondLst>
                                            <p:cond delay="0"/>
                                          </p:stCondLst>
                                        </p:cTn>
                                        <p:tgtEl>
                                          <p:spTgt spid="39"/>
                                        </p:tgtEl>
                                        <p:attrNameLst>
                                          <p:attrName>style.visibility</p:attrName>
                                        </p:attrNameLst>
                                      </p:cBhvr>
                                      <p:to>
                                        <p:strVal val="visible"/>
                                      </p:to>
                                    </p:set>
                                    <p:animEffect transition="in" filter="wipe(left)">
                                      <p:cBhvr>
                                        <p:cTn id="20" dur="500"/>
                                        <p:tgtEl>
                                          <p:spTgt spid="39"/>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40"/>
                                        </p:tgtEl>
                                        <p:attrNameLst>
                                          <p:attrName>style.visibility</p:attrName>
                                        </p:attrNameLst>
                                      </p:cBhvr>
                                      <p:to>
                                        <p:strVal val="visible"/>
                                      </p:to>
                                    </p:set>
                                    <p:animEffect transition="in" filter="fade">
                                      <p:cBhvr>
                                        <p:cTn id="25" dur="500"/>
                                        <p:tgtEl>
                                          <p:spTgt spid="40"/>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44"/>
                                        </p:tgtEl>
                                        <p:attrNameLst>
                                          <p:attrName>style.visibility</p:attrName>
                                        </p:attrNameLst>
                                      </p:cBhvr>
                                      <p:to>
                                        <p:strVal val="visible"/>
                                      </p:to>
                                    </p:set>
                                    <p:animEffect transition="in" filter="fade">
                                      <p:cBhvr>
                                        <p:cTn id="30"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bldLvl="0" animBg="1"/>
      <p:bldP spid="39"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6850" y="548681"/>
            <a:ext cx="1572904" cy="658425"/>
            <a:chOff x="3142451" y="548680"/>
            <a:chExt cx="1572904" cy="658425"/>
          </a:xfrm>
        </p:grpSpPr>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4" name="文本框 3"/>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新课引入</a:t>
              </a:r>
            </a:p>
          </p:txBody>
        </p:sp>
      </p:grpSp>
      <p:grpSp>
        <p:nvGrpSpPr>
          <p:cNvPr id="5" name="组合 4"/>
          <p:cNvGrpSpPr/>
          <p:nvPr/>
        </p:nvGrpSpPr>
        <p:grpSpPr>
          <a:xfrm>
            <a:off x="96850" y="1400790"/>
            <a:ext cx="1572904" cy="658425"/>
            <a:chOff x="118542" y="795531"/>
            <a:chExt cx="1572904" cy="658425"/>
          </a:xfrm>
        </p:grpSpPr>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8542" y="795531"/>
              <a:ext cx="1572904" cy="658425"/>
            </a:xfrm>
            <a:prstGeom prst="rect">
              <a:avLst/>
            </a:prstGeom>
          </p:spPr>
        </p:pic>
        <p:sp>
          <p:nvSpPr>
            <p:cNvPr id="7" name="文本框 6"/>
            <p:cNvSpPr txBox="1"/>
            <p:nvPr/>
          </p:nvSpPr>
          <p:spPr>
            <a:xfrm>
              <a:off x="213036" y="862276"/>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知识讲解</a:t>
              </a:r>
            </a:p>
          </p:txBody>
        </p:sp>
      </p:grpSp>
      <p:grpSp>
        <p:nvGrpSpPr>
          <p:cNvPr id="8" name="组合 7"/>
          <p:cNvGrpSpPr/>
          <p:nvPr/>
        </p:nvGrpSpPr>
        <p:grpSpPr>
          <a:xfrm>
            <a:off x="108353" y="2252899"/>
            <a:ext cx="1572904" cy="658425"/>
            <a:chOff x="3142451" y="548680"/>
            <a:chExt cx="1572904" cy="658425"/>
          </a:xfrm>
        </p:grpSpPr>
        <p:pic>
          <p:nvPicPr>
            <p:cNvPr id="9" name="图片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10" name="文本框 9"/>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实验探究</a:t>
              </a:r>
            </a:p>
          </p:txBody>
        </p:sp>
      </p:grpSp>
      <p:grpSp>
        <p:nvGrpSpPr>
          <p:cNvPr id="11" name="组合 10"/>
          <p:cNvGrpSpPr/>
          <p:nvPr/>
        </p:nvGrpSpPr>
        <p:grpSpPr>
          <a:xfrm>
            <a:off x="99325" y="3957117"/>
            <a:ext cx="1572904" cy="658425"/>
            <a:chOff x="3142451" y="548680"/>
            <a:chExt cx="1572904" cy="658425"/>
          </a:xfrm>
        </p:grpSpPr>
        <p:pic>
          <p:nvPicPr>
            <p:cNvPr id="12" name="图片 1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13" name="文本框 12"/>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课堂小结</a:t>
              </a:r>
            </a:p>
          </p:txBody>
        </p:sp>
      </p:grpSp>
      <p:grpSp>
        <p:nvGrpSpPr>
          <p:cNvPr id="14" name="组合 13"/>
          <p:cNvGrpSpPr/>
          <p:nvPr/>
        </p:nvGrpSpPr>
        <p:grpSpPr>
          <a:xfrm>
            <a:off x="96850" y="3105008"/>
            <a:ext cx="1572904" cy="658425"/>
            <a:chOff x="3142451" y="548680"/>
            <a:chExt cx="1572904" cy="658425"/>
          </a:xfrm>
        </p:grpSpPr>
        <p:pic>
          <p:nvPicPr>
            <p:cNvPr id="15" name="图片 1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16" name="文本框 15"/>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随堂练习</a:t>
              </a:r>
            </a:p>
          </p:txBody>
        </p:sp>
      </p:grpSp>
      <p:grpSp>
        <p:nvGrpSpPr>
          <p:cNvPr id="17" name="组合 16"/>
          <p:cNvGrpSpPr/>
          <p:nvPr/>
        </p:nvGrpSpPr>
        <p:grpSpPr>
          <a:xfrm>
            <a:off x="142552" y="5661249"/>
            <a:ext cx="1572699" cy="658339"/>
            <a:chOff x="3142451" y="548680"/>
            <a:chExt cx="1572904" cy="658425"/>
          </a:xfrm>
        </p:grpSpPr>
        <p:pic>
          <p:nvPicPr>
            <p:cNvPr id="18" name="图片 1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19" name="文本框 18"/>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布置作业</a:t>
              </a:r>
            </a:p>
          </p:txBody>
        </p:sp>
      </p:grpSp>
      <p:grpSp>
        <p:nvGrpSpPr>
          <p:cNvPr id="20" name="组合 19"/>
          <p:cNvGrpSpPr/>
          <p:nvPr/>
        </p:nvGrpSpPr>
        <p:grpSpPr>
          <a:xfrm>
            <a:off x="119337" y="4809226"/>
            <a:ext cx="1572699" cy="658339"/>
            <a:chOff x="3142451" y="548680"/>
            <a:chExt cx="1572904" cy="658425"/>
          </a:xfrm>
        </p:grpSpPr>
        <p:pic>
          <p:nvPicPr>
            <p:cNvPr id="21" name="图片 2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22" name="文本框 21"/>
            <p:cNvSpPr txBox="1"/>
            <p:nvPr/>
          </p:nvSpPr>
          <p:spPr>
            <a:xfrm>
              <a:off x="3214886" y="620688"/>
              <a:ext cx="1461618" cy="46172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拓展延伸</a:t>
              </a:r>
            </a:p>
          </p:txBody>
        </p:sp>
      </p:grpSp>
      <p:pic>
        <p:nvPicPr>
          <p:cNvPr id="23" name="图片 2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V="1">
            <a:off x="5407588" y="1868990"/>
            <a:ext cx="2208998" cy="2952000"/>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24" name="图片 2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732492" y="1851718"/>
            <a:ext cx="2368242" cy="2952000"/>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grpSp>
        <p:nvGrpSpPr>
          <p:cNvPr id="39" name="组合 38"/>
          <p:cNvGrpSpPr/>
          <p:nvPr/>
        </p:nvGrpSpPr>
        <p:grpSpPr>
          <a:xfrm>
            <a:off x="2994249" y="356346"/>
            <a:ext cx="7229140" cy="1143275"/>
            <a:chOff x="4191745" y="4799413"/>
            <a:chExt cx="7229140" cy="1143275"/>
          </a:xfrm>
        </p:grpSpPr>
        <p:sp>
          <p:nvSpPr>
            <p:cNvPr id="40" name="任意多边形 39"/>
            <p:cNvSpPr/>
            <p:nvPr/>
          </p:nvSpPr>
          <p:spPr>
            <a:xfrm>
              <a:off x="5439790" y="4860665"/>
              <a:ext cx="3495840" cy="1082023"/>
            </a:xfrm>
            <a:custGeom>
              <a:avLst/>
              <a:gdLst>
                <a:gd name="connsiteX0" fmla="*/ 427173 w 7182540"/>
                <a:gd name="connsiteY0" fmla="*/ 481263 h 1854304"/>
                <a:gd name="connsiteX1" fmla="*/ 1331948 w 7182540"/>
                <a:gd name="connsiteY1" fmla="*/ 240631 h 1854304"/>
                <a:gd name="connsiteX2" fmla="*/ 2775737 w 7182540"/>
                <a:gd name="connsiteY2" fmla="*/ 211755 h 1854304"/>
                <a:gd name="connsiteX3" fmla="*/ 4075148 w 7182540"/>
                <a:gd name="connsiteY3" fmla="*/ 0 h 1854304"/>
                <a:gd name="connsiteX4" fmla="*/ 5586314 w 7182540"/>
                <a:gd name="connsiteY4" fmla="*/ 211755 h 1854304"/>
                <a:gd name="connsiteX5" fmla="*/ 6924226 w 7182540"/>
                <a:gd name="connsiteY5" fmla="*/ 904774 h 1854304"/>
                <a:gd name="connsiteX6" fmla="*/ 6519965 w 7182540"/>
                <a:gd name="connsiteY6" fmla="*/ 1722922 h 1854304"/>
                <a:gd name="connsiteX7" fmla="*/ 504175 w 7182540"/>
                <a:gd name="connsiteY7" fmla="*/ 1722922 h 1854304"/>
                <a:gd name="connsiteX8" fmla="*/ 427173 w 7182540"/>
                <a:gd name="connsiteY8" fmla="*/ 481263 h 18543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182540" h="1854304">
                  <a:moveTo>
                    <a:pt x="427173" y="481263"/>
                  </a:moveTo>
                  <a:cubicBezTo>
                    <a:pt x="565135" y="234215"/>
                    <a:pt x="940521" y="285549"/>
                    <a:pt x="1331948" y="240631"/>
                  </a:cubicBezTo>
                  <a:cubicBezTo>
                    <a:pt x="1723375" y="195713"/>
                    <a:pt x="2318537" y="251860"/>
                    <a:pt x="2775737" y="211755"/>
                  </a:cubicBezTo>
                  <a:cubicBezTo>
                    <a:pt x="3232937" y="171650"/>
                    <a:pt x="3606719" y="0"/>
                    <a:pt x="4075148" y="0"/>
                  </a:cubicBezTo>
                  <a:cubicBezTo>
                    <a:pt x="4543577" y="0"/>
                    <a:pt x="5111468" y="60959"/>
                    <a:pt x="5586314" y="211755"/>
                  </a:cubicBezTo>
                  <a:cubicBezTo>
                    <a:pt x="6061160" y="362551"/>
                    <a:pt x="6768618" y="652913"/>
                    <a:pt x="6924226" y="904774"/>
                  </a:cubicBezTo>
                  <a:cubicBezTo>
                    <a:pt x="7079834" y="1156635"/>
                    <a:pt x="7589973" y="1586564"/>
                    <a:pt x="6519965" y="1722922"/>
                  </a:cubicBezTo>
                  <a:cubicBezTo>
                    <a:pt x="5449957" y="1859280"/>
                    <a:pt x="1513224" y="1933074"/>
                    <a:pt x="504175" y="1722922"/>
                  </a:cubicBezTo>
                  <a:cubicBezTo>
                    <a:pt x="-504874" y="1512770"/>
                    <a:pt x="289211" y="728311"/>
                    <a:pt x="427173" y="481263"/>
                  </a:cubicBezTo>
                  <a:close/>
                </a:path>
              </a:pathLst>
            </a:custGeom>
            <a:gradFill flip="none" rotWithShape="1">
              <a:gsLst>
                <a:gs pos="100000">
                  <a:schemeClr val="bg1">
                    <a:lumMod val="75000"/>
                    <a:lumOff val="25000"/>
                  </a:schemeClr>
                </a:gs>
                <a:gs pos="0">
                  <a:schemeClr val="bg1">
                    <a:lumMod val="75000"/>
                  </a:schemeClr>
                </a:gs>
              </a:gsLst>
              <a:lin ang="2700000" scaled="1"/>
              <a:tileRect/>
            </a:gradFill>
            <a:ln w="31750">
              <a:gradFill flip="none" rotWithShape="1">
                <a:gsLst>
                  <a:gs pos="0">
                    <a:schemeClr val="bg1"/>
                  </a:gs>
                  <a:gs pos="100000">
                    <a:schemeClr val="bg1">
                      <a:lumMod val="75000"/>
                    </a:schemeClr>
                  </a:gs>
                </a:gsLst>
                <a:lin ang="2700000" scaled="1"/>
                <a:tileRect/>
              </a:gradFill>
            </a:ln>
            <a:effectLst>
              <a:outerShdw blurRad="50800" dist="38100" dir="2700000" algn="tl"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b="1" dirty="0">
                <a:solidFill>
                  <a:srgbClr val="C00000"/>
                </a:solidFill>
                <a:latin typeface="隶书" panose="02010509060101010101" pitchFamily="49" charset="-122"/>
                <a:ea typeface="隶书" panose="02010509060101010101" pitchFamily="49" charset="-122"/>
              </a:endParaRPr>
            </a:p>
          </p:txBody>
        </p:sp>
        <p:sp>
          <p:nvSpPr>
            <p:cNvPr id="41" name="文本框 40"/>
            <p:cNvSpPr txBox="1"/>
            <p:nvPr/>
          </p:nvSpPr>
          <p:spPr>
            <a:xfrm>
              <a:off x="5654541" y="5260330"/>
              <a:ext cx="5766344" cy="461665"/>
            </a:xfrm>
            <a:prstGeom prst="rect">
              <a:avLst/>
            </a:prstGeom>
            <a:noFill/>
          </p:spPr>
          <p:txBody>
            <a:bodyPr wrap="square">
              <a:spAutoFit/>
            </a:bodyPr>
            <a:lstStyle/>
            <a:p>
              <a:r>
                <a:rPr lang="zh-CN" altLang="en-US" sz="2400">
                  <a:solidFill>
                    <a:prstClr val="black"/>
                  </a:solidFill>
                  <a:latin typeface="楷体" panose="02010609060101010101" pitchFamily="49" charset="-122"/>
                  <a:ea typeface="楷体" panose="02010609060101010101" pitchFamily="49" charset="-122"/>
                </a:rPr>
                <a:t>灯泡为什么会变黑？</a:t>
              </a:r>
            </a:p>
          </p:txBody>
        </p:sp>
        <p:pic>
          <p:nvPicPr>
            <p:cNvPr id="42" name="图片 4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191745" y="4799413"/>
              <a:ext cx="1085850" cy="1132205"/>
            </a:xfrm>
            <a:prstGeom prst="rect">
              <a:avLst/>
            </a:prstGeom>
          </p:spPr>
        </p:pic>
      </p:grpSp>
      <p:sp>
        <p:nvSpPr>
          <p:cNvPr id="43" name="文本框 42"/>
          <p:cNvSpPr txBox="1"/>
          <p:nvPr/>
        </p:nvSpPr>
        <p:spPr>
          <a:xfrm>
            <a:off x="7953285" y="1834290"/>
            <a:ext cx="2175440" cy="523220"/>
          </a:xfrm>
          <a:prstGeom prst="rect">
            <a:avLst/>
          </a:prstGeom>
        </p:spPr>
        <p:style>
          <a:lnRef idx="2">
            <a:schemeClr val="accent1"/>
          </a:lnRef>
          <a:fillRef idx="1">
            <a:schemeClr val="lt1"/>
          </a:fillRef>
          <a:effectRef idx="0">
            <a:schemeClr val="accent1"/>
          </a:effectRef>
          <a:fontRef idx="minor">
            <a:schemeClr val="dk1"/>
          </a:fontRef>
        </p:style>
        <p:txBody>
          <a:bodyPr wrap="square" rtlCol="0" anchor="ctr">
            <a:spAutoFit/>
          </a:bodyPr>
          <a:lstStyle/>
          <a:p>
            <a:pPr algn="ctr"/>
            <a:r>
              <a:rPr lang="zh-CN" altLang="en-US" sz="2800">
                <a:solidFill>
                  <a:prstClr val="black"/>
                </a:solidFill>
                <a:latin typeface="华文楷体" panose="02010600040101010101" pitchFamily="2" charset="-122"/>
                <a:ea typeface="华文楷体" panose="02010600040101010101" pitchFamily="2" charset="-122"/>
              </a:rPr>
              <a:t>钨丝</a:t>
            </a:r>
            <a:endParaRPr lang="zh-CN" altLang="en-US" sz="2800" dirty="0">
              <a:solidFill>
                <a:prstClr val="black"/>
              </a:solidFill>
              <a:latin typeface="华文楷体" panose="02010600040101010101" pitchFamily="2" charset="-122"/>
              <a:ea typeface="华文楷体" panose="02010600040101010101" pitchFamily="2" charset="-122"/>
            </a:endParaRPr>
          </a:p>
        </p:txBody>
      </p:sp>
      <p:sp>
        <p:nvSpPr>
          <p:cNvPr id="44" name="文本框 43"/>
          <p:cNvSpPr txBox="1"/>
          <p:nvPr/>
        </p:nvSpPr>
        <p:spPr>
          <a:xfrm>
            <a:off x="7953285" y="2987292"/>
            <a:ext cx="2175440" cy="523220"/>
          </a:xfrm>
          <a:prstGeom prst="rect">
            <a:avLst/>
          </a:prstGeom>
        </p:spPr>
        <p:style>
          <a:lnRef idx="2">
            <a:schemeClr val="accent1"/>
          </a:lnRef>
          <a:fillRef idx="1">
            <a:schemeClr val="lt1"/>
          </a:fillRef>
          <a:effectRef idx="0">
            <a:schemeClr val="accent1"/>
          </a:effectRef>
          <a:fontRef idx="minor">
            <a:schemeClr val="dk1"/>
          </a:fontRef>
        </p:style>
        <p:txBody>
          <a:bodyPr wrap="square" rtlCol="0" anchor="ctr">
            <a:spAutoFit/>
          </a:bodyPr>
          <a:lstStyle/>
          <a:p>
            <a:pPr algn="ctr"/>
            <a:r>
              <a:rPr lang="zh-CN" altLang="en-US" sz="2800">
                <a:solidFill>
                  <a:prstClr val="black"/>
                </a:solidFill>
                <a:latin typeface="华文楷体" panose="02010600040101010101" pitchFamily="2" charset="-122"/>
                <a:ea typeface="华文楷体" panose="02010600040101010101" pitchFamily="2" charset="-122"/>
              </a:rPr>
              <a:t>钨蒸气</a:t>
            </a:r>
            <a:endParaRPr lang="zh-CN" altLang="en-US" sz="2800" dirty="0">
              <a:solidFill>
                <a:prstClr val="black"/>
              </a:solidFill>
              <a:latin typeface="华文楷体" panose="02010600040101010101" pitchFamily="2" charset="-122"/>
              <a:ea typeface="华文楷体" panose="02010600040101010101" pitchFamily="2" charset="-122"/>
            </a:endParaRPr>
          </a:p>
        </p:txBody>
      </p:sp>
      <p:sp>
        <p:nvSpPr>
          <p:cNvPr id="25" name="下箭头 24"/>
          <p:cNvSpPr/>
          <p:nvPr/>
        </p:nvSpPr>
        <p:spPr>
          <a:xfrm>
            <a:off x="8789989" y="2420401"/>
            <a:ext cx="345681" cy="504000"/>
          </a:xfrm>
          <a:prstGeom prst="downArrow">
            <a:avLst/>
          </a:prstGeom>
        </p:spPr>
        <p:style>
          <a:lnRef idx="3">
            <a:schemeClr val="lt1"/>
          </a:lnRef>
          <a:fillRef idx="1">
            <a:schemeClr val="accent6"/>
          </a:fillRef>
          <a:effectRef idx="1">
            <a:schemeClr val="accent6"/>
          </a:effectRef>
          <a:fontRef idx="minor">
            <a:schemeClr val="lt1"/>
          </a:fontRef>
        </p:style>
        <p:txBody>
          <a:bodyPr rtlCol="0" anchor="ctr"/>
          <a:lstStyle/>
          <a:p>
            <a:pPr algn="ctr"/>
            <a:endParaRPr lang="zh-CN" altLang="en-US"/>
          </a:p>
        </p:txBody>
      </p:sp>
      <p:sp>
        <p:nvSpPr>
          <p:cNvPr id="46" name="下箭头 45"/>
          <p:cNvSpPr/>
          <p:nvPr/>
        </p:nvSpPr>
        <p:spPr>
          <a:xfrm>
            <a:off x="8801323" y="3636294"/>
            <a:ext cx="345681" cy="504000"/>
          </a:xfrm>
          <a:prstGeom prst="downArrow">
            <a:avLst/>
          </a:prstGeom>
        </p:spPr>
        <p:style>
          <a:lnRef idx="3">
            <a:schemeClr val="lt1"/>
          </a:lnRef>
          <a:fillRef idx="1">
            <a:schemeClr val="accent1"/>
          </a:fillRef>
          <a:effectRef idx="1">
            <a:schemeClr val="accent1"/>
          </a:effectRef>
          <a:fontRef idx="minor">
            <a:schemeClr val="lt1"/>
          </a:fontRef>
        </p:style>
        <p:txBody>
          <a:bodyPr rtlCol="0" anchor="ctr"/>
          <a:lstStyle/>
          <a:p>
            <a:pPr algn="ctr"/>
            <a:endParaRPr lang="zh-CN" altLang="en-US"/>
          </a:p>
        </p:txBody>
      </p:sp>
      <p:sp>
        <p:nvSpPr>
          <p:cNvPr id="47" name="文本框 46"/>
          <p:cNvSpPr txBox="1"/>
          <p:nvPr/>
        </p:nvSpPr>
        <p:spPr>
          <a:xfrm>
            <a:off x="7953285" y="4280342"/>
            <a:ext cx="2175440" cy="523220"/>
          </a:xfrm>
          <a:prstGeom prst="rect">
            <a:avLst/>
          </a:prstGeom>
        </p:spPr>
        <p:style>
          <a:lnRef idx="2">
            <a:schemeClr val="accent1"/>
          </a:lnRef>
          <a:fillRef idx="1">
            <a:schemeClr val="lt1"/>
          </a:fillRef>
          <a:effectRef idx="0">
            <a:schemeClr val="accent1"/>
          </a:effectRef>
          <a:fontRef idx="minor">
            <a:schemeClr val="dk1"/>
          </a:fontRef>
        </p:style>
        <p:txBody>
          <a:bodyPr wrap="square" rtlCol="0" anchor="ctr">
            <a:spAutoFit/>
          </a:bodyPr>
          <a:lstStyle/>
          <a:p>
            <a:pPr algn="ctr"/>
            <a:r>
              <a:rPr lang="zh-CN" altLang="en-US" sz="2800">
                <a:solidFill>
                  <a:prstClr val="black"/>
                </a:solidFill>
                <a:latin typeface="华文楷体" panose="02010600040101010101" pitchFamily="2" charset="-122"/>
                <a:ea typeface="华文楷体" panose="02010600040101010101" pitchFamily="2" charset="-122"/>
              </a:rPr>
              <a:t>钨颗粒</a:t>
            </a:r>
            <a:endParaRPr lang="zh-CN" altLang="en-US" sz="2800" dirty="0">
              <a:solidFill>
                <a:prstClr val="black"/>
              </a:solidFill>
              <a:latin typeface="华文楷体" panose="02010600040101010101" pitchFamily="2" charset="-122"/>
              <a:ea typeface="华文楷体" panose="02010600040101010101" pitchFamily="2" charset="-122"/>
            </a:endParaRPr>
          </a:p>
        </p:txBody>
      </p:sp>
      <p:sp>
        <p:nvSpPr>
          <p:cNvPr id="48" name="文本框 47"/>
          <p:cNvSpPr txBox="1"/>
          <p:nvPr/>
        </p:nvSpPr>
        <p:spPr>
          <a:xfrm>
            <a:off x="9404754" y="2401181"/>
            <a:ext cx="1637271" cy="523220"/>
          </a:xfrm>
          <a:prstGeom prst="rect">
            <a:avLst/>
          </a:prstGeom>
        </p:spPr>
        <p:style>
          <a:lnRef idx="3">
            <a:schemeClr val="lt1"/>
          </a:lnRef>
          <a:fillRef idx="1">
            <a:schemeClr val="accent6"/>
          </a:fillRef>
          <a:effectRef idx="1">
            <a:schemeClr val="accent6"/>
          </a:effectRef>
          <a:fontRef idx="minor">
            <a:schemeClr val="lt1"/>
          </a:fontRef>
        </p:style>
        <p:txBody>
          <a:bodyPr wrap="square">
            <a:spAutoFit/>
          </a:bodyPr>
          <a:lstStyle/>
          <a:p>
            <a:pPr algn="ctr"/>
            <a:r>
              <a:rPr lang="zh-CN" altLang="en-US" sz="2800" b="1">
                <a:solidFill>
                  <a:prstClr val="white"/>
                </a:solidFill>
                <a:latin typeface="华文楷体" panose="02010600040101010101" pitchFamily="2" charset="-122"/>
                <a:ea typeface="华文楷体" panose="02010600040101010101" pitchFamily="2" charset="-122"/>
              </a:rPr>
              <a:t>升华</a:t>
            </a:r>
            <a:endParaRPr lang="zh-CN" altLang="en-US" sz="2800" dirty="0">
              <a:solidFill>
                <a:prstClr val="white"/>
              </a:solidFill>
              <a:latin typeface="华文楷体" panose="02010600040101010101" pitchFamily="2" charset="-122"/>
              <a:ea typeface="华文楷体" panose="02010600040101010101" pitchFamily="2" charset="-122"/>
            </a:endParaRPr>
          </a:p>
        </p:txBody>
      </p:sp>
      <p:sp>
        <p:nvSpPr>
          <p:cNvPr id="49" name="文本框 48"/>
          <p:cNvSpPr txBox="1"/>
          <p:nvPr/>
        </p:nvSpPr>
        <p:spPr>
          <a:xfrm>
            <a:off x="9483260" y="3584246"/>
            <a:ext cx="1637271" cy="523220"/>
          </a:xfrm>
          <a:prstGeom prst="rect">
            <a:avLst/>
          </a:prstGeom>
        </p:spPr>
        <p:style>
          <a:lnRef idx="3">
            <a:schemeClr val="lt1"/>
          </a:lnRef>
          <a:fillRef idx="1">
            <a:schemeClr val="accent1"/>
          </a:fillRef>
          <a:effectRef idx="1">
            <a:schemeClr val="accent1"/>
          </a:effectRef>
          <a:fontRef idx="minor">
            <a:schemeClr val="lt1"/>
          </a:fontRef>
        </p:style>
        <p:txBody>
          <a:bodyPr wrap="square">
            <a:spAutoFit/>
          </a:bodyPr>
          <a:lstStyle/>
          <a:p>
            <a:pPr algn="ctr"/>
            <a:r>
              <a:rPr lang="zh-CN" altLang="en-US" sz="2800" b="1">
                <a:solidFill>
                  <a:prstClr val="white"/>
                </a:solidFill>
                <a:latin typeface="华文楷体" panose="02010600040101010101" pitchFamily="2" charset="-122"/>
                <a:ea typeface="华文楷体" panose="02010600040101010101" pitchFamily="2" charset="-122"/>
              </a:rPr>
              <a:t>凝华</a:t>
            </a:r>
            <a:endParaRPr lang="zh-CN" altLang="en-US" sz="2800" dirty="0">
              <a:solidFill>
                <a:prstClr val="white"/>
              </a:solidFill>
              <a:latin typeface="华文楷体" panose="02010600040101010101" pitchFamily="2" charset="-122"/>
              <a:ea typeface="华文楷体" panose="02010600040101010101" pitchFamily="2" charset="-122"/>
            </a:endParaRPr>
          </a:p>
        </p:txBody>
      </p:sp>
      <p:sp>
        <p:nvSpPr>
          <p:cNvPr id="27" name="椭圆形标注 26"/>
          <p:cNvSpPr/>
          <p:nvPr/>
        </p:nvSpPr>
        <p:spPr>
          <a:xfrm>
            <a:off x="9135670" y="5091166"/>
            <a:ext cx="2542983" cy="828004"/>
          </a:xfrm>
          <a:prstGeom prst="wedgeEllipseCallout">
            <a:avLst>
              <a:gd name="adj1" fmla="val -34712"/>
              <a:gd name="adj2" fmla="val -77270"/>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zh-CN" altLang="en-US" sz="2400">
                <a:latin typeface="楷体" panose="02010609060101010101" pitchFamily="49" charset="-122"/>
                <a:ea typeface="楷体" panose="02010609060101010101" pitchFamily="49" charset="-122"/>
              </a:rPr>
              <a:t>灯泡变黑</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500"/>
                                        <p:tgtEl>
                                          <p:spTgt spid="3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3"/>
                                        </p:tgtEl>
                                        <p:attrNameLst>
                                          <p:attrName>style.visibility</p:attrName>
                                        </p:attrNameLst>
                                      </p:cBhvr>
                                      <p:to>
                                        <p:strVal val="visible"/>
                                      </p:to>
                                    </p:set>
                                    <p:animEffect transition="in" filter="wipe(left)">
                                      <p:cBhvr>
                                        <p:cTn id="12" dur="500"/>
                                        <p:tgtEl>
                                          <p:spTgt spid="43"/>
                                        </p:tgtEl>
                                      </p:cBhvr>
                                    </p:animEffect>
                                  </p:childTnLst>
                                </p:cTn>
                              </p:par>
                            </p:childTnLst>
                          </p:cTn>
                        </p:par>
                        <p:par>
                          <p:cTn id="13" fill="hold">
                            <p:stCondLst>
                              <p:cond delay="500"/>
                            </p:stCondLst>
                            <p:childTnLst>
                              <p:par>
                                <p:cTn id="14" presetID="22" presetClass="entr" presetSubtype="1" fill="hold" grpId="0" nodeType="afterEffect">
                                  <p:stCondLst>
                                    <p:cond delay="0"/>
                                  </p:stCondLst>
                                  <p:childTnLst>
                                    <p:set>
                                      <p:cBhvr>
                                        <p:cTn id="15" dur="1" fill="hold">
                                          <p:stCondLst>
                                            <p:cond delay="0"/>
                                          </p:stCondLst>
                                        </p:cTn>
                                        <p:tgtEl>
                                          <p:spTgt spid="25"/>
                                        </p:tgtEl>
                                        <p:attrNameLst>
                                          <p:attrName>style.visibility</p:attrName>
                                        </p:attrNameLst>
                                      </p:cBhvr>
                                      <p:to>
                                        <p:strVal val="visible"/>
                                      </p:to>
                                    </p:set>
                                    <p:animEffect transition="in" filter="wipe(up)">
                                      <p:cBhvr>
                                        <p:cTn id="16" dur="500"/>
                                        <p:tgtEl>
                                          <p:spTgt spid="25"/>
                                        </p:tgtEl>
                                      </p:cBhvr>
                                    </p:animEffect>
                                  </p:childTnLst>
                                </p:cTn>
                              </p:par>
                            </p:childTnLst>
                          </p:cTn>
                        </p:par>
                        <p:par>
                          <p:cTn id="17" fill="hold">
                            <p:stCondLst>
                              <p:cond delay="1000"/>
                            </p:stCondLst>
                            <p:childTnLst>
                              <p:par>
                                <p:cTn id="18" presetID="22" presetClass="entr" presetSubtype="8" fill="hold" grpId="0" nodeType="afterEffect">
                                  <p:stCondLst>
                                    <p:cond delay="0"/>
                                  </p:stCondLst>
                                  <p:childTnLst>
                                    <p:set>
                                      <p:cBhvr>
                                        <p:cTn id="19" dur="1" fill="hold">
                                          <p:stCondLst>
                                            <p:cond delay="0"/>
                                          </p:stCondLst>
                                        </p:cTn>
                                        <p:tgtEl>
                                          <p:spTgt spid="44"/>
                                        </p:tgtEl>
                                        <p:attrNameLst>
                                          <p:attrName>style.visibility</p:attrName>
                                        </p:attrNameLst>
                                      </p:cBhvr>
                                      <p:to>
                                        <p:strVal val="visible"/>
                                      </p:to>
                                    </p:set>
                                    <p:animEffect transition="in" filter="wipe(left)">
                                      <p:cBhvr>
                                        <p:cTn id="20" dur="500"/>
                                        <p:tgtEl>
                                          <p:spTgt spid="44"/>
                                        </p:tgtEl>
                                      </p:cBhvr>
                                    </p:animEffect>
                                  </p:childTnLst>
                                </p:cTn>
                              </p:par>
                            </p:childTnLst>
                          </p:cTn>
                        </p:par>
                        <p:par>
                          <p:cTn id="21" fill="hold">
                            <p:stCondLst>
                              <p:cond delay="1500"/>
                            </p:stCondLst>
                            <p:childTnLst>
                              <p:par>
                                <p:cTn id="22" presetID="22" presetClass="entr" presetSubtype="1" fill="hold" grpId="0" nodeType="afterEffect">
                                  <p:stCondLst>
                                    <p:cond delay="0"/>
                                  </p:stCondLst>
                                  <p:childTnLst>
                                    <p:set>
                                      <p:cBhvr>
                                        <p:cTn id="23" dur="1" fill="hold">
                                          <p:stCondLst>
                                            <p:cond delay="0"/>
                                          </p:stCondLst>
                                        </p:cTn>
                                        <p:tgtEl>
                                          <p:spTgt spid="46"/>
                                        </p:tgtEl>
                                        <p:attrNameLst>
                                          <p:attrName>style.visibility</p:attrName>
                                        </p:attrNameLst>
                                      </p:cBhvr>
                                      <p:to>
                                        <p:strVal val="visible"/>
                                      </p:to>
                                    </p:set>
                                    <p:animEffect transition="in" filter="wipe(up)">
                                      <p:cBhvr>
                                        <p:cTn id="24" dur="500"/>
                                        <p:tgtEl>
                                          <p:spTgt spid="46"/>
                                        </p:tgtEl>
                                      </p:cBhvr>
                                    </p:animEffect>
                                  </p:childTnLst>
                                </p:cTn>
                              </p:par>
                            </p:childTnLst>
                          </p:cTn>
                        </p:par>
                        <p:par>
                          <p:cTn id="25" fill="hold">
                            <p:stCondLst>
                              <p:cond delay="2000"/>
                            </p:stCondLst>
                            <p:childTnLst>
                              <p:par>
                                <p:cTn id="26" presetID="22" presetClass="entr" presetSubtype="8" fill="hold" grpId="0" nodeType="afterEffect">
                                  <p:stCondLst>
                                    <p:cond delay="0"/>
                                  </p:stCondLst>
                                  <p:childTnLst>
                                    <p:set>
                                      <p:cBhvr>
                                        <p:cTn id="27" dur="1" fill="hold">
                                          <p:stCondLst>
                                            <p:cond delay="0"/>
                                          </p:stCondLst>
                                        </p:cTn>
                                        <p:tgtEl>
                                          <p:spTgt spid="47"/>
                                        </p:tgtEl>
                                        <p:attrNameLst>
                                          <p:attrName>style.visibility</p:attrName>
                                        </p:attrNameLst>
                                      </p:cBhvr>
                                      <p:to>
                                        <p:strVal val="visible"/>
                                      </p:to>
                                    </p:set>
                                    <p:animEffect transition="in" filter="wipe(left)">
                                      <p:cBhvr>
                                        <p:cTn id="28" dur="500"/>
                                        <p:tgtEl>
                                          <p:spTgt spid="47"/>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grpId="0" nodeType="clickEffect">
                                  <p:stCondLst>
                                    <p:cond delay="0"/>
                                  </p:stCondLst>
                                  <p:childTnLst>
                                    <p:set>
                                      <p:cBhvr>
                                        <p:cTn id="32" dur="1" fill="hold">
                                          <p:stCondLst>
                                            <p:cond delay="0"/>
                                          </p:stCondLst>
                                        </p:cTn>
                                        <p:tgtEl>
                                          <p:spTgt spid="48"/>
                                        </p:tgtEl>
                                        <p:attrNameLst>
                                          <p:attrName>style.visibility</p:attrName>
                                        </p:attrNameLst>
                                      </p:cBhvr>
                                      <p:to>
                                        <p:strVal val="visible"/>
                                      </p:to>
                                    </p:set>
                                    <p:animEffect transition="in" filter="wipe(left)">
                                      <p:cBhvr>
                                        <p:cTn id="33" dur="500"/>
                                        <p:tgtEl>
                                          <p:spTgt spid="48"/>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grpId="0" nodeType="clickEffect">
                                  <p:stCondLst>
                                    <p:cond delay="0"/>
                                  </p:stCondLst>
                                  <p:childTnLst>
                                    <p:set>
                                      <p:cBhvr>
                                        <p:cTn id="37" dur="1" fill="hold">
                                          <p:stCondLst>
                                            <p:cond delay="0"/>
                                          </p:stCondLst>
                                        </p:cTn>
                                        <p:tgtEl>
                                          <p:spTgt spid="49"/>
                                        </p:tgtEl>
                                        <p:attrNameLst>
                                          <p:attrName>style.visibility</p:attrName>
                                        </p:attrNameLst>
                                      </p:cBhvr>
                                      <p:to>
                                        <p:strVal val="visible"/>
                                      </p:to>
                                    </p:set>
                                    <p:animEffect transition="in" filter="wipe(left)">
                                      <p:cBhvr>
                                        <p:cTn id="38" dur="500"/>
                                        <p:tgtEl>
                                          <p:spTgt spid="49"/>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grpId="0" nodeType="clickEffect">
                                  <p:stCondLst>
                                    <p:cond delay="0"/>
                                  </p:stCondLst>
                                  <p:childTnLst>
                                    <p:set>
                                      <p:cBhvr>
                                        <p:cTn id="42" dur="1" fill="hold">
                                          <p:stCondLst>
                                            <p:cond delay="0"/>
                                          </p:stCondLst>
                                        </p:cTn>
                                        <p:tgtEl>
                                          <p:spTgt spid="27"/>
                                        </p:tgtEl>
                                        <p:attrNameLst>
                                          <p:attrName>style.visibility</p:attrName>
                                        </p:attrNameLst>
                                      </p:cBhvr>
                                      <p:to>
                                        <p:strVal val="visible"/>
                                      </p:to>
                                    </p:set>
                                    <p:animEffect transition="in" filter="fade">
                                      <p:cBhvr>
                                        <p:cTn id="43"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bldLvl="0" animBg="1"/>
      <p:bldP spid="44" grpId="0" bldLvl="0" animBg="1"/>
      <p:bldP spid="25" grpId="0" animBg="1"/>
      <p:bldP spid="46" grpId="0" animBg="1"/>
      <p:bldP spid="47" grpId="0" bldLvl="0" animBg="1"/>
      <p:bldP spid="48" grpId="0" bldLvl="0" animBg="1"/>
      <p:bldP spid="49" grpId="0" bldLvl="0" animBg="1"/>
      <p:bldP spid="27"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6850" y="548681"/>
            <a:ext cx="1572904" cy="658425"/>
            <a:chOff x="3142451" y="548680"/>
            <a:chExt cx="1572904" cy="658425"/>
          </a:xfrm>
        </p:grpSpPr>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4" name="文本框 3"/>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新课引入</a:t>
              </a:r>
            </a:p>
          </p:txBody>
        </p:sp>
      </p:grpSp>
      <p:grpSp>
        <p:nvGrpSpPr>
          <p:cNvPr id="5" name="组合 4"/>
          <p:cNvGrpSpPr/>
          <p:nvPr/>
        </p:nvGrpSpPr>
        <p:grpSpPr>
          <a:xfrm>
            <a:off x="96850" y="1400790"/>
            <a:ext cx="1572904" cy="658425"/>
            <a:chOff x="118542" y="795531"/>
            <a:chExt cx="1572904" cy="658425"/>
          </a:xfrm>
        </p:grpSpPr>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8542" y="795531"/>
              <a:ext cx="1572904" cy="658425"/>
            </a:xfrm>
            <a:prstGeom prst="rect">
              <a:avLst/>
            </a:prstGeom>
          </p:spPr>
        </p:pic>
        <p:sp>
          <p:nvSpPr>
            <p:cNvPr id="7" name="文本框 6"/>
            <p:cNvSpPr txBox="1"/>
            <p:nvPr/>
          </p:nvSpPr>
          <p:spPr>
            <a:xfrm>
              <a:off x="213036" y="862276"/>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知识讲解</a:t>
              </a:r>
            </a:p>
          </p:txBody>
        </p:sp>
      </p:grpSp>
      <p:grpSp>
        <p:nvGrpSpPr>
          <p:cNvPr id="8" name="组合 7"/>
          <p:cNvGrpSpPr/>
          <p:nvPr/>
        </p:nvGrpSpPr>
        <p:grpSpPr>
          <a:xfrm>
            <a:off x="108353" y="2252899"/>
            <a:ext cx="1572904" cy="658425"/>
            <a:chOff x="3142451" y="548680"/>
            <a:chExt cx="1572904" cy="658425"/>
          </a:xfrm>
        </p:grpSpPr>
        <p:pic>
          <p:nvPicPr>
            <p:cNvPr id="9" name="图片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10" name="文本框 9"/>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实验探究</a:t>
              </a:r>
            </a:p>
          </p:txBody>
        </p:sp>
      </p:grpSp>
      <p:grpSp>
        <p:nvGrpSpPr>
          <p:cNvPr id="11" name="组合 10"/>
          <p:cNvGrpSpPr/>
          <p:nvPr/>
        </p:nvGrpSpPr>
        <p:grpSpPr>
          <a:xfrm>
            <a:off x="99325" y="3957117"/>
            <a:ext cx="1572904" cy="658425"/>
            <a:chOff x="3142451" y="548680"/>
            <a:chExt cx="1572904" cy="658425"/>
          </a:xfrm>
        </p:grpSpPr>
        <p:pic>
          <p:nvPicPr>
            <p:cNvPr id="12" name="图片 1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13" name="文本框 12"/>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课堂小结</a:t>
              </a:r>
            </a:p>
          </p:txBody>
        </p:sp>
      </p:grpSp>
      <p:grpSp>
        <p:nvGrpSpPr>
          <p:cNvPr id="14" name="组合 13"/>
          <p:cNvGrpSpPr/>
          <p:nvPr/>
        </p:nvGrpSpPr>
        <p:grpSpPr>
          <a:xfrm>
            <a:off x="96850" y="3105008"/>
            <a:ext cx="1572904" cy="658425"/>
            <a:chOff x="3142451" y="548680"/>
            <a:chExt cx="1572904" cy="658425"/>
          </a:xfrm>
        </p:grpSpPr>
        <p:pic>
          <p:nvPicPr>
            <p:cNvPr id="15" name="图片 1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16" name="文本框 15"/>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随堂练习</a:t>
              </a:r>
            </a:p>
          </p:txBody>
        </p:sp>
      </p:grpSp>
      <p:grpSp>
        <p:nvGrpSpPr>
          <p:cNvPr id="17" name="组合 16"/>
          <p:cNvGrpSpPr/>
          <p:nvPr/>
        </p:nvGrpSpPr>
        <p:grpSpPr>
          <a:xfrm>
            <a:off x="142552" y="5661249"/>
            <a:ext cx="1572699" cy="658339"/>
            <a:chOff x="3142451" y="548680"/>
            <a:chExt cx="1572904" cy="658425"/>
          </a:xfrm>
        </p:grpSpPr>
        <p:pic>
          <p:nvPicPr>
            <p:cNvPr id="18" name="图片 1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19" name="文本框 18"/>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布置作业</a:t>
              </a:r>
            </a:p>
          </p:txBody>
        </p:sp>
      </p:grpSp>
      <p:grpSp>
        <p:nvGrpSpPr>
          <p:cNvPr id="20" name="组合 19"/>
          <p:cNvGrpSpPr/>
          <p:nvPr/>
        </p:nvGrpSpPr>
        <p:grpSpPr>
          <a:xfrm>
            <a:off x="119337" y="4809226"/>
            <a:ext cx="1572699" cy="658339"/>
            <a:chOff x="3142451" y="548680"/>
            <a:chExt cx="1572904" cy="658425"/>
          </a:xfrm>
        </p:grpSpPr>
        <p:pic>
          <p:nvPicPr>
            <p:cNvPr id="21" name="图片 2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22" name="文本框 21"/>
            <p:cNvSpPr txBox="1"/>
            <p:nvPr/>
          </p:nvSpPr>
          <p:spPr>
            <a:xfrm>
              <a:off x="3214886" y="620688"/>
              <a:ext cx="1461618" cy="46172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拓展延伸</a:t>
              </a:r>
            </a:p>
          </p:txBody>
        </p:sp>
      </p:grpSp>
      <p:sp>
        <p:nvSpPr>
          <p:cNvPr id="29" name="Rectangle 44"/>
          <p:cNvSpPr>
            <a:spLocks noChangeArrowheads="1"/>
          </p:cNvSpPr>
          <p:nvPr/>
        </p:nvSpPr>
        <p:spPr bwMode="auto">
          <a:xfrm>
            <a:off x="2831118" y="734677"/>
            <a:ext cx="906017" cy="559897"/>
          </a:xfrm>
          <a:prstGeom prst="rect">
            <a:avLst/>
          </a:prstGeom>
          <a:noFill/>
          <a:ln w="9525">
            <a:no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nSpc>
                <a:spcPct val="120000"/>
              </a:lnSpc>
            </a:pPr>
            <a:r>
              <a:rPr kumimoji="1" lang="zh-CN" altLang="en-US" sz="2800" b="1">
                <a:solidFill>
                  <a:srgbClr val="026BA5"/>
                </a:solidFill>
                <a:latin typeface="Times New Roman" panose="02020603050405020304" pitchFamily="18" charset="0"/>
                <a:ea typeface="黑体" panose="02010609060101010101" pitchFamily="49" charset="-122"/>
                <a:cs typeface="Times New Roman" panose="02020603050405020304" pitchFamily="18" charset="0"/>
              </a:rPr>
              <a:t>干冰</a:t>
            </a:r>
            <a:endParaRPr kumimoji="1" lang="zh-CN" altLang="en-US" sz="2800" b="1" dirty="0">
              <a:solidFill>
                <a:srgbClr val="026BA5"/>
              </a:solidFill>
              <a:latin typeface="Times New Roman" panose="02020603050405020304" pitchFamily="18" charset="0"/>
              <a:ea typeface="黑体" panose="02010609060101010101" pitchFamily="49" charset="-122"/>
              <a:cs typeface="Times New Roman" panose="02020603050405020304" pitchFamily="18" charset="0"/>
            </a:endParaRPr>
          </a:p>
        </p:txBody>
      </p:sp>
      <p:pic>
        <p:nvPicPr>
          <p:cNvPr id="26" name="图片 25"/>
          <p:cNvPicPr>
            <a:picLocks noChangeAspect="1"/>
          </p:cNvPicPr>
          <p:nvPr/>
        </p:nvPicPr>
        <p:blipFill rotWithShape="1">
          <a:blip r:embed="rId4" cstate="print">
            <a:extLst>
              <a:ext uri="{28A0092B-C50C-407E-A947-70E740481C1C}">
                <a14:useLocalDpi xmlns:a14="http://schemas.microsoft.com/office/drawing/2010/main" val="0"/>
              </a:ext>
            </a:extLst>
          </a:blip>
          <a:srcRect l="6792" r="8265"/>
          <a:stretch>
            <a:fillRect/>
          </a:stretch>
        </p:blipFill>
        <p:spPr>
          <a:xfrm>
            <a:off x="2819615" y="1472572"/>
            <a:ext cx="3520462" cy="2628000"/>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30" name="图片 29"/>
          <p:cNvPicPr>
            <a:picLocks noChangeAspect="1"/>
          </p:cNvPicPr>
          <p:nvPr/>
        </p:nvPicPr>
        <p:blipFill rotWithShape="1">
          <a:blip r:embed="rId5" cstate="print">
            <a:extLst>
              <a:ext uri="{28A0092B-C50C-407E-A947-70E740481C1C}">
                <a14:useLocalDpi xmlns:a14="http://schemas.microsoft.com/office/drawing/2010/main" val="0"/>
              </a:ext>
            </a:extLst>
          </a:blip>
          <a:srcRect l="13684" r="11755" b="11813"/>
          <a:stretch>
            <a:fillRect/>
          </a:stretch>
        </p:blipFill>
        <p:spPr>
          <a:xfrm>
            <a:off x="7742073" y="1472572"/>
            <a:ext cx="2962596" cy="2628000"/>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grpSp>
        <p:nvGrpSpPr>
          <p:cNvPr id="45" name="组合 44"/>
          <p:cNvGrpSpPr/>
          <p:nvPr/>
        </p:nvGrpSpPr>
        <p:grpSpPr>
          <a:xfrm>
            <a:off x="2641109" y="4944394"/>
            <a:ext cx="9203304" cy="1868854"/>
            <a:chOff x="2629145" y="4299605"/>
            <a:chExt cx="9203304" cy="1868854"/>
          </a:xfrm>
        </p:grpSpPr>
        <p:pic>
          <p:nvPicPr>
            <p:cNvPr id="50" name="图片 49"/>
            <p:cNvPicPr>
              <a:picLocks noChangeAspect="1"/>
            </p:cNvPicPr>
            <p:nvPr/>
          </p:nvPicPr>
          <p:blipFill>
            <a:blip r:embed="rId6"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2629145" y="4299605"/>
              <a:ext cx="9203304" cy="1492915"/>
            </a:xfrm>
            <a:prstGeom prst="rect">
              <a:avLst/>
            </a:prstGeom>
          </p:spPr>
        </p:pic>
        <p:sp>
          <p:nvSpPr>
            <p:cNvPr id="51" name="TextBox 8"/>
            <p:cNvSpPr>
              <a:spLocks noChangeArrowheads="1"/>
            </p:cNvSpPr>
            <p:nvPr/>
          </p:nvSpPr>
          <p:spPr bwMode="auto">
            <a:xfrm>
              <a:off x="2888321" y="4429537"/>
              <a:ext cx="8674154" cy="1088102"/>
            </a:xfrm>
            <a:prstGeom prst="roundRect">
              <a:avLst>
                <a:gd name="adj" fmla="val 7949"/>
              </a:avLst>
            </a:prstGeom>
            <a:noFill/>
            <a:ln w="28575">
              <a:noFill/>
              <a:prstDash val="sysDot"/>
            </a:ln>
            <a:effectLst/>
          </p:spPr>
          <p:style>
            <a:lnRef idx="1">
              <a:schemeClr val="accent1"/>
            </a:lnRef>
            <a:fillRef idx="2">
              <a:schemeClr val="accent1"/>
            </a:fillRef>
            <a:effectRef idx="1">
              <a:schemeClr val="accent1"/>
            </a:effectRef>
            <a:fontRef idx="minor">
              <a:schemeClr val="dk1"/>
            </a:fontRef>
          </p:style>
          <p:txBody>
            <a:bodyPr wrap="square" lIns="18000" tIns="0" rIns="18000" bIns="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kumimoji="1" lang="zh-CN" altLang="en-US" sz="2400">
                  <a:solidFill>
                    <a:srgbClr val="0D0D0D"/>
                  </a:solidFill>
                  <a:latin typeface="Times New Roman" panose="02020603050405020304" pitchFamily="18" charset="0"/>
                  <a:ea typeface="黑体" panose="02010609060101010101" pitchFamily="49" charset="-122"/>
                  <a:cs typeface="Times New Roman" panose="02020603050405020304" pitchFamily="18" charset="0"/>
                </a:rPr>
                <a:t>干冰是在固态二氧化碳，熔点为</a:t>
              </a:r>
              <a:r>
                <a:rPr kumimoji="1" lang="en-US" altLang="zh-CN" sz="2400">
                  <a:solidFill>
                    <a:srgbClr val="0D0D0D"/>
                  </a:solidFill>
                  <a:latin typeface="Times New Roman" panose="02020603050405020304" pitchFamily="18" charset="0"/>
                  <a:ea typeface="黑体" panose="02010609060101010101" pitchFamily="49" charset="-122"/>
                  <a:cs typeface="Times New Roman" panose="02020603050405020304" pitchFamily="18" charset="0"/>
                </a:rPr>
                <a:t>-78.5 ℃</a:t>
              </a:r>
              <a:r>
                <a:rPr kumimoji="1" lang="zh-CN" altLang="en-US" sz="2400">
                  <a:solidFill>
                    <a:srgbClr val="0D0D0D"/>
                  </a:solidFill>
                  <a:latin typeface="Times New Roman" panose="02020603050405020304" pitchFamily="18" charset="0"/>
                  <a:ea typeface="黑体" panose="02010609060101010101" pitchFamily="49" charset="-122"/>
                  <a:cs typeface="Times New Roman" panose="02020603050405020304" pitchFamily="18" charset="0"/>
                </a:rPr>
                <a:t>，常压下可以直接变成二氧化碳气体（无色）。</a:t>
              </a:r>
            </a:p>
          </p:txBody>
        </p:sp>
        <p:pic>
          <p:nvPicPr>
            <p:cNvPr id="52" name="图片 5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0806274" y="4920872"/>
              <a:ext cx="1015377" cy="1247587"/>
            </a:xfrm>
            <a:prstGeom prst="rect">
              <a:avLst/>
            </a:prstGeom>
          </p:spPr>
        </p:pic>
      </p:gr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left)">
                                      <p:cBhvr>
                                        <p:cTn id="7" dur="500"/>
                                        <p:tgtEl>
                                          <p:spTgt spid="2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500"/>
                                        <p:tgtEl>
                                          <p:spTgt spid="2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0"/>
                                        </p:tgtEl>
                                        <p:attrNameLst>
                                          <p:attrName>style.visibility</p:attrName>
                                        </p:attrNameLst>
                                      </p:cBhvr>
                                      <p:to>
                                        <p:strVal val="visible"/>
                                      </p:to>
                                    </p:set>
                                    <p:animEffect transition="in" filter="fade">
                                      <p:cBhvr>
                                        <p:cTn id="17" dur="500"/>
                                        <p:tgtEl>
                                          <p:spTgt spid="30"/>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45"/>
                                        </p:tgtEl>
                                        <p:attrNameLst>
                                          <p:attrName>style.visibility</p:attrName>
                                        </p:attrNameLst>
                                      </p:cBhvr>
                                      <p:to>
                                        <p:strVal val="visible"/>
                                      </p:to>
                                    </p:set>
                                    <p:animEffect transition="in" filter="fade">
                                      <p:cBhvr>
                                        <p:cTn id="22"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6850" y="548681"/>
            <a:ext cx="1572904" cy="658425"/>
            <a:chOff x="3142451" y="548680"/>
            <a:chExt cx="1572904" cy="658425"/>
          </a:xfrm>
        </p:grpSpPr>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4" name="文本框 3"/>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新课引入</a:t>
              </a:r>
            </a:p>
          </p:txBody>
        </p:sp>
      </p:grpSp>
      <p:grpSp>
        <p:nvGrpSpPr>
          <p:cNvPr id="5" name="组合 4"/>
          <p:cNvGrpSpPr/>
          <p:nvPr/>
        </p:nvGrpSpPr>
        <p:grpSpPr>
          <a:xfrm>
            <a:off x="96850" y="1400790"/>
            <a:ext cx="1572904" cy="658425"/>
            <a:chOff x="118542" y="795531"/>
            <a:chExt cx="1572904" cy="658425"/>
          </a:xfrm>
        </p:grpSpPr>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8542" y="795531"/>
              <a:ext cx="1572904" cy="658425"/>
            </a:xfrm>
            <a:prstGeom prst="rect">
              <a:avLst/>
            </a:prstGeom>
          </p:spPr>
        </p:pic>
        <p:sp>
          <p:nvSpPr>
            <p:cNvPr id="7" name="文本框 6"/>
            <p:cNvSpPr txBox="1"/>
            <p:nvPr/>
          </p:nvSpPr>
          <p:spPr>
            <a:xfrm>
              <a:off x="213036" y="862276"/>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知识讲解</a:t>
              </a:r>
            </a:p>
          </p:txBody>
        </p:sp>
      </p:grpSp>
      <p:grpSp>
        <p:nvGrpSpPr>
          <p:cNvPr id="8" name="组合 7"/>
          <p:cNvGrpSpPr/>
          <p:nvPr/>
        </p:nvGrpSpPr>
        <p:grpSpPr>
          <a:xfrm>
            <a:off x="108353" y="2252899"/>
            <a:ext cx="1572904" cy="658425"/>
            <a:chOff x="3142451" y="548680"/>
            <a:chExt cx="1572904" cy="658425"/>
          </a:xfrm>
        </p:grpSpPr>
        <p:pic>
          <p:nvPicPr>
            <p:cNvPr id="9" name="图片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10" name="文本框 9"/>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实验探究</a:t>
              </a:r>
            </a:p>
          </p:txBody>
        </p:sp>
      </p:grpSp>
      <p:grpSp>
        <p:nvGrpSpPr>
          <p:cNvPr id="11" name="组合 10"/>
          <p:cNvGrpSpPr/>
          <p:nvPr/>
        </p:nvGrpSpPr>
        <p:grpSpPr>
          <a:xfrm>
            <a:off x="99325" y="3957117"/>
            <a:ext cx="1572904" cy="658425"/>
            <a:chOff x="3142451" y="548680"/>
            <a:chExt cx="1572904" cy="658425"/>
          </a:xfrm>
        </p:grpSpPr>
        <p:pic>
          <p:nvPicPr>
            <p:cNvPr id="12" name="图片 1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13" name="文本框 12"/>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课堂小结</a:t>
              </a:r>
            </a:p>
          </p:txBody>
        </p:sp>
      </p:grpSp>
      <p:grpSp>
        <p:nvGrpSpPr>
          <p:cNvPr id="14" name="组合 13"/>
          <p:cNvGrpSpPr/>
          <p:nvPr/>
        </p:nvGrpSpPr>
        <p:grpSpPr>
          <a:xfrm>
            <a:off x="96850" y="3105008"/>
            <a:ext cx="1572904" cy="658425"/>
            <a:chOff x="3142451" y="548680"/>
            <a:chExt cx="1572904" cy="658425"/>
          </a:xfrm>
        </p:grpSpPr>
        <p:pic>
          <p:nvPicPr>
            <p:cNvPr id="15" name="图片 1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16" name="文本框 15"/>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随堂练习</a:t>
              </a:r>
            </a:p>
          </p:txBody>
        </p:sp>
      </p:grpSp>
      <p:grpSp>
        <p:nvGrpSpPr>
          <p:cNvPr id="17" name="组合 16"/>
          <p:cNvGrpSpPr/>
          <p:nvPr/>
        </p:nvGrpSpPr>
        <p:grpSpPr>
          <a:xfrm>
            <a:off x="142552" y="5661249"/>
            <a:ext cx="1572699" cy="658339"/>
            <a:chOff x="3142451" y="548680"/>
            <a:chExt cx="1572904" cy="658425"/>
          </a:xfrm>
        </p:grpSpPr>
        <p:pic>
          <p:nvPicPr>
            <p:cNvPr id="18" name="图片 1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19" name="文本框 18"/>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布置作业</a:t>
              </a:r>
            </a:p>
          </p:txBody>
        </p:sp>
      </p:grpSp>
      <p:grpSp>
        <p:nvGrpSpPr>
          <p:cNvPr id="20" name="组合 19"/>
          <p:cNvGrpSpPr/>
          <p:nvPr/>
        </p:nvGrpSpPr>
        <p:grpSpPr>
          <a:xfrm>
            <a:off x="119337" y="4809226"/>
            <a:ext cx="1572699" cy="658339"/>
            <a:chOff x="3142451" y="548680"/>
            <a:chExt cx="1572904" cy="658425"/>
          </a:xfrm>
        </p:grpSpPr>
        <p:pic>
          <p:nvPicPr>
            <p:cNvPr id="21" name="图片 2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22" name="文本框 21"/>
            <p:cNvSpPr txBox="1"/>
            <p:nvPr/>
          </p:nvSpPr>
          <p:spPr>
            <a:xfrm>
              <a:off x="3214886" y="620688"/>
              <a:ext cx="1461618" cy="46172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拓展延伸</a:t>
              </a:r>
            </a:p>
          </p:txBody>
        </p:sp>
      </p:grpSp>
      <p:grpSp>
        <p:nvGrpSpPr>
          <p:cNvPr id="28" name="组合 27"/>
          <p:cNvGrpSpPr/>
          <p:nvPr/>
        </p:nvGrpSpPr>
        <p:grpSpPr>
          <a:xfrm>
            <a:off x="3717035" y="1436260"/>
            <a:ext cx="2321571" cy="2334292"/>
            <a:chOff x="3717035" y="1436260"/>
            <a:chExt cx="2321571" cy="2334292"/>
          </a:xfrm>
        </p:grpSpPr>
        <p:sp>
          <p:nvSpPr>
            <p:cNvPr id="29" name="Rectangle 44"/>
            <p:cNvSpPr>
              <a:spLocks noChangeArrowheads="1"/>
            </p:cNvSpPr>
            <p:nvPr/>
          </p:nvSpPr>
          <p:spPr bwMode="auto">
            <a:xfrm>
              <a:off x="4016046" y="3293883"/>
              <a:ext cx="1723549" cy="476669"/>
            </a:xfrm>
            <a:prstGeom prst="rect">
              <a:avLst/>
            </a:prstGeom>
            <a:noFill/>
            <a:ln w="9525">
              <a:no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nSpc>
                  <a:spcPct val="120000"/>
                </a:lnSpc>
              </a:pPr>
              <a:r>
                <a:rPr lang="zh-CN" altLang="en-US" sz="2400">
                  <a:solidFill>
                    <a:prstClr val="black"/>
                  </a:solidFill>
                  <a:latin typeface="楷体" panose="02010609060101010101" pitchFamily="49" charset="-122"/>
                  <a:ea typeface="楷体" panose="02010609060101010101" pitchFamily="49" charset="-122"/>
                </a:rPr>
                <a:t>给饮料降温</a:t>
              </a:r>
              <a:endParaRPr lang="zh-CN" altLang="en-US" sz="2400" dirty="0">
                <a:solidFill>
                  <a:prstClr val="black"/>
                </a:solidFill>
                <a:latin typeface="楷体" panose="02010609060101010101" pitchFamily="49" charset="-122"/>
                <a:ea typeface="楷体" panose="02010609060101010101" pitchFamily="49" charset="-122"/>
              </a:endParaRPr>
            </a:p>
          </p:txBody>
        </p:sp>
        <p:pic>
          <p:nvPicPr>
            <p:cNvPr id="24" name="图片 23"/>
            <p:cNvPicPr>
              <a:picLocks noChangeAspect="1"/>
            </p:cNvPicPr>
            <p:nvPr/>
          </p:nvPicPr>
          <p:blipFill rotWithShape="1">
            <a:blip r:embed="rId4">
              <a:extLst>
                <a:ext uri="{28A0092B-C50C-407E-A947-70E740481C1C}">
                  <a14:useLocalDpi xmlns:a14="http://schemas.microsoft.com/office/drawing/2010/main" val="0"/>
                </a:ext>
              </a:extLst>
            </a:blip>
            <a:srcRect t="10176" b="13842"/>
            <a:stretch>
              <a:fillRect/>
            </a:stretch>
          </p:blipFill>
          <p:spPr>
            <a:xfrm>
              <a:off x="3717035" y="1436260"/>
              <a:ext cx="2321571" cy="1764000"/>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grpSp>
      <p:grpSp>
        <p:nvGrpSpPr>
          <p:cNvPr id="30" name="组合 29"/>
          <p:cNvGrpSpPr/>
          <p:nvPr/>
        </p:nvGrpSpPr>
        <p:grpSpPr>
          <a:xfrm>
            <a:off x="7908048" y="1436260"/>
            <a:ext cx="3570208" cy="2396117"/>
            <a:chOff x="7908048" y="1436260"/>
            <a:chExt cx="3570208" cy="2396117"/>
          </a:xfrm>
        </p:grpSpPr>
        <p:sp>
          <p:nvSpPr>
            <p:cNvPr id="23" name="矩形 22"/>
            <p:cNvSpPr/>
            <p:nvPr/>
          </p:nvSpPr>
          <p:spPr>
            <a:xfrm>
              <a:off x="7908048" y="3355708"/>
              <a:ext cx="3570208" cy="476669"/>
            </a:xfrm>
            <a:prstGeom prst="rect">
              <a:avLst/>
            </a:prstGeom>
          </p:spPr>
          <p:txBody>
            <a:bodyPr wrap="none">
              <a:spAutoFit/>
            </a:bodyPr>
            <a:lstStyle/>
            <a:p>
              <a:pPr>
                <a:lnSpc>
                  <a:spcPct val="120000"/>
                </a:lnSpc>
              </a:pPr>
              <a:r>
                <a:rPr lang="zh-CN" altLang="en-US" sz="2400">
                  <a:solidFill>
                    <a:prstClr val="black"/>
                  </a:solidFill>
                  <a:latin typeface="楷体" panose="02010609060101010101" pitchFamily="49" charset="-122"/>
                  <a:ea typeface="楷体" panose="02010609060101010101" pitchFamily="49" charset="-122"/>
                </a:rPr>
                <a:t>干冰储存箱，可储存物品</a:t>
              </a:r>
              <a:endParaRPr lang="zh-CN" altLang="en-US" sz="2400" dirty="0">
                <a:solidFill>
                  <a:prstClr val="black"/>
                </a:solidFill>
                <a:latin typeface="楷体" panose="02010609060101010101" pitchFamily="49" charset="-122"/>
                <a:ea typeface="楷体" panose="02010609060101010101" pitchFamily="49" charset="-122"/>
              </a:endParaRPr>
            </a:p>
          </p:txBody>
        </p:sp>
        <p:pic>
          <p:nvPicPr>
            <p:cNvPr id="25" name="图片 2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857457" y="1436260"/>
              <a:ext cx="1671390" cy="1764000"/>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grpSp>
      <p:grpSp>
        <p:nvGrpSpPr>
          <p:cNvPr id="40" name="组合 39"/>
          <p:cNvGrpSpPr/>
          <p:nvPr/>
        </p:nvGrpSpPr>
        <p:grpSpPr>
          <a:xfrm>
            <a:off x="8465727" y="4208061"/>
            <a:ext cx="2454850" cy="2280039"/>
            <a:chOff x="8465727" y="4208061"/>
            <a:chExt cx="2454850" cy="2280039"/>
          </a:xfrm>
        </p:grpSpPr>
        <p:pic>
          <p:nvPicPr>
            <p:cNvPr id="36" name="图片 35"/>
            <p:cNvPicPr>
              <a:picLocks noChangeAspect="1"/>
            </p:cNvPicPr>
            <p:nvPr/>
          </p:nvPicPr>
          <p:blipFill rotWithShape="1">
            <a:blip r:embed="rId6" cstate="print">
              <a:extLst>
                <a:ext uri="{28A0092B-C50C-407E-A947-70E740481C1C}">
                  <a14:useLocalDpi xmlns:a14="http://schemas.microsoft.com/office/drawing/2010/main" val="0"/>
                </a:ext>
              </a:extLst>
            </a:blip>
            <a:srcRect r="7827"/>
            <a:stretch>
              <a:fillRect/>
            </a:stretch>
          </p:blipFill>
          <p:spPr>
            <a:xfrm>
              <a:off x="8465727" y="4208061"/>
              <a:ext cx="2454850" cy="1764000"/>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
          <p:nvSpPr>
            <p:cNvPr id="37" name="矩形 36"/>
            <p:cNvSpPr/>
            <p:nvPr/>
          </p:nvSpPr>
          <p:spPr>
            <a:xfrm>
              <a:off x="8677490" y="6011431"/>
              <a:ext cx="2031325" cy="476669"/>
            </a:xfrm>
            <a:prstGeom prst="rect">
              <a:avLst/>
            </a:prstGeom>
          </p:spPr>
          <p:txBody>
            <a:bodyPr wrap="none">
              <a:spAutoFit/>
            </a:bodyPr>
            <a:lstStyle/>
            <a:p>
              <a:pPr>
                <a:lnSpc>
                  <a:spcPct val="120000"/>
                </a:lnSpc>
              </a:pPr>
              <a:r>
                <a:rPr lang="zh-CN" altLang="en-US" sz="2400">
                  <a:solidFill>
                    <a:prstClr val="black"/>
                  </a:solidFill>
                  <a:latin typeface="楷体" panose="02010609060101010101" pitchFamily="49" charset="-122"/>
                  <a:ea typeface="楷体" panose="02010609060101010101" pitchFamily="49" charset="-122"/>
                </a:rPr>
                <a:t>制作舞台烟雾</a:t>
              </a:r>
              <a:endParaRPr lang="zh-CN" altLang="en-US" sz="2400" dirty="0">
                <a:solidFill>
                  <a:prstClr val="black"/>
                </a:solidFill>
                <a:latin typeface="楷体" panose="02010609060101010101" pitchFamily="49" charset="-122"/>
                <a:ea typeface="楷体" panose="02010609060101010101" pitchFamily="49" charset="-122"/>
              </a:endParaRPr>
            </a:p>
          </p:txBody>
        </p:sp>
      </p:grpSp>
      <p:grpSp>
        <p:nvGrpSpPr>
          <p:cNvPr id="31" name="组合 30"/>
          <p:cNvGrpSpPr/>
          <p:nvPr/>
        </p:nvGrpSpPr>
        <p:grpSpPr>
          <a:xfrm>
            <a:off x="3675032" y="4208061"/>
            <a:ext cx="2405577" cy="2306297"/>
            <a:chOff x="3675032" y="4208061"/>
            <a:chExt cx="2405577" cy="2306297"/>
          </a:xfrm>
        </p:grpSpPr>
        <p:pic>
          <p:nvPicPr>
            <p:cNvPr id="26" name="图片 25"/>
            <p:cNvPicPr>
              <a:picLocks noChangeAspect="1"/>
            </p:cNvPicPr>
            <p:nvPr/>
          </p:nvPicPr>
          <p:blipFill rotWithShape="1">
            <a:blip r:embed="rId7">
              <a:extLst>
                <a:ext uri="{28A0092B-C50C-407E-A947-70E740481C1C}">
                  <a14:useLocalDpi xmlns:a14="http://schemas.microsoft.com/office/drawing/2010/main" val="0"/>
                </a:ext>
              </a:extLst>
            </a:blip>
            <a:srcRect l="10716" r="15068"/>
            <a:stretch>
              <a:fillRect/>
            </a:stretch>
          </p:blipFill>
          <p:spPr>
            <a:xfrm>
              <a:off x="3675032" y="4208061"/>
              <a:ext cx="2405577" cy="1764000"/>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
          <p:nvSpPr>
            <p:cNvPr id="38" name="矩形 37"/>
            <p:cNvSpPr/>
            <p:nvPr/>
          </p:nvSpPr>
          <p:spPr>
            <a:xfrm>
              <a:off x="4169934" y="6037689"/>
              <a:ext cx="1415772" cy="476669"/>
            </a:xfrm>
            <a:prstGeom prst="rect">
              <a:avLst/>
            </a:prstGeom>
          </p:spPr>
          <p:txBody>
            <a:bodyPr wrap="none">
              <a:spAutoFit/>
            </a:bodyPr>
            <a:lstStyle/>
            <a:p>
              <a:pPr>
                <a:lnSpc>
                  <a:spcPct val="120000"/>
                </a:lnSpc>
              </a:pPr>
              <a:r>
                <a:rPr lang="zh-CN" altLang="en-US" sz="2400">
                  <a:solidFill>
                    <a:prstClr val="black"/>
                  </a:solidFill>
                  <a:latin typeface="楷体" panose="02010609060101010101" pitchFamily="49" charset="-122"/>
                  <a:ea typeface="楷体" panose="02010609060101010101" pitchFamily="49" charset="-122"/>
                </a:rPr>
                <a:t>人工降雨</a:t>
              </a:r>
              <a:endParaRPr lang="zh-CN" altLang="en-US" sz="2400" dirty="0">
                <a:solidFill>
                  <a:prstClr val="black"/>
                </a:solidFill>
                <a:latin typeface="楷体" panose="02010609060101010101" pitchFamily="49" charset="-122"/>
                <a:ea typeface="楷体" panose="02010609060101010101" pitchFamily="49" charset="-122"/>
              </a:endParaRPr>
            </a:p>
          </p:txBody>
        </p:sp>
      </p:grpSp>
      <p:sp>
        <p:nvSpPr>
          <p:cNvPr id="39" name="Rectangle 44"/>
          <p:cNvSpPr>
            <a:spLocks noChangeArrowheads="1"/>
          </p:cNvSpPr>
          <p:nvPr/>
        </p:nvSpPr>
        <p:spPr bwMode="auto">
          <a:xfrm>
            <a:off x="2681009" y="555109"/>
            <a:ext cx="1988045" cy="609398"/>
          </a:xfrm>
          <a:prstGeom prst="rect">
            <a:avLst/>
          </a:prstGeom>
          <a:noFill/>
          <a:ln w="9525">
            <a:no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nSpc>
                <a:spcPct val="120000"/>
              </a:lnSpc>
            </a:pPr>
            <a:r>
              <a:rPr kumimoji="1" lang="zh-CN" altLang="en-US" sz="2800" b="1">
                <a:solidFill>
                  <a:srgbClr val="026BA5"/>
                </a:solidFill>
                <a:latin typeface="Times New Roman" panose="02020603050405020304" pitchFamily="18" charset="0"/>
                <a:ea typeface="黑体" panose="02010609060101010101" pitchFamily="49" charset="-122"/>
                <a:cs typeface="Times New Roman" panose="02020603050405020304" pitchFamily="18" charset="0"/>
              </a:rPr>
              <a:t>干冰的应用</a:t>
            </a:r>
            <a:endParaRPr kumimoji="1" lang="zh-CN" altLang="en-US" sz="2800" b="1" dirty="0">
              <a:solidFill>
                <a:srgbClr val="026BA5"/>
              </a:solidFill>
              <a:latin typeface="Times New Roman" panose="02020603050405020304" pitchFamily="18" charset="0"/>
              <a:ea typeface="黑体" panose="02010609060101010101" pitchFamily="49" charset="-122"/>
              <a:cs typeface="Times New Roman" panose="02020603050405020304" pitchFamily="18" charset="0"/>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wipe(left)">
                                      <p:cBhvr>
                                        <p:cTn id="7" dur="500"/>
                                        <p:tgtEl>
                                          <p:spTgt spid="3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8"/>
                                        </p:tgtEl>
                                        <p:attrNameLst>
                                          <p:attrName>style.visibility</p:attrName>
                                        </p:attrNameLst>
                                      </p:cBhvr>
                                      <p:to>
                                        <p:strVal val="visible"/>
                                      </p:to>
                                    </p:set>
                                    <p:animEffect transition="in" filter="fade">
                                      <p:cBhvr>
                                        <p:cTn id="12" dur="500"/>
                                        <p:tgtEl>
                                          <p:spTgt spid="2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0"/>
                                        </p:tgtEl>
                                        <p:attrNameLst>
                                          <p:attrName>style.visibility</p:attrName>
                                        </p:attrNameLst>
                                      </p:cBhvr>
                                      <p:to>
                                        <p:strVal val="visible"/>
                                      </p:to>
                                    </p:set>
                                    <p:animEffect transition="in" filter="fade">
                                      <p:cBhvr>
                                        <p:cTn id="17" dur="500"/>
                                        <p:tgtEl>
                                          <p:spTgt spid="30"/>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1"/>
                                        </p:tgtEl>
                                        <p:attrNameLst>
                                          <p:attrName>style.visibility</p:attrName>
                                        </p:attrNameLst>
                                      </p:cBhvr>
                                      <p:to>
                                        <p:strVal val="visible"/>
                                      </p:to>
                                    </p:set>
                                    <p:animEffect transition="in" filter="fade">
                                      <p:cBhvr>
                                        <p:cTn id="22" dur="500"/>
                                        <p:tgtEl>
                                          <p:spTgt spid="31"/>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40"/>
                                        </p:tgtEl>
                                        <p:attrNameLst>
                                          <p:attrName>style.visibility</p:attrName>
                                        </p:attrNameLst>
                                      </p:cBhvr>
                                      <p:to>
                                        <p:strVal val="visible"/>
                                      </p:to>
                                    </p:set>
                                    <p:animEffect transition="in" filter="fade">
                                      <p:cBhvr>
                                        <p:cTn id="27"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 name="组合 1"/>
          <p:cNvGrpSpPr/>
          <p:nvPr/>
        </p:nvGrpSpPr>
        <p:grpSpPr>
          <a:xfrm>
            <a:off x="96850" y="548681"/>
            <a:ext cx="1572904" cy="658425"/>
            <a:chOff x="3142451" y="548680"/>
            <a:chExt cx="1572904" cy="658425"/>
          </a:xfrm>
        </p:grpSpPr>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4" name="文本框 3"/>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新课引入</a:t>
              </a:r>
            </a:p>
          </p:txBody>
        </p:sp>
      </p:grpSp>
      <p:grpSp>
        <p:nvGrpSpPr>
          <p:cNvPr id="5" name="组合 4"/>
          <p:cNvGrpSpPr/>
          <p:nvPr/>
        </p:nvGrpSpPr>
        <p:grpSpPr>
          <a:xfrm>
            <a:off x="96850" y="1400790"/>
            <a:ext cx="1572904" cy="658425"/>
            <a:chOff x="118542" y="795531"/>
            <a:chExt cx="1572904" cy="658425"/>
          </a:xfrm>
        </p:grpSpPr>
        <p:pic>
          <p:nvPicPr>
            <p:cNvPr id="6" name="图片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8542" y="795531"/>
              <a:ext cx="1572904" cy="658425"/>
            </a:xfrm>
            <a:prstGeom prst="rect">
              <a:avLst/>
            </a:prstGeom>
          </p:spPr>
        </p:pic>
        <p:sp>
          <p:nvSpPr>
            <p:cNvPr id="7" name="文本框 6"/>
            <p:cNvSpPr txBox="1"/>
            <p:nvPr/>
          </p:nvSpPr>
          <p:spPr>
            <a:xfrm>
              <a:off x="213036" y="862276"/>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知识讲解</a:t>
              </a:r>
            </a:p>
          </p:txBody>
        </p:sp>
      </p:grpSp>
      <p:grpSp>
        <p:nvGrpSpPr>
          <p:cNvPr id="8" name="组合 7"/>
          <p:cNvGrpSpPr/>
          <p:nvPr/>
        </p:nvGrpSpPr>
        <p:grpSpPr>
          <a:xfrm>
            <a:off x="108353" y="2252899"/>
            <a:ext cx="1572904" cy="658425"/>
            <a:chOff x="3142451" y="548680"/>
            <a:chExt cx="1572904" cy="658425"/>
          </a:xfrm>
        </p:grpSpPr>
        <p:pic>
          <p:nvPicPr>
            <p:cNvPr id="9" name="图片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10" name="文本框 9"/>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实验探究</a:t>
              </a:r>
            </a:p>
          </p:txBody>
        </p:sp>
      </p:grpSp>
      <p:grpSp>
        <p:nvGrpSpPr>
          <p:cNvPr id="11" name="组合 10"/>
          <p:cNvGrpSpPr/>
          <p:nvPr/>
        </p:nvGrpSpPr>
        <p:grpSpPr>
          <a:xfrm>
            <a:off x="99325" y="3957117"/>
            <a:ext cx="1572904" cy="658425"/>
            <a:chOff x="3142451" y="548680"/>
            <a:chExt cx="1572904" cy="658425"/>
          </a:xfrm>
        </p:grpSpPr>
        <p:pic>
          <p:nvPicPr>
            <p:cNvPr id="12" name="图片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13" name="文本框 12"/>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课堂小结</a:t>
              </a:r>
            </a:p>
          </p:txBody>
        </p:sp>
      </p:grpSp>
      <p:grpSp>
        <p:nvGrpSpPr>
          <p:cNvPr id="14" name="组合 13"/>
          <p:cNvGrpSpPr/>
          <p:nvPr/>
        </p:nvGrpSpPr>
        <p:grpSpPr>
          <a:xfrm>
            <a:off x="96850" y="3105008"/>
            <a:ext cx="1572904" cy="658425"/>
            <a:chOff x="3142451" y="548680"/>
            <a:chExt cx="1572904" cy="658425"/>
          </a:xfrm>
        </p:grpSpPr>
        <p:pic>
          <p:nvPicPr>
            <p:cNvPr id="15" name="图片 1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16" name="文本框 15"/>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随堂练习</a:t>
              </a:r>
            </a:p>
          </p:txBody>
        </p:sp>
      </p:grpSp>
      <p:grpSp>
        <p:nvGrpSpPr>
          <p:cNvPr id="17" name="组合 16"/>
          <p:cNvGrpSpPr/>
          <p:nvPr/>
        </p:nvGrpSpPr>
        <p:grpSpPr>
          <a:xfrm>
            <a:off x="142552" y="5661249"/>
            <a:ext cx="1572699" cy="658339"/>
            <a:chOff x="3142451" y="548680"/>
            <a:chExt cx="1572904" cy="658425"/>
          </a:xfrm>
        </p:grpSpPr>
        <p:pic>
          <p:nvPicPr>
            <p:cNvPr id="18" name="图片 1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19" name="文本框 18"/>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布置作业</a:t>
              </a:r>
            </a:p>
          </p:txBody>
        </p:sp>
      </p:grpSp>
      <p:grpSp>
        <p:nvGrpSpPr>
          <p:cNvPr id="20" name="组合 19"/>
          <p:cNvGrpSpPr/>
          <p:nvPr/>
        </p:nvGrpSpPr>
        <p:grpSpPr>
          <a:xfrm>
            <a:off x="119337" y="4809226"/>
            <a:ext cx="1572699" cy="658339"/>
            <a:chOff x="3142451" y="548680"/>
            <a:chExt cx="1572904" cy="658425"/>
          </a:xfrm>
        </p:grpSpPr>
        <p:pic>
          <p:nvPicPr>
            <p:cNvPr id="21" name="图片 2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22" name="文本框 21"/>
            <p:cNvSpPr txBox="1"/>
            <p:nvPr/>
          </p:nvSpPr>
          <p:spPr>
            <a:xfrm>
              <a:off x="3214886" y="620688"/>
              <a:ext cx="1461618" cy="46172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拓展延伸</a:t>
              </a:r>
            </a:p>
          </p:txBody>
        </p:sp>
      </p:grpSp>
      <p:grpSp>
        <p:nvGrpSpPr>
          <p:cNvPr id="62" name="组合 61"/>
          <p:cNvGrpSpPr>
            <a:grpSpLocks noChangeAspect="1"/>
          </p:cNvGrpSpPr>
          <p:nvPr/>
        </p:nvGrpSpPr>
        <p:grpSpPr>
          <a:xfrm>
            <a:off x="8123523" y="1716790"/>
            <a:ext cx="2720688" cy="2088000"/>
            <a:chOff x="6090355" y="1701754"/>
            <a:chExt cx="2402250" cy="1800000"/>
          </a:xfrm>
        </p:grpSpPr>
        <p:pic>
          <p:nvPicPr>
            <p:cNvPr id="44" name="图片 4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090355" y="1701754"/>
              <a:ext cx="2402250" cy="1800000"/>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55" name="文本框 54"/>
            <p:cNvSpPr txBox="1"/>
            <p:nvPr/>
          </p:nvSpPr>
          <p:spPr>
            <a:xfrm>
              <a:off x="7880624" y="2978534"/>
              <a:ext cx="611981" cy="523220"/>
            </a:xfrm>
            <a:prstGeom prst="rect">
              <a:avLst/>
            </a:prstGeom>
            <a:noFill/>
            <a:ln>
              <a:noFill/>
            </a:ln>
          </p:spPr>
          <p:style>
            <a:lnRef idx="2">
              <a:schemeClr val="accent5"/>
            </a:lnRef>
            <a:fillRef idx="1">
              <a:schemeClr val="lt1"/>
            </a:fillRef>
            <a:effectRef idx="0">
              <a:schemeClr val="accent5"/>
            </a:effectRef>
            <a:fontRef idx="minor">
              <a:schemeClr val="dk1"/>
            </a:fontRef>
          </p:style>
          <p:txBody>
            <a:bodyPr wrap="square">
              <a:spAutoFit/>
            </a:bodyPr>
            <a:lstStyle/>
            <a:p>
              <a:pPr algn="ctr"/>
              <a:r>
                <a:rPr lang="zh-CN" altLang="en-US" sz="2800" b="1">
                  <a:solidFill>
                    <a:prstClr val="black"/>
                  </a:solidFill>
                  <a:latin typeface="楷体" panose="02010609060101010101" pitchFamily="49" charset="-122"/>
                  <a:ea typeface="楷体" panose="02010609060101010101" pitchFamily="49" charset="-122"/>
                </a:rPr>
                <a:t>雾</a:t>
              </a:r>
            </a:p>
          </p:txBody>
        </p:sp>
      </p:grpSp>
      <p:sp>
        <p:nvSpPr>
          <p:cNvPr id="60" name="TextBox 8"/>
          <p:cNvSpPr>
            <a:spLocks noChangeArrowheads="1"/>
          </p:cNvSpPr>
          <p:nvPr/>
        </p:nvSpPr>
        <p:spPr bwMode="auto">
          <a:xfrm>
            <a:off x="5681644" y="465182"/>
            <a:ext cx="5901772" cy="580787"/>
          </a:xfrm>
          <a:prstGeom prst="roundRect">
            <a:avLst>
              <a:gd name="adj" fmla="val 7949"/>
            </a:avLst>
          </a:prstGeom>
          <a:noFill/>
          <a:ln w="28575">
            <a:noFill/>
            <a:prstDash val="sysDot"/>
          </a:ln>
          <a:effectLst/>
        </p:spPr>
        <p:style>
          <a:lnRef idx="1">
            <a:schemeClr val="accent1"/>
          </a:lnRef>
          <a:fillRef idx="2">
            <a:schemeClr val="accent1"/>
          </a:fillRef>
          <a:effectRef idx="1">
            <a:schemeClr val="accent1"/>
          </a:effectRef>
          <a:fontRef idx="minor">
            <a:schemeClr val="dk1"/>
          </a:fontRef>
        </p:style>
        <p:txBody>
          <a:bodyPr wrap="square" lIns="18000" tIns="0" rIns="18000" bIns="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kumimoji="1" lang="zh-CN" altLang="en-US" sz="2400" b="1">
                <a:solidFill>
                  <a:srgbClr val="0D0D0D"/>
                </a:solidFill>
                <a:latin typeface="黑体" panose="02010609060101010101" pitchFamily="49" charset="-122"/>
                <a:ea typeface="黑体" panose="02010609060101010101" pitchFamily="49" charset="-122"/>
              </a:rPr>
              <a:t>自然界中的这些现象，都是怎样形成的呢？</a:t>
            </a:r>
          </a:p>
        </p:txBody>
      </p:sp>
      <p:grpSp>
        <p:nvGrpSpPr>
          <p:cNvPr id="23" name="组合 22"/>
          <p:cNvGrpSpPr>
            <a:grpSpLocks noChangeAspect="1"/>
          </p:cNvGrpSpPr>
          <p:nvPr/>
        </p:nvGrpSpPr>
        <p:grpSpPr>
          <a:xfrm>
            <a:off x="8124708" y="4408998"/>
            <a:ext cx="2719503" cy="2088000"/>
            <a:chOff x="9182216" y="1634220"/>
            <a:chExt cx="2401200" cy="1800000"/>
          </a:xfrm>
        </p:grpSpPr>
        <p:pic>
          <p:nvPicPr>
            <p:cNvPr id="51" name="图片 50"/>
            <p:cNvPicPr/>
            <p:nvPr/>
          </p:nvPicPr>
          <p:blipFill rotWithShape="1">
            <a:blip r:embed="rId6" cstate="print">
              <a:extLst>
                <a:ext uri="{28A0092B-C50C-407E-A947-70E740481C1C}">
                  <a14:useLocalDpi xmlns:a14="http://schemas.microsoft.com/office/drawing/2010/main" val="0"/>
                </a:ext>
              </a:extLst>
            </a:blip>
            <a:srcRect t="31910"/>
            <a:stretch>
              <a:fillRect/>
            </a:stretch>
          </p:blipFill>
          <p:spPr>
            <a:xfrm>
              <a:off x="9182216" y="1634220"/>
              <a:ext cx="2401200" cy="1800000"/>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52" name="文本框 51"/>
            <p:cNvSpPr txBox="1"/>
            <p:nvPr/>
          </p:nvSpPr>
          <p:spPr>
            <a:xfrm>
              <a:off x="10652500" y="2911000"/>
              <a:ext cx="930916" cy="523220"/>
            </a:xfrm>
            <a:prstGeom prst="rect">
              <a:avLst/>
            </a:prstGeom>
            <a:noFill/>
            <a:ln>
              <a:noFill/>
            </a:ln>
          </p:spPr>
          <p:style>
            <a:lnRef idx="2">
              <a:schemeClr val="accent5"/>
            </a:lnRef>
            <a:fillRef idx="1">
              <a:schemeClr val="lt1"/>
            </a:fillRef>
            <a:effectRef idx="0">
              <a:schemeClr val="accent5"/>
            </a:effectRef>
            <a:fontRef idx="minor">
              <a:schemeClr val="dk1"/>
            </a:fontRef>
          </p:style>
          <p:txBody>
            <a:bodyPr wrap="square">
              <a:spAutoFit/>
            </a:bodyPr>
            <a:lstStyle/>
            <a:p>
              <a:pPr algn="ctr"/>
              <a:r>
                <a:rPr lang="zh-CN" altLang="en-US" sz="2800" b="1">
                  <a:solidFill>
                    <a:prstClr val="black"/>
                  </a:solidFill>
                  <a:latin typeface="楷体" panose="02010609060101010101" pitchFamily="49" charset="-122"/>
                  <a:ea typeface="楷体" panose="02010609060101010101" pitchFamily="49" charset="-122"/>
                </a:rPr>
                <a:t>冰花</a:t>
              </a:r>
            </a:p>
          </p:txBody>
        </p:sp>
      </p:grpSp>
      <p:grpSp>
        <p:nvGrpSpPr>
          <p:cNvPr id="45" name="组合 44"/>
          <p:cNvGrpSpPr>
            <a:grpSpLocks noChangeAspect="1"/>
          </p:cNvGrpSpPr>
          <p:nvPr/>
        </p:nvGrpSpPr>
        <p:grpSpPr>
          <a:xfrm>
            <a:off x="3335678" y="4408998"/>
            <a:ext cx="2784000" cy="2088000"/>
            <a:chOff x="9055621" y="4286329"/>
            <a:chExt cx="2400000" cy="1800000"/>
          </a:xfrm>
        </p:grpSpPr>
        <p:pic>
          <p:nvPicPr>
            <p:cNvPr id="46" name="图片 45"/>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055621" y="4286329"/>
              <a:ext cx="2400000" cy="1800000"/>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48" name="文本框 47"/>
            <p:cNvSpPr txBox="1"/>
            <p:nvPr/>
          </p:nvSpPr>
          <p:spPr>
            <a:xfrm>
              <a:off x="10843640" y="5563109"/>
              <a:ext cx="611981" cy="523220"/>
            </a:xfrm>
            <a:prstGeom prst="rect">
              <a:avLst/>
            </a:prstGeom>
            <a:noFill/>
            <a:ln>
              <a:noFill/>
            </a:ln>
          </p:spPr>
          <p:style>
            <a:lnRef idx="2">
              <a:schemeClr val="accent5"/>
            </a:lnRef>
            <a:fillRef idx="1">
              <a:schemeClr val="lt1"/>
            </a:fillRef>
            <a:effectRef idx="0">
              <a:schemeClr val="accent5"/>
            </a:effectRef>
            <a:fontRef idx="minor">
              <a:schemeClr val="dk1"/>
            </a:fontRef>
          </p:style>
          <p:txBody>
            <a:bodyPr wrap="square">
              <a:spAutoFit/>
            </a:bodyPr>
            <a:lstStyle/>
            <a:p>
              <a:pPr algn="ctr"/>
              <a:r>
                <a:rPr lang="zh-CN" altLang="en-US" sz="2800" b="1">
                  <a:solidFill>
                    <a:prstClr val="white"/>
                  </a:solidFill>
                  <a:latin typeface="楷体" panose="02010609060101010101" pitchFamily="49" charset="-122"/>
                  <a:ea typeface="楷体" panose="02010609060101010101" pitchFamily="49" charset="-122"/>
                </a:rPr>
                <a:t>霜</a:t>
              </a:r>
            </a:p>
          </p:txBody>
        </p:sp>
      </p:grpSp>
      <p:grpSp>
        <p:nvGrpSpPr>
          <p:cNvPr id="49" name="组合 48"/>
          <p:cNvGrpSpPr>
            <a:grpSpLocks noChangeAspect="1"/>
          </p:cNvGrpSpPr>
          <p:nvPr/>
        </p:nvGrpSpPr>
        <p:grpSpPr>
          <a:xfrm>
            <a:off x="3335678" y="1716790"/>
            <a:ext cx="2784000" cy="2088000"/>
            <a:chOff x="6181822" y="4307384"/>
            <a:chExt cx="2400000" cy="1800000"/>
          </a:xfrm>
        </p:grpSpPr>
        <p:pic>
          <p:nvPicPr>
            <p:cNvPr id="50" name="图片 49"/>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181822" y="4307384"/>
              <a:ext cx="2400000" cy="1800000"/>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54" name="文本框 53"/>
            <p:cNvSpPr txBox="1"/>
            <p:nvPr/>
          </p:nvSpPr>
          <p:spPr>
            <a:xfrm>
              <a:off x="7969841" y="5584164"/>
              <a:ext cx="611981" cy="523220"/>
            </a:xfrm>
            <a:prstGeom prst="rect">
              <a:avLst/>
            </a:prstGeom>
            <a:noFill/>
            <a:ln>
              <a:noFill/>
            </a:ln>
          </p:spPr>
          <p:style>
            <a:lnRef idx="2">
              <a:schemeClr val="accent5"/>
            </a:lnRef>
            <a:fillRef idx="1">
              <a:schemeClr val="lt1"/>
            </a:fillRef>
            <a:effectRef idx="0">
              <a:schemeClr val="accent5"/>
            </a:effectRef>
            <a:fontRef idx="minor">
              <a:schemeClr val="dk1"/>
            </a:fontRef>
          </p:style>
          <p:txBody>
            <a:bodyPr wrap="square">
              <a:spAutoFit/>
            </a:bodyPr>
            <a:lstStyle/>
            <a:p>
              <a:pPr algn="ctr"/>
              <a:r>
                <a:rPr lang="zh-CN" altLang="en-US" sz="2800" b="1">
                  <a:solidFill>
                    <a:prstClr val="white"/>
                  </a:solidFill>
                  <a:latin typeface="楷体" panose="02010609060101010101" pitchFamily="49" charset="-122"/>
                  <a:ea typeface="楷体" panose="02010609060101010101" pitchFamily="49" charset="-122"/>
                </a:rPr>
                <a:t>露</a:t>
              </a:r>
            </a:p>
          </p:txBody>
        </p:sp>
      </p:grpSp>
      <p:grpSp>
        <p:nvGrpSpPr>
          <p:cNvPr id="47" name="组合 46"/>
          <p:cNvGrpSpPr/>
          <p:nvPr/>
        </p:nvGrpSpPr>
        <p:grpSpPr>
          <a:xfrm>
            <a:off x="3109072" y="463740"/>
            <a:ext cx="2443768" cy="874410"/>
            <a:chOff x="6186283" y="5103141"/>
            <a:chExt cx="1926695" cy="689395"/>
          </a:xfrm>
        </p:grpSpPr>
        <p:grpSp>
          <p:nvGrpSpPr>
            <p:cNvPr id="53" name="组合 52"/>
            <p:cNvGrpSpPr/>
            <p:nvPr/>
          </p:nvGrpSpPr>
          <p:grpSpPr>
            <a:xfrm>
              <a:off x="6186283" y="5103141"/>
              <a:ext cx="1926695" cy="689395"/>
              <a:chOff x="3142878" y="1753554"/>
              <a:chExt cx="1926695" cy="689395"/>
            </a:xfrm>
          </p:grpSpPr>
          <p:sp>
            <p:nvSpPr>
              <p:cNvPr id="57" name="圆角矩形 56"/>
              <p:cNvSpPr/>
              <p:nvPr/>
            </p:nvSpPr>
            <p:spPr>
              <a:xfrm>
                <a:off x="3372405" y="1903173"/>
                <a:ext cx="1697168" cy="434877"/>
              </a:xfrm>
              <a:prstGeom prst="roundRect">
                <a:avLst>
                  <a:gd name="adj" fmla="val 48539"/>
                </a:avLst>
              </a:prstGeom>
              <a:solidFill>
                <a:srgbClr val="026BA5"/>
              </a:solidFill>
              <a:ln w="28575">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文本框 57"/>
              <p:cNvSpPr txBox="1"/>
              <p:nvPr/>
            </p:nvSpPr>
            <p:spPr>
              <a:xfrm>
                <a:off x="3939655" y="1903173"/>
                <a:ext cx="1064889" cy="412513"/>
              </a:xfrm>
              <a:prstGeom prst="rect">
                <a:avLst/>
              </a:prstGeom>
              <a:noFill/>
            </p:spPr>
            <p:txBody>
              <a:bodyPr wrap="square" rtlCol="0">
                <a:spAutoFit/>
              </a:bodyPr>
              <a:lstStyle/>
              <a:p>
                <a:r>
                  <a:rPr lang="zh-CN" altLang="en-US" sz="2800">
                    <a:solidFill>
                      <a:schemeClr val="bg1"/>
                    </a:solidFill>
                    <a:latin typeface="微软雅黑" panose="020B0503020204020204" pitchFamily="34" charset="-122"/>
                    <a:ea typeface="微软雅黑" panose="020B0503020204020204" pitchFamily="34" charset="-122"/>
                  </a:rPr>
                  <a:t>水循环</a:t>
                </a:r>
                <a:endParaRPr lang="zh-CN" altLang="en-US" sz="2800" dirty="0">
                  <a:solidFill>
                    <a:schemeClr val="bg1"/>
                  </a:solidFill>
                  <a:latin typeface="微软雅黑" panose="020B0503020204020204" pitchFamily="34" charset="-122"/>
                  <a:ea typeface="微软雅黑" panose="020B0503020204020204" pitchFamily="34" charset="-122"/>
                </a:endParaRPr>
              </a:p>
            </p:txBody>
          </p:sp>
          <p:sp>
            <p:nvSpPr>
              <p:cNvPr id="59" name="Shape 2248"/>
              <p:cNvSpPr/>
              <p:nvPr/>
            </p:nvSpPr>
            <p:spPr>
              <a:xfrm flipH="1">
                <a:off x="3142878" y="1753554"/>
                <a:ext cx="689395" cy="68939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026BA5"/>
              </a:solidFill>
              <a:ln w="28575" cap="flat">
                <a:solidFill>
                  <a:schemeClr val="bg1"/>
                </a:solidFill>
                <a:miter lim="400000"/>
              </a:ln>
              <a:effectLst>
                <a:outerShdw blurRad="63500" sx="102000" sy="102000" algn="ctr" rotWithShape="0">
                  <a:prstClr val="black">
                    <a:alpha val="40000"/>
                  </a:prstClr>
                </a:outerShdw>
              </a:effectLst>
            </p:spPr>
            <p:txBody>
              <a:bodyPr wrap="square" lIns="0" tIns="0" rIns="0" bIns="0" numCol="1" anchor="t">
                <a:noAutofit/>
              </a:bodyPr>
              <a:lstStyle/>
              <a:p>
                <a:pPr lvl="0"/>
                <a:endParaRPr/>
              </a:p>
            </p:txBody>
          </p:sp>
        </p:grpSp>
        <p:sp>
          <p:nvSpPr>
            <p:cNvPr id="56" name="Shape 25434"/>
            <p:cNvSpPr/>
            <p:nvPr/>
          </p:nvSpPr>
          <p:spPr>
            <a:xfrm>
              <a:off x="6306309" y="5172600"/>
              <a:ext cx="481014" cy="436563"/>
            </a:xfrm>
            <a:custGeom>
              <a:avLst/>
              <a:gdLst/>
              <a:ahLst/>
              <a:cxnLst>
                <a:cxn ang="0">
                  <a:pos x="wd2" y="hd2"/>
                </a:cxn>
                <a:cxn ang="5400000">
                  <a:pos x="wd2" y="hd2"/>
                </a:cxn>
                <a:cxn ang="10800000">
                  <a:pos x="wd2" y="hd2"/>
                </a:cxn>
                <a:cxn ang="16200000">
                  <a:pos x="wd2" y="hd2"/>
                </a:cxn>
              </a:cxnLst>
              <a:rect l="0" t="0" r="r" b="b"/>
              <a:pathLst>
                <a:path w="21600" h="21600" extrusionOk="0">
                  <a:moveTo>
                    <a:pt x="19889" y="16180"/>
                  </a:moveTo>
                  <a:lnTo>
                    <a:pt x="19889" y="9897"/>
                  </a:lnTo>
                  <a:lnTo>
                    <a:pt x="11620" y="9897"/>
                  </a:lnTo>
                  <a:lnTo>
                    <a:pt x="11620" y="5420"/>
                  </a:lnTo>
                  <a:lnTo>
                    <a:pt x="13331" y="5420"/>
                  </a:lnTo>
                  <a:lnTo>
                    <a:pt x="13331" y="0"/>
                  </a:lnTo>
                  <a:lnTo>
                    <a:pt x="8269" y="0"/>
                  </a:lnTo>
                  <a:lnTo>
                    <a:pt x="8269" y="5420"/>
                  </a:lnTo>
                  <a:lnTo>
                    <a:pt x="9980" y="5420"/>
                  </a:lnTo>
                  <a:lnTo>
                    <a:pt x="9980" y="9897"/>
                  </a:lnTo>
                  <a:lnTo>
                    <a:pt x="1711" y="9897"/>
                  </a:lnTo>
                  <a:lnTo>
                    <a:pt x="1711" y="16180"/>
                  </a:lnTo>
                  <a:lnTo>
                    <a:pt x="0" y="16180"/>
                  </a:lnTo>
                  <a:lnTo>
                    <a:pt x="0" y="21600"/>
                  </a:lnTo>
                  <a:lnTo>
                    <a:pt x="4919" y="21600"/>
                  </a:lnTo>
                  <a:lnTo>
                    <a:pt x="4919" y="16180"/>
                  </a:lnTo>
                  <a:lnTo>
                    <a:pt x="3350" y="16180"/>
                  </a:lnTo>
                  <a:lnTo>
                    <a:pt x="3350" y="11703"/>
                  </a:lnTo>
                  <a:lnTo>
                    <a:pt x="9980" y="11703"/>
                  </a:lnTo>
                  <a:lnTo>
                    <a:pt x="9980" y="16180"/>
                  </a:lnTo>
                  <a:lnTo>
                    <a:pt x="8269" y="16180"/>
                  </a:lnTo>
                  <a:lnTo>
                    <a:pt x="8269" y="21600"/>
                  </a:lnTo>
                  <a:lnTo>
                    <a:pt x="13331" y="21600"/>
                  </a:lnTo>
                  <a:lnTo>
                    <a:pt x="13331" y="16180"/>
                  </a:lnTo>
                  <a:lnTo>
                    <a:pt x="11620" y="16180"/>
                  </a:lnTo>
                  <a:lnTo>
                    <a:pt x="11620" y="11703"/>
                  </a:lnTo>
                  <a:lnTo>
                    <a:pt x="18250" y="11703"/>
                  </a:lnTo>
                  <a:lnTo>
                    <a:pt x="18250" y="16180"/>
                  </a:lnTo>
                  <a:lnTo>
                    <a:pt x="16681" y="16180"/>
                  </a:lnTo>
                  <a:lnTo>
                    <a:pt x="16681" y="21600"/>
                  </a:lnTo>
                  <a:lnTo>
                    <a:pt x="21600" y="21600"/>
                  </a:lnTo>
                  <a:lnTo>
                    <a:pt x="21600" y="16180"/>
                  </a:lnTo>
                  <a:lnTo>
                    <a:pt x="19889" y="16180"/>
                  </a:lnTo>
                  <a:close/>
                </a:path>
              </a:pathLst>
            </a:custGeom>
            <a:solidFill>
              <a:schemeClr val="bg1"/>
            </a:solidFill>
            <a:ln w="12700" cap="flat">
              <a:noFill/>
              <a:miter lim="400000"/>
            </a:ln>
            <a:effectLst>
              <a:outerShdw blurRad="50800" dist="38100" dir="2700000" algn="tl" rotWithShape="0">
                <a:prstClr val="black">
                  <a:alpha val="40000"/>
                </a:prstClr>
              </a:outerShdw>
            </a:effectLst>
          </p:spPr>
          <p:txBody>
            <a:bodyPr wrap="square" lIns="0" tIns="0" rIns="0" bIns="0" numCol="1" anchor="t">
              <a:noAutofit/>
            </a:bodyPr>
            <a:lstStyle/>
            <a:p>
              <a:pPr lvl="0"/>
              <a:endParaRPr/>
            </a:p>
          </p:txBody>
        </p:sp>
      </p:grpSp>
      <p:sp>
        <p:nvSpPr>
          <p:cNvPr id="42" name="文本框 41"/>
          <p:cNvSpPr txBox="1"/>
          <p:nvPr/>
        </p:nvSpPr>
        <p:spPr>
          <a:xfrm>
            <a:off x="6237660" y="2410033"/>
            <a:ext cx="883940" cy="510778"/>
          </a:xfrm>
          <a:prstGeom prst="wedgeRoundRectCallout">
            <a:avLst>
              <a:gd name="adj1" fmla="val -63803"/>
              <a:gd name="adj2" fmla="val 117583"/>
              <a:gd name="adj3" fmla="val 16667"/>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zh-CN" altLang="en-US" sz="2400">
                <a:latin typeface="黑体" panose="02010609060101010101" pitchFamily="49" charset="-122"/>
                <a:ea typeface="黑体" panose="02010609060101010101" pitchFamily="49" charset="-122"/>
              </a:rPr>
              <a:t>液化</a:t>
            </a:r>
          </a:p>
        </p:txBody>
      </p:sp>
      <p:sp>
        <p:nvSpPr>
          <p:cNvPr id="43" name="文本框 42"/>
          <p:cNvSpPr txBox="1"/>
          <p:nvPr/>
        </p:nvSpPr>
        <p:spPr>
          <a:xfrm>
            <a:off x="10962194" y="2300350"/>
            <a:ext cx="883940" cy="510778"/>
          </a:xfrm>
          <a:prstGeom prst="wedgeRoundRectCallout">
            <a:avLst>
              <a:gd name="adj1" fmla="val -63803"/>
              <a:gd name="adj2" fmla="val 117583"/>
              <a:gd name="adj3" fmla="val 16667"/>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zh-CN" altLang="en-US" sz="2400">
                <a:latin typeface="黑体" panose="02010609060101010101" pitchFamily="49" charset="-122"/>
                <a:ea typeface="黑体" panose="02010609060101010101" pitchFamily="49" charset="-122"/>
              </a:rPr>
              <a:t>液化</a:t>
            </a:r>
          </a:p>
        </p:txBody>
      </p:sp>
      <p:sp>
        <p:nvSpPr>
          <p:cNvPr id="61" name="文本框 60"/>
          <p:cNvSpPr txBox="1"/>
          <p:nvPr/>
        </p:nvSpPr>
        <p:spPr>
          <a:xfrm>
            <a:off x="6237660" y="5094169"/>
            <a:ext cx="883940" cy="510778"/>
          </a:xfrm>
          <a:prstGeom prst="wedgeRoundRectCallout">
            <a:avLst>
              <a:gd name="adj1" fmla="val -63803"/>
              <a:gd name="adj2" fmla="val 117583"/>
              <a:gd name="adj3" fmla="val 16667"/>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zh-CN" altLang="en-US" sz="2400">
                <a:latin typeface="黑体" panose="02010609060101010101" pitchFamily="49" charset="-122"/>
                <a:ea typeface="黑体" panose="02010609060101010101" pitchFamily="49" charset="-122"/>
              </a:rPr>
              <a:t>凝华</a:t>
            </a:r>
          </a:p>
        </p:txBody>
      </p:sp>
      <p:sp>
        <p:nvSpPr>
          <p:cNvPr id="64" name="文本框 63"/>
          <p:cNvSpPr txBox="1"/>
          <p:nvPr/>
        </p:nvSpPr>
        <p:spPr>
          <a:xfrm>
            <a:off x="10962194" y="4956787"/>
            <a:ext cx="883940" cy="510778"/>
          </a:xfrm>
          <a:prstGeom prst="wedgeRoundRectCallout">
            <a:avLst>
              <a:gd name="adj1" fmla="val -63803"/>
              <a:gd name="adj2" fmla="val 117583"/>
              <a:gd name="adj3" fmla="val 16667"/>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zh-CN" altLang="en-US" sz="2400">
                <a:latin typeface="黑体" panose="02010609060101010101" pitchFamily="49" charset="-122"/>
                <a:ea typeface="黑体" panose="02010609060101010101" pitchFamily="49" charset="-122"/>
              </a:rPr>
              <a:t>凝华</a:t>
            </a:r>
          </a:p>
        </p:txBody>
      </p:sp>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0"/>
                                        </p:tgtEl>
                                        <p:attrNameLst>
                                          <p:attrName>style.visibility</p:attrName>
                                        </p:attrNameLst>
                                      </p:cBhvr>
                                      <p:to>
                                        <p:strVal val="visible"/>
                                      </p:to>
                                    </p:set>
                                    <p:animEffect transition="in" filter="fade">
                                      <p:cBhvr>
                                        <p:cTn id="7" dur="500"/>
                                        <p:tgtEl>
                                          <p:spTgt spid="6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2"/>
                                        </p:tgtEl>
                                        <p:attrNameLst>
                                          <p:attrName>style.visibility</p:attrName>
                                        </p:attrNameLst>
                                      </p:cBhvr>
                                      <p:to>
                                        <p:strVal val="visible"/>
                                      </p:to>
                                    </p:set>
                                    <p:animEffect transition="in" filter="wipe(left)">
                                      <p:cBhvr>
                                        <p:cTn id="12" dur="500"/>
                                        <p:tgtEl>
                                          <p:spTgt spid="4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43"/>
                                        </p:tgtEl>
                                        <p:attrNameLst>
                                          <p:attrName>style.visibility</p:attrName>
                                        </p:attrNameLst>
                                      </p:cBhvr>
                                      <p:to>
                                        <p:strVal val="visible"/>
                                      </p:to>
                                    </p:set>
                                    <p:animEffect transition="in" filter="wipe(left)">
                                      <p:cBhvr>
                                        <p:cTn id="17" dur="500"/>
                                        <p:tgtEl>
                                          <p:spTgt spid="43"/>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61"/>
                                        </p:tgtEl>
                                        <p:attrNameLst>
                                          <p:attrName>style.visibility</p:attrName>
                                        </p:attrNameLst>
                                      </p:cBhvr>
                                      <p:to>
                                        <p:strVal val="visible"/>
                                      </p:to>
                                    </p:set>
                                    <p:animEffect transition="in" filter="wipe(left)">
                                      <p:cBhvr>
                                        <p:cTn id="22" dur="500"/>
                                        <p:tgtEl>
                                          <p:spTgt spid="61"/>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64"/>
                                        </p:tgtEl>
                                        <p:attrNameLst>
                                          <p:attrName>style.visibility</p:attrName>
                                        </p:attrNameLst>
                                      </p:cBhvr>
                                      <p:to>
                                        <p:strVal val="visible"/>
                                      </p:to>
                                    </p:set>
                                    <p:animEffect transition="in" filter="wipe(left)">
                                      <p:cBhvr>
                                        <p:cTn id="27"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P spid="42" grpId="0" animBg="1"/>
      <p:bldP spid="43" grpId="0" animBg="1"/>
      <p:bldP spid="61" grpId="0" animBg="1"/>
      <p:bldP spid="64"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 name="组合 1"/>
          <p:cNvGrpSpPr/>
          <p:nvPr/>
        </p:nvGrpSpPr>
        <p:grpSpPr>
          <a:xfrm>
            <a:off x="96850" y="548681"/>
            <a:ext cx="1572904" cy="658425"/>
            <a:chOff x="3142451" y="548680"/>
            <a:chExt cx="1572904" cy="658425"/>
          </a:xfrm>
        </p:grpSpPr>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4" name="文本框 3"/>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新课引入</a:t>
              </a:r>
            </a:p>
          </p:txBody>
        </p:sp>
      </p:grpSp>
      <p:grpSp>
        <p:nvGrpSpPr>
          <p:cNvPr id="5" name="组合 4"/>
          <p:cNvGrpSpPr/>
          <p:nvPr/>
        </p:nvGrpSpPr>
        <p:grpSpPr>
          <a:xfrm>
            <a:off x="96850" y="1400790"/>
            <a:ext cx="1572904" cy="658425"/>
            <a:chOff x="118542" y="795531"/>
            <a:chExt cx="1572904" cy="658425"/>
          </a:xfrm>
        </p:grpSpPr>
        <p:pic>
          <p:nvPicPr>
            <p:cNvPr id="6" name="图片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8542" y="795531"/>
              <a:ext cx="1572904" cy="658425"/>
            </a:xfrm>
            <a:prstGeom prst="rect">
              <a:avLst/>
            </a:prstGeom>
          </p:spPr>
        </p:pic>
        <p:sp>
          <p:nvSpPr>
            <p:cNvPr id="7" name="文本框 6"/>
            <p:cNvSpPr txBox="1"/>
            <p:nvPr/>
          </p:nvSpPr>
          <p:spPr>
            <a:xfrm>
              <a:off x="213036" y="862276"/>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知识讲解</a:t>
              </a:r>
            </a:p>
          </p:txBody>
        </p:sp>
      </p:grpSp>
      <p:grpSp>
        <p:nvGrpSpPr>
          <p:cNvPr id="8" name="组合 7"/>
          <p:cNvGrpSpPr/>
          <p:nvPr/>
        </p:nvGrpSpPr>
        <p:grpSpPr>
          <a:xfrm>
            <a:off x="108353" y="2252899"/>
            <a:ext cx="1572904" cy="658425"/>
            <a:chOff x="3142451" y="548680"/>
            <a:chExt cx="1572904" cy="658425"/>
          </a:xfrm>
        </p:grpSpPr>
        <p:pic>
          <p:nvPicPr>
            <p:cNvPr id="9" name="图片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10" name="文本框 9"/>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实验探究</a:t>
              </a:r>
            </a:p>
          </p:txBody>
        </p:sp>
      </p:grpSp>
      <p:grpSp>
        <p:nvGrpSpPr>
          <p:cNvPr id="11" name="组合 10"/>
          <p:cNvGrpSpPr/>
          <p:nvPr/>
        </p:nvGrpSpPr>
        <p:grpSpPr>
          <a:xfrm>
            <a:off x="99325" y="3957117"/>
            <a:ext cx="1572904" cy="658425"/>
            <a:chOff x="3142451" y="548680"/>
            <a:chExt cx="1572904" cy="658425"/>
          </a:xfrm>
        </p:grpSpPr>
        <p:pic>
          <p:nvPicPr>
            <p:cNvPr id="12" name="图片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13" name="文本框 12"/>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课堂小结</a:t>
              </a:r>
            </a:p>
          </p:txBody>
        </p:sp>
      </p:grpSp>
      <p:grpSp>
        <p:nvGrpSpPr>
          <p:cNvPr id="14" name="组合 13"/>
          <p:cNvGrpSpPr/>
          <p:nvPr/>
        </p:nvGrpSpPr>
        <p:grpSpPr>
          <a:xfrm>
            <a:off x="96850" y="3105008"/>
            <a:ext cx="1572904" cy="658425"/>
            <a:chOff x="3142451" y="548680"/>
            <a:chExt cx="1572904" cy="658425"/>
          </a:xfrm>
        </p:grpSpPr>
        <p:pic>
          <p:nvPicPr>
            <p:cNvPr id="15" name="图片 1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16" name="文本框 15"/>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随堂练习</a:t>
              </a:r>
            </a:p>
          </p:txBody>
        </p:sp>
      </p:grpSp>
      <p:grpSp>
        <p:nvGrpSpPr>
          <p:cNvPr id="17" name="组合 16"/>
          <p:cNvGrpSpPr/>
          <p:nvPr/>
        </p:nvGrpSpPr>
        <p:grpSpPr>
          <a:xfrm>
            <a:off x="142552" y="5661249"/>
            <a:ext cx="1572699" cy="658339"/>
            <a:chOff x="3142451" y="548680"/>
            <a:chExt cx="1572904" cy="658425"/>
          </a:xfrm>
        </p:grpSpPr>
        <p:pic>
          <p:nvPicPr>
            <p:cNvPr id="18" name="图片 1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19" name="文本框 18"/>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布置作业</a:t>
              </a:r>
            </a:p>
          </p:txBody>
        </p:sp>
      </p:grpSp>
      <p:grpSp>
        <p:nvGrpSpPr>
          <p:cNvPr id="20" name="组合 19"/>
          <p:cNvGrpSpPr/>
          <p:nvPr/>
        </p:nvGrpSpPr>
        <p:grpSpPr>
          <a:xfrm>
            <a:off x="119337" y="4809226"/>
            <a:ext cx="1572699" cy="658339"/>
            <a:chOff x="3142451" y="548680"/>
            <a:chExt cx="1572904" cy="658425"/>
          </a:xfrm>
        </p:grpSpPr>
        <p:pic>
          <p:nvPicPr>
            <p:cNvPr id="21" name="图片 2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22" name="文本框 21"/>
            <p:cNvSpPr txBox="1"/>
            <p:nvPr/>
          </p:nvSpPr>
          <p:spPr>
            <a:xfrm>
              <a:off x="3214886" y="620688"/>
              <a:ext cx="1461618" cy="46172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拓展延伸</a:t>
              </a:r>
            </a:p>
          </p:txBody>
        </p:sp>
      </p:grpSp>
      <p:grpSp>
        <p:nvGrpSpPr>
          <p:cNvPr id="64" name="组合 63"/>
          <p:cNvGrpSpPr>
            <a:grpSpLocks noChangeAspect="1"/>
          </p:cNvGrpSpPr>
          <p:nvPr/>
        </p:nvGrpSpPr>
        <p:grpSpPr>
          <a:xfrm>
            <a:off x="3308279" y="4286329"/>
            <a:ext cx="2784000" cy="2088000"/>
            <a:chOff x="3075417" y="4286329"/>
            <a:chExt cx="2400000" cy="1800000"/>
          </a:xfrm>
        </p:grpSpPr>
        <p:pic>
          <p:nvPicPr>
            <p:cNvPr id="42" name="图片 4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075417" y="4286329"/>
              <a:ext cx="2400000" cy="1800000"/>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54" name="文本框 53"/>
            <p:cNvSpPr txBox="1"/>
            <p:nvPr/>
          </p:nvSpPr>
          <p:spPr>
            <a:xfrm>
              <a:off x="4863436" y="5563109"/>
              <a:ext cx="611981" cy="523220"/>
            </a:xfrm>
            <a:prstGeom prst="rect">
              <a:avLst/>
            </a:prstGeom>
            <a:noFill/>
            <a:ln>
              <a:noFill/>
            </a:ln>
          </p:spPr>
          <p:style>
            <a:lnRef idx="2">
              <a:schemeClr val="accent5"/>
            </a:lnRef>
            <a:fillRef idx="1">
              <a:schemeClr val="lt1"/>
            </a:fillRef>
            <a:effectRef idx="0">
              <a:schemeClr val="accent5"/>
            </a:effectRef>
            <a:fontRef idx="minor">
              <a:schemeClr val="dk1"/>
            </a:fontRef>
          </p:style>
          <p:txBody>
            <a:bodyPr wrap="square">
              <a:spAutoFit/>
            </a:bodyPr>
            <a:lstStyle/>
            <a:p>
              <a:pPr algn="ctr"/>
              <a:r>
                <a:rPr lang="zh-CN" altLang="en-US" sz="2800" b="1">
                  <a:solidFill>
                    <a:prstClr val="white"/>
                  </a:solidFill>
                  <a:latin typeface="楷体" panose="02010609060101010101" pitchFamily="49" charset="-122"/>
                  <a:ea typeface="楷体" panose="02010609060101010101" pitchFamily="49" charset="-122"/>
                </a:rPr>
                <a:t>雨</a:t>
              </a:r>
            </a:p>
          </p:txBody>
        </p:sp>
      </p:grpSp>
      <p:sp>
        <p:nvSpPr>
          <p:cNvPr id="60" name="TextBox 8"/>
          <p:cNvSpPr>
            <a:spLocks noChangeArrowheads="1"/>
          </p:cNvSpPr>
          <p:nvPr/>
        </p:nvSpPr>
        <p:spPr bwMode="auto">
          <a:xfrm>
            <a:off x="5679873" y="686285"/>
            <a:ext cx="5901772" cy="580787"/>
          </a:xfrm>
          <a:prstGeom prst="roundRect">
            <a:avLst>
              <a:gd name="adj" fmla="val 7949"/>
            </a:avLst>
          </a:prstGeom>
          <a:noFill/>
          <a:ln w="28575">
            <a:noFill/>
            <a:prstDash val="sysDot"/>
          </a:ln>
          <a:effectLst/>
        </p:spPr>
        <p:style>
          <a:lnRef idx="1">
            <a:schemeClr val="accent1"/>
          </a:lnRef>
          <a:fillRef idx="2">
            <a:schemeClr val="accent1"/>
          </a:fillRef>
          <a:effectRef idx="1">
            <a:schemeClr val="accent1"/>
          </a:effectRef>
          <a:fontRef idx="minor">
            <a:schemeClr val="dk1"/>
          </a:fontRef>
        </p:style>
        <p:txBody>
          <a:bodyPr wrap="square" lIns="18000" tIns="0" rIns="18000" bIns="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kumimoji="1" lang="zh-CN" altLang="en-US" sz="2400" b="1">
                <a:solidFill>
                  <a:srgbClr val="0D0D0D"/>
                </a:solidFill>
                <a:latin typeface="黑体" panose="02010609060101010101" pitchFamily="49" charset="-122"/>
                <a:ea typeface="黑体" panose="02010609060101010101" pitchFamily="49" charset="-122"/>
              </a:rPr>
              <a:t>自然界中的这些现象，都是怎样形成的呢？</a:t>
            </a:r>
          </a:p>
        </p:txBody>
      </p:sp>
      <p:grpSp>
        <p:nvGrpSpPr>
          <p:cNvPr id="27" name="组合 26"/>
          <p:cNvGrpSpPr>
            <a:grpSpLocks noChangeAspect="1"/>
          </p:cNvGrpSpPr>
          <p:nvPr/>
        </p:nvGrpSpPr>
        <p:grpSpPr>
          <a:xfrm>
            <a:off x="8039769" y="4286329"/>
            <a:ext cx="2785392" cy="2088000"/>
            <a:chOff x="2968120" y="4307384"/>
            <a:chExt cx="2401200" cy="1800000"/>
          </a:xfrm>
        </p:grpSpPr>
        <p:pic>
          <p:nvPicPr>
            <p:cNvPr id="25" name="图片 24"/>
            <p:cNvPicPr/>
            <p:nvPr/>
          </p:nvPicPr>
          <p:blipFill>
            <a:blip r:embed="rId6" cstate="print">
              <a:extLst>
                <a:ext uri="{28A0092B-C50C-407E-A947-70E740481C1C}">
                  <a14:useLocalDpi xmlns:a14="http://schemas.microsoft.com/office/drawing/2010/main" val="0"/>
                </a:ext>
              </a:extLst>
            </a:blip>
            <a:stretch>
              <a:fillRect/>
            </a:stretch>
          </p:blipFill>
          <p:spPr>
            <a:xfrm>
              <a:off x="2968120" y="4307384"/>
              <a:ext cx="2401200" cy="1800000"/>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56" name="文本框 55"/>
            <p:cNvSpPr txBox="1"/>
            <p:nvPr/>
          </p:nvSpPr>
          <p:spPr>
            <a:xfrm>
              <a:off x="4438404" y="5584164"/>
              <a:ext cx="930916" cy="451052"/>
            </a:xfrm>
            <a:prstGeom prst="rect">
              <a:avLst/>
            </a:prstGeom>
            <a:noFill/>
            <a:ln>
              <a:noFill/>
            </a:ln>
          </p:spPr>
          <p:style>
            <a:lnRef idx="2">
              <a:schemeClr val="accent5"/>
            </a:lnRef>
            <a:fillRef idx="1">
              <a:schemeClr val="lt1"/>
            </a:fillRef>
            <a:effectRef idx="0">
              <a:schemeClr val="accent5"/>
            </a:effectRef>
            <a:fontRef idx="minor">
              <a:schemeClr val="dk1"/>
            </a:fontRef>
          </p:style>
          <p:txBody>
            <a:bodyPr wrap="square">
              <a:spAutoFit/>
            </a:bodyPr>
            <a:lstStyle/>
            <a:p>
              <a:pPr algn="ctr"/>
              <a:r>
                <a:rPr lang="zh-CN" altLang="en-US" sz="2800" b="1">
                  <a:solidFill>
                    <a:prstClr val="white"/>
                  </a:solidFill>
                  <a:latin typeface="楷体" panose="02010609060101010101" pitchFamily="49" charset="-122"/>
                  <a:ea typeface="楷体" panose="02010609060101010101" pitchFamily="49" charset="-122"/>
                </a:rPr>
                <a:t>冰雹</a:t>
              </a:r>
            </a:p>
          </p:txBody>
        </p:sp>
      </p:grpSp>
      <p:grpSp>
        <p:nvGrpSpPr>
          <p:cNvPr id="76" name="组合 75"/>
          <p:cNvGrpSpPr>
            <a:grpSpLocks noChangeAspect="1"/>
          </p:cNvGrpSpPr>
          <p:nvPr/>
        </p:nvGrpSpPr>
        <p:grpSpPr>
          <a:xfrm>
            <a:off x="3308279" y="1577491"/>
            <a:ext cx="2718147" cy="2088000"/>
            <a:chOff x="2987208" y="1701754"/>
            <a:chExt cx="2400000" cy="1800000"/>
          </a:xfrm>
        </p:grpSpPr>
        <p:pic>
          <p:nvPicPr>
            <p:cNvPr id="77" name="图片 7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987208" y="1701754"/>
              <a:ext cx="2400000" cy="1800000"/>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78" name="文本框 77"/>
            <p:cNvSpPr txBox="1"/>
            <p:nvPr/>
          </p:nvSpPr>
          <p:spPr>
            <a:xfrm>
              <a:off x="4775227" y="2978534"/>
              <a:ext cx="611981" cy="523220"/>
            </a:xfrm>
            <a:prstGeom prst="rect">
              <a:avLst/>
            </a:prstGeom>
            <a:noFill/>
            <a:ln>
              <a:noFill/>
            </a:ln>
          </p:spPr>
          <p:style>
            <a:lnRef idx="2">
              <a:schemeClr val="accent5"/>
            </a:lnRef>
            <a:fillRef idx="1">
              <a:schemeClr val="lt1"/>
            </a:fillRef>
            <a:effectRef idx="0">
              <a:schemeClr val="accent5"/>
            </a:effectRef>
            <a:fontRef idx="minor">
              <a:schemeClr val="dk1"/>
            </a:fontRef>
          </p:style>
          <p:txBody>
            <a:bodyPr wrap="square">
              <a:spAutoFit/>
            </a:bodyPr>
            <a:lstStyle/>
            <a:p>
              <a:pPr algn="ctr"/>
              <a:r>
                <a:rPr lang="zh-CN" altLang="en-US" sz="2800" b="1">
                  <a:solidFill>
                    <a:prstClr val="black"/>
                  </a:solidFill>
                  <a:latin typeface="楷体" panose="02010609060101010101" pitchFamily="49" charset="-122"/>
                  <a:ea typeface="楷体" panose="02010609060101010101" pitchFamily="49" charset="-122"/>
                </a:rPr>
                <a:t>云</a:t>
              </a:r>
            </a:p>
          </p:txBody>
        </p:sp>
      </p:grpSp>
      <p:grpSp>
        <p:nvGrpSpPr>
          <p:cNvPr id="79" name="组合 78"/>
          <p:cNvGrpSpPr>
            <a:grpSpLocks noChangeAspect="1"/>
          </p:cNvGrpSpPr>
          <p:nvPr/>
        </p:nvGrpSpPr>
        <p:grpSpPr>
          <a:xfrm>
            <a:off x="8105658" y="1577491"/>
            <a:ext cx="2719503" cy="2088000"/>
            <a:chOff x="9138670" y="1701754"/>
            <a:chExt cx="2316951" cy="1800000"/>
          </a:xfrm>
        </p:grpSpPr>
        <p:pic>
          <p:nvPicPr>
            <p:cNvPr id="80" name="图片 79"/>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9138670" y="1701754"/>
              <a:ext cx="2316951" cy="1800000"/>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81" name="文本框 80"/>
            <p:cNvSpPr txBox="1"/>
            <p:nvPr/>
          </p:nvSpPr>
          <p:spPr>
            <a:xfrm>
              <a:off x="10843640" y="2978534"/>
              <a:ext cx="611981" cy="523220"/>
            </a:xfrm>
            <a:prstGeom prst="rect">
              <a:avLst/>
            </a:prstGeom>
            <a:noFill/>
            <a:ln>
              <a:noFill/>
            </a:ln>
          </p:spPr>
          <p:style>
            <a:lnRef idx="2">
              <a:schemeClr val="accent5"/>
            </a:lnRef>
            <a:fillRef idx="1">
              <a:schemeClr val="lt1"/>
            </a:fillRef>
            <a:effectRef idx="0">
              <a:schemeClr val="accent5"/>
            </a:effectRef>
            <a:fontRef idx="minor">
              <a:schemeClr val="dk1"/>
            </a:fontRef>
          </p:style>
          <p:txBody>
            <a:bodyPr wrap="square">
              <a:spAutoFit/>
            </a:bodyPr>
            <a:lstStyle/>
            <a:p>
              <a:pPr algn="ctr"/>
              <a:r>
                <a:rPr lang="zh-CN" altLang="en-US" sz="2800" b="1">
                  <a:solidFill>
                    <a:prstClr val="black"/>
                  </a:solidFill>
                  <a:latin typeface="楷体" panose="02010609060101010101" pitchFamily="49" charset="-122"/>
                  <a:ea typeface="楷体" panose="02010609060101010101" pitchFamily="49" charset="-122"/>
                </a:rPr>
                <a:t>雪</a:t>
              </a:r>
            </a:p>
          </p:txBody>
        </p:sp>
      </p:grpSp>
      <p:grpSp>
        <p:nvGrpSpPr>
          <p:cNvPr id="45" name="组合 44"/>
          <p:cNvGrpSpPr/>
          <p:nvPr/>
        </p:nvGrpSpPr>
        <p:grpSpPr>
          <a:xfrm>
            <a:off x="3109072" y="463740"/>
            <a:ext cx="2443768" cy="874410"/>
            <a:chOff x="6186283" y="5103141"/>
            <a:chExt cx="1926695" cy="689395"/>
          </a:xfrm>
        </p:grpSpPr>
        <p:grpSp>
          <p:nvGrpSpPr>
            <p:cNvPr id="46" name="组合 45"/>
            <p:cNvGrpSpPr/>
            <p:nvPr/>
          </p:nvGrpSpPr>
          <p:grpSpPr>
            <a:xfrm>
              <a:off x="6186283" y="5103141"/>
              <a:ext cx="1926695" cy="689395"/>
              <a:chOff x="3142878" y="1753554"/>
              <a:chExt cx="1926695" cy="689395"/>
            </a:xfrm>
          </p:grpSpPr>
          <p:sp>
            <p:nvSpPr>
              <p:cNvPr id="48" name="圆角矩形 47"/>
              <p:cNvSpPr/>
              <p:nvPr/>
            </p:nvSpPr>
            <p:spPr>
              <a:xfrm>
                <a:off x="3372405" y="1903173"/>
                <a:ext cx="1697168" cy="434877"/>
              </a:xfrm>
              <a:prstGeom prst="roundRect">
                <a:avLst>
                  <a:gd name="adj" fmla="val 48539"/>
                </a:avLst>
              </a:prstGeom>
              <a:solidFill>
                <a:srgbClr val="026BA5"/>
              </a:solidFill>
              <a:ln w="28575">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文本框 48"/>
              <p:cNvSpPr txBox="1"/>
              <p:nvPr/>
            </p:nvSpPr>
            <p:spPr>
              <a:xfrm>
                <a:off x="3939655" y="1903173"/>
                <a:ext cx="1064889" cy="412513"/>
              </a:xfrm>
              <a:prstGeom prst="rect">
                <a:avLst/>
              </a:prstGeom>
              <a:noFill/>
            </p:spPr>
            <p:txBody>
              <a:bodyPr wrap="square" rtlCol="0">
                <a:spAutoFit/>
              </a:bodyPr>
              <a:lstStyle/>
              <a:p>
                <a:r>
                  <a:rPr lang="zh-CN" altLang="en-US" sz="2800">
                    <a:solidFill>
                      <a:schemeClr val="bg1"/>
                    </a:solidFill>
                    <a:latin typeface="微软雅黑" panose="020B0503020204020204" pitchFamily="34" charset="-122"/>
                    <a:ea typeface="微软雅黑" panose="020B0503020204020204" pitchFamily="34" charset="-122"/>
                  </a:rPr>
                  <a:t>水循环</a:t>
                </a:r>
                <a:endParaRPr lang="zh-CN" altLang="en-US" sz="2800" dirty="0">
                  <a:solidFill>
                    <a:schemeClr val="bg1"/>
                  </a:solidFill>
                  <a:latin typeface="微软雅黑" panose="020B0503020204020204" pitchFamily="34" charset="-122"/>
                  <a:ea typeface="微软雅黑" panose="020B0503020204020204" pitchFamily="34" charset="-122"/>
                </a:endParaRPr>
              </a:p>
            </p:txBody>
          </p:sp>
          <p:sp>
            <p:nvSpPr>
              <p:cNvPr id="50" name="Shape 2248"/>
              <p:cNvSpPr/>
              <p:nvPr/>
            </p:nvSpPr>
            <p:spPr>
              <a:xfrm flipH="1">
                <a:off x="3142878" y="1753554"/>
                <a:ext cx="689395" cy="68939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026BA5"/>
              </a:solidFill>
              <a:ln w="28575" cap="flat">
                <a:solidFill>
                  <a:schemeClr val="bg1"/>
                </a:solidFill>
                <a:miter lim="400000"/>
              </a:ln>
              <a:effectLst>
                <a:outerShdw blurRad="63500" sx="102000" sy="102000" algn="ctr" rotWithShape="0">
                  <a:prstClr val="black">
                    <a:alpha val="40000"/>
                  </a:prstClr>
                </a:outerShdw>
              </a:effectLst>
            </p:spPr>
            <p:txBody>
              <a:bodyPr wrap="square" lIns="0" tIns="0" rIns="0" bIns="0" numCol="1" anchor="t">
                <a:noAutofit/>
              </a:bodyPr>
              <a:lstStyle/>
              <a:p>
                <a:pPr lvl="0"/>
                <a:endParaRPr/>
              </a:p>
            </p:txBody>
          </p:sp>
        </p:grpSp>
        <p:sp>
          <p:nvSpPr>
            <p:cNvPr id="47" name="Shape 25434"/>
            <p:cNvSpPr/>
            <p:nvPr/>
          </p:nvSpPr>
          <p:spPr>
            <a:xfrm>
              <a:off x="6306309" y="5172600"/>
              <a:ext cx="481014" cy="436563"/>
            </a:xfrm>
            <a:custGeom>
              <a:avLst/>
              <a:gdLst/>
              <a:ahLst/>
              <a:cxnLst>
                <a:cxn ang="0">
                  <a:pos x="wd2" y="hd2"/>
                </a:cxn>
                <a:cxn ang="5400000">
                  <a:pos x="wd2" y="hd2"/>
                </a:cxn>
                <a:cxn ang="10800000">
                  <a:pos x="wd2" y="hd2"/>
                </a:cxn>
                <a:cxn ang="16200000">
                  <a:pos x="wd2" y="hd2"/>
                </a:cxn>
              </a:cxnLst>
              <a:rect l="0" t="0" r="r" b="b"/>
              <a:pathLst>
                <a:path w="21600" h="21600" extrusionOk="0">
                  <a:moveTo>
                    <a:pt x="19889" y="16180"/>
                  </a:moveTo>
                  <a:lnTo>
                    <a:pt x="19889" y="9897"/>
                  </a:lnTo>
                  <a:lnTo>
                    <a:pt x="11620" y="9897"/>
                  </a:lnTo>
                  <a:lnTo>
                    <a:pt x="11620" y="5420"/>
                  </a:lnTo>
                  <a:lnTo>
                    <a:pt x="13331" y="5420"/>
                  </a:lnTo>
                  <a:lnTo>
                    <a:pt x="13331" y="0"/>
                  </a:lnTo>
                  <a:lnTo>
                    <a:pt x="8269" y="0"/>
                  </a:lnTo>
                  <a:lnTo>
                    <a:pt x="8269" y="5420"/>
                  </a:lnTo>
                  <a:lnTo>
                    <a:pt x="9980" y="5420"/>
                  </a:lnTo>
                  <a:lnTo>
                    <a:pt x="9980" y="9897"/>
                  </a:lnTo>
                  <a:lnTo>
                    <a:pt x="1711" y="9897"/>
                  </a:lnTo>
                  <a:lnTo>
                    <a:pt x="1711" y="16180"/>
                  </a:lnTo>
                  <a:lnTo>
                    <a:pt x="0" y="16180"/>
                  </a:lnTo>
                  <a:lnTo>
                    <a:pt x="0" y="21600"/>
                  </a:lnTo>
                  <a:lnTo>
                    <a:pt x="4919" y="21600"/>
                  </a:lnTo>
                  <a:lnTo>
                    <a:pt x="4919" y="16180"/>
                  </a:lnTo>
                  <a:lnTo>
                    <a:pt x="3350" y="16180"/>
                  </a:lnTo>
                  <a:lnTo>
                    <a:pt x="3350" y="11703"/>
                  </a:lnTo>
                  <a:lnTo>
                    <a:pt x="9980" y="11703"/>
                  </a:lnTo>
                  <a:lnTo>
                    <a:pt x="9980" y="16180"/>
                  </a:lnTo>
                  <a:lnTo>
                    <a:pt x="8269" y="16180"/>
                  </a:lnTo>
                  <a:lnTo>
                    <a:pt x="8269" y="21600"/>
                  </a:lnTo>
                  <a:lnTo>
                    <a:pt x="13331" y="21600"/>
                  </a:lnTo>
                  <a:lnTo>
                    <a:pt x="13331" y="16180"/>
                  </a:lnTo>
                  <a:lnTo>
                    <a:pt x="11620" y="16180"/>
                  </a:lnTo>
                  <a:lnTo>
                    <a:pt x="11620" y="11703"/>
                  </a:lnTo>
                  <a:lnTo>
                    <a:pt x="18250" y="11703"/>
                  </a:lnTo>
                  <a:lnTo>
                    <a:pt x="18250" y="16180"/>
                  </a:lnTo>
                  <a:lnTo>
                    <a:pt x="16681" y="16180"/>
                  </a:lnTo>
                  <a:lnTo>
                    <a:pt x="16681" y="21600"/>
                  </a:lnTo>
                  <a:lnTo>
                    <a:pt x="21600" y="21600"/>
                  </a:lnTo>
                  <a:lnTo>
                    <a:pt x="21600" y="16180"/>
                  </a:lnTo>
                  <a:lnTo>
                    <a:pt x="19889" y="16180"/>
                  </a:lnTo>
                  <a:close/>
                </a:path>
              </a:pathLst>
            </a:custGeom>
            <a:solidFill>
              <a:schemeClr val="bg1"/>
            </a:solidFill>
            <a:ln w="12700" cap="flat">
              <a:noFill/>
              <a:miter lim="400000"/>
            </a:ln>
            <a:effectLst>
              <a:outerShdw blurRad="50800" dist="38100" dir="2700000" algn="tl" rotWithShape="0">
                <a:prstClr val="black">
                  <a:alpha val="40000"/>
                </a:prstClr>
              </a:outerShdw>
            </a:effectLst>
          </p:spPr>
          <p:txBody>
            <a:bodyPr wrap="square" lIns="0" tIns="0" rIns="0" bIns="0" numCol="1" anchor="t">
              <a:noAutofit/>
            </a:bodyPr>
            <a:lstStyle/>
            <a:p>
              <a:pPr lvl="0"/>
              <a:endParaRPr/>
            </a:p>
          </p:txBody>
        </p:sp>
      </p:grpSp>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0"/>
                                        </p:tgtEl>
                                        <p:attrNameLst>
                                          <p:attrName>style.visibility</p:attrName>
                                        </p:attrNameLst>
                                      </p:cBhvr>
                                      <p:to>
                                        <p:strVal val="visible"/>
                                      </p:to>
                                    </p:set>
                                    <p:animEffect transition="in" filter="fade">
                                      <p:cBhvr>
                                        <p:cTn id="7" dur="500"/>
                                        <p:tgtEl>
                                          <p:spTgt spid="6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6"/>
                                        </p:tgtEl>
                                        <p:attrNameLst>
                                          <p:attrName>style.visibility</p:attrName>
                                        </p:attrNameLst>
                                      </p:cBhvr>
                                      <p:to>
                                        <p:strVal val="visible"/>
                                      </p:to>
                                    </p:set>
                                    <p:animEffect transition="in" filter="fade">
                                      <p:cBhvr>
                                        <p:cTn id="12" dur="500"/>
                                        <p:tgtEl>
                                          <p:spTgt spid="7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79"/>
                                        </p:tgtEl>
                                        <p:attrNameLst>
                                          <p:attrName>style.visibility</p:attrName>
                                        </p:attrNameLst>
                                      </p:cBhvr>
                                      <p:to>
                                        <p:strVal val="visible"/>
                                      </p:to>
                                    </p:set>
                                    <p:animEffect transition="in" filter="fade">
                                      <p:cBhvr>
                                        <p:cTn id="17" dur="500"/>
                                        <p:tgtEl>
                                          <p:spTgt spid="79"/>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64"/>
                                        </p:tgtEl>
                                        <p:attrNameLst>
                                          <p:attrName>style.visibility</p:attrName>
                                        </p:attrNameLst>
                                      </p:cBhvr>
                                      <p:to>
                                        <p:strVal val="visible"/>
                                      </p:to>
                                    </p:set>
                                    <p:animEffect transition="in" filter="fade">
                                      <p:cBhvr>
                                        <p:cTn id="22" dur="500"/>
                                        <p:tgtEl>
                                          <p:spTgt spid="64"/>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7"/>
                                        </p:tgtEl>
                                        <p:attrNameLst>
                                          <p:attrName>style.visibility</p:attrName>
                                        </p:attrNameLst>
                                      </p:cBhvr>
                                      <p:to>
                                        <p:strVal val="visible"/>
                                      </p:to>
                                    </p:set>
                                    <p:animEffect transition="in" filter="fade">
                                      <p:cBhvr>
                                        <p:cTn id="27"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 name="组合 1"/>
          <p:cNvGrpSpPr/>
          <p:nvPr/>
        </p:nvGrpSpPr>
        <p:grpSpPr>
          <a:xfrm>
            <a:off x="96850" y="548681"/>
            <a:ext cx="1572904" cy="658425"/>
            <a:chOff x="3142451" y="548680"/>
            <a:chExt cx="1572904" cy="658425"/>
          </a:xfrm>
        </p:grpSpPr>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4" name="文本框 3"/>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新课引入</a:t>
              </a:r>
            </a:p>
          </p:txBody>
        </p:sp>
      </p:grpSp>
      <p:grpSp>
        <p:nvGrpSpPr>
          <p:cNvPr id="5" name="组合 4"/>
          <p:cNvGrpSpPr/>
          <p:nvPr/>
        </p:nvGrpSpPr>
        <p:grpSpPr>
          <a:xfrm>
            <a:off x="96850" y="1400790"/>
            <a:ext cx="1572904" cy="658425"/>
            <a:chOff x="118542" y="795531"/>
            <a:chExt cx="1572904" cy="658425"/>
          </a:xfrm>
        </p:grpSpPr>
        <p:pic>
          <p:nvPicPr>
            <p:cNvPr id="6" name="图片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8542" y="795531"/>
              <a:ext cx="1572904" cy="658425"/>
            </a:xfrm>
            <a:prstGeom prst="rect">
              <a:avLst/>
            </a:prstGeom>
          </p:spPr>
        </p:pic>
        <p:sp>
          <p:nvSpPr>
            <p:cNvPr id="7" name="文本框 6"/>
            <p:cNvSpPr txBox="1"/>
            <p:nvPr/>
          </p:nvSpPr>
          <p:spPr>
            <a:xfrm>
              <a:off x="213036" y="862276"/>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知识讲解</a:t>
              </a:r>
            </a:p>
          </p:txBody>
        </p:sp>
      </p:grpSp>
      <p:grpSp>
        <p:nvGrpSpPr>
          <p:cNvPr id="8" name="组合 7"/>
          <p:cNvGrpSpPr/>
          <p:nvPr/>
        </p:nvGrpSpPr>
        <p:grpSpPr>
          <a:xfrm>
            <a:off x="108353" y="2252899"/>
            <a:ext cx="1572904" cy="658425"/>
            <a:chOff x="3142451" y="548680"/>
            <a:chExt cx="1572904" cy="658425"/>
          </a:xfrm>
        </p:grpSpPr>
        <p:pic>
          <p:nvPicPr>
            <p:cNvPr id="9" name="图片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10" name="文本框 9"/>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实验探究</a:t>
              </a:r>
            </a:p>
          </p:txBody>
        </p:sp>
      </p:grpSp>
      <p:grpSp>
        <p:nvGrpSpPr>
          <p:cNvPr id="11" name="组合 10"/>
          <p:cNvGrpSpPr/>
          <p:nvPr/>
        </p:nvGrpSpPr>
        <p:grpSpPr>
          <a:xfrm>
            <a:off x="99325" y="3957117"/>
            <a:ext cx="1572904" cy="658425"/>
            <a:chOff x="3142451" y="548680"/>
            <a:chExt cx="1572904" cy="658425"/>
          </a:xfrm>
        </p:grpSpPr>
        <p:pic>
          <p:nvPicPr>
            <p:cNvPr id="12" name="图片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13" name="文本框 12"/>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课堂小结</a:t>
              </a:r>
            </a:p>
          </p:txBody>
        </p:sp>
      </p:grpSp>
      <p:grpSp>
        <p:nvGrpSpPr>
          <p:cNvPr id="14" name="组合 13"/>
          <p:cNvGrpSpPr/>
          <p:nvPr/>
        </p:nvGrpSpPr>
        <p:grpSpPr>
          <a:xfrm>
            <a:off x="96850" y="3105008"/>
            <a:ext cx="1572904" cy="658425"/>
            <a:chOff x="3142451" y="548680"/>
            <a:chExt cx="1572904" cy="658425"/>
          </a:xfrm>
        </p:grpSpPr>
        <p:pic>
          <p:nvPicPr>
            <p:cNvPr id="15" name="图片 1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16" name="文本框 15"/>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随堂练习</a:t>
              </a:r>
            </a:p>
          </p:txBody>
        </p:sp>
      </p:grpSp>
      <p:grpSp>
        <p:nvGrpSpPr>
          <p:cNvPr id="17" name="组合 16"/>
          <p:cNvGrpSpPr/>
          <p:nvPr/>
        </p:nvGrpSpPr>
        <p:grpSpPr>
          <a:xfrm>
            <a:off x="142552" y="5661249"/>
            <a:ext cx="1572699" cy="658339"/>
            <a:chOff x="3142451" y="548680"/>
            <a:chExt cx="1572904" cy="658425"/>
          </a:xfrm>
        </p:grpSpPr>
        <p:pic>
          <p:nvPicPr>
            <p:cNvPr id="18" name="图片 1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19" name="文本框 18"/>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布置作业</a:t>
              </a:r>
            </a:p>
          </p:txBody>
        </p:sp>
      </p:grpSp>
      <p:grpSp>
        <p:nvGrpSpPr>
          <p:cNvPr id="20" name="组合 19"/>
          <p:cNvGrpSpPr/>
          <p:nvPr/>
        </p:nvGrpSpPr>
        <p:grpSpPr>
          <a:xfrm>
            <a:off x="119337" y="4809226"/>
            <a:ext cx="1572699" cy="658339"/>
            <a:chOff x="3142451" y="548680"/>
            <a:chExt cx="1572904" cy="658425"/>
          </a:xfrm>
        </p:grpSpPr>
        <p:pic>
          <p:nvPicPr>
            <p:cNvPr id="21" name="图片 2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22" name="文本框 21"/>
            <p:cNvSpPr txBox="1"/>
            <p:nvPr/>
          </p:nvSpPr>
          <p:spPr>
            <a:xfrm>
              <a:off x="3214886" y="620688"/>
              <a:ext cx="1461618" cy="46172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拓展延伸</a:t>
              </a:r>
            </a:p>
          </p:txBody>
        </p:sp>
      </p:grpSp>
      <p:grpSp>
        <p:nvGrpSpPr>
          <p:cNvPr id="45" name="组合 44"/>
          <p:cNvGrpSpPr/>
          <p:nvPr/>
        </p:nvGrpSpPr>
        <p:grpSpPr>
          <a:xfrm>
            <a:off x="3109072" y="463740"/>
            <a:ext cx="2443768" cy="874410"/>
            <a:chOff x="6186283" y="5103141"/>
            <a:chExt cx="1926695" cy="689395"/>
          </a:xfrm>
        </p:grpSpPr>
        <p:grpSp>
          <p:nvGrpSpPr>
            <p:cNvPr id="46" name="组合 45"/>
            <p:cNvGrpSpPr/>
            <p:nvPr/>
          </p:nvGrpSpPr>
          <p:grpSpPr>
            <a:xfrm>
              <a:off x="6186283" y="5103141"/>
              <a:ext cx="1926695" cy="689395"/>
              <a:chOff x="3142878" y="1753554"/>
              <a:chExt cx="1926695" cy="689395"/>
            </a:xfrm>
          </p:grpSpPr>
          <p:sp>
            <p:nvSpPr>
              <p:cNvPr id="48" name="圆角矩形 47"/>
              <p:cNvSpPr/>
              <p:nvPr/>
            </p:nvSpPr>
            <p:spPr>
              <a:xfrm>
                <a:off x="3372405" y="1903173"/>
                <a:ext cx="1697168" cy="434877"/>
              </a:xfrm>
              <a:prstGeom prst="roundRect">
                <a:avLst>
                  <a:gd name="adj" fmla="val 48539"/>
                </a:avLst>
              </a:prstGeom>
              <a:solidFill>
                <a:srgbClr val="026BA5"/>
              </a:solidFill>
              <a:ln w="28575">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9" name="文本框 48"/>
              <p:cNvSpPr txBox="1"/>
              <p:nvPr/>
            </p:nvSpPr>
            <p:spPr>
              <a:xfrm>
                <a:off x="3939655" y="1903173"/>
                <a:ext cx="1064889" cy="412513"/>
              </a:xfrm>
              <a:prstGeom prst="rect">
                <a:avLst/>
              </a:prstGeom>
              <a:noFill/>
            </p:spPr>
            <p:txBody>
              <a:bodyPr wrap="square" rtlCol="0">
                <a:spAutoFit/>
              </a:bodyPr>
              <a:lstStyle/>
              <a:p>
                <a:r>
                  <a:rPr lang="zh-CN" altLang="en-US" sz="2800">
                    <a:solidFill>
                      <a:prstClr val="white"/>
                    </a:solidFill>
                    <a:latin typeface="微软雅黑" panose="020B0503020204020204" pitchFamily="34" charset="-122"/>
                    <a:ea typeface="微软雅黑" panose="020B0503020204020204" pitchFamily="34" charset="-122"/>
                  </a:rPr>
                  <a:t>水循环</a:t>
                </a:r>
                <a:endParaRPr lang="zh-CN" altLang="en-US" sz="2800" dirty="0">
                  <a:solidFill>
                    <a:prstClr val="white"/>
                  </a:solidFill>
                  <a:latin typeface="微软雅黑" panose="020B0503020204020204" pitchFamily="34" charset="-122"/>
                  <a:ea typeface="微软雅黑" panose="020B0503020204020204" pitchFamily="34" charset="-122"/>
                </a:endParaRPr>
              </a:p>
            </p:txBody>
          </p:sp>
          <p:sp>
            <p:nvSpPr>
              <p:cNvPr id="50" name="Shape 2248"/>
              <p:cNvSpPr/>
              <p:nvPr/>
            </p:nvSpPr>
            <p:spPr>
              <a:xfrm flipH="1">
                <a:off x="3142878" y="1753554"/>
                <a:ext cx="689395" cy="68939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026BA5"/>
              </a:solidFill>
              <a:ln w="28575" cap="flat">
                <a:solidFill>
                  <a:schemeClr val="bg1"/>
                </a:solidFill>
                <a:miter lim="400000"/>
              </a:ln>
              <a:effectLst>
                <a:outerShdw blurRad="63500" sx="102000" sy="102000" algn="ctr" rotWithShape="0">
                  <a:prstClr val="black">
                    <a:alpha val="40000"/>
                  </a:prstClr>
                </a:outerShdw>
              </a:effectLst>
            </p:spPr>
            <p:txBody>
              <a:bodyPr wrap="square" lIns="0" tIns="0" rIns="0" bIns="0" numCol="1" anchor="t">
                <a:noAutofit/>
              </a:bodyPr>
              <a:lstStyle/>
              <a:p>
                <a:endParaRPr>
                  <a:solidFill>
                    <a:prstClr val="black"/>
                  </a:solidFill>
                </a:endParaRPr>
              </a:p>
            </p:txBody>
          </p:sp>
        </p:grpSp>
        <p:sp>
          <p:nvSpPr>
            <p:cNvPr id="47" name="Shape 25434"/>
            <p:cNvSpPr/>
            <p:nvPr/>
          </p:nvSpPr>
          <p:spPr>
            <a:xfrm>
              <a:off x="6306309" y="5172600"/>
              <a:ext cx="481014" cy="436563"/>
            </a:xfrm>
            <a:custGeom>
              <a:avLst/>
              <a:gdLst/>
              <a:ahLst/>
              <a:cxnLst>
                <a:cxn ang="0">
                  <a:pos x="wd2" y="hd2"/>
                </a:cxn>
                <a:cxn ang="5400000">
                  <a:pos x="wd2" y="hd2"/>
                </a:cxn>
                <a:cxn ang="10800000">
                  <a:pos x="wd2" y="hd2"/>
                </a:cxn>
                <a:cxn ang="16200000">
                  <a:pos x="wd2" y="hd2"/>
                </a:cxn>
              </a:cxnLst>
              <a:rect l="0" t="0" r="r" b="b"/>
              <a:pathLst>
                <a:path w="21600" h="21600" extrusionOk="0">
                  <a:moveTo>
                    <a:pt x="19889" y="16180"/>
                  </a:moveTo>
                  <a:lnTo>
                    <a:pt x="19889" y="9897"/>
                  </a:lnTo>
                  <a:lnTo>
                    <a:pt x="11620" y="9897"/>
                  </a:lnTo>
                  <a:lnTo>
                    <a:pt x="11620" y="5420"/>
                  </a:lnTo>
                  <a:lnTo>
                    <a:pt x="13331" y="5420"/>
                  </a:lnTo>
                  <a:lnTo>
                    <a:pt x="13331" y="0"/>
                  </a:lnTo>
                  <a:lnTo>
                    <a:pt x="8269" y="0"/>
                  </a:lnTo>
                  <a:lnTo>
                    <a:pt x="8269" y="5420"/>
                  </a:lnTo>
                  <a:lnTo>
                    <a:pt x="9980" y="5420"/>
                  </a:lnTo>
                  <a:lnTo>
                    <a:pt x="9980" y="9897"/>
                  </a:lnTo>
                  <a:lnTo>
                    <a:pt x="1711" y="9897"/>
                  </a:lnTo>
                  <a:lnTo>
                    <a:pt x="1711" y="16180"/>
                  </a:lnTo>
                  <a:lnTo>
                    <a:pt x="0" y="16180"/>
                  </a:lnTo>
                  <a:lnTo>
                    <a:pt x="0" y="21600"/>
                  </a:lnTo>
                  <a:lnTo>
                    <a:pt x="4919" y="21600"/>
                  </a:lnTo>
                  <a:lnTo>
                    <a:pt x="4919" y="16180"/>
                  </a:lnTo>
                  <a:lnTo>
                    <a:pt x="3350" y="16180"/>
                  </a:lnTo>
                  <a:lnTo>
                    <a:pt x="3350" y="11703"/>
                  </a:lnTo>
                  <a:lnTo>
                    <a:pt x="9980" y="11703"/>
                  </a:lnTo>
                  <a:lnTo>
                    <a:pt x="9980" y="16180"/>
                  </a:lnTo>
                  <a:lnTo>
                    <a:pt x="8269" y="16180"/>
                  </a:lnTo>
                  <a:lnTo>
                    <a:pt x="8269" y="21600"/>
                  </a:lnTo>
                  <a:lnTo>
                    <a:pt x="13331" y="21600"/>
                  </a:lnTo>
                  <a:lnTo>
                    <a:pt x="13331" y="16180"/>
                  </a:lnTo>
                  <a:lnTo>
                    <a:pt x="11620" y="16180"/>
                  </a:lnTo>
                  <a:lnTo>
                    <a:pt x="11620" y="11703"/>
                  </a:lnTo>
                  <a:lnTo>
                    <a:pt x="18250" y="11703"/>
                  </a:lnTo>
                  <a:lnTo>
                    <a:pt x="18250" y="16180"/>
                  </a:lnTo>
                  <a:lnTo>
                    <a:pt x="16681" y="16180"/>
                  </a:lnTo>
                  <a:lnTo>
                    <a:pt x="16681" y="21600"/>
                  </a:lnTo>
                  <a:lnTo>
                    <a:pt x="21600" y="21600"/>
                  </a:lnTo>
                  <a:lnTo>
                    <a:pt x="21600" y="16180"/>
                  </a:lnTo>
                  <a:lnTo>
                    <a:pt x="19889" y="16180"/>
                  </a:lnTo>
                  <a:close/>
                </a:path>
              </a:pathLst>
            </a:custGeom>
            <a:solidFill>
              <a:schemeClr val="bg1"/>
            </a:solidFill>
            <a:ln w="12700" cap="flat">
              <a:noFill/>
              <a:miter lim="400000"/>
            </a:ln>
            <a:effectLst>
              <a:outerShdw blurRad="50800" dist="38100" dir="2700000" algn="tl" rotWithShape="0">
                <a:prstClr val="black">
                  <a:alpha val="40000"/>
                </a:prstClr>
              </a:outerShdw>
            </a:effectLst>
          </p:spPr>
          <p:txBody>
            <a:bodyPr wrap="square" lIns="0" tIns="0" rIns="0" bIns="0" numCol="1" anchor="t">
              <a:noAutofit/>
            </a:bodyPr>
            <a:lstStyle/>
            <a:p>
              <a:endParaRPr>
                <a:solidFill>
                  <a:prstClr val="black"/>
                </a:solidFill>
              </a:endParaRPr>
            </a:p>
          </p:txBody>
        </p:sp>
      </p:grpSp>
      <p:pic>
        <p:nvPicPr>
          <p:cNvPr id="23" name="图片 2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813539" y="1519889"/>
            <a:ext cx="8665698" cy="4874455"/>
          </a:xfrm>
          <a:prstGeom prst="rect">
            <a:avLst/>
          </a:prstGeom>
        </p:spPr>
      </p:pic>
    </p:spTree>
    <p:extLst>
      <p:ext uri="{BB962C8B-B14F-4D97-AF65-F5344CB8AC3E}">
        <p14:creationId xmlns:p14="http://schemas.microsoft.com/office/powerpoint/2010/main" val="119770393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Box 2"/>
          <p:cNvSpPr txBox="1">
            <a:spLocks noChangeArrowheads="1"/>
          </p:cNvSpPr>
          <p:nvPr/>
        </p:nvSpPr>
        <p:spPr bwMode="auto">
          <a:xfrm>
            <a:off x="2696076" y="699332"/>
            <a:ext cx="8712968" cy="24929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eaLnBrk="1" hangingPunct="1">
              <a:lnSpc>
                <a:spcPct val="130000"/>
              </a:lnSpc>
            </a:pPr>
            <a:r>
              <a:rPr lang="zh-CN" altLang="en-US" sz="2400">
                <a:solidFill>
                  <a:prstClr val="black"/>
                </a:solidFill>
                <a:latin typeface="Times New Roman" panose="02020603050405020304" pitchFamily="18" charset="0"/>
                <a:ea typeface="黑体" panose="02010609060101010101" pitchFamily="49" charset="-122"/>
                <a:cs typeface="Times New Roman" panose="02020603050405020304" pitchFamily="18" charset="0"/>
              </a:rPr>
              <a:t>下列各现象中属于升华的是（　　）</a:t>
            </a:r>
          </a:p>
          <a:p>
            <a:pPr algn="just" eaLnBrk="1" hangingPunct="1">
              <a:lnSpc>
                <a:spcPct val="130000"/>
              </a:lnSpc>
            </a:pPr>
            <a:r>
              <a:rPr lang="en-US" altLang="zh-CN" sz="2400">
                <a:solidFill>
                  <a:prstClr val="black"/>
                </a:solidFill>
                <a:latin typeface="Times New Roman" panose="02020603050405020304" pitchFamily="18" charset="0"/>
                <a:ea typeface="黑体" panose="02010609060101010101" pitchFamily="49" charset="-122"/>
                <a:cs typeface="Times New Roman" panose="02020603050405020304" pitchFamily="18" charset="0"/>
              </a:rPr>
              <a:t>A.</a:t>
            </a:r>
            <a:r>
              <a:rPr lang="zh-CN" altLang="en-US" sz="2400">
                <a:solidFill>
                  <a:prstClr val="black"/>
                </a:solidFill>
                <a:latin typeface="Times New Roman" panose="02020603050405020304" pitchFamily="18" charset="0"/>
                <a:ea typeface="黑体" panose="02010609060101010101" pitchFamily="49" charset="-122"/>
                <a:cs typeface="Times New Roman" panose="02020603050405020304" pitchFamily="18" charset="0"/>
              </a:rPr>
              <a:t>寒冬，池塘的水结冰</a:t>
            </a:r>
            <a:endParaRPr lang="en-US" altLang="zh-CN" sz="2400">
              <a:solidFill>
                <a:prstClr val="black"/>
              </a:solidFill>
              <a:latin typeface="Times New Roman" panose="02020603050405020304" pitchFamily="18" charset="0"/>
              <a:ea typeface="黑体" panose="02010609060101010101" pitchFamily="49" charset="-122"/>
              <a:cs typeface="Times New Roman" panose="02020603050405020304" pitchFamily="18" charset="0"/>
            </a:endParaRPr>
          </a:p>
          <a:p>
            <a:pPr algn="just" eaLnBrk="1" hangingPunct="1">
              <a:lnSpc>
                <a:spcPct val="130000"/>
              </a:lnSpc>
            </a:pPr>
            <a:r>
              <a:rPr lang="en-US" altLang="zh-CN" sz="2400">
                <a:solidFill>
                  <a:prstClr val="black"/>
                </a:solidFill>
                <a:latin typeface="Times New Roman" panose="02020603050405020304" pitchFamily="18" charset="0"/>
                <a:ea typeface="黑体" panose="02010609060101010101" pitchFamily="49" charset="-122"/>
                <a:cs typeface="Times New Roman" panose="02020603050405020304" pitchFamily="18" charset="0"/>
              </a:rPr>
              <a:t>B.</a:t>
            </a:r>
            <a:r>
              <a:rPr lang="zh-CN" altLang="en-US" sz="2400">
                <a:solidFill>
                  <a:prstClr val="black"/>
                </a:solidFill>
                <a:latin typeface="Times New Roman" panose="02020603050405020304" pitchFamily="18" charset="0"/>
                <a:ea typeface="黑体" panose="02010609060101010101" pitchFamily="49" charset="-122"/>
                <a:cs typeface="Times New Roman" panose="02020603050405020304" pitchFamily="18" charset="0"/>
              </a:rPr>
              <a:t>春天，草叶上晶莹的露珠</a:t>
            </a:r>
            <a:endParaRPr lang="en-US" altLang="zh-CN" sz="2400">
              <a:solidFill>
                <a:prstClr val="black"/>
              </a:solidFill>
              <a:latin typeface="Times New Roman" panose="02020603050405020304" pitchFamily="18" charset="0"/>
              <a:ea typeface="黑体" panose="02010609060101010101" pitchFamily="49" charset="-122"/>
              <a:cs typeface="Times New Roman" panose="02020603050405020304" pitchFamily="18" charset="0"/>
            </a:endParaRPr>
          </a:p>
          <a:p>
            <a:pPr algn="just" eaLnBrk="1" hangingPunct="1">
              <a:lnSpc>
                <a:spcPct val="130000"/>
              </a:lnSpc>
            </a:pPr>
            <a:r>
              <a:rPr lang="en-US" altLang="zh-CN" sz="2400">
                <a:solidFill>
                  <a:prstClr val="black"/>
                </a:solidFill>
                <a:latin typeface="Times New Roman" panose="02020603050405020304" pitchFamily="18" charset="0"/>
                <a:ea typeface="黑体" panose="02010609060101010101" pitchFamily="49" charset="-122"/>
                <a:cs typeface="Times New Roman" panose="02020603050405020304" pitchFamily="18" charset="0"/>
              </a:rPr>
              <a:t>C.</a:t>
            </a:r>
            <a:r>
              <a:rPr lang="zh-CN" altLang="en-US" sz="2400">
                <a:solidFill>
                  <a:prstClr val="black"/>
                </a:solidFill>
                <a:latin typeface="Times New Roman" panose="02020603050405020304" pitchFamily="18" charset="0"/>
                <a:ea typeface="黑体" panose="02010609060101010101" pitchFamily="49" charset="-122"/>
                <a:cs typeface="Times New Roman" panose="02020603050405020304" pitchFamily="18" charset="0"/>
              </a:rPr>
              <a:t>从冷库里拿出的冻肉表面的白霜</a:t>
            </a:r>
            <a:endParaRPr lang="en-US" altLang="zh-CN" sz="2400">
              <a:solidFill>
                <a:prstClr val="black"/>
              </a:solidFill>
              <a:latin typeface="Times New Roman" panose="02020603050405020304" pitchFamily="18" charset="0"/>
              <a:ea typeface="黑体" panose="02010609060101010101" pitchFamily="49" charset="-122"/>
              <a:cs typeface="Times New Roman" panose="02020603050405020304" pitchFamily="18" charset="0"/>
            </a:endParaRPr>
          </a:p>
          <a:p>
            <a:pPr algn="just" eaLnBrk="1" hangingPunct="1">
              <a:lnSpc>
                <a:spcPct val="130000"/>
              </a:lnSpc>
            </a:pPr>
            <a:r>
              <a:rPr lang="en-US" altLang="zh-CN" sz="2400">
                <a:solidFill>
                  <a:prstClr val="black"/>
                </a:solidFill>
                <a:latin typeface="Times New Roman" panose="02020603050405020304" pitchFamily="18" charset="0"/>
                <a:ea typeface="黑体" panose="02010609060101010101" pitchFamily="49" charset="-122"/>
                <a:cs typeface="Times New Roman" panose="02020603050405020304" pitchFamily="18" charset="0"/>
              </a:rPr>
              <a:t>D.</a:t>
            </a:r>
            <a:r>
              <a:rPr lang="zh-CN" altLang="en-US" sz="2400">
                <a:solidFill>
                  <a:prstClr val="black"/>
                </a:solidFill>
                <a:latin typeface="Times New Roman" panose="02020603050405020304" pitchFamily="18" charset="0"/>
                <a:ea typeface="黑体" panose="02010609060101010101" pitchFamily="49" charset="-122"/>
                <a:cs typeface="Times New Roman" panose="02020603050405020304" pitchFamily="18" charset="0"/>
              </a:rPr>
              <a:t>冬天，室外结冰的衣服慢慢变干</a:t>
            </a:r>
          </a:p>
        </p:txBody>
      </p:sp>
      <p:grpSp>
        <p:nvGrpSpPr>
          <p:cNvPr id="66" name="组合 65"/>
          <p:cNvGrpSpPr/>
          <p:nvPr/>
        </p:nvGrpSpPr>
        <p:grpSpPr>
          <a:xfrm>
            <a:off x="96850" y="548681"/>
            <a:ext cx="1572904" cy="658425"/>
            <a:chOff x="3142451" y="548680"/>
            <a:chExt cx="1572904" cy="658425"/>
          </a:xfrm>
        </p:grpSpPr>
        <p:pic>
          <p:nvPicPr>
            <p:cNvPr id="67" name="图片 6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68" name="文本框 67"/>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新课引入</a:t>
              </a:r>
            </a:p>
          </p:txBody>
        </p:sp>
      </p:grpSp>
      <p:grpSp>
        <p:nvGrpSpPr>
          <p:cNvPr id="69" name="组合 68"/>
          <p:cNvGrpSpPr/>
          <p:nvPr/>
        </p:nvGrpSpPr>
        <p:grpSpPr>
          <a:xfrm>
            <a:off x="119336" y="3105008"/>
            <a:ext cx="1572904" cy="658425"/>
            <a:chOff x="118542" y="795531"/>
            <a:chExt cx="1572904" cy="658425"/>
          </a:xfrm>
        </p:grpSpPr>
        <p:pic>
          <p:nvPicPr>
            <p:cNvPr id="70" name="图片 6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8542" y="795531"/>
              <a:ext cx="1572904" cy="658425"/>
            </a:xfrm>
            <a:prstGeom prst="rect">
              <a:avLst/>
            </a:prstGeom>
          </p:spPr>
        </p:pic>
        <p:sp>
          <p:nvSpPr>
            <p:cNvPr id="71" name="文本框 70"/>
            <p:cNvSpPr txBox="1"/>
            <p:nvPr/>
          </p:nvSpPr>
          <p:spPr>
            <a:xfrm>
              <a:off x="213036" y="862276"/>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随堂练习</a:t>
              </a:r>
            </a:p>
          </p:txBody>
        </p:sp>
      </p:grpSp>
      <p:grpSp>
        <p:nvGrpSpPr>
          <p:cNvPr id="72" name="组合 71"/>
          <p:cNvGrpSpPr/>
          <p:nvPr/>
        </p:nvGrpSpPr>
        <p:grpSpPr>
          <a:xfrm>
            <a:off x="96850" y="2252899"/>
            <a:ext cx="1572904" cy="658425"/>
            <a:chOff x="3142451" y="548680"/>
            <a:chExt cx="1572904" cy="658425"/>
          </a:xfrm>
        </p:grpSpPr>
        <p:pic>
          <p:nvPicPr>
            <p:cNvPr id="73" name="图片 7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74" name="文本框 73"/>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实验探究</a:t>
              </a:r>
            </a:p>
          </p:txBody>
        </p:sp>
      </p:grpSp>
      <p:grpSp>
        <p:nvGrpSpPr>
          <p:cNvPr id="75" name="组合 74"/>
          <p:cNvGrpSpPr/>
          <p:nvPr/>
        </p:nvGrpSpPr>
        <p:grpSpPr>
          <a:xfrm>
            <a:off x="96850" y="1400790"/>
            <a:ext cx="1572904" cy="658425"/>
            <a:chOff x="3142451" y="548680"/>
            <a:chExt cx="1572904" cy="658425"/>
          </a:xfrm>
        </p:grpSpPr>
        <p:pic>
          <p:nvPicPr>
            <p:cNvPr id="76" name="图片 7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77" name="文本框 76"/>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知识讲解</a:t>
              </a:r>
            </a:p>
          </p:txBody>
        </p:sp>
      </p:grpSp>
      <p:grpSp>
        <p:nvGrpSpPr>
          <p:cNvPr id="78" name="组合 77"/>
          <p:cNvGrpSpPr/>
          <p:nvPr/>
        </p:nvGrpSpPr>
        <p:grpSpPr>
          <a:xfrm>
            <a:off x="97950" y="3957117"/>
            <a:ext cx="1572904" cy="658425"/>
            <a:chOff x="3142451" y="548680"/>
            <a:chExt cx="1572904" cy="658425"/>
          </a:xfrm>
        </p:grpSpPr>
        <p:pic>
          <p:nvPicPr>
            <p:cNvPr id="79" name="图片 7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80" name="文本框 79"/>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课堂小结</a:t>
              </a:r>
            </a:p>
          </p:txBody>
        </p:sp>
      </p:grpSp>
      <p:grpSp>
        <p:nvGrpSpPr>
          <p:cNvPr id="81" name="组合 80"/>
          <p:cNvGrpSpPr/>
          <p:nvPr/>
        </p:nvGrpSpPr>
        <p:grpSpPr>
          <a:xfrm>
            <a:off x="142552" y="5661249"/>
            <a:ext cx="1572699" cy="658339"/>
            <a:chOff x="3142451" y="548680"/>
            <a:chExt cx="1572904" cy="658425"/>
          </a:xfrm>
        </p:grpSpPr>
        <p:pic>
          <p:nvPicPr>
            <p:cNvPr id="82" name="图片 8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83" name="文本框 82"/>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布置作业</a:t>
              </a:r>
            </a:p>
          </p:txBody>
        </p:sp>
      </p:grpSp>
      <p:grpSp>
        <p:nvGrpSpPr>
          <p:cNvPr id="84" name="组合 83"/>
          <p:cNvGrpSpPr/>
          <p:nvPr/>
        </p:nvGrpSpPr>
        <p:grpSpPr>
          <a:xfrm>
            <a:off x="119337" y="4809226"/>
            <a:ext cx="1572699" cy="658339"/>
            <a:chOff x="3142451" y="548680"/>
            <a:chExt cx="1572904" cy="658425"/>
          </a:xfrm>
        </p:grpSpPr>
        <p:pic>
          <p:nvPicPr>
            <p:cNvPr id="85" name="图片 8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86" name="文本框 85"/>
            <p:cNvSpPr txBox="1"/>
            <p:nvPr/>
          </p:nvSpPr>
          <p:spPr>
            <a:xfrm>
              <a:off x="3214886" y="620688"/>
              <a:ext cx="1461618" cy="46172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拓展延伸</a:t>
              </a:r>
            </a:p>
          </p:txBody>
        </p:sp>
      </p:grpSp>
      <p:grpSp>
        <p:nvGrpSpPr>
          <p:cNvPr id="2" name="组合 1"/>
          <p:cNvGrpSpPr/>
          <p:nvPr/>
        </p:nvGrpSpPr>
        <p:grpSpPr>
          <a:xfrm>
            <a:off x="2696076" y="3114588"/>
            <a:ext cx="9214595" cy="3659463"/>
            <a:chOff x="2904623" y="4148795"/>
            <a:chExt cx="9214595" cy="3659463"/>
          </a:xfrm>
        </p:grpSpPr>
        <p:sp>
          <p:nvSpPr>
            <p:cNvPr id="33" name="任意多边形 32"/>
            <p:cNvSpPr/>
            <p:nvPr/>
          </p:nvSpPr>
          <p:spPr>
            <a:xfrm>
              <a:off x="2904623" y="4473668"/>
              <a:ext cx="8966535" cy="3334590"/>
            </a:xfrm>
            <a:custGeom>
              <a:avLst/>
              <a:gdLst>
                <a:gd name="connsiteX0" fmla="*/ 467173 w 9694331"/>
                <a:gd name="connsiteY0" fmla="*/ 143919 h 2043595"/>
                <a:gd name="connsiteX1" fmla="*/ 2316293 w 9694331"/>
                <a:gd name="connsiteY1" fmla="*/ 326799 h 2043595"/>
                <a:gd name="connsiteX2" fmla="*/ 4795333 w 9694331"/>
                <a:gd name="connsiteY2" fmla="*/ 21999 h 2043595"/>
                <a:gd name="connsiteX3" fmla="*/ 8137973 w 9694331"/>
                <a:gd name="connsiteY3" fmla="*/ 113439 h 2043595"/>
                <a:gd name="connsiteX4" fmla="*/ 9418133 w 9694331"/>
                <a:gd name="connsiteY4" fmla="*/ 824639 h 2043595"/>
                <a:gd name="connsiteX5" fmla="*/ 9367333 w 9694331"/>
                <a:gd name="connsiteY5" fmla="*/ 1850799 h 2043595"/>
                <a:gd name="connsiteX6" fmla="*/ 5953573 w 9694331"/>
                <a:gd name="connsiteY6" fmla="*/ 2013359 h 2043595"/>
                <a:gd name="connsiteX7" fmla="*/ 3596453 w 9694331"/>
                <a:gd name="connsiteY7" fmla="*/ 2023519 h 2043595"/>
                <a:gd name="connsiteX8" fmla="*/ 284293 w 9694331"/>
                <a:gd name="connsiteY8" fmla="*/ 1799999 h 2043595"/>
                <a:gd name="connsiteX9" fmla="*/ 396053 w 9694331"/>
                <a:gd name="connsiteY9" fmla="*/ 32159 h 20435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694331" h="2043595">
                  <a:moveTo>
                    <a:pt x="467173" y="143919"/>
                  </a:moveTo>
                  <a:cubicBezTo>
                    <a:pt x="1031053" y="245519"/>
                    <a:pt x="1594933" y="347119"/>
                    <a:pt x="2316293" y="326799"/>
                  </a:cubicBezTo>
                  <a:cubicBezTo>
                    <a:pt x="3037653" y="306479"/>
                    <a:pt x="3825053" y="57559"/>
                    <a:pt x="4795333" y="21999"/>
                  </a:cubicBezTo>
                  <a:cubicBezTo>
                    <a:pt x="5765613" y="-13561"/>
                    <a:pt x="7367506" y="-20334"/>
                    <a:pt x="8137973" y="113439"/>
                  </a:cubicBezTo>
                  <a:cubicBezTo>
                    <a:pt x="8908440" y="247212"/>
                    <a:pt x="9213240" y="535079"/>
                    <a:pt x="9418133" y="824639"/>
                  </a:cubicBezTo>
                  <a:cubicBezTo>
                    <a:pt x="9623026" y="1114199"/>
                    <a:pt x="9944760" y="1652679"/>
                    <a:pt x="9367333" y="1850799"/>
                  </a:cubicBezTo>
                  <a:cubicBezTo>
                    <a:pt x="8789906" y="2048919"/>
                    <a:pt x="6915386" y="1984572"/>
                    <a:pt x="5953573" y="2013359"/>
                  </a:cubicBezTo>
                  <a:cubicBezTo>
                    <a:pt x="4991760" y="2042146"/>
                    <a:pt x="4541333" y="2059079"/>
                    <a:pt x="3596453" y="2023519"/>
                  </a:cubicBezTo>
                  <a:cubicBezTo>
                    <a:pt x="2651573" y="1987959"/>
                    <a:pt x="817693" y="2131892"/>
                    <a:pt x="284293" y="1799999"/>
                  </a:cubicBezTo>
                  <a:cubicBezTo>
                    <a:pt x="-249107" y="1468106"/>
                    <a:pt x="73473" y="750132"/>
                    <a:pt x="396053" y="32159"/>
                  </a:cubicBezTo>
                </a:path>
              </a:pathLst>
            </a:custGeom>
            <a:solidFill>
              <a:srgbClr val="FDC252">
                <a:alpha val="29000"/>
              </a:srgbClr>
            </a:solidFill>
            <a:ln w="31750">
              <a:noFill/>
            </a:ln>
            <a:effectLst>
              <a:glow>
                <a:schemeClr val="accent1"/>
              </a:glow>
              <a:outerShdw blurRad="50800" dist="38100" dir="2700000" algn="tl" rotWithShape="0">
                <a:schemeClr val="bg1">
                  <a:lumMod val="50000"/>
                  <a:alpha val="40000"/>
                </a:schemeClr>
              </a:outerShdw>
              <a:softEdge rad="2032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4" name="Text Box 15"/>
            <p:cNvSpPr txBox="1">
              <a:spLocks noChangeArrowheads="1"/>
            </p:cNvSpPr>
            <p:nvPr/>
          </p:nvSpPr>
          <p:spPr bwMode="auto">
            <a:xfrm>
              <a:off x="4303896" y="4945936"/>
              <a:ext cx="7815322" cy="28623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50000"/>
                </a:lnSpc>
              </a:pPr>
              <a:r>
                <a:rPr kumimoji="1" lang="en-US" altLang="zh-CN" sz="2400">
                  <a:solidFill>
                    <a:prstClr val="black"/>
                  </a:solidFill>
                  <a:latin typeface="Times New Roman" panose="02020603050405020304" pitchFamily="18" charset="0"/>
                  <a:ea typeface="黑体" panose="02010609060101010101" pitchFamily="49" charset="-122"/>
                  <a:cs typeface="Times New Roman" panose="02020603050405020304" pitchFamily="18" charset="0"/>
                </a:rPr>
                <a:t>A</a:t>
              </a:r>
              <a:r>
                <a:rPr kumimoji="1" lang="zh-CN" altLang="en-US" sz="2400">
                  <a:solidFill>
                    <a:prstClr val="black"/>
                  </a:solidFill>
                  <a:latin typeface="Times New Roman" panose="02020603050405020304" pitchFamily="18" charset="0"/>
                  <a:ea typeface="黑体" panose="02010609060101010101" pitchFamily="49" charset="-122"/>
                  <a:cs typeface="Times New Roman" panose="02020603050405020304" pitchFamily="18" charset="0"/>
                </a:rPr>
                <a:t>、水结冰，水由液态变成固态，是凝固现象。</a:t>
              </a:r>
            </a:p>
            <a:p>
              <a:pPr>
                <a:lnSpc>
                  <a:spcPct val="150000"/>
                </a:lnSpc>
              </a:pPr>
              <a:r>
                <a:rPr kumimoji="1" lang="en-US" altLang="zh-CN" sz="2400">
                  <a:solidFill>
                    <a:prstClr val="black"/>
                  </a:solidFill>
                  <a:latin typeface="Times New Roman" panose="02020603050405020304" pitchFamily="18" charset="0"/>
                  <a:ea typeface="黑体" panose="02010609060101010101" pitchFamily="49" charset="-122"/>
                  <a:cs typeface="Times New Roman" panose="02020603050405020304" pitchFamily="18" charset="0"/>
                </a:rPr>
                <a:t>B</a:t>
              </a:r>
              <a:r>
                <a:rPr kumimoji="1" lang="zh-CN" altLang="en-US" sz="2400">
                  <a:solidFill>
                    <a:prstClr val="black"/>
                  </a:solidFill>
                  <a:latin typeface="Times New Roman" panose="02020603050405020304" pitchFamily="18" charset="0"/>
                  <a:ea typeface="黑体" panose="02010609060101010101" pitchFamily="49" charset="-122"/>
                  <a:cs typeface="Times New Roman" panose="02020603050405020304" pitchFamily="18" charset="0"/>
                </a:rPr>
                <a:t>、露珠是空气中的水蒸气遇冷液化形成的。</a:t>
              </a:r>
            </a:p>
            <a:p>
              <a:pPr>
                <a:lnSpc>
                  <a:spcPct val="150000"/>
                </a:lnSpc>
              </a:pPr>
              <a:r>
                <a:rPr kumimoji="1" lang="en-US" altLang="zh-CN" sz="2400">
                  <a:solidFill>
                    <a:prstClr val="black"/>
                  </a:solidFill>
                  <a:latin typeface="Times New Roman" panose="02020603050405020304" pitchFamily="18" charset="0"/>
                  <a:ea typeface="黑体" panose="02010609060101010101" pitchFamily="49" charset="-122"/>
                  <a:cs typeface="Times New Roman" panose="02020603050405020304" pitchFamily="18" charset="0"/>
                </a:rPr>
                <a:t>C</a:t>
              </a:r>
              <a:r>
                <a:rPr kumimoji="1" lang="zh-CN" altLang="en-US" sz="2400">
                  <a:solidFill>
                    <a:prstClr val="black"/>
                  </a:solidFill>
                  <a:latin typeface="Times New Roman" panose="02020603050405020304" pitchFamily="18" charset="0"/>
                  <a:ea typeface="黑体" panose="02010609060101010101" pitchFamily="49" charset="-122"/>
                  <a:cs typeface="Times New Roman" panose="02020603050405020304" pitchFamily="18" charset="0"/>
                </a:rPr>
                <a:t>、白霜是空气中的水蒸气遇冷凝华形成的小冰晶。</a:t>
              </a:r>
            </a:p>
            <a:p>
              <a:pPr>
                <a:lnSpc>
                  <a:spcPct val="150000"/>
                </a:lnSpc>
              </a:pPr>
              <a:r>
                <a:rPr kumimoji="1" lang="en-US" altLang="zh-CN" sz="2400">
                  <a:solidFill>
                    <a:prstClr val="black"/>
                  </a:solidFill>
                  <a:latin typeface="Times New Roman" panose="02020603050405020304" pitchFamily="18" charset="0"/>
                  <a:ea typeface="黑体" panose="02010609060101010101" pitchFamily="49" charset="-122"/>
                  <a:cs typeface="Times New Roman" panose="02020603050405020304" pitchFamily="18" charset="0"/>
                </a:rPr>
                <a:t>D</a:t>
              </a:r>
              <a:r>
                <a:rPr kumimoji="1" lang="zh-CN" altLang="en-US" sz="2400">
                  <a:solidFill>
                    <a:prstClr val="black"/>
                  </a:solidFill>
                  <a:latin typeface="Times New Roman" panose="02020603050405020304" pitchFamily="18" charset="0"/>
                  <a:ea typeface="黑体" panose="02010609060101010101" pitchFamily="49" charset="-122"/>
                  <a:cs typeface="Times New Roman" panose="02020603050405020304" pitchFamily="18" charset="0"/>
                </a:rPr>
                <a:t>、结冰的衣服慢慢变干，固态冰吸热直接变为水蒸气，是升华现象。</a:t>
              </a:r>
            </a:p>
          </p:txBody>
        </p:sp>
        <p:grpSp>
          <p:nvGrpSpPr>
            <p:cNvPr id="35" name="组合 34"/>
            <p:cNvGrpSpPr/>
            <p:nvPr/>
          </p:nvGrpSpPr>
          <p:grpSpPr>
            <a:xfrm>
              <a:off x="3008494" y="4148795"/>
              <a:ext cx="1543461" cy="2046058"/>
              <a:chOff x="2766138" y="3864422"/>
              <a:chExt cx="1543461" cy="2046058"/>
            </a:xfrm>
          </p:grpSpPr>
          <p:pic>
            <p:nvPicPr>
              <p:cNvPr id="36" name="图片 3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766138" y="3864422"/>
                <a:ext cx="1543461" cy="2046058"/>
              </a:xfrm>
              <a:prstGeom prst="rect">
                <a:avLst/>
              </a:prstGeom>
            </p:spPr>
          </p:pic>
          <p:sp>
            <p:nvSpPr>
              <p:cNvPr id="37" name="矩形 36"/>
              <p:cNvSpPr/>
              <p:nvPr/>
            </p:nvSpPr>
            <p:spPr>
              <a:xfrm>
                <a:off x="3192689" y="5023832"/>
                <a:ext cx="957675" cy="461665"/>
              </a:xfrm>
              <a:prstGeom prst="rect">
                <a:avLst/>
              </a:prstGeom>
            </p:spPr>
            <p:txBody>
              <a:bodyPr wrap="square">
                <a:spAutoFit/>
              </a:bodyPr>
              <a:lstStyle/>
              <a:p>
                <a:r>
                  <a:rPr lang="zh-CN" altLang="en-US" sz="2400" kern="100" dirty="0">
                    <a:solidFill>
                      <a:prstClr val="black"/>
                    </a:solidFill>
                    <a:effectLst>
                      <a:glow>
                        <a:srgbClr val="FDC050"/>
                      </a:glow>
                      <a:innerShdw blurRad="63500" dist="50800" dir="13500000">
                        <a:prstClr val="black">
                          <a:alpha val="50000"/>
                        </a:prstClr>
                      </a:innerShdw>
                    </a:effectLst>
                    <a:latin typeface="黑体" panose="02010609060101010101" pitchFamily="49" charset="-122"/>
                    <a:ea typeface="黑体" panose="02010609060101010101" pitchFamily="49" charset="-122"/>
                    <a:cs typeface="仿宋" panose="02010609060101010101" pitchFamily="49" charset="-122"/>
                  </a:rPr>
                  <a:t>解析</a:t>
                </a:r>
                <a:endParaRPr lang="zh-CN" altLang="en-US" sz="2400" dirty="0">
                  <a:solidFill>
                    <a:prstClr val="black"/>
                  </a:solidFill>
                </a:endParaRPr>
              </a:p>
            </p:txBody>
          </p:sp>
        </p:grpSp>
      </p:grpSp>
      <p:sp>
        <p:nvSpPr>
          <p:cNvPr id="38" name="Rectangle 9"/>
          <p:cNvSpPr>
            <a:spLocks noChangeArrowheads="1"/>
          </p:cNvSpPr>
          <p:nvPr/>
        </p:nvSpPr>
        <p:spPr bwMode="auto">
          <a:xfrm>
            <a:off x="6975601" y="791162"/>
            <a:ext cx="407484"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b="1" dirty="0">
                <a:solidFill>
                  <a:prstClr val="black"/>
                </a:solidFill>
                <a:latin typeface="Times New Roman" panose="02020603050405020304" pitchFamily="18" charset="0"/>
                <a:ea typeface="楷体" panose="02010609060101010101" pitchFamily="49" charset="-122"/>
              </a:rPr>
              <a:t>D</a:t>
            </a:r>
            <a:endParaRPr lang="zh-CN" altLang="en-US" sz="2400" b="1" dirty="0">
              <a:solidFill>
                <a:prstClr val="black"/>
              </a:solidFill>
              <a:latin typeface="Times New Roman" panose="02020603050405020304" pitchFamily="18" charset="0"/>
              <a:ea typeface="楷体" panose="02010609060101010101" pitchFamily="49" charset="-122"/>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3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Text Box 4"/>
          <p:cNvSpPr txBox="1">
            <a:spLocks noChangeArrowheads="1"/>
          </p:cNvSpPr>
          <p:nvPr/>
        </p:nvSpPr>
        <p:spPr bwMode="auto">
          <a:xfrm>
            <a:off x="2724356" y="593542"/>
            <a:ext cx="9114718" cy="28623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2400">
                <a:solidFill>
                  <a:prstClr val="black"/>
                </a:solidFill>
                <a:latin typeface="Times New Roman" panose="02020603050405020304" pitchFamily="18" charset="0"/>
                <a:ea typeface="黑体" panose="02010609060101010101" pitchFamily="49" charset="-122"/>
                <a:cs typeface="Times New Roman" panose="02020603050405020304" pitchFamily="18" charset="0"/>
              </a:rPr>
              <a:t>夏天天气炎热，为了防止食物腐烂，以下说法正确的是（   ）</a:t>
            </a:r>
          </a:p>
          <a:p>
            <a:pPr eaLnBrk="1" hangingPunct="1">
              <a:lnSpc>
                <a:spcPct val="150000"/>
              </a:lnSpc>
            </a:pPr>
            <a:r>
              <a:rPr lang="en-US" altLang="zh-CN" sz="2400">
                <a:solidFill>
                  <a:prstClr val="black"/>
                </a:solidFill>
                <a:latin typeface="Times New Roman" panose="02020603050405020304" pitchFamily="18" charset="0"/>
                <a:ea typeface="黑体" panose="02010609060101010101" pitchFamily="49" charset="-122"/>
                <a:cs typeface="Times New Roman" panose="02020603050405020304" pitchFamily="18" charset="0"/>
              </a:rPr>
              <a:t>A.</a:t>
            </a:r>
            <a:r>
              <a:rPr lang="zh-CN" altLang="en-US" sz="2400">
                <a:solidFill>
                  <a:prstClr val="black"/>
                </a:solidFill>
                <a:latin typeface="Times New Roman" panose="02020603050405020304" pitchFamily="18" charset="0"/>
                <a:ea typeface="黑体" panose="02010609060101010101" pitchFamily="49" charset="-122"/>
                <a:cs typeface="Times New Roman" panose="02020603050405020304" pitchFamily="18" charset="0"/>
              </a:rPr>
              <a:t>在运输车辆上放干冰，利用干冰汽化吸热给食物降温</a:t>
            </a:r>
          </a:p>
          <a:p>
            <a:pPr eaLnBrk="1" hangingPunct="1">
              <a:lnSpc>
                <a:spcPct val="150000"/>
              </a:lnSpc>
            </a:pPr>
            <a:r>
              <a:rPr lang="en-US" altLang="zh-CN" sz="2400">
                <a:solidFill>
                  <a:prstClr val="black"/>
                </a:solidFill>
                <a:latin typeface="Times New Roman" panose="02020603050405020304" pitchFamily="18" charset="0"/>
                <a:ea typeface="黑体" panose="02010609060101010101" pitchFamily="49" charset="-122"/>
                <a:cs typeface="Times New Roman" panose="02020603050405020304" pitchFamily="18" charset="0"/>
              </a:rPr>
              <a:t>B.</a:t>
            </a:r>
            <a:r>
              <a:rPr lang="zh-CN" altLang="en-US" sz="2400">
                <a:solidFill>
                  <a:prstClr val="black"/>
                </a:solidFill>
                <a:latin typeface="Times New Roman" panose="02020603050405020304" pitchFamily="18" charset="0"/>
                <a:ea typeface="黑体" panose="02010609060101010101" pitchFamily="49" charset="-122"/>
                <a:cs typeface="Times New Roman" panose="02020603050405020304" pitchFamily="18" charset="0"/>
              </a:rPr>
              <a:t>把食物放在冰块上，利用冰块熔化吸热给食物降温</a:t>
            </a:r>
          </a:p>
          <a:p>
            <a:pPr eaLnBrk="1" hangingPunct="1">
              <a:lnSpc>
                <a:spcPct val="150000"/>
              </a:lnSpc>
            </a:pPr>
            <a:r>
              <a:rPr lang="en-US" altLang="zh-CN" sz="2400">
                <a:solidFill>
                  <a:prstClr val="black"/>
                </a:solidFill>
                <a:latin typeface="Times New Roman" panose="02020603050405020304" pitchFamily="18" charset="0"/>
                <a:ea typeface="黑体" panose="02010609060101010101" pitchFamily="49" charset="-122"/>
                <a:cs typeface="Times New Roman" panose="02020603050405020304" pitchFamily="18" charset="0"/>
              </a:rPr>
              <a:t>C.</a:t>
            </a:r>
            <a:r>
              <a:rPr lang="zh-CN" altLang="en-US" sz="2400">
                <a:solidFill>
                  <a:prstClr val="black"/>
                </a:solidFill>
                <a:latin typeface="Times New Roman" panose="02020603050405020304" pitchFamily="18" charset="0"/>
                <a:ea typeface="黑体" panose="02010609060101010101" pitchFamily="49" charset="-122"/>
                <a:cs typeface="Times New Roman" panose="02020603050405020304" pitchFamily="18" charset="0"/>
              </a:rPr>
              <a:t>给放食物的盒子上盖上湿毛巾，利用水的升华吸热给食物降温</a:t>
            </a:r>
          </a:p>
          <a:p>
            <a:pPr eaLnBrk="1" hangingPunct="1">
              <a:lnSpc>
                <a:spcPct val="150000"/>
              </a:lnSpc>
            </a:pPr>
            <a:r>
              <a:rPr lang="en-US" altLang="zh-CN" sz="2400">
                <a:solidFill>
                  <a:prstClr val="black"/>
                </a:solidFill>
                <a:latin typeface="Times New Roman" panose="02020603050405020304" pitchFamily="18" charset="0"/>
                <a:ea typeface="黑体" panose="02010609060101010101" pitchFamily="49" charset="-122"/>
                <a:cs typeface="Times New Roman" panose="02020603050405020304" pitchFamily="18" charset="0"/>
              </a:rPr>
              <a:t>D.</a:t>
            </a:r>
            <a:r>
              <a:rPr lang="zh-CN" altLang="en-US" sz="2400">
                <a:solidFill>
                  <a:prstClr val="black"/>
                </a:solidFill>
                <a:latin typeface="Times New Roman" panose="02020603050405020304" pitchFamily="18" charset="0"/>
                <a:ea typeface="黑体" panose="02010609060101010101" pitchFamily="49" charset="-122"/>
                <a:cs typeface="Times New Roman" panose="02020603050405020304" pitchFamily="18" charset="0"/>
              </a:rPr>
              <a:t>把食物放入冰箱内，利用冷凝剂液化吸热，使冰箱内部温度降低</a:t>
            </a:r>
            <a:endParaRPr lang="en-US" altLang="zh-CN" sz="2400">
              <a:solidFill>
                <a:prstClr val="black"/>
              </a:solidFill>
              <a:latin typeface="Times New Roman" panose="02020603050405020304" pitchFamily="18" charset="0"/>
              <a:ea typeface="黑体" panose="02010609060101010101" pitchFamily="49" charset="-122"/>
              <a:cs typeface="Times New Roman" panose="02020603050405020304" pitchFamily="18" charset="0"/>
            </a:endParaRPr>
          </a:p>
        </p:txBody>
      </p:sp>
      <p:grpSp>
        <p:nvGrpSpPr>
          <p:cNvPr id="2" name="组合 1"/>
          <p:cNvGrpSpPr/>
          <p:nvPr/>
        </p:nvGrpSpPr>
        <p:grpSpPr>
          <a:xfrm>
            <a:off x="96850" y="548681"/>
            <a:ext cx="1572904" cy="658425"/>
            <a:chOff x="3142451" y="548680"/>
            <a:chExt cx="1572904" cy="658425"/>
          </a:xfrm>
        </p:grpSpPr>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4" name="文本框 3"/>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新课引入</a:t>
              </a:r>
            </a:p>
          </p:txBody>
        </p:sp>
      </p:grpSp>
      <p:grpSp>
        <p:nvGrpSpPr>
          <p:cNvPr id="5" name="组合 4"/>
          <p:cNvGrpSpPr/>
          <p:nvPr/>
        </p:nvGrpSpPr>
        <p:grpSpPr>
          <a:xfrm>
            <a:off x="119336" y="3105008"/>
            <a:ext cx="1572904" cy="658425"/>
            <a:chOff x="118542" y="795531"/>
            <a:chExt cx="1572904" cy="658425"/>
          </a:xfrm>
        </p:grpSpPr>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8542" y="795531"/>
              <a:ext cx="1572904" cy="658425"/>
            </a:xfrm>
            <a:prstGeom prst="rect">
              <a:avLst/>
            </a:prstGeom>
          </p:spPr>
        </p:pic>
        <p:sp>
          <p:nvSpPr>
            <p:cNvPr id="7" name="文本框 6"/>
            <p:cNvSpPr txBox="1"/>
            <p:nvPr/>
          </p:nvSpPr>
          <p:spPr>
            <a:xfrm>
              <a:off x="213036" y="862276"/>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随堂练习</a:t>
              </a:r>
            </a:p>
          </p:txBody>
        </p:sp>
      </p:grpSp>
      <p:grpSp>
        <p:nvGrpSpPr>
          <p:cNvPr id="8" name="组合 7"/>
          <p:cNvGrpSpPr/>
          <p:nvPr/>
        </p:nvGrpSpPr>
        <p:grpSpPr>
          <a:xfrm>
            <a:off x="96850" y="2252899"/>
            <a:ext cx="1572904" cy="658425"/>
            <a:chOff x="3142451" y="548680"/>
            <a:chExt cx="1572904" cy="658425"/>
          </a:xfrm>
        </p:grpSpPr>
        <p:pic>
          <p:nvPicPr>
            <p:cNvPr id="9" name="图片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10" name="文本框 9"/>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实验探究</a:t>
              </a:r>
            </a:p>
          </p:txBody>
        </p:sp>
      </p:grpSp>
      <p:grpSp>
        <p:nvGrpSpPr>
          <p:cNvPr id="11" name="组合 10"/>
          <p:cNvGrpSpPr/>
          <p:nvPr/>
        </p:nvGrpSpPr>
        <p:grpSpPr>
          <a:xfrm>
            <a:off x="96850" y="1400790"/>
            <a:ext cx="1572904" cy="658425"/>
            <a:chOff x="3142451" y="548680"/>
            <a:chExt cx="1572904" cy="658425"/>
          </a:xfrm>
        </p:grpSpPr>
        <p:pic>
          <p:nvPicPr>
            <p:cNvPr id="12" name="图片 1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13" name="文本框 12"/>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知识讲解</a:t>
              </a:r>
            </a:p>
          </p:txBody>
        </p:sp>
      </p:grpSp>
      <p:grpSp>
        <p:nvGrpSpPr>
          <p:cNvPr id="14" name="组合 13"/>
          <p:cNvGrpSpPr/>
          <p:nvPr/>
        </p:nvGrpSpPr>
        <p:grpSpPr>
          <a:xfrm>
            <a:off x="97950" y="3957117"/>
            <a:ext cx="1572904" cy="658425"/>
            <a:chOff x="3142451" y="548680"/>
            <a:chExt cx="1572904" cy="658425"/>
          </a:xfrm>
        </p:grpSpPr>
        <p:pic>
          <p:nvPicPr>
            <p:cNvPr id="15" name="图片 1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16" name="文本框 15"/>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课堂小结</a:t>
              </a:r>
            </a:p>
          </p:txBody>
        </p:sp>
      </p:grpSp>
      <p:grpSp>
        <p:nvGrpSpPr>
          <p:cNvPr id="17" name="组合 16"/>
          <p:cNvGrpSpPr/>
          <p:nvPr/>
        </p:nvGrpSpPr>
        <p:grpSpPr>
          <a:xfrm>
            <a:off x="142552" y="5661249"/>
            <a:ext cx="1572699" cy="658339"/>
            <a:chOff x="3142451" y="548680"/>
            <a:chExt cx="1572904" cy="658425"/>
          </a:xfrm>
        </p:grpSpPr>
        <p:pic>
          <p:nvPicPr>
            <p:cNvPr id="18" name="图片 1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19" name="文本框 18"/>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布置作业</a:t>
              </a:r>
            </a:p>
          </p:txBody>
        </p:sp>
      </p:grpSp>
      <p:grpSp>
        <p:nvGrpSpPr>
          <p:cNvPr id="20" name="组合 19"/>
          <p:cNvGrpSpPr/>
          <p:nvPr/>
        </p:nvGrpSpPr>
        <p:grpSpPr>
          <a:xfrm>
            <a:off x="119337" y="4809226"/>
            <a:ext cx="1572699" cy="658339"/>
            <a:chOff x="3142451" y="548680"/>
            <a:chExt cx="1572904" cy="658425"/>
          </a:xfrm>
        </p:grpSpPr>
        <p:pic>
          <p:nvPicPr>
            <p:cNvPr id="21" name="图片 2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22" name="文本框 21"/>
            <p:cNvSpPr txBox="1"/>
            <p:nvPr/>
          </p:nvSpPr>
          <p:spPr>
            <a:xfrm>
              <a:off x="3214886" y="620688"/>
              <a:ext cx="1461618" cy="46172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拓展延伸</a:t>
              </a:r>
            </a:p>
          </p:txBody>
        </p:sp>
      </p:grpSp>
      <p:sp>
        <p:nvSpPr>
          <p:cNvPr id="38" name="任意多边形 37"/>
          <p:cNvSpPr/>
          <p:nvPr/>
        </p:nvSpPr>
        <p:spPr>
          <a:xfrm>
            <a:off x="3044783" y="3763432"/>
            <a:ext cx="8847736" cy="3094568"/>
          </a:xfrm>
          <a:custGeom>
            <a:avLst/>
            <a:gdLst>
              <a:gd name="connsiteX0" fmla="*/ 467173 w 9694331"/>
              <a:gd name="connsiteY0" fmla="*/ 143919 h 2043595"/>
              <a:gd name="connsiteX1" fmla="*/ 2316293 w 9694331"/>
              <a:gd name="connsiteY1" fmla="*/ 326799 h 2043595"/>
              <a:gd name="connsiteX2" fmla="*/ 4795333 w 9694331"/>
              <a:gd name="connsiteY2" fmla="*/ 21999 h 2043595"/>
              <a:gd name="connsiteX3" fmla="*/ 8137973 w 9694331"/>
              <a:gd name="connsiteY3" fmla="*/ 113439 h 2043595"/>
              <a:gd name="connsiteX4" fmla="*/ 9418133 w 9694331"/>
              <a:gd name="connsiteY4" fmla="*/ 824639 h 2043595"/>
              <a:gd name="connsiteX5" fmla="*/ 9367333 w 9694331"/>
              <a:gd name="connsiteY5" fmla="*/ 1850799 h 2043595"/>
              <a:gd name="connsiteX6" fmla="*/ 5953573 w 9694331"/>
              <a:gd name="connsiteY6" fmla="*/ 2013359 h 2043595"/>
              <a:gd name="connsiteX7" fmla="*/ 3596453 w 9694331"/>
              <a:gd name="connsiteY7" fmla="*/ 2023519 h 2043595"/>
              <a:gd name="connsiteX8" fmla="*/ 284293 w 9694331"/>
              <a:gd name="connsiteY8" fmla="*/ 1799999 h 2043595"/>
              <a:gd name="connsiteX9" fmla="*/ 396053 w 9694331"/>
              <a:gd name="connsiteY9" fmla="*/ 32159 h 20435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694331" h="2043595">
                <a:moveTo>
                  <a:pt x="467173" y="143919"/>
                </a:moveTo>
                <a:cubicBezTo>
                  <a:pt x="1031053" y="245519"/>
                  <a:pt x="1594933" y="347119"/>
                  <a:pt x="2316293" y="326799"/>
                </a:cubicBezTo>
                <a:cubicBezTo>
                  <a:pt x="3037653" y="306479"/>
                  <a:pt x="3825053" y="57559"/>
                  <a:pt x="4795333" y="21999"/>
                </a:cubicBezTo>
                <a:cubicBezTo>
                  <a:pt x="5765613" y="-13561"/>
                  <a:pt x="7367506" y="-20334"/>
                  <a:pt x="8137973" y="113439"/>
                </a:cubicBezTo>
                <a:cubicBezTo>
                  <a:pt x="8908440" y="247212"/>
                  <a:pt x="9213240" y="535079"/>
                  <a:pt x="9418133" y="824639"/>
                </a:cubicBezTo>
                <a:cubicBezTo>
                  <a:pt x="9623026" y="1114199"/>
                  <a:pt x="9944760" y="1652679"/>
                  <a:pt x="9367333" y="1850799"/>
                </a:cubicBezTo>
                <a:cubicBezTo>
                  <a:pt x="8789906" y="2048919"/>
                  <a:pt x="6915386" y="1984572"/>
                  <a:pt x="5953573" y="2013359"/>
                </a:cubicBezTo>
                <a:cubicBezTo>
                  <a:pt x="4991760" y="2042146"/>
                  <a:pt x="4541333" y="2059079"/>
                  <a:pt x="3596453" y="2023519"/>
                </a:cubicBezTo>
                <a:cubicBezTo>
                  <a:pt x="2651573" y="1987959"/>
                  <a:pt x="817693" y="2131892"/>
                  <a:pt x="284293" y="1799999"/>
                </a:cubicBezTo>
                <a:cubicBezTo>
                  <a:pt x="-249107" y="1468106"/>
                  <a:pt x="73473" y="750132"/>
                  <a:pt x="396053" y="32159"/>
                </a:cubicBezTo>
              </a:path>
            </a:pathLst>
          </a:custGeom>
          <a:solidFill>
            <a:srgbClr val="FDC252">
              <a:alpha val="29000"/>
            </a:srgbClr>
          </a:solidFill>
          <a:ln w="31750">
            <a:noFill/>
          </a:ln>
          <a:effectLst>
            <a:glow>
              <a:schemeClr val="accent1"/>
            </a:glow>
            <a:outerShdw blurRad="50800" dist="38100" dir="2700000" algn="tl" rotWithShape="0">
              <a:schemeClr val="bg1">
                <a:lumMod val="50000"/>
                <a:alpha val="40000"/>
              </a:schemeClr>
            </a:outerShdw>
            <a:softEdge rad="2032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24" name="组合 23"/>
          <p:cNvGrpSpPr/>
          <p:nvPr/>
        </p:nvGrpSpPr>
        <p:grpSpPr>
          <a:xfrm>
            <a:off x="2724356" y="3889345"/>
            <a:ext cx="9168163" cy="2752086"/>
            <a:chOff x="2724356" y="3889345"/>
            <a:chExt cx="9168163" cy="2752086"/>
          </a:xfrm>
        </p:grpSpPr>
        <p:grpSp>
          <p:nvGrpSpPr>
            <p:cNvPr id="40" name="组合 39"/>
            <p:cNvGrpSpPr/>
            <p:nvPr/>
          </p:nvGrpSpPr>
          <p:grpSpPr>
            <a:xfrm>
              <a:off x="2724356" y="3889345"/>
              <a:ext cx="1543461" cy="2046058"/>
              <a:chOff x="2716330" y="3863526"/>
              <a:chExt cx="1543461" cy="2046058"/>
            </a:xfrm>
          </p:grpSpPr>
          <p:pic>
            <p:nvPicPr>
              <p:cNvPr id="41" name="图片 4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716330" y="3863526"/>
                <a:ext cx="1543461" cy="2046058"/>
              </a:xfrm>
              <a:prstGeom prst="rect">
                <a:avLst/>
              </a:prstGeom>
            </p:spPr>
          </p:pic>
          <p:sp>
            <p:nvSpPr>
              <p:cNvPr id="42" name="矩形 41"/>
              <p:cNvSpPr/>
              <p:nvPr/>
            </p:nvSpPr>
            <p:spPr>
              <a:xfrm>
                <a:off x="3192689" y="5023832"/>
                <a:ext cx="957675" cy="461665"/>
              </a:xfrm>
              <a:prstGeom prst="rect">
                <a:avLst/>
              </a:prstGeom>
            </p:spPr>
            <p:txBody>
              <a:bodyPr wrap="square">
                <a:spAutoFit/>
              </a:bodyPr>
              <a:lstStyle/>
              <a:p>
                <a:r>
                  <a:rPr lang="zh-CN" altLang="en-US" sz="2400" kern="100" dirty="0">
                    <a:solidFill>
                      <a:prstClr val="black"/>
                    </a:solidFill>
                    <a:effectLst>
                      <a:glow>
                        <a:srgbClr val="FDC050"/>
                      </a:glow>
                      <a:innerShdw blurRad="63500" dist="50800" dir="13500000">
                        <a:prstClr val="black">
                          <a:alpha val="50000"/>
                        </a:prstClr>
                      </a:innerShdw>
                    </a:effectLst>
                    <a:latin typeface="黑体" panose="02010609060101010101" pitchFamily="49" charset="-122"/>
                    <a:ea typeface="黑体" panose="02010609060101010101" pitchFamily="49" charset="-122"/>
                    <a:cs typeface="仿宋" panose="02010609060101010101" pitchFamily="49" charset="-122"/>
                  </a:rPr>
                  <a:t>解析</a:t>
                </a:r>
                <a:endParaRPr lang="zh-CN" altLang="en-US" sz="2400" dirty="0">
                  <a:solidFill>
                    <a:prstClr val="black"/>
                  </a:solidFill>
                </a:endParaRPr>
              </a:p>
            </p:txBody>
          </p:sp>
        </p:grpSp>
        <p:sp>
          <p:nvSpPr>
            <p:cNvPr id="23" name="矩形 22"/>
            <p:cNvSpPr/>
            <p:nvPr/>
          </p:nvSpPr>
          <p:spPr>
            <a:xfrm>
              <a:off x="4214372" y="4240774"/>
              <a:ext cx="7678147" cy="2400657"/>
            </a:xfrm>
            <a:prstGeom prst="rect">
              <a:avLst/>
            </a:prstGeom>
          </p:spPr>
          <p:txBody>
            <a:bodyPr wrap="square">
              <a:spAutoFit/>
            </a:bodyPr>
            <a:lstStyle/>
            <a:p>
              <a:pPr eaLnBrk="0" hangingPunct="0">
                <a:lnSpc>
                  <a:spcPct val="150000"/>
                </a:lnSpc>
              </a:pPr>
              <a:r>
                <a:rPr lang="en-US" altLang="zh-CN" sz="2000">
                  <a:latin typeface="Times New Roman" panose="02020603050405020304" pitchFamily="18" charset="0"/>
                  <a:ea typeface="黑体" panose="02010609060101010101" pitchFamily="49" charset="-122"/>
                  <a:cs typeface="Times New Roman" panose="02020603050405020304" pitchFamily="18" charset="0"/>
                </a:rPr>
                <a:t>A.</a:t>
              </a:r>
              <a:r>
                <a:rPr lang="zh-CN" altLang="en-US" sz="2000">
                  <a:latin typeface="Times New Roman" panose="02020603050405020304" pitchFamily="18" charset="0"/>
                  <a:ea typeface="黑体" panose="02010609060101010101" pitchFamily="49" charset="-122"/>
                  <a:cs typeface="Times New Roman" panose="02020603050405020304" pitchFamily="18" charset="0"/>
                </a:rPr>
                <a:t>干冰由固态直接升华为气态的二氧化碳，同时吸收大量的热。</a:t>
              </a:r>
              <a:endParaRPr lang="en-US" altLang="zh-CN" sz="2000">
                <a:latin typeface="Times New Roman" panose="02020603050405020304" pitchFamily="18" charset="0"/>
                <a:ea typeface="黑体" panose="02010609060101010101" pitchFamily="49" charset="-122"/>
                <a:cs typeface="Times New Roman" panose="02020603050405020304" pitchFamily="18" charset="0"/>
              </a:endParaRPr>
            </a:p>
            <a:p>
              <a:pPr eaLnBrk="0" hangingPunct="0">
                <a:lnSpc>
                  <a:spcPct val="150000"/>
                </a:lnSpc>
              </a:pPr>
              <a:r>
                <a:rPr lang="en-US" altLang="zh-CN" sz="2000">
                  <a:latin typeface="Times New Roman" panose="02020603050405020304" pitchFamily="18" charset="0"/>
                  <a:ea typeface="黑体" panose="02010609060101010101" pitchFamily="49" charset="-122"/>
                  <a:cs typeface="Times New Roman" panose="02020603050405020304" pitchFamily="18" charset="0"/>
                </a:rPr>
                <a:t>B. </a:t>
              </a:r>
              <a:r>
                <a:rPr lang="zh-CN" altLang="en-US" sz="2000">
                  <a:latin typeface="Times New Roman" panose="02020603050405020304" pitchFamily="18" charset="0"/>
                  <a:ea typeface="黑体" panose="02010609060101010101" pitchFamily="49" charset="-122"/>
                  <a:cs typeface="Times New Roman" panose="02020603050405020304" pitchFamily="18" charset="0"/>
                </a:rPr>
                <a:t>把食材放在冰块上，是利用冰块熔化吸热给食材降温。</a:t>
              </a:r>
              <a:br>
                <a:rPr lang="zh-CN" altLang="en-US" sz="2000">
                  <a:latin typeface="Times New Roman" panose="02020603050405020304" pitchFamily="18" charset="0"/>
                  <a:ea typeface="黑体" panose="02010609060101010101" pitchFamily="49" charset="-122"/>
                  <a:cs typeface="Times New Roman" panose="02020603050405020304" pitchFamily="18" charset="0"/>
                </a:rPr>
              </a:br>
              <a:r>
                <a:rPr lang="en-US" altLang="zh-CN" sz="2000">
                  <a:latin typeface="Times New Roman" panose="02020603050405020304" pitchFamily="18" charset="0"/>
                  <a:ea typeface="黑体" panose="02010609060101010101" pitchFamily="49" charset="-122"/>
                  <a:cs typeface="Times New Roman" panose="02020603050405020304" pitchFamily="18" charset="0"/>
                </a:rPr>
                <a:t>C. </a:t>
              </a:r>
              <a:r>
                <a:rPr lang="zh-CN" altLang="en-US" sz="2000">
                  <a:latin typeface="Times New Roman" panose="02020603050405020304" pitchFamily="18" charset="0"/>
                  <a:ea typeface="黑体" panose="02010609060101010101" pitchFamily="49" charset="-122"/>
                  <a:cs typeface="Times New Roman" panose="02020603050405020304" pitchFamily="18" charset="0"/>
                </a:rPr>
                <a:t>给放食材的盒子上盖上湿毛巾，利用水的汽化吸热给食材降温。</a:t>
              </a:r>
              <a:br>
                <a:rPr lang="zh-CN" altLang="en-US" sz="2000">
                  <a:latin typeface="Times New Roman" panose="02020603050405020304" pitchFamily="18" charset="0"/>
                  <a:ea typeface="黑体" panose="02010609060101010101" pitchFamily="49" charset="-122"/>
                  <a:cs typeface="Times New Roman" panose="02020603050405020304" pitchFamily="18" charset="0"/>
                </a:rPr>
              </a:br>
              <a:r>
                <a:rPr lang="en-US" altLang="zh-CN" sz="2000">
                  <a:latin typeface="Times New Roman" panose="02020603050405020304" pitchFamily="18" charset="0"/>
                  <a:ea typeface="黑体" panose="02010609060101010101" pitchFamily="49" charset="-122"/>
                  <a:cs typeface="Times New Roman" panose="02020603050405020304" pitchFamily="18" charset="0"/>
                </a:rPr>
                <a:t>D. </a:t>
              </a:r>
              <a:r>
                <a:rPr lang="zh-CN" altLang="en-US" sz="2000">
                  <a:latin typeface="Times New Roman" panose="02020603050405020304" pitchFamily="18" charset="0"/>
                  <a:ea typeface="黑体" panose="02010609060101010101" pitchFamily="49" charset="-122"/>
                  <a:cs typeface="Times New Roman" panose="02020603050405020304" pitchFamily="18" charset="0"/>
                </a:rPr>
                <a:t>把食物放入冰箱内，利用的是冷凝剂汽化吸热，使冰箱内部温度降低。</a:t>
              </a:r>
              <a:endParaRPr kumimoji="1" lang="zh-CN" altLang="en-US" sz="2000">
                <a:solidFill>
                  <a:prstClr val="black"/>
                </a:solidFill>
                <a:latin typeface="Times New Roman" panose="02020603050405020304" pitchFamily="18" charset="0"/>
                <a:ea typeface="黑体" panose="02010609060101010101" pitchFamily="49" charset="-122"/>
                <a:cs typeface="Times New Roman" panose="02020603050405020304" pitchFamily="18" charset="0"/>
              </a:endParaRPr>
            </a:p>
          </p:txBody>
        </p:sp>
      </p:grpSp>
      <p:sp>
        <p:nvSpPr>
          <p:cNvPr id="29" name="Rectangle 9"/>
          <p:cNvSpPr>
            <a:spLocks noChangeArrowheads="1"/>
          </p:cNvSpPr>
          <p:nvPr/>
        </p:nvSpPr>
        <p:spPr bwMode="auto">
          <a:xfrm>
            <a:off x="10354232" y="647060"/>
            <a:ext cx="38985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b="1">
                <a:solidFill>
                  <a:prstClr val="black"/>
                </a:solidFill>
                <a:latin typeface="Times New Roman" panose="02020603050405020304" pitchFamily="18" charset="0"/>
                <a:ea typeface="楷体" panose="02010609060101010101" pitchFamily="49" charset="-122"/>
              </a:rPr>
              <a:t>B</a:t>
            </a:r>
            <a:endParaRPr lang="zh-CN" altLang="en-US" sz="2400" b="1" dirty="0">
              <a:solidFill>
                <a:prstClr val="black"/>
              </a:solidFill>
              <a:latin typeface="Times New Roman" panose="02020603050405020304" pitchFamily="18" charset="0"/>
              <a:ea typeface="楷体" panose="02010609060101010101" pitchFamily="49" charset="-122"/>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wipe(left)">
                                      <p:cBhvr>
                                        <p:cTn id="7" dur="500"/>
                                        <p:tgtEl>
                                          <p:spTgt spid="38"/>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2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 name="内容占位符 1"/>
          <p:cNvSpPr txBox="1"/>
          <p:nvPr/>
        </p:nvSpPr>
        <p:spPr>
          <a:xfrm>
            <a:off x="2702776" y="3891861"/>
            <a:ext cx="8586669" cy="621764"/>
          </a:xfrm>
          <a:prstGeom prst="rect">
            <a:avLst/>
          </a:prstGeom>
          <a:ln w="28575">
            <a:noFill/>
            <a:prstDash val="dash"/>
          </a:ln>
        </p:spPr>
        <p:txBody>
          <a:bodyPr/>
          <a:lstStyle>
            <a:lvl1pPr marL="342900" indent="-342900" algn="l" defTabSz="914400" rtl="0" eaLnBrk="1" latinLnBrk="0" hangingPunct="1">
              <a:spcBef>
                <a:spcPct val="20000"/>
              </a:spcBef>
              <a:buFont typeface="Arial" panose="020B0604020202020204" pitchFamily="34" charset="0"/>
              <a:buChar char="•"/>
              <a:defRPr sz="2800" kern="1200">
                <a:solidFill>
                  <a:schemeClr val="accent6">
                    <a:lumMod val="50000"/>
                  </a:schemeClr>
                </a:solidFill>
                <a:latin typeface="黑体" panose="02010609060101010101" pitchFamily="49" charset="-122"/>
                <a:ea typeface="黑体" panose="02010609060101010101" pitchFamily="49" charset="-122"/>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黑体" panose="02010609060101010101" pitchFamily="49" charset="-122"/>
                <a:ea typeface="黑体" panose="02010609060101010101" pitchFamily="49" charset="-122"/>
                <a:cs typeface="+mn-cs"/>
              </a:defRPr>
            </a:lvl2pPr>
            <a:lvl3pPr marL="1143000" indent="-228600" algn="l" defTabSz="914400" rtl="0" eaLnBrk="1" latinLnBrk="0" hangingPunct="1">
              <a:spcBef>
                <a:spcPct val="20000"/>
              </a:spcBef>
              <a:buFont typeface="Arial" panose="020B0604020202020204" pitchFamily="34" charset="0"/>
              <a:buChar char="•"/>
              <a:defRPr sz="2800" kern="1200">
                <a:solidFill>
                  <a:schemeClr val="tx1"/>
                </a:solidFill>
                <a:latin typeface="黑体" panose="02010609060101010101" pitchFamily="49" charset="-122"/>
                <a:ea typeface="黑体" panose="02010609060101010101" pitchFamily="49" charset="-122"/>
                <a:cs typeface="+mn-cs"/>
              </a:defRPr>
            </a:lvl3pPr>
            <a:lvl4pPr marL="1600200" indent="-228600" algn="l" defTabSz="914400" rtl="0" eaLnBrk="1" latinLnBrk="0" hangingPunct="1">
              <a:spcBef>
                <a:spcPct val="20000"/>
              </a:spcBef>
              <a:buFont typeface="Arial" panose="020B0604020202020204" pitchFamily="34" charset="0"/>
              <a:buChar char="–"/>
              <a:defRPr sz="2800" kern="1200">
                <a:solidFill>
                  <a:schemeClr val="tx1"/>
                </a:solidFill>
                <a:latin typeface="黑体" panose="02010609060101010101" pitchFamily="49" charset="-122"/>
                <a:ea typeface="黑体" panose="02010609060101010101" pitchFamily="49" charset="-122"/>
                <a:cs typeface="+mn-cs"/>
              </a:defRPr>
            </a:lvl4pPr>
            <a:lvl5pPr marL="2057400" indent="-228600" algn="l" defTabSz="914400" rtl="0" eaLnBrk="1" latinLnBrk="0" hangingPunct="1">
              <a:spcBef>
                <a:spcPct val="20000"/>
              </a:spcBef>
              <a:buFont typeface="Arial" panose="020B0604020202020204" pitchFamily="34" charset="0"/>
              <a:buChar char="»"/>
              <a:defRPr sz="2800" kern="1200">
                <a:solidFill>
                  <a:schemeClr val="tx1"/>
                </a:solidFill>
                <a:latin typeface="黑体" panose="02010609060101010101" pitchFamily="49" charset="-122"/>
                <a:ea typeface="黑体" panose="02010609060101010101" pitchFamily="49" charset="-122"/>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buNone/>
            </a:pPr>
            <a:r>
              <a:rPr lang="en-US" altLang="zh-CN" sz="2400">
                <a:solidFill>
                  <a:schemeClr val="tx1"/>
                </a:solidFill>
                <a:latin typeface="Times New Roman" panose="02020603050405020304" pitchFamily="18" charset="0"/>
                <a:cs typeface="Times New Roman" panose="02020603050405020304" pitchFamily="18" charset="0"/>
              </a:rPr>
              <a:t>3.</a:t>
            </a:r>
            <a:r>
              <a:rPr lang="zh-CN" altLang="en-US" sz="2400">
                <a:solidFill>
                  <a:schemeClr val="tx1"/>
                </a:solidFill>
                <a:latin typeface="Times New Roman" panose="02020603050405020304" pitchFamily="18" charset="0"/>
                <a:cs typeface="Times New Roman" panose="02020603050405020304" pitchFamily="18" charset="0"/>
              </a:rPr>
              <a:t>能用升华和凝华的知识解释生活中的现象</a:t>
            </a:r>
            <a:r>
              <a:rPr lang="zh-CN" altLang="zh-CN" sz="2400">
                <a:solidFill>
                  <a:schemeClr val="tx1"/>
                </a:solidFill>
                <a:latin typeface="Times New Roman" panose="02020603050405020304" pitchFamily="18" charset="0"/>
                <a:cs typeface="Times New Roman" panose="02020603050405020304" pitchFamily="18" charset="0"/>
              </a:rPr>
              <a:t>。</a:t>
            </a:r>
            <a:endParaRPr lang="zh-CN" altLang="zh-CN" sz="2400" dirty="0">
              <a:solidFill>
                <a:schemeClr val="tx1"/>
              </a:solidFill>
              <a:latin typeface="Times New Roman" panose="02020603050405020304" pitchFamily="18" charset="0"/>
              <a:cs typeface="Times New Roman" panose="02020603050405020304" pitchFamily="18" charset="0"/>
            </a:endParaRPr>
          </a:p>
        </p:txBody>
      </p:sp>
      <p:grpSp>
        <p:nvGrpSpPr>
          <p:cNvPr id="53" name="组合 52"/>
          <p:cNvGrpSpPr/>
          <p:nvPr/>
        </p:nvGrpSpPr>
        <p:grpSpPr>
          <a:xfrm>
            <a:off x="103501" y="1407205"/>
            <a:ext cx="1572904" cy="658425"/>
            <a:chOff x="3142451" y="548680"/>
            <a:chExt cx="1572904" cy="658425"/>
          </a:xfrm>
        </p:grpSpPr>
        <p:pic>
          <p:nvPicPr>
            <p:cNvPr id="54" name="图片 5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55" name="文本框 54"/>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知识讲解</a:t>
              </a:r>
            </a:p>
          </p:txBody>
        </p:sp>
      </p:grpSp>
      <p:grpSp>
        <p:nvGrpSpPr>
          <p:cNvPr id="56" name="组合 55"/>
          <p:cNvGrpSpPr/>
          <p:nvPr/>
        </p:nvGrpSpPr>
        <p:grpSpPr>
          <a:xfrm>
            <a:off x="96850" y="556379"/>
            <a:ext cx="1572904" cy="658425"/>
            <a:chOff x="118542" y="795531"/>
            <a:chExt cx="1572904" cy="658425"/>
          </a:xfrm>
        </p:grpSpPr>
        <p:pic>
          <p:nvPicPr>
            <p:cNvPr id="57" name="图片 5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8542" y="795531"/>
              <a:ext cx="1572904" cy="658425"/>
            </a:xfrm>
            <a:prstGeom prst="rect">
              <a:avLst/>
            </a:prstGeom>
          </p:spPr>
        </p:pic>
        <p:sp>
          <p:nvSpPr>
            <p:cNvPr id="58" name="文本框 57"/>
            <p:cNvSpPr txBox="1"/>
            <p:nvPr/>
          </p:nvSpPr>
          <p:spPr>
            <a:xfrm>
              <a:off x="213036" y="862276"/>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新课引入</a:t>
              </a:r>
            </a:p>
          </p:txBody>
        </p:sp>
      </p:grpSp>
      <p:grpSp>
        <p:nvGrpSpPr>
          <p:cNvPr id="59" name="组合 58"/>
          <p:cNvGrpSpPr/>
          <p:nvPr/>
        </p:nvGrpSpPr>
        <p:grpSpPr>
          <a:xfrm>
            <a:off x="136507" y="2258031"/>
            <a:ext cx="1572904" cy="658425"/>
            <a:chOff x="3142451" y="548680"/>
            <a:chExt cx="1572904" cy="658425"/>
          </a:xfrm>
        </p:grpSpPr>
        <p:pic>
          <p:nvPicPr>
            <p:cNvPr id="60" name="图片 5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61" name="文本框 60"/>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实验探究</a:t>
              </a:r>
            </a:p>
          </p:txBody>
        </p:sp>
      </p:grpSp>
      <p:grpSp>
        <p:nvGrpSpPr>
          <p:cNvPr id="62" name="组合 61"/>
          <p:cNvGrpSpPr/>
          <p:nvPr/>
        </p:nvGrpSpPr>
        <p:grpSpPr>
          <a:xfrm>
            <a:off x="108134" y="3959683"/>
            <a:ext cx="1572904" cy="658425"/>
            <a:chOff x="3142451" y="548680"/>
            <a:chExt cx="1572904" cy="658425"/>
          </a:xfrm>
        </p:grpSpPr>
        <p:pic>
          <p:nvPicPr>
            <p:cNvPr id="63" name="图片 6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64" name="文本框 63"/>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课堂小结</a:t>
              </a:r>
            </a:p>
          </p:txBody>
        </p:sp>
      </p:grpSp>
      <p:grpSp>
        <p:nvGrpSpPr>
          <p:cNvPr id="65" name="组合 64"/>
          <p:cNvGrpSpPr/>
          <p:nvPr/>
        </p:nvGrpSpPr>
        <p:grpSpPr>
          <a:xfrm>
            <a:off x="136507" y="3108857"/>
            <a:ext cx="1572904" cy="658425"/>
            <a:chOff x="3142451" y="548680"/>
            <a:chExt cx="1572904" cy="658425"/>
          </a:xfrm>
        </p:grpSpPr>
        <p:pic>
          <p:nvPicPr>
            <p:cNvPr id="66" name="图片 6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67" name="文本框 66"/>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随堂练习</a:t>
              </a:r>
            </a:p>
          </p:txBody>
        </p:sp>
      </p:grpSp>
      <p:grpSp>
        <p:nvGrpSpPr>
          <p:cNvPr id="68" name="组合 67"/>
          <p:cNvGrpSpPr/>
          <p:nvPr/>
        </p:nvGrpSpPr>
        <p:grpSpPr>
          <a:xfrm>
            <a:off x="142552" y="5661249"/>
            <a:ext cx="1572699" cy="658339"/>
            <a:chOff x="3142451" y="548680"/>
            <a:chExt cx="1572904" cy="658425"/>
          </a:xfrm>
        </p:grpSpPr>
        <p:pic>
          <p:nvPicPr>
            <p:cNvPr id="70" name="图片 6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88" name="文本框 87"/>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布置作业</a:t>
              </a:r>
            </a:p>
          </p:txBody>
        </p:sp>
      </p:grpSp>
      <p:grpSp>
        <p:nvGrpSpPr>
          <p:cNvPr id="114" name="组合 113"/>
          <p:cNvGrpSpPr/>
          <p:nvPr/>
        </p:nvGrpSpPr>
        <p:grpSpPr>
          <a:xfrm>
            <a:off x="119337" y="4810509"/>
            <a:ext cx="1572699" cy="658339"/>
            <a:chOff x="3142451" y="548680"/>
            <a:chExt cx="1572904" cy="658425"/>
          </a:xfrm>
        </p:grpSpPr>
        <p:pic>
          <p:nvPicPr>
            <p:cNvPr id="116" name="图片 11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118" name="文本框 117"/>
            <p:cNvSpPr txBox="1"/>
            <p:nvPr/>
          </p:nvSpPr>
          <p:spPr>
            <a:xfrm>
              <a:off x="3214886" y="620688"/>
              <a:ext cx="1461618" cy="46172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拓展延伸</a:t>
              </a:r>
            </a:p>
          </p:txBody>
        </p:sp>
      </p:grpSp>
      <p:sp>
        <p:nvSpPr>
          <p:cNvPr id="50" name="内容占位符 1"/>
          <p:cNvSpPr txBox="1"/>
          <p:nvPr/>
        </p:nvSpPr>
        <p:spPr>
          <a:xfrm>
            <a:off x="2747100" y="1977399"/>
            <a:ext cx="8162806" cy="1164260"/>
          </a:xfrm>
          <a:prstGeom prst="rect">
            <a:avLst/>
          </a:prstGeom>
          <a:ln w="28575">
            <a:noFill/>
            <a:prstDash val="dash"/>
          </a:ln>
        </p:spPr>
        <p:txBody>
          <a:bodyPr/>
          <a:lstStyle>
            <a:lvl1pPr marL="342900" indent="-342900" algn="l" defTabSz="914400" rtl="0" eaLnBrk="1" latinLnBrk="0" hangingPunct="1">
              <a:spcBef>
                <a:spcPct val="20000"/>
              </a:spcBef>
              <a:buFont typeface="Arial" panose="020B0604020202020204" pitchFamily="34" charset="0"/>
              <a:buChar char="•"/>
              <a:defRPr sz="2800" kern="1200">
                <a:solidFill>
                  <a:schemeClr val="accent6">
                    <a:lumMod val="50000"/>
                  </a:schemeClr>
                </a:solidFill>
                <a:latin typeface="黑体" panose="02010609060101010101" pitchFamily="49" charset="-122"/>
                <a:ea typeface="黑体" panose="02010609060101010101" pitchFamily="49" charset="-122"/>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黑体" panose="02010609060101010101" pitchFamily="49" charset="-122"/>
                <a:ea typeface="黑体" panose="02010609060101010101" pitchFamily="49" charset="-122"/>
                <a:cs typeface="+mn-cs"/>
              </a:defRPr>
            </a:lvl2pPr>
            <a:lvl3pPr marL="1143000" indent="-228600" algn="l" defTabSz="914400" rtl="0" eaLnBrk="1" latinLnBrk="0" hangingPunct="1">
              <a:spcBef>
                <a:spcPct val="20000"/>
              </a:spcBef>
              <a:buFont typeface="Arial" panose="020B0604020202020204" pitchFamily="34" charset="0"/>
              <a:buChar char="•"/>
              <a:defRPr sz="2800" kern="1200">
                <a:solidFill>
                  <a:schemeClr val="tx1"/>
                </a:solidFill>
                <a:latin typeface="黑体" panose="02010609060101010101" pitchFamily="49" charset="-122"/>
                <a:ea typeface="黑体" panose="02010609060101010101" pitchFamily="49" charset="-122"/>
                <a:cs typeface="+mn-cs"/>
              </a:defRPr>
            </a:lvl3pPr>
            <a:lvl4pPr marL="1600200" indent="-228600" algn="l" defTabSz="914400" rtl="0" eaLnBrk="1" latinLnBrk="0" hangingPunct="1">
              <a:spcBef>
                <a:spcPct val="20000"/>
              </a:spcBef>
              <a:buFont typeface="Arial" panose="020B0604020202020204" pitchFamily="34" charset="0"/>
              <a:buChar char="–"/>
              <a:defRPr sz="2800" kern="1200">
                <a:solidFill>
                  <a:schemeClr val="tx1"/>
                </a:solidFill>
                <a:latin typeface="黑体" panose="02010609060101010101" pitchFamily="49" charset="-122"/>
                <a:ea typeface="黑体" panose="02010609060101010101" pitchFamily="49" charset="-122"/>
                <a:cs typeface="+mn-cs"/>
              </a:defRPr>
            </a:lvl4pPr>
            <a:lvl5pPr marL="2057400" indent="-228600" algn="l" defTabSz="914400" rtl="0" eaLnBrk="1" latinLnBrk="0" hangingPunct="1">
              <a:spcBef>
                <a:spcPct val="20000"/>
              </a:spcBef>
              <a:buFont typeface="Arial" panose="020B0604020202020204" pitchFamily="34" charset="0"/>
              <a:buChar char="»"/>
              <a:defRPr sz="2800" kern="1200">
                <a:solidFill>
                  <a:schemeClr val="tx1"/>
                </a:solidFill>
                <a:latin typeface="黑体" panose="02010609060101010101" pitchFamily="49" charset="-122"/>
                <a:ea typeface="黑体" panose="02010609060101010101" pitchFamily="49" charset="-122"/>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buNone/>
            </a:pPr>
            <a:r>
              <a:rPr lang="en-US" altLang="zh-CN" sz="2400">
                <a:solidFill>
                  <a:schemeClr val="tx1"/>
                </a:solidFill>
                <a:latin typeface="Times New Roman" panose="02020603050405020304" pitchFamily="18" charset="0"/>
                <a:cs typeface="Times New Roman" panose="02020603050405020304" pitchFamily="18" charset="0"/>
              </a:rPr>
              <a:t>1.</a:t>
            </a:r>
            <a:r>
              <a:rPr lang="zh-CN" altLang="en-US" sz="2400">
                <a:solidFill>
                  <a:schemeClr val="tx1"/>
                </a:solidFill>
                <a:latin typeface="Times New Roman" panose="02020603050405020304" pitchFamily="18" charset="0"/>
                <a:cs typeface="Times New Roman" panose="02020603050405020304" pitchFamily="18" charset="0"/>
              </a:rPr>
              <a:t>通过观察碘的升华与凝华实验了解物质的固态和气态之间是可以直接转化的。</a:t>
            </a:r>
            <a:endParaRPr lang="zh-CN" altLang="zh-CN" sz="2400" dirty="0">
              <a:solidFill>
                <a:schemeClr val="tx1"/>
              </a:solidFill>
              <a:latin typeface="Times New Roman" panose="02020603050405020304" pitchFamily="18" charset="0"/>
              <a:cs typeface="Times New Roman" panose="02020603050405020304" pitchFamily="18" charset="0"/>
            </a:endParaRPr>
          </a:p>
        </p:txBody>
      </p:sp>
      <p:sp>
        <p:nvSpPr>
          <p:cNvPr id="51" name="内容占位符 1"/>
          <p:cNvSpPr txBox="1"/>
          <p:nvPr/>
        </p:nvSpPr>
        <p:spPr>
          <a:xfrm>
            <a:off x="2702776" y="3282760"/>
            <a:ext cx="8789533" cy="468000"/>
          </a:xfrm>
          <a:prstGeom prst="rect">
            <a:avLst/>
          </a:prstGeom>
          <a:ln w="28575">
            <a:noFill/>
            <a:prstDash val="dash"/>
          </a:ln>
        </p:spPr>
        <p:txBody>
          <a:bodyPr/>
          <a:lstStyle>
            <a:lvl1pPr marL="342900" indent="-342900" algn="l" defTabSz="914400" rtl="0" eaLnBrk="1" latinLnBrk="0" hangingPunct="1">
              <a:spcBef>
                <a:spcPct val="20000"/>
              </a:spcBef>
              <a:buFont typeface="Arial" panose="020B0604020202020204" pitchFamily="34" charset="0"/>
              <a:buChar char="•"/>
              <a:defRPr sz="2800" kern="1200">
                <a:solidFill>
                  <a:schemeClr val="accent6">
                    <a:lumMod val="50000"/>
                  </a:schemeClr>
                </a:solidFill>
                <a:latin typeface="黑体" panose="02010609060101010101" pitchFamily="49" charset="-122"/>
                <a:ea typeface="黑体" panose="02010609060101010101" pitchFamily="49" charset="-122"/>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黑体" panose="02010609060101010101" pitchFamily="49" charset="-122"/>
                <a:ea typeface="黑体" panose="02010609060101010101" pitchFamily="49" charset="-122"/>
                <a:cs typeface="+mn-cs"/>
              </a:defRPr>
            </a:lvl2pPr>
            <a:lvl3pPr marL="1143000" indent="-228600" algn="l" defTabSz="914400" rtl="0" eaLnBrk="1" latinLnBrk="0" hangingPunct="1">
              <a:spcBef>
                <a:spcPct val="20000"/>
              </a:spcBef>
              <a:buFont typeface="Arial" panose="020B0604020202020204" pitchFamily="34" charset="0"/>
              <a:buChar char="•"/>
              <a:defRPr sz="2800" kern="1200">
                <a:solidFill>
                  <a:schemeClr val="tx1"/>
                </a:solidFill>
                <a:latin typeface="黑体" panose="02010609060101010101" pitchFamily="49" charset="-122"/>
                <a:ea typeface="黑体" panose="02010609060101010101" pitchFamily="49" charset="-122"/>
                <a:cs typeface="+mn-cs"/>
              </a:defRPr>
            </a:lvl3pPr>
            <a:lvl4pPr marL="1600200" indent="-228600" algn="l" defTabSz="914400" rtl="0" eaLnBrk="1" latinLnBrk="0" hangingPunct="1">
              <a:spcBef>
                <a:spcPct val="20000"/>
              </a:spcBef>
              <a:buFont typeface="Arial" panose="020B0604020202020204" pitchFamily="34" charset="0"/>
              <a:buChar char="–"/>
              <a:defRPr sz="2800" kern="1200">
                <a:solidFill>
                  <a:schemeClr val="tx1"/>
                </a:solidFill>
                <a:latin typeface="黑体" panose="02010609060101010101" pitchFamily="49" charset="-122"/>
                <a:ea typeface="黑体" panose="02010609060101010101" pitchFamily="49" charset="-122"/>
                <a:cs typeface="+mn-cs"/>
              </a:defRPr>
            </a:lvl4pPr>
            <a:lvl5pPr marL="2057400" indent="-228600" algn="l" defTabSz="914400" rtl="0" eaLnBrk="1" latinLnBrk="0" hangingPunct="1">
              <a:spcBef>
                <a:spcPct val="20000"/>
              </a:spcBef>
              <a:buFont typeface="Arial" panose="020B0604020202020204" pitchFamily="34" charset="0"/>
              <a:buChar char="»"/>
              <a:defRPr sz="2800" kern="1200">
                <a:solidFill>
                  <a:schemeClr val="tx1"/>
                </a:solidFill>
                <a:latin typeface="黑体" panose="02010609060101010101" pitchFamily="49" charset="-122"/>
                <a:ea typeface="黑体" panose="02010609060101010101" pitchFamily="49" charset="-122"/>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buNone/>
            </a:pPr>
            <a:r>
              <a:rPr lang="en-US" altLang="zh-CN" sz="2400">
                <a:solidFill>
                  <a:schemeClr val="tx1"/>
                </a:solidFill>
                <a:latin typeface="Times New Roman" panose="02020603050405020304" pitchFamily="18" charset="0"/>
                <a:cs typeface="Times New Roman" panose="02020603050405020304" pitchFamily="18" charset="0"/>
              </a:rPr>
              <a:t>2.</a:t>
            </a:r>
            <a:r>
              <a:rPr lang="zh-CN" altLang="en-US" sz="2400">
                <a:solidFill>
                  <a:schemeClr val="tx1"/>
                </a:solidFill>
                <a:latin typeface="Times New Roman" panose="02020603050405020304" pitchFamily="18" charset="0"/>
                <a:cs typeface="Times New Roman" panose="02020603050405020304" pitchFamily="18" charset="0"/>
              </a:rPr>
              <a:t>知道升华和凝华，了解升华要吸热，凝华要放热。</a:t>
            </a:r>
            <a:endParaRPr lang="zh-CN" altLang="zh-CN" sz="2400" dirty="0">
              <a:solidFill>
                <a:schemeClr val="tx1"/>
              </a:solidFill>
              <a:latin typeface="Times New Roman" panose="02020603050405020304" pitchFamily="18" charset="0"/>
              <a:cs typeface="Times New Roman" panose="02020603050405020304" pitchFamily="18" charset="0"/>
            </a:endParaRPr>
          </a:p>
        </p:txBody>
      </p:sp>
      <p:sp>
        <p:nvSpPr>
          <p:cNvPr id="52" name="内容占位符 1"/>
          <p:cNvSpPr txBox="1"/>
          <p:nvPr/>
        </p:nvSpPr>
        <p:spPr>
          <a:xfrm>
            <a:off x="2674471" y="4654724"/>
            <a:ext cx="8789533" cy="1117513"/>
          </a:xfrm>
          <a:prstGeom prst="rect">
            <a:avLst/>
          </a:prstGeom>
          <a:ln w="28575">
            <a:noFill/>
            <a:prstDash val="dash"/>
          </a:ln>
        </p:spPr>
        <p:txBody>
          <a:bodyPr/>
          <a:lstStyle>
            <a:lvl1pPr marL="342900" indent="-342900" algn="l" defTabSz="914400" rtl="0" eaLnBrk="1" latinLnBrk="0" hangingPunct="1">
              <a:spcBef>
                <a:spcPct val="20000"/>
              </a:spcBef>
              <a:buFont typeface="Arial" panose="020B0604020202020204" pitchFamily="34" charset="0"/>
              <a:buChar char="•"/>
              <a:defRPr sz="2800" kern="1200">
                <a:solidFill>
                  <a:schemeClr val="accent6">
                    <a:lumMod val="50000"/>
                  </a:schemeClr>
                </a:solidFill>
                <a:latin typeface="黑体" panose="02010609060101010101" pitchFamily="49" charset="-122"/>
                <a:ea typeface="黑体" panose="02010609060101010101" pitchFamily="49" charset="-122"/>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黑体" panose="02010609060101010101" pitchFamily="49" charset="-122"/>
                <a:ea typeface="黑体" panose="02010609060101010101" pitchFamily="49" charset="-122"/>
                <a:cs typeface="+mn-cs"/>
              </a:defRPr>
            </a:lvl2pPr>
            <a:lvl3pPr marL="1143000" indent="-228600" algn="l" defTabSz="914400" rtl="0" eaLnBrk="1" latinLnBrk="0" hangingPunct="1">
              <a:spcBef>
                <a:spcPct val="20000"/>
              </a:spcBef>
              <a:buFont typeface="Arial" panose="020B0604020202020204" pitchFamily="34" charset="0"/>
              <a:buChar char="•"/>
              <a:defRPr sz="2800" kern="1200">
                <a:solidFill>
                  <a:schemeClr val="tx1"/>
                </a:solidFill>
                <a:latin typeface="黑体" panose="02010609060101010101" pitchFamily="49" charset="-122"/>
                <a:ea typeface="黑体" panose="02010609060101010101" pitchFamily="49" charset="-122"/>
                <a:cs typeface="+mn-cs"/>
              </a:defRPr>
            </a:lvl3pPr>
            <a:lvl4pPr marL="1600200" indent="-228600" algn="l" defTabSz="914400" rtl="0" eaLnBrk="1" latinLnBrk="0" hangingPunct="1">
              <a:spcBef>
                <a:spcPct val="20000"/>
              </a:spcBef>
              <a:buFont typeface="Arial" panose="020B0604020202020204" pitchFamily="34" charset="0"/>
              <a:buChar char="–"/>
              <a:defRPr sz="2800" kern="1200">
                <a:solidFill>
                  <a:schemeClr val="tx1"/>
                </a:solidFill>
                <a:latin typeface="黑体" panose="02010609060101010101" pitchFamily="49" charset="-122"/>
                <a:ea typeface="黑体" panose="02010609060101010101" pitchFamily="49" charset="-122"/>
                <a:cs typeface="+mn-cs"/>
              </a:defRPr>
            </a:lvl4pPr>
            <a:lvl5pPr marL="2057400" indent="-228600" algn="l" defTabSz="914400" rtl="0" eaLnBrk="1" latinLnBrk="0" hangingPunct="1">
              <a:spcBef>
                <a:spcPct val="20000"/>
              </a:spcBef>
              <a:buFont typeface="Arial" panose="020B0604020202020204" pitchFamily="34" charset="0"/>
              <a:buChar char="»"/>
              <a:defRPr sz="2800" kern="1200">
                <a:solidFill>
                  <a:schemeClr val="tx1"/>
                </a:solidFill>
                <a:latin typeface="黑体" panose="02010609060101010101" pitchFamily="49" charset="-122"/>
                <a:ea typeface="黑体" panose="02010609060101010101" pitchFamily="49" charset="-122"/>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buNone/>
            </a:pPr>
            <a:r>
              <a:rPr lang="en-US" altLang="zh-CN" sz="2400">
                <a:solidFill>
                  <a:schemeClr val="tx1"/>
                </a:solidFill>
                <a:latin typeface="Times New Roman" panose="02020603050405020304" pitchFamily="18" charset="0"/>
                <a:cs typeface="Times New Roman" panose="02020603050405020304" pitchFamily="18" charset="0"/>
              </a:rPr>
              <a:t>4.</a:t>
            </a:r>
            <a:r>
              <a:rPr lang="zh-CN" altLang="en-US" sz="2400">
                <a:solidFill>
                  <a:schemeClr val="tx1"/>
                </a:solidFill>
                <a:latin typeface="Times New Roman" panose="02020603050405020304" pitchFamily="18" charset="0"/>
                <a:cs typeface="Times New Roman" panose="02020603050405020304" pitchFamily="18" charset="0"/>
              </a:rPr>
              <a:t>了解水循环过程中水的三态变化，培养关心环境和节约用水的意识。</a:t>
            </a:r>
            <a:endParaRPr lang="zh-CN" altLang="en-US" sz="2400" dirty="0">
              <a:solidFill>
                <a:schemeClr val="tx1"/>
              </a:solidFill>
              <a:latin typeface="Times New Roman" panose="02020603050405020304" pitchFamily="18" charset="0"/>
              <a:cs typeface="Times New Roman" panose="02020603050405020304" pitchFamily="18" charset="0"/>
            </a:endParaRPr>
          </a:p>
        </p:txBody>
      </p:sp>
      <p:grpSp>
        <p:nvGrpSpPr>
          <p:cNvPr id="91" name="组合 90"/>
          <p:cNvGrpSpPr/>
          <p:nvPr/>
        </p:nvGrpSpPr>
        <p:grpSpPr>
          <a:xfrm>
            <a:off x="2674471" y="326379"/>
            <a:ext cx="2968316" cy="899144"/>
            <a:chOff x="2669935" y="349904"/>
            <a:chExt cx="2968316" cy="899144"/>
          </a:xfrm>
        </p:grpSpPr>
        <p:cxnSp>
          <p:nvCxnSpPr>
            <p:cNvPr id="92" name="直接连接符 91"/>
            <p:cNvCxnSpPr/>
            <p:nvPr/>
          </p:nvCxnSpPr>
          <p:spPr>
            <a:xfrm>
              <a:off x="3583419" y="1102861"/>
              <a:ext cx="1872208" cy="0"/>
            </a:xfrm>
            <a:prstGeom prst="line">
              <a:avLst/>
            </a:prstGeom>
            <a:ln w="28575">
              <a:solidFill>
                <a:schemeClr val="accent6"/>
              </a:solidFill>
              <a:prstDash val="sysDot"/>
            </a:ln>
          </p:spPr>
          <p:style>
            <a:lnRef idx="1">
              <a:schemeClr val="accent1"/>
            </a:lnRef>
            <a:fillRef idx="0">
              <a:schemeClr val="accent1"/>
            </a:fillRef>
            <a:effectRef idx="0">
              <a:schemeClr val="accent1"/>
            </a:effectRef>
            <a:fontRef idx="minor">
              <a:schemeClr val="tx1"/>
            </a:fontRef>
          </p:style>
        </p:cxnSp>
        <p:grpSp>
          <p:nvGrpSpPr>
            <p:cNvPr id="93" name="组合 92"/>
            <p:cNvGrpSpPr/>
            <p:nvPr/>
          </p:nvGrpSpPr>
          <p:grpSpPr>
            <a:xfrm>
              <a:off x="2669935" y="349904"/>
              <a:ext cx="2968316" cy="899144"/>
              <a:chOff x="3059156" y="518364"/>
              <a:chExt cx="2275879" cy="689395"/>
            </a:xfrm>
          </p:grpSpPr>
          <p:sp>
            <p:nvSpPr>
              <p:cNvPr id="95" name="圆角矩形 94"/>
              <p:cNvSpPr/>
              <p:nvPr/>
            </p:nvSpPr>
            <p:spPr>
              <a:xfrm>
                <a:off x="3358902" y="667983"/>
                <a:ext cx="1976133" cy="434877"/>
              </a:xfrm>
              <a:prstGeom prst="roundRect">
                <a:avLst>
                  <a:gd name="adj" fmla="val 48539"/>
                </a:avLst>
              </a:prstGeom>
              <a:solidFill>
                <a:srgbClr val="026BA5"/>
              </a:solidFill>
              <a:ln w="28575">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6" name="Group 2261"/>
              <p:cNvGrpSpPr/>
              <p:nvPr/>
            </p:nvGrpSpPr>
            <p:grpSpPr>
              <a:xfrm flipH="1">
                <a:off x="3059156" y="518364"/>
                <a:ext cx="757333" cy="689395"/>
                <a:chOff x="-2" y="-1"/>
                <a:chExt cx="963727" cy="877273"/>
              </a:xfrm>
              <a:effectLst>
                <a:outerShdw blurRad="63500" sx="102000" sy="102000" algn="ctr" rotWithShape="0">
                  <a:prstClr val="black">
                    <a:alpha val="40000"/>
                  </a:prstClr>
                </a:outerShdw>
              </a:effectLst>
            </p:grpSpPr>
            <p:sp>
              <p:nvSpPr>
                <p:cNvPr id="97" name="Shape 2248"/>
                <p:cNvSpPr/>
                <p:nvPr/>
              </p:nvSpPr>
              <p:spPr>
                <a:xfrm>
                  <a:off x="-2" y="-1"/>
                  <a:ext cx="877274" cy="87727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026BA5"/>
                </a:solidFill>
                <a:ln w="28575" cap="flat">
                  <a:solidFill>
                    <a:schemeClr val="bg1"/>
                  </a:solidFill>
                  <a:miter lim="400000"/>
                </a:ln>
                <a:effectLst/>
              </p:spPr>
              <p:txBody>
                <a:bodyPr wrap="square" lIns="0" tIns="0" rIns="0" bIns="0" numCol="1" anchor="t">
                  <a:noAutofit/>
                </a:bodyPr>
                <a:lstStyle/>
                <a:p>
                  <a:pPr lvl="0"/>
                  <a:endParaRPr dirty="0"/>
                </a:p>
              </p:txBody>
            </p:sp>
            <p:sp>
              <p:nvSpPr>
                <p:cNvPr id="98" name="Shape 2249"/>
                <p:cNvSpPr/>
                <p:nvPr/>
              </p:nvSpPr>
              <p:spPr>
                <a:xfrm>
                  <a:off x="822000" y="384073"/>
                  <a:ext cx="141725" cy="55274"/>
                </a:xfrm>
                <a:custGeom>
                  <a:avLst/>
                  <a:gdLst/>
                  <a:ahLst/>
                  <a:cxnLst>
                    <a:cxn ang="0">
                      <a:pos x="wd2" y="hd2"/>
                    </a:cxn>
                    <a:cxn ang="5400000">
                      <a:pos x="wd2" y="hd2"/>
                    </a:cxn>
                    <a:cxn ang="10800000">
                      <a:pos x="wd2" y="hd2"/>
                    </a:cxn>
                    <a:cxn ang="16200000">
                      <a:pos x="wd2" y="hd2"/>
                    </a:cxn>
                  </a:cxnLst>
                  <a:rect l="0" t="0" r="r" b="b"/>
                  <a:pathLst>
                    <a:path w="21600" h="21600" extrusionOk="0">
                      <a:moveTo>
                        <a:pt x="4968" y="0"/>
                      </a:moveTo>
                      <a:lnTo>
                        <a:pt x="0" y="21600"/>
                      </a:lnTo>
                      <a:lnTo>
                        <a:pt x="16848" y="21600"/>
                      </a:lnTo>
                      <a:lnTo>
                        <a:pt x="21600" y="0"/>
                      </a:lnTo>
                      <a:lnTo>
                        <a:pt x="4968" y="0"/>
                      </a:lnTo>
                      <a:close/>
                    </a:path>
                  </a:pathLst>
                </a:custGeom>
                <a:solidFill>
                  <a:srgbClr val="FF642F"/>
                </a:solidFill>
                <a:ln w="12700" cap="flat">
                  <a:noFill/>
                  <a:miter lim="400000"/>
                </a:ln>
                <a:effectLst/>
              </p:spPr>
              <p:txBody>
                <a:bodyPr wrap="square" lIns="0" tIns="0" rIns="0" bIns="0" numCol="1" anchor="t">
                  <a:noAutofit/>
                </a:bodyPr>
                <a:lstStyle/>
                <a:p>
                  <a:pPr lvl="0"/>
                  <a:endParaRPr dirty="0"/>
                </a:p>
              </p:txBody>
            </p:sp>
            <p:sp>
              <p:nvSpPr>
                <p:cNvPr id="99" name="Shape 2250"/>
                <p:cNvSpPr/>
                <p:nvPr/>
              </p:nvSpPr>
              <p:spPr>
                <a:xfrm>
                  <a:off x="822000" y="439345"/>
                  <a:ext cx="141725" cy="53856"/>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6848" y="0"/>
                      </a:lnTo>
                      <a:lnTo>
                        <a:pt x="21600" y="21600"/>
                      </a:lnTo>
                      <a:lnTo>
                        <a:pt x="4968" y="21600"/>
                      </a:lnTo>
                      <a:lnTo>
                        <a:pt x="0" y="0"/>
                      </a:lnTo>
                      <a:close/>
                    </a:path>
                  </a:pathLst>
                </a:custGeom>
                <a:solidFill>
                  <a:srgbClr val="FF642F"/>
                </a:solidFill>
                <a:ln w="12700" cap="flat">
                  <a:noFill/>
                  <a:miter lim="400000"/>
                </a:ln>
                <a:effectLst/>
              </p:spPr>
              <p:txBody>
                <a:bodyPr wrap="square" lIns="0" tIns="0" rIns="0" bIns="0" numCol="1" anchor="t">
                  <a:noAutofit/>
                </a:bodyPr>
                <a:lstStyle/>
                <a:p>
                  <a:pPr lvl="0"/>
                  <a:endParaRPr dirty="0"/>
                </a:p>
              </p:txBody>
            </p:sp>
            <p:sp>
              <p:nvSpPr>
                <p:cNvPr id="100" name="Shape 2251"/>
                <p:cNvSpPr/>
                <p:nvPr/>
              </p:nvSpPr>
              <p:spPr>
                <a:xfrm>
                  <a:off x="112323" y="107002"/>
                  <a:ext cx="659019" cy="65901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6">
                    <a:lumMod val="75000"/>
                  </a:schemeClr>
                </a:solidFill>
                <a:ln w="12700" cap="flat">
                  <a:noFill/>
                  <a:miter lim="400000"/>
                </a:ln>
                <a:effectLst/>
              </p:spPr>
              <p:txBody>
                <a:bodyPr wrap="square" lIns="0" tIns="0" rIns="0" bIns="0" numCol="1" anchor="t">
                  <a:noAutofit/>
                </a:bodyPr>
                <a:lstStyle/>
                <a:p>
                  <a:pPr lvl="0"/>
                  <a:endParaRPr dirty="0"/>
                </a:p>
              </p:txBody>
            </p:sp>
            <p:sp>
              <p:nvSpPr>
                <p:cNvPr id="101" name="Shape 2252"/>
                <p:cNvSpPr/>
                <p:nvPr/>
              </p:nvSpPr>
              <p:spPr>
                <a:xfrm>
                  <a:off x="109128" y="109128"/>
                  <a:ext cx="659018" cy="659019"/>
                </a:xfrm>
                <a:custGeom>
                  <a:avLst/>
                  <a:gdLst/>
                  <a:ahLst/>
                  <a:cxnLst>
                    <a:cxn ang="0">
                      <a:pos x="wd2" y="hd2"/>
                    </a:cxn>
                    <a:cxn ang="5400000">
                      <a:pos x="wd2" y="hd2"/>
                    </a:cxn>
                    <a:cxn ang="10800000">
                      <a:pos x="wd2" y="hd2"/>
                    </a:cxn>
                    <a:cxn ang="16200000">
                      <a:pos x="wd2" y="hd2"/>
                    </a:cxn>
                  </a:cxnLst>
                  <a:rect l="0" t="0" r="r" b="b"/>
                  <a:pathLst>
                    <a:path w="21600" h="21600" extrusionOk="0">
                      <a:moveTo>
                        <a:pt x="10800" y="1800"/>
                      </a:moveTo>
                      <a:cubicBezTo>
                        <a:pt x="15750" y="1800"/>
                        <a:pt x="19800" y="5850"/>
                        <a:pt x="19800" y="10800"/>
                      </a:cubicBezTo>
                      <a:cubicBezTo>
                        <a:pt x="19800" y="15778"/>
                        <a:pt x="15750" y="19800"/>
                        <a:pt x="10800" y="19800"/>
                      </a:cubicBezTo>
                      <a:cubicBezTo>
                        <a:pt x="5850" y="19800"/>
                        <a:pt x="1800" y="15778"/>
                        <a:pt x="1800" y="10800"/>
                      </a:cubicBezTo>
                      <a:cubicBezTo>
                        <a:pt x="1800" y="5850"/>
                        <a:pt x="5850" y="1800"/>
                        <a:pt x="10800" y="1800"/>
                      </a:cubicBezTo>
                      <a:moveTo>
                        <a:pt x="10800" y="0"/>
                      </a:moveTo>
                      <a:cubicBezTo>
                        <a:pt x="4837" y="0"/>
                        <a:pt x="0" y="4837"/>
                        <a:pt x="0" y="10800"/>
                      </a:cubicBezTo>
                      <a:cubicBezTo>
                        <a:pt x="0" y="16791"/>
                        <a:pt x="4837" y="21600"/>
                        <a:pt x="10800" y="21600"/>
                      </a:cubicBezTo>
                      <a:cubicBezTo>
                        <a:pt x="16762" y="21600"/>
                        <a:pt x="21600" y="16791"/>
                        <a:pt x="21600" y="10800"/>
                      </a:cubicBezTo>
                      <a:cubicBezTo>
                        <a:pt x="21600" y="4837"/>
                        <a:pt x="16762" y="0"/>
                        <a:pt x="10800" y="0"/>
                      </a:cubicBezTo>
                    </a:path>
                  </a:pathLst>
                </a:custGeom>
                <a:solidFill>
                  <a:srgbClr val="FFFFFF"/>
                </a:solidFill>
                <a:ln w="12700" cap="flat">
                  <a:noFill/>
                  <a:miter lim="400000"/>
                </a:ln>
                <a:effectLst/>
              </p:spPr>
              <p:txBody>
                <a:bodyPr wrap="square" lIns="0" tIns="0" rIns="0" bIns="0" numCol="1" anchor="t">
                  <a:noAutofit/>
                </a:bodyPr>
                <a:lstStyle/>
                <a:p>
                  <a:pPr lvl="0"/>
                  <a:endParaRPr dirty="0"/>
                </a:p>
              </p:txBody>
            </p:sp>
            <p:sp>
              <p:nvSpPr>
                <p:cNvPr id="102" name="Shape 2253"/>
                <p:cNvSpPr/>
                <p:nvPr/>
              </p:nvSpPr>
              <p:spPr>
                <a:xfrm>
                  <a:off x="219674" y="219673"/>
                  <a:ext cx="437928" cy="437929"/>
                </a:xfrm>
                <a:custGeom>
                  <a:avLst/>
                  <a:gdLst/>
                  <a:ahLst/>
                  <a:cxnLst>
                    <a:cxn ang="0">
                      <a:pos x="wd2" y="hd2"/>
                    </a:cxn>
                    <a:cxn ang="5400000">
                      <a:pos x="wd2" y="hd2"/>
                    </a:cxn>
                    <a:cxn ang="10800000">
                      <a:pos x="wd2" y="hd2"/>
                    </a:cxn>
                    <a:cxn ang="16200000">
                      <a:pos x="wd2" y="hd2"/>
                    </a:cxn>
                  </a:cxnLst>
                  <a:rect l="0" t="0" r="r" b="b"/>
                  <a:pathLst>
                    <a:path w="21600" h="21600" extrusionOk="0">
                      <a:moveTo>
                        <a:pt x="10800" y="2700"/>
                      </a:moveTo>
                      <a:cubicBezTo>
                        <a:pt x="15272" y="2700"/>
                        <a:pt x="18900" y="6370"/>
                        <a:pt x="18900" y="10800"/>
                      </a:cubicBezTo>
                      <a:cubicBezTo>
                        <a:pt x="18900" y="15272"/>
                        <a:pt x="15272" y="18900"/>
                        <a:pt x="10800" y="18900"/>
                      </a:cubicBezTo>
                      <a:cubicBezTo>
                        <a:pt x="6328" y="18900"/>
                        <a:pt x="2700" y="15272"/>
                        <a:pt x="2700" y="10800"/>
                      </a:cubicBezTo>
                      <a:cubicBezTo>
                        <a:pt x="2700" y="6370"/>
                        <a:pt x="6328" y="2700"/>
                        <a:pt x="10800" y="2700"/>
                      </a:cubicBezTo>
                      <a:moveTo>
                        <a:pt x="10800" y="0"/>
                      </a:moveTo>
                      <a:cubicBezTo>
                        <a:pt x="4852" y="0"/>
                        <a:pt x="0" y="4852"/>
                        <a:pt x="0" y="10800"/>
                      </a:cubicBezTo>
                      <a:cubicBezTo>
                        <a:pt x="0" y="16791"/>
                        <a:pt x="4852" y="21600"/>
                        <a:pt x="10800" y="21600"/>
                      </a:cubicBezTo>
                      <a:cubicBezTo>
                        <a:pt x="16748" y="21600"/>
                        <a:pt x="21600" y="16791"/>
                        <a:pt x="21600" y="10800"/>
                      </a:cubicBezTo>
                      <a:cubicBezTo>
                        <a:pt x="21600" y="4852"/>
                        <a:pt x="16748" y="0"/>
                        <a:pt x="10800" y="0"/>
                      </a:cubicBezTo>
                    </a:path>
                  </a:pathLst>
                </a:custGeom>
                <a:solidFill>
                  <a:srgbClr val="FFFFFF"/>
                </a:solidFill>
                <a:ln w="12700" cap="flat">
                  <a:noFill/>
                  <a:miter lim="400000"/>
                </a:ln>
                <a:effectLst/>
              </p:spPr>
              <p:txBody>
                <a:bodyPr wrap="square" lIns="0" tIns="0" rIns="0" bIns="0" numCol="1" anchor="t">
                  <a:noAutofit/>
                </a:bodyPr>
                <a:lstStyle/>
                <a:p>
                  <a:pPr lvl="0"/>
                  <a:endParaRPr dirty="0"/>
                </a:p>
              </p:txBody>
            </p:sp>
            <p:sp>
              <p:nvSpPr>
                <p:cNvPr id="103" name="Shape 2254"/>
                <p:cNvSpPr/>
                <p:nvPr/>
              </p:nvSpPr>
              <p:spPr>
                <a:xfrm>
                  <a:off x="328800" y="328800"/>
                  <a:ext cx="219673" cy="219674"/>
                </a:xfrm>
                <a:custGeom>
                  <a:avLst/>
                  <a:gdLst/>
                  <a:ahLst/>
                  <a:cxnLst>
                    <a:cxn ang="0">
                      <a:pos x="wd2" y="hd2"/>
                    </a:cxn>
                    <a:cxn ang="5400000">
                      <a:pos x="wd2" y="hd2"/>
                    </a:cxn>
                    <a:cxn ang="10800000">
                      <a:pos x="wd2" y="hd2"/>
                    </a:cxn>
                    <a:cxn ang="16200000">
                      <a:pos x="wd2" y="hd2"/>
                    </a:cxn>
                  </a:cxnLst>
                  <a:rect l="0" t="0" r="r" b="b"/>
                  <a:pathLst>
                    <a:path w="21600" h="21600" extrusionOk="0">
                      <a:moveTo>
                        <a:pt x="10800" y="5400"/>
                      </a:moveTo>
                      <a:cubicBezTo>
                        <a:pt x="13753" y="5400"/>
                        <a:pt x="16200" y="7847"/>
                        <a:pt x="16200" y="10800"/>
                      </a:cubicBezTo>
                      <a:cubicBezTo>
                        <a:pt x="16200" y="13838"/>
                        <a:pt x="13753" y="16200"/>
                        <a:pt x="10800" y="16200"/>
                      </a:cubicBezTo>
                      <a:cubicBezTo>
                        <a:pt x="7847" y="16200"/>
                        <a:pt x="5400" y="13838"/>
                        <a:pt x="5400" y="10800"/>
                      </a:cubicBezTo>
                      <a:cubicBezTo>
                        <a:pt x="5400" y="7847"/>
                        <a:pt x="7847" y="5400"/>
                        <a:pt x="10800" y="5400"/>
                      </a:cubicBezTo>
                      <a:moveTo>
                        <a:pt x="10800" y="0"/>
                      </a:moveTo>
                      <a:cubicBezTo>
                        <a:pt x="4809" y="0"/>
                        <a:pt x="0" y="4894"/>
                        <a:pt x="0" y="10800"/>
                      </a:cubicBezTo>
                      <a:cubicBezTo>
                        <a:pt x="0" y="16791"/>
                        <a:pt x="4809" y="21600"/>
                        <a:pt x="10800" y="21600"/>
                      </a:cubicBezTo>
                      <a:cubicBezTo>
                        <a:pt x="16791" y="21600"/>
                        <a:pt x="21600" y="16791"/>
                        <a:pt x="21600" y="10800"/>
                      </a:cubicBezTo>
                      <a:cubicBezTo>
                        <a:pt x="21600" y="4894"/>
                        <a:pt x="16791" y="0"/>
                        <a:pt x="10800" y="0"/>
                      </a:cubicBezTo>
                    </a:path>
                  </a:pathLst>
                </a:custGeom>
                <a:solidFill>
                  <a:srgbClr val="FFFFFF"/>
                </a:solidFill>
                <a:ln w="12700" cap="flat">
                  <a:noFill/>
                  <a:miter lim="400000"/>
                </a:ln>
                <a:effectLst/>
              </p:spPr>
              <p:txBody>
                <a:bodyPr wrap="square" lIns="0" tIns="0" rIns="0" bIns="0" numCol="1" anchor="t">
                  <a:noAutofit/>
                </a:bodyPr>
                <a:lstStyle/>
                <a:p>
                  <a:pPr lvl="0"/>
                  <a:endParaRPr dirty="0"/>
                </a:p>
              </p:txBody>
            </p:sp>
            <p:sp>
              <p:nvSpPr>
                <p:cNvPr id="104" name="Shape 2255"/>
                <p:cNvSpPr/>
                <p:nvPr/>
              </p:nvSpPr>
              <p:spPr>
                <a:xfrm>
                  <a:off x="432259" y="432259"/>
                  <a:ext cx="527215" cy="12757"/>
                </a:xfrm>
                <a:custGeom>
                  <a:avLst/>
                  <a:gdLst/>
                  <a:ahLst/>
                  <a:cxnLst>
                    <a:cxn ang="0">
                      <a:pos x="wd2" y="hd2"/>
                    </a:cxn>
                    <a:cxn ang="5400000">
                      <a:pos x="wd2" y="hd2"/>
                    </a:cxn>
                    <a:cxn ang="10800000">
                      <a:pos x="wd2" y="hd2"/>
                    </a:cxn>
                    <a:cxn ang="16200000">
                      <a:pos x="wd2" y="hd2"/>
                    </a:cxn>
                  </a:cxnLst>
                  <a:rect l="0" t="0" r="r" b="b"/>
                  <a:pathLst>
                    <a:path w="21600" h="21600" extrusionOk="0">
                      <a:moveTo>
                        <a:pt x="21319" y="21600"/>
                      </a:moveTo>
                      <a:cubicBezTo>
                        <a:pt x="281" y="21600"/>
                        <a:pt x="281" y="21600"/>
                        <a:pt x="281" y="21600"/>
                      </a:cubicBezTo>
                      <a:cubicBezTo>
                        <a:pt x="140" y="21600"/>
                        <a:pt x="0" y="17550"/>
                        <a:pt x="0" y="10800"/>
                      </a:cubicBezTo>
                      <a:cubicBezTo>
                        <a:pt x="0" y="5400"/>
                        <a:pt x="140" y="0"/>
                        <a:pt x="281" y="0"/>
                      </a:cubicBezTo>
                      <a:cubicBezTo>
                        <a:pt x="21319" y="0"/>
                        <a:pt x="21319" y="0"/>
                        <a:pt x="21319" y="0"/>
                      </a:cubicBezTo>
                      <a:cubicBezTo>
                        <a:pt x="21460" y="0"/>
                        <a:pt x="21600" y="5400"/>
                        <a:pt x="21600" y="10800"/>
                      </a:cubicBezTo>
                      <a:cubicBezTo>
                        <a:pt x="21600" y="17550"/>
                        <a:pt x="21460" y="21600"/>
                        <a:pt x="21319" y="21600"/>
                      </a:cubicBezTo>
                    </a:path>
                  </a:pathLst>
                </a:custGeom>
                <a:solidFill>
                  <a:srgbClr val="08191E"/>
                </a:solidFill>
                <a:ln w="12700" cap="flat">
                  <a:noFill/>
                  <a:miter lim="400000"/>
                </a:ln>
                <a:effectLst/>
              </p:spPr>
              <p:txBody>
                <a:bodyPr wrap="square" lIns="0" tIns="0" rIns="0" bIns="0" numCol="1" anchor="t">
                  <a:noAutofit/>
                </a:bodyPr>
                <a:lstStyle/>
                <a:p>
                  <a:pPr lvl="0"/>
                  <a:endParaRPr dirty="0"/>
                </a:p>
              </p:txBody>
            </p:sp>
            <p:sp>
              <p:nvSpPr>
                <p:cNvPr id="105" name="Shape 2256"/>
                <p:cNvSpPr/>
                <p:nvPr/>
              </p:nvSpPr>
              <p:spPr>
                <a:xfrm>
                  <a:off x="433676" y="432259"/>
                  <a:ext cx="204084" cy="205502"/>
                </a:xfrm>
                <a:custGeom>
                  <a:avLst/>
                  <a:gdLst/>
                  <a:ahLst/>
                  <a:cxnLst>
                    <a:cxn ang="0">
                      <a:pos x="wd2" y="hd2"/>
                    </a:cxn>
                    <a:cxn ang="5400000">
                      <a:pos x="wd2" y="hd2"/>
                    </a:cxn>
                    <a:cxn ang="10800000">
                      <a:pos x="wd2" y="hd2"/>
                    </a:cxn>
                    <a:cxn ang="16200000">
                      <a:pos x="wd2" y="hd2"/>
                    </a:cxn>
                  </a:cxnLst>
                  <a:rect l="0" t="0" r="r" b="b"/>
                  <a:pathLst>
                    <a:path w="21600" h="21600" extrusionOk="0">
                      <a:moveTo>
                        <a:pt x="17516" y="16539"/>
                      </a:moveTo>
                      <a:cubicBezTo>
                        <a:pt x="17153" y="16900"/>
                        <a:pt x="16790" y="17172"/>
                        <a:pt x="16427" y="17533"/>
                      </a:cubicBezTo>
                      <a:cubicBezTo>
                        <a:pt x="20511" y="21600"/>
                        <a:pt x="20511" y="21600"/>
                        <a:pt x="20511" y="21600"/>
                      </a:cubicBezTo>
                      <a:cubicBezTo>
                        <a:pt x="20874" y="21329"/>
                        <a:pt x="21237" y="20967"/>
                        <a:pt x="21600" y="20606"/>
                      </a:cubicBezTo>
                      <a:cubicBezTo>
                        <a:pt x="17516" y="16539"/>
                        <a:pt x="17516" y="16539"/>
                        <a:pt x="17516" y="16539"/>
                      </a:cubicBezTo>
                      <a:moveTo>
                        <a:pt x="9257" y="8315"/>
                      </a:moveTo>
                      <a:cubicBezTo>
                        <a:pt x="8894" y="8676"/>
                        <a:pt x="8622" y="9038"/>
                        <a:pt x="8259" y="9309"/>
                      </a:cubicBezTo>
                      <a:cubicBezTo>
                        <a:pt x="12343" y="13466"/>
                        <a:pt x="12343" y="13466"/>
                        <a:pt x="12343" y="13466"/>
                      </a:cubicBezTo>
                      <a:cubicBezTo>
                        <a:pt x="12706" y="13105"/>
                        <a:pt x="13069" y="12743"/>
                        <a:pt x="13341" y="12382"/>
                      </a:cubicBezTo>
                      <a:cubicBezTo>
                        <a:pt x="9257" y="8315"/>
                        <a:pt x="9257" y="8315"/>
                        <a:pt x="9257" y="8315"/>
                      </a:cubicBezTo>
                      <a:moveTo>
                        <a:pt x="0" y="1175"/>
                      </a:moveTo>
                      <a:cubicBezTo>
                        <a:pt x="4084" y="5242"/>
                        <a:pt x="4084" y="5242"/>
                        <a:pt x="4084" y="5242"/>
                      </a:cubicBezTo>
                      <a:cubicBezTo>
                        <a:pt x="4447" y="4971"/>
                        <a:pt x="4810" y="4609"/>
                        <a:pt x="5173" y="4248"/>
                      </a:cubicBezTo>
                      <a:cubicBezTo>
                        <a:pt x="2269" y="1356"/>
                        <a:pt x="2269" y="1356"/>
                        <a:pt x="2269" y="1356"/>
                      </a:cubicBezTo>
                      <a:cubicBezTo>
                        <a:pt x="545" y="1356"/>
                        <a:pt x="545" y="1356"/>
                        <a:pt x="545" y="1356"/>
                      </a:cubicBezTo>
                      <a:cubicBezTo>
                        <a:pt x="363" y="1356"/>
                        <a:pt x="182" y="1356"/>
                        <a:pt x="0" y="1175"/>
                      </a:cubicBezTo>
                      <a:moveTo>
                        <a:pt x="91" y="90"/>
                      </a:moveTo>
                      <a:cubicBezTo>
                        <a:pt x="91" y="90"/>
                        <a:pt x="91" y="90"/>
                        <a:pt x="91" y="90"/>
                      </a:cubicBezTo>
                      <a:cubicBezTo>
                        <a:pt x="91" y="90"/>
                        <a:pt x="91" y="90"/>
                        <a:pt x="91" y="90"/>
                      </a:cubicBezTo>
                      <a:moveTo>
                        <a:pt x="91" y="90"/>
                      </a:moveTo>
                      <a:cubicBezTo>
                        <a:pt x="91" y="90"/>
                        <a:pt x="91" y="90"/>
                        <a:pt x="91" y="90"/>
                      </a:cubicBezTo>
                      <a:cubicBezTo>
                        <a:pt x="91" y="90"/>
                        <a:pt x="91" y="90"/>
                        <a:pt x="91" y="90"/>
                      </a:cubicBezTo>
                      <a:moveTo>
                        <a:pt x="182" y="90"/>
                      </a:moveTo>
                      <a:cubicBezTo>
                        <a:pt x="182" y="90"/>
                        <a:pt x="91" y="90"/>
                        <a:pt x="91" y="90"/>
                      </a:cubicBezTo>
                      <a:cubicBezTo>
                        <a:pt x="91" y="90"/>
                        <a:pt x="182" y="90"/>
                        <a:pt x="182" y="90"/>
                      </a:cubicBezTo>
                      <a:moveTo>
                        <a:pt x="182" y="0"/>
                      </a:moveTo>
                      <a:cubicBezTo>
                        <a:pt x="182" y="0"/>
                        <a:pt x="182" y="90"/>
                        <a:pt x="182" y="90"/>
                      </a:cubicBezTo>
                      <a:cubicBezTo>
                        <a:pt x="182" y="90"/>
                        <a:pt x="182" y="0"/>
                        <a:pt x="182" y="0"/>
                      </a:cubicBezTo>
                      <a:moveTo>
                        <a:pt x="182" y="0"/>
                      </a:moveTo>
                      <a:cubicBezTo>
                        <a:pt x="182" y="0"/>
                        <a:pt x="182" y="0"/>
                        <a:pt x="182" y="0"/>
                      </a:cubicBezTo>
                      <a:cubicBezTo>
                        <a:pt x="182" y="0"/>
                        <a:pt x="182" y="0"/>
                        <a:pt x="182" y="0"/>
                      </a:cubicBezTo>
                      <a:moveTo>
                        <a:pt x="182" y="0"/>
                      </a:moveTo>
                      <a:cubicBezTo>
                        <a:pt x="182" y="0"/>
                        <a:pt x="182" y="0"/>
                        <a:pt x="182" y="0"/>
                      </a:cubicBezTo>
                      <a:cubicBezTo>
                        <a:pt x="182" y="0"/>
                        <a:pt x="182" y="0"/>
                        <a:pt x="182" y="0"/>
                      </a:cubicBezTo>
                    </a:path>
                  </a:pathLst>
                </a:custGeom>
                <a:solidFill>
                  <a:srgbClr val="C45A39"/>
                </a:solidFill>
                <a:ln w="12700" cap="flat">
                  <a:noFill/>
                  <a:miter lim="400000"/>
                </a:ln>
                <a:effectLst/>
              </p:spPr>
              <p:txBody>
                <a:bodyPr wrap="square" lIns="0" tIns="0" rIns="0" bIns="0" numCol="1" anchor="t">
                  <a:noAutofit/>
                </a:bodyPr>
                <a:lstStyle/>
                <a:p>
                  <a:pPr lvl="0"/>
                  <a:endParaRPr dirty="0"/>
                </a:p>
              </p:txBody>
            </p:sp>
            <p:sp>
              <p:nvSpPr>
                <p:cNvPr id="106" name="Shape 2257"/>
                <p:cNvSpPr/>
                <p:nvPr/>
              </p:nvSpPr>
              <p:spPr>
                <a:xfrm>
                  <a:off x="627838" y="627839"/>
                  <a:ext cx="48188" cy="49605"/>
                </a:xfrm>
                <a:custGeom>
                  <a:avLst/>
                  <a:gdLst/>
                  <a:ahLst/>
                  <a:cxnLst>
                    <a:cxn ang="0">
                      <a:pos x="wd2" y="hd2"/>
                    </a:cxn>
                    <a:cxn ang="5400000">
                      <a:pos x="wd2" y="hd2"/>
                    </a:cxn>
                    <a:cxn ang="10800000">
                      <a:pos x="wd2" y="hd2"/>
                    </a:cxn>
                    <a:cxn ang="16200000">
                      <a:pos x="wd2" y="hd2"/>
                    </a:cxn>
                  </a:cxnLst>
                  <a:rect l="0" t="0" r="r" b="b"/>
                  <a:pathLst>
                    <a:path w="21600" h="21600" extrusionOk="0">
                      <a:moveTo>
                        <a:pt x="4547" y="0"/>
                      </a:moveTo>
                      <a:cubicBezTo>
                        <a:pt x="3032" y="1516"/>
                        <a:pt x="1516" y="3032"/>
                        <a:pt x="0" y="4168"/>
                      </a:cubicBezTo>
                      <a:cubicBezTo>
                        <a:pt x="17432" y="21600"/>
                        <a:pt x="17432" y="21600"/>
                        <a:pt x="17432" y="21600"/>
                      </a:cubicBezTo>
                      <a:cubicBezTo>
                        <a:pt x="18947" y="20084"/>
                        <a:pt x="20084" y="18568"/>
                        <a:pt x="21600" y="17053"/>
                      </a:cubicBezTo>
                      <a:cubicBezTo>
                        <a:pt x="4547" y="0"/>
                        <a:pt x="4547" y="0"/>
                        <a:pt x="4547" y="0"/>
                      </a:cubicBezTo>
                    </a:path>
                  </a:pathLst>
                </a:custGeom>
                <a:solidFill>
                  <a:srgbClr val="C4C6CA"/>
                </a:solidFill>
                <a:ln w="12700" cap="flat">
                  <a:noFill/>
                  <a:miter lim="400000"/>
                </a:ln>
                <a:effectLst/>
              </p:spPr>
              <p:txBody>
                <a:bodyPr wrap="square" lIns="0" tIns="0" rIns="0" bIns="0" numCol="1" anchor="t">
                  <a:noAutofit/>
                </a:bodyPr>
                <a:lstStyle/>
                <a:p>
                  <a:pPr lvl="0"/>
                  <a:endParaRPr dirty="0"/>
                </a:p>
              </p:txBody>
            </p:sp>
            <p:sp>
              <p:nvSpPr>
                <p:cNvPr id="111" name="Shape 2258"/>
                <p:cNvSpPr/>
                <p:nvPr/>
              </p:nvSpPr>
              <p:spPr>
                <a:xfrm>
                  <a:off x="549890" y="549890"/>
                  <a:ext cx="49604" cy="49605"/>
                </a:xfrm>
                <a:custGeom>
                  <a:avLst/>
                  <a:gdLst/>
                  <a:ahLst/>
                  <a:cxnLst>
                    <a:cxn ang="0">
                      <a:pos x="wd2" y="hd2"/>
                    </a:cxn>
                    <a:cxn ang="5400000">
                      <a:pos x="wd2" y="hd2"/>
                    </a:cxn>
                    <a:cxn ang="10800000">
                      <a:pos x="wd2" y="hd2"/>
                    </a:cxn>
                    <a:cxn ang="16200000">
                      <a:pos x="wd2" y="hd2"/>
                    </a:cxn>
                  </a:cxnLst>
                  <a:rect l="0" t="0" r="r" b="b"/>
                  <a:pathLst>
                    <a:path w="21600" h="21600" extrusionOk="0">
                      <a:moveTo>
                        <a:pt x="4168" y="0"/>
                      </a:moveTo>
                      <a:cubicBezTo>
                        <a:pt x="3032" y="1516"/>
                        <a:pt x="1516" y="3032"/>
                        <a:pt x="0" y="4547"/>
                      </a:cubicBezTo>
                      <a:cubicBezTo>
                        <a:pt x="17053" y="21600"/>
                        <a:pt x="17053" y="21600"/>
                        <a:pt x="17053" y="21600"/>
                      </a:cubicBezTo>
                      <a:cubicBezTo>
                        <a:pt x="18568" y="20084"/>
                        <a:pt x="20084" y="18947"/>
                        <a:pt x="21600" y="17432"/>
                      </a:cubicBezTo>
                      <a:cubicBezTo>
                        <a:pt x="4168" y="0"/>
                        <a:pt x="4168" y="0"/>
                        <a:pt x="4168" y="0"/>
                      </a:cubicBezTo>
                    </a:path>
                  </a:pathLst>
                </a:custGeom>
                <a:solidFill>
                  <a:srgbClr val="C4C6CA"/>
                </a:solidFill>
                <a:ln w="12700" cap="flat">
                  <a:noFill/>
                  <a:miter lim="400000"/>
                </a:ln>
                <a:effectLst/>
              </p:spPr>
              <p:txBody>
                <a:bodyPr wrap="square" lIns="0" tIns="0" rIns="0" bIns="0" numCol="1" anchor="t">
                  <a:noAutofit/>
                </a:bodyPr>
                <a:lstStyle/>
                <a:p>
                  <a:pPr lvl="0"/>
                  <a:endParaRPr dirty="0"/>
                </a:p>
              </p:txBody>
            </p:sp>
            <p:sp>
              <p:nvSpPr>
                <p:cNvPr id="112" name="Shape 2259"/>
                <p:cNvSpPr/>
                <p:nvPr/>
              </p:nvSpPr>
              <p:spPr>
                <a:xfrm>
                  <a:off x="471942" y="473359"/>
                  <a:ext cx="49604" cy="48187"/>
                </a:xfrm>
                <a:custGeom>
                  <a:avLst/>
                  <a:gdLst/>
                  <a:ahLst/>
                  <a:cxnLst>
                    <a:cxn ang="0">
                      <a:pos x="wd2" y="hd2"/>
                    </a:cxn>
                    <a:cxn ang="5400000">
                      <a:pos x="wd2" y="hd2"/>
                    </a:cxn>
                    <a:cxn ang="10800000">
                      <a:pos x="wd2" y="hd2"/>
                    </a:cxn>
                    <a:cxn ang="16200000">
                      <a:pos x="wd2" y="hd2"/>
                    </a:cxn>
                  </a:cxnLst>
                  <a:rect l="0" t="0" r="r" b="b"/>
                  <a:pathLst>
                    <a:path w="21600" h="21600" extrusionOk="0">
                      <a:moveTo>
                        <a:pt x="4547" y="0"/>
                      </a:moveTo>
                      <a:cubicBezTo>
                        <a:pt x="3032" y="1543"/>
                        <a:pt x="1516" y="3086"/>
                        <a:pt x="0" y="4243"/>
                      </a:cubicBezTo>
                      <a:cubicBezTo>
                        <a:pt x="17432" y="21600"/>
                        <a:pt x="17432" y="21600"/>
                        <a:pt x="17432" y="21600"/>
                      </a:cubicBezTo>
                      <a:cubicBezTo>
                        <a:pt x="18947" y="20443"/>
                        <a:pt x="20084" y="18900"/>
                        <a:pt x="21600" y="17357"/>
                      </a:cubicBezTo>
                      <a:cubicBezTo>
                        <a:pt x="4547" y="0"/>
                        <a:pt x="4547" y="0"/>
                        <a:pt x="4547" y="0"/>
                      </a:cubicBezTo>
                    </a:path>
                  </a:pathLst>
                </a:custGeom>
                <a:solidFill>
                  <a:srgbClr val="C4C6CA"/>
                </a:solidFill>
                <a:ln w="12700" cap="flat">
                  <a:noFill/>
                  <a:miter lim="400000"/>
                </a:ln>
                <a:effectLst/>
              </p:spPr>
              <p:txBody>
                <a:bodyPr wrap="square" lIns="0" tIns="0" rIns="0" bIns="0" numCol="1" anchor="t">
                  <a:noAutofit/>
                </a:bodyPr>
                <a:lstStyle/>
                <a:p>
                  <a:pPr lvl="0"/>
                  <a:endParaRPr dirty="0"/>
                </a:p>
              </p:txBody>
            </p:sp>
            <p:sp>
              <p:nvSpPr>
                <p:cNvPr id="113" name="Shape 2260"/>
                <p:cNvSpPr/>
                <p:nvPr/>
              </p:nvSpPr>
              <p:spPr>
                <a:xfrm>
                  <a:off x="431487" y="432259"/>
                  <a:ext cx="23448" cy="12757"/>
                </a:xfrm>
                <a:custGeom>
                  <a:avLst/>
                  <a:gdLst/>
                  <a:ahLst/>
                  <a:cxnLst>
                    <a:cxn ang="0">
                      <a:pos x="wd2" y="hd2"/>
                    </a:cxn>
                    <a:cxn ang="5400000">
                      <a:pos x="wd2" y="hd2"/>
                    </a:cxn>
                    <a:cxn ang="10800000">
                      <a:pos x="wd2" y="hd2"/>
                    </a:cxn>
                    <a:cxn ang="16200000">
                      <a:pos x="wd2" y="hd2"/>
                    </a:cxn>
                  </a:cxnLst>
                  <a:rect l="0" t="0" r="r" b="b"/>
                  <a:pathLst>
                    <a:path w="21021" h="21600" extrusionOk="0">
                      <a:moveTo>
                        <a:pt x="6364" y="0"/>
                      </a:moveTo>
                      <a:cubicBezTo>
                        <a:pt x="5592" y="0"/>
                        <a:pt x="4821" y="1350"/>
                        <a:pt x="3278" y="1350"/>
                      </a:cubicBezTo>
                      <a:cubicBezTo>
                        <a:pt x="3278" y="1350"/>
                        <a:pt x="3278" y="1350"/>
                        <a:pt x="3278" y="1350"/>
                      </a:cubicBezTo>
                      <a:cubicBezTo>
                        <a:pt x="3278" y="1350"/>
                        <a:pt x="3278" y="1350"/>
                        <a:pt x="3278" y="1350"/>
                      </a:cubicBezTo>
                      <a:cubicBezTo>
                        <a:pt x="3278" y="1350"/>
                        <a:pt x="3278" y="1350"/>
                        <a:pt x="3278" y="1350"/>
                      </a:cubicBezTo>
                      <a:cubicBezTo>
                        <a:pt x="3278" y="1350"/>
                        <a:pt x="3278" y="1350"/>
                        <a:pt x="3278" y="1350"/>
                      </a:cubicBezTo>
                      <a:cubicBezTo>
                        <a:pt x="3278" y="1350"/>
                        <a:pt x="3278" y="2700"/>
                        <a:pt x="3278" y="2700"/>
                      </a:cubicBezTo>
                      <a:cubicBezTo>
                        <a:pt x="3278" y="2700"/>
                        <a:pt x="3278" y="2700"/>
                        <a:pt x="3278" y="2700"/>
                      </a:cubicBezTo>
                      <a:cubicBezTo>
                        <a:pt x="3278" y="2700"/>
                        <a:pt x="2507" y="2700"/>
                        <a:pt x="2507" y="2700"/>
                      </a:cubicBezTo>
                      <a:cubicBezTo>
                        <a:pt x="2507" y="2700"/>
                        <a:pt x="2507" y="2700"/>
                        <a:pt x="2507" y="2700"/>
                      </a:cubicBezTo>
                      <a:cubicBezTo>
                        <a:pt x="2507" y="2700"/>
                        <a:pt x="2507" y="2700"/>
                        <a:pt x="2507" y="2700"/>
                      </a:cubicBezTo>
                      <a:cubicBezTo>
                        <a:pt x="2507" y="2700"/>
                        <a:pt x="2507" y="2700"/>
                        <a:pt x="2507" y="2700"/>
                      </a:cubicBezTo>
                      <a:cubicBezTo>
                        <a:pt x="2507" y="2700"/>
                        <a:pt x="2507" y="2700"/>
                        <a:pt x="2507" y="2700"/>
                      </a:cubicBezTo>
                      <a:cubicBezTo>
                        <a:pt x="2507" y="2700"/>
                        <a:pt x="2507" y="4050"/>
                        <a:pt x="1735" y="4050"/>
                      </a:cubicBezTo>
                      <a:cubicBezTo>
                        <a:pt x="-579" y="8100"/>
                        <a:pt x="-579" y="14850"/>
                        <a:pt x="1735" y="18900"/>
                      </a:cubicBezTo>
                      <a:cubicBezTo>
                        <a:pt x="1735" y="18900"/>
                        <a:pt x="1735" y="18900"/>
                        <a:pt x="1735" y="18900"/>
                      </a:cubicBezTo>
                      <a:cubicBezTo>
                        <a:pt x="3278" y="21600"/>
                        <a:pt x="4821" y="21600"/>
                        <a:pt x="6364" y="21600"/>
                      </a:cubicBezTo>
                      <a:cubicBezTo>
                        <a:pt x="21021" y="21600"/>
                        <a:pt x="21021" y="21600"/>
                        <a:pt x="21021" y="21600"/>
                      </a:cubicBezTo>
                      <a:cubicBezTo>
                        <a:pt x="10992" y="4050"/>
                        <a:pt x="10992" y="4050"/>
                        <a:pt x="10992" y="4050"/>
                      </a:cubicBezTo>
                      <a:cubicBezTo>
                        <a:pt x="9450" y="1350"/>
                        <a:pt x="7907" y="0"/>
                        <a:pt x="6364" y="0"/>
                      </a:cubicBezTo>
                    </a:path>
                  </a:pathLst>
                </a:custGeom>
                <a:solidFill>
                  <a:srgbClr val="17252D"/>
                </a:solidFill>
                <a:ln w="12700" cap="flat">
                  <a:noFill/>
                  <a:miter lim="400000"/>
                </a:ln>
                <a:effectLst/>
              </p:spPr>
              <p:txBody>
                <a:bodyPr wrap="square" lIns="0" tIns="0" rIns="0" bIns="0" numCol="1" anchor="t">
                  <a:noAutofit/>
                </a:bodyPr>
                <a:lstStyle/>
                <a:p>
                  <a:pPr lvl="0"/>
                  <a:endParaRPr dirty="0"/>
                </a:p>
              </p:txBody>
            </p:sp>
          </p:grpSp>
        </p:grpSp>
        <p:sp>
          <p:nvSpPr>
            <p:cNvPr id="94" name="文本框 93"/>
            <p:cNvSpPr txBox="1"/>
            <p:nvPr/>
          </p:nvSpPr>
          <p:spPr>
            <a:xfrm>
              <a:off x="3515705" y="568790"/>
              <a:ext cx="2088586" cy="615454"/>
            </a:xfrm>
            <a:prstGeom prst="rect">
              <a:avLst/>
            </a:prstGeom>
            <a:noFill/>
            <a:ln>
              <a:noFill/>
            </a:ln>
            <a:effectLst/>
          </p:spPr>
          <p:txBody>
            <a:bodyPr wrap="square" rtlCol="0" anchor="t">
              <a:noAutofit/>
              <a:scene3d>
                <a:camera prst="orthographicFront"/>
                <a:lightRig rig="threePt" dir="t"/>
              </a:scene3d>
              <a:sp3d>
                <a:bevelT w="0" h="0"/>
                <a:bevelB w="0" h="0"/>
              </a:sp3d>
            </a:bodyPr>
            <a:lstStyle/>
            <a:p>
              <a:pPr algn="ctr"/>
              <a:r>
                <a:rPr lang="zh-CN" altLang="en-US" sz="2800" dirty="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sym typeface="+mn-ea"/>
                </a:rPr>
                <a:t>学习目标</a:t>
              </a:r>
              <a:endParaRPr lang="zh-CN" altLang="en-US" sz="2800" dirty="0">
                <a:solidFill>
                  <a:schemeClr val="bg1"/>
                </a:solidFill>
                <a:effectLst/>
                <a:latin typeface="微软雅黑" panose="020B0503020204020204" pitchFamily="34" charset="-122"/>
                <a:ea typeface="微软雅黑" panose="020B0503020204020204" pitchFamily="34" charset="-122"/>
              </a:endParaRPr>
            </a:p>
          </p:txBody>
        </p:sp>
      </p:grpSp>
      <p:cxnSp>
        <p:nvCxnSpPr>
          <p:cNvPr id="120" name="直接连接符 119"/>
          <p:cNvCxnSpPr/>
          <p:nvPr/>
        </p:nvCxnSpPr>
        <p:spPr>
          <a:xfrm>
            <a:off x="2614645" y="6017317"/>
            <a:ext cx="9233049" cy="0"/>
          </a:xfrm>
          <a:prstGeom prst="line">
            <a:avLst/>
          </a:prstGeom>
          <a:ln w="28575">
            <a:solidFill>
              <a:srgbClr val="026BA5"/>
            </a:solidFill>
            <a:prstDash val="dashDot"/>
            <a:headEnd type="diamond" w="med" len="med"/>
            <a:tailEnd type="diamond" w="med" len="med"/>
          </a:ln>
        </p:spPr>
        <p:style>
          <a:lnRef idx="1">
            <a:schemeClr val="accent1"/>
          </a:lnRef>
          <a:fillRef idx="0">
            <a:schemeClr val="accent1"/>
          </a:fillRef>
          <a:effectRef idx="0">
            <a:schemeClr val="accent1"/>
          </a:effectRef>
          <a:fontRef idx="minor">
            <a:schemeClr val="tx1"/>
          </a:fontRef>
        </p:style>
      </p:cxnSp>
      <p:cxnSp>
        <p:nvCxnSpPr>
          <p:cNvPr id="121" name="直接连接符 120"/>
          <p:cNvCxnSpPr/>
          <p:nvPr/>
        </p:nvCxnSpPr>
        <p:spPr>
          <a:xfrm>
            <a:off x="2550721" y="1739177"/>
            <a:ext cx="9093641" cy="0"/>
          </a:xfrm>
          <a:prstGeom prst="line">
            <a:avLst/>
          </a:prstGeom>
          <a:ln w="28575">
            <a:solidFill>
              <a:srgbClr val="026BA5"/>
            </a:solidFill>
            <a:prstDash val="dashDot"/>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122" name="组合 121"/>
          <p:cNvGrpSpPr/>
          <p:nvPr/>
        </p:nvGrpSpPr>
        <p:grpSpPr>
          <a:xfrm>
            <a:off x="3630551" y="2560756"/>
            <a:ext cx="3384000" cy="36000"/>
            <a:chOff x="2804139" y="4450981"/>
            <a:chExt cx="7078926" cy="223552"/>
          </a:xfrm>
          <a:solidFill>
            <a:schemeClr val="accent6">
              <a:lumMod val="75000"/>
            </a:schemeClr>
          </a:solidFill>
        </p:grpSpPr>
        <p:sp>
          <p:nvSpPr>
            <p:cNvPr id="123" name="Freeform 334"/>
            <p:cNvSpPr>
              <a:spLocks noEditPoints="1"/>
            </p:cNvSpPr>
            <p:nvPr/>
          </p:nvSpPr>
          <p:spPr bwMode="auto">
            <a:xfrm rot="10800000">
              <a:off x="2804139" y="4450981"/>
              <a:ext cx="3624526" cy="223551"/>
            </a:xfrm>
            <a:custGeom>
              <a:avLst/>
              <a:gdLst>
                <a:gd name="T0" fmla="*/ 32 w 1069"/>
                <a:gd name="T1" fmla="*/ 50 h 77"/>
                <a:gd name="T2" fmla="*/ 29 w 1069"/>
                <a:gd name="T3" fmla="*/ 17 h 77"/>
                <a:gd name="T4" fmla="*/ 87 w 1069"/>
                <a:gd name="T5" fmla="*/ 15 h 77"/>
                <a:gd name="T6" fmla="*/ 108 w 1069"/>
                <a:gd name="T7" fmla="*/ 20 h 77"/>
                <a:gd name="T8" fmla="*/ 148 w 1069"/>
                <a:gd name="T9" fmla="*/ 19 h 77"/>
                <a:gd name="T10" fmla="*/ 191 w 1069"/>
                <a:gd name="T11" fmla="*/ 13 h 77"/>
                <a:gd name="T12" fmla="*/ 241 w 1069"/>
                <a:gd name="T13" fmla="*/ 12 h 77"/>
                <a:gd name="T14" fmla="*/ 285 w 1069"/>
                <a:gd name="T15" fmla="*/ 10 h 77"/>
                <a:gd name="T16" fmla="*/ 325 w 1069"/>
                <a:gd name="T17" fmla="*/ 23 h 77"/>
                <a:gd name="T18" fmla="*/ 385 w 1069"/>
                <a:gd name="T19" fmla="*/ 9 h 77"/>
                <a:gd name="T20" fmla="*/ 405 w 1069"/>
                <a:gd name="T21" fmla="*/ 24 h 77"/>
                <a:gd name="T22" fmla="*/ 449 w 1069"/>
                <a:gd name="T23" fmla="*/ 12 h 77"/>
                <a:gd name="T24" fmla="*/ 488 w 1069"/>
                <a:gd name="T25" fmla="*/ 17 h 77"/>
                <a:gd name="T26" fmla="*/ 530 w 1069"/>
                <a:gd name="T27" fmla="*/ 14 h 77"/>
                <a:gd name="T28" fmla="*/ 587 w 1069"/>
                <a:gd name="T29" fmla="*/ 8 h 77"/>
                <a:gd name="T30" fmla="*/ 621 w 1069"/>
                <a:gd name="T31" fmla="*/ 19 h 77"/>
                <a:gd name="T32" fmla="*/ 677 w 1069"/>
                <a:gd name="T33" fmla="*/ 20 h 77"/>
                <a:gd name="T34" fmla="*/ 716 w 1069"/>
                <a:gd name="T35" fmla="*/ 15 h 77"/>
                <a:gd name="T36" fmla="*/ 761 w 1069"/>
                <a:gd name="T37" fmla="*/ 17 h 77"/>
                <a:gd name="T38" fmla="*/ 816 w 1069"/>
                <a:gd name="T39" fmla="*/ 9 h 77"/>
                <a:gd name="T40" fmla="*/ 850 w 1069"/>
                <a:gd name="T41" fmla="*/ 15 h 77"/>
                <a:gd name="T42" fmla="*/ 890 w 1069"/>
                <a:gd name="T43" fmla="*/ 9 h 77"/>
                <a:gd name="T44" fmla="*/ 939 w 1069"/>
                <a:gd name="T45" fmla="*/ 15 h 77"/>
                <a:gd name="T46" fmla="*/ 981 w 1069"/>
                <a:gd name="T47" fmla="*/ 29 h 77"/>
                <a:gd name="T48" fmla="*/ 1010 w 1069"/>
                <a:gd name="T49" fmla="*/ 27 h 77"/>
                <a:gd name="T50" fmla="*/ 1044 w 1069"/>
                <a:gd name="T51" fmla="*/ 53 h 77"/>
                <a:gd name="T52" fmla="*/ 1051 w 1069"/>
                <a:gd name="T53" fmla="*/ 58 h 77"/>
                <a:gd name="T54" fmla="*/ 1010 w 1069"/>
                <a:gd name="T55" fmla="*/ 69 h 77"/>
                <a:gd name="T56" fmla="*/ 981 w 1069"/>
                <a:gd name="T57" fmla="*/ 61 h 77"/>
                <a:gd name="T58" fmla="*/ 928 w 1069"/>
                <a:gd name="T59" fmla="*/ 42 h 77"/>
                <a:gd name="T60" fmla="*/ 866 w 1069"/>
                <a:gd name="T61" fmla="*/ 59 h 77"/>
                <a:gd name="T62" fmla="*/ 832 w 1069"/>
                <a:gd name="T63" fmla="*/ 53 h 77"/>
                <a:gd name="T64" fmla="*/ 806 w 1069"/>
                <a:gd name="T65" fmla="*/ 59 h 77"/>
                <a:gd name="T66" fmla="*/ 756 w 1069"/>
                <a:gd name="T67" fmla="*/ 59 h 77"/>
                <a:gd name="T68" fmla="*/ 716 w 1069"/>
                <a:gd name="T69" fmla="*/ 47 h 77"/>
                <a:gd name="T70" fmla="*/ 665 w 1069"/>
                <a:gd name="T71" fmla="*/ 40 h 77"/>
                <a:gd name="T72" fmla="*/ 629 w 1069"/>
                <a:gd name="T73" fmla="*/ 50 h 77"/>
                <a:gd name="T74" fmla="*/ 584 w 1069"/>
                <a:gd name="T75" fmla="*/ 62 h 77"/>
                <a:gd name="T76" fmla="*/ 533 w 1069"/>
                <a:gd name="T77" fmla="*/ 55 h 77"/>
                <a:gd name="T78" fmla="*/ 481 w 1069"/>
                <a:gd name="T79" fmla="*/ 50 h 77"/>
                <a:gd name="T80" fmla="*/ 455 w 1069"/>
                <a:gd name="T81" fmla="*/ 42 h 77"/>
                <a:gd name="T82" fmla="*/ 412 w 1069"/>
                <a:gd name="T83" fmla="*/ 62 h 77"/>
                <a:gd name="T84" fmla="*/ 359 w 1069"/>
                <a:gd name="T85" fmla="*/ 57 h 77"/>
                <a:gd name="T86" fmla="*/ 321 w 1069"/>
                <a:gd name="T87" fmla="*/ 56 h 77"/>
                <a:gd name="T88" fmla="*/ 283 w 1069"/>
                <a:gd name="T89" fmla="*/ 59 h 77"/>
                <a:gd name="T90" fmla="*/ 246 w 1069"/>
                <a:gd name="T91" fmla="*/ 62 h 77"/>
                <a:gd name="T92" fmla="*/ 203 w 1069"/>
                <a:gd name="T93" fmla="*/ 58 h 77"/>
                <a:gd name="T94" fmla="*/ 174 w 1069"/>
                <a:gd name="T95" fmla="*/ 63 h 77"/>
                <a:gd name="T96" fmla="*/ 153 w 1069"/>
                <a:gd name="T97" fmla="*/ 58 h 77"/>
                <a:gd name="T98" fmla="*/ 115 w 1069"/>
                <a:gd name="T99" fmla="*/ 57 h 77"/>
                <a:gd name="T100" fmla="*/ 364 w 1069"/>
                <a:gd name="T101" fmla="*/ 18 h 77"/>
                <a:gd name="T102" fmla="*/ 13 w 1069"/>
                <a:gd name="T103" fmla="*/ 43 h 77"/>
                <a:gd name="T104" fmla="*/ 179 w 1069"/>
                <a:gd name="T105" fmla="*/ 29 h 77"/>
                <a:gd name="T106" fmla="*/ 233 w 1069"/>
                <a:gd name="T107" fmla="*/ 45 h 77"/>
                <a:gd name="T108" fmla="*/ 276 w 1069"/>
                <a:gd name="T109" fmla="*/ 32 h 77"/>
                <a:gd name="T110" fmla="*/ 404 w 1069"/>
                <a:gd name="T111" fmla="*/ 35 h 77"/>
                <a:gd name="T112" fmla="*/ 479 w 1069"/>
                <a:gd name="T113" fmla="*/ 39 h 77"/>
                <a:gd name="T114" fmla="*/ 612 w 1069"/>
                <a:gd name="T115" fmla="*/ 27 h 77"/>
                <a:gd name="T116" fmla="*/ 736 w 1069"/>
                <a:gd name="T117" fmla="*/ 44 h 77"/>
                <a:gd name="T118" fmla="*/ 789 w 1069"/>
                <a:gd name="T119" fmla="*/ 31 h 77"/>
                <a:gd name="T120" fmla="*/ 800 w 1069"/>
                <a:gd name="T121" fmla="*/ 29 h 77"/>
                <a:gd name="T122" fmla="*/ 894 w 1069"/>
                <a:gd name="T123" fmla="*/ 41 h 77"/>
                <a:gd name="T124" fmla="*/ 955 w 1069"/>
                <a:gd name="T125" fmla="*/ 3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9" h="77">
                  <a:moveTo>
                    <a:pt x="63" y="56"/>
                  </a:moveTo>
                  <a:cubicBezTo>
                    <a:pt x="62" y="56"/>
                    <a:pt x="60" y="55"/>
                    <a:pt x="60" y="55"/>
                  </a:cubicBezTo>
                  <a:cubicBezTo>
                    <a:pt x="60" y="55"/>
                    <a:pt x="62" y="52"/>
                    <a:pt x="62" y="52"/>
                  </a:cubicBezTo>
                  <a:cubicBezTo>
                    <a:pt x="62" y="52"/>
                    <a:pt x="64" y="54"/>
                    <a:pt x="64" y="54"/>
                  </a:cubicBezTo>
                  <a:cubicBezTo>
                    <a:pt x="65" y="54"/>
                    <a:pt x="66" y="52"/>
                    <a:pt x="66" y="52"/>
                  </a:cubicBezTo>
                  <a:cubicBezTo>
                    <a:pt x="66" y="52"/>
                    <a:pt x="67" y="50"/>
                    <a:pt x="68" y="50"/>
                  </a:cubicBezTo>
                  <a:cubicBezTo>
                    <a:pt x="68" y="50"/>
                    <a:pt x="70" y="51"/>
                    <a:pt x="70" y="51"/>
                  </a:cubicBezTo>
                  <a:cubicBezTo>
                    <a:pt x="70" y="51"/>
                    <a:pt x="72" y="53"/>
                    <a:pt x="72" y="53"/>
                  </a:cubicBezTo>
                  <a:cubicBezTo>
                    <a:pt x="72" y="53"/>
                    <a:pt x="74" y="51"/>
                    <a:pt x="74" y="51"/>
                  </a:cubicBezTo>
                  <a:cubicBezTo>
                    <a:pt x="74" y="50"/>
                    <a:pt x="72" y="50"/>
                    <a:pt x="72" y="49"/>
                  </a:cubicBezTo>
                  <a:cubicBezTo>
                    <a:pt x="72" y="49"/>
                    <a:pt x="73" y="47"/>
                    <a:pt x="73" y="47"/>
                  </a:cubicBezTo>
                  <a:cubicBezTo>
                    <a:pt x="73" y="47"/>
                    <a:pt x="71" y="45"/>
                    <a:pt x="71" y="45"/>
                  </a:cubicBezTo>
                  <a:cubicBezTo>
                    <a:pt x="71" y="46"/>
                    <a:pt x="70" y="47"/>
                    <a:pt x="69" y="47"/>
                  </a:cubicBezTo>
                  <a:cubicBezTo>
                    <a:pt x="69" y="48"/>
                    <a:pt x="68" y="50"/>
                    <a:pt x="68" y="50"/>
                  </a:cubicBezTo>
                  <a:cubicBezTo>
                    <a:pt x="67" y="50"/>
                    <a:pt x="66" y="48"/>
                    <a:pt x="66" y="48"/>
                  </a:cubicBezTo>
                  <a:cubicBezTo>
                    <a:pt x="65" y="48"/>
                    <a:pt x="64" y="50"/>
                    <a:pt x="64" y="50"/>
                  </a:cubicBezTo>
                  <a:cubicBezTo>
                    <a:pt x="63" y="51"/>
                    <a:pt x="63" y="52"/>
                    <a:pt x="62" y="52"/>
                  </a:cubicBezTo>
                  <a:cubicBezTo>
                    <a:pt x="62" y="53"/>
                    <a:pt x="60" y="51"/>
                    <a:pt x="60" y="51"/>
                  </a:cubicBezTo>
                  <a:cubicBezTo>
                    <a:pt x="60" y="51"/>
                    <a:pt x="58" y="53"/>
                    <a:pt x="58" y="53"/>
                  </a:cubicBezTo>
                  <a:cubicBezTo>
                    <a:pt x="58" y="53"/>
                    <a:pt x="57" y="55"/>
                    <a:pt x="56" y="55"/>
                  </a:cubicBezTo>
                  <a:cubicBezTo>
                    <a:pt x="56" y="55"/>
                    <a:pt x="55" y="54"/>
                    <a:pt x="54" y="53"/>
                  </a:cubicBezTo>
                  <a:cubicBezTo>
                    <a:pt x="54" y="53"/>
                    <a:pt x="52" y="52"/>
                    <a:pt x="52" y="52"/>
                  </a:cubicBezTo>
                  <a:cubicBezTo>
                    <a:pt x="52" y="52"/>
                    <a:pt x="51" y="54"/>
                    <a:pt x="50" y="54"/>
                  </a:cubicBezTo>
                  <a:cubicBezTo>
                    <a:pt x="50" y="54"/>
                    <a:pt x="49" y="56"/>
                    <a:pt x="49" y="56"/>
                  </a:cubicBezTo>
                  <a:cubicBezTo>
                    <a:pt x="48" y="56"/>
                    <a:pt x="47" y="54"/>
                    <a:pt x="46" y="55"/>
                  </a:cubicBezTo>
                  <a:cubicBezTo>
                    <a:pt x="46" y="55"/>
                    <a:pt x="45" y="56"/>
                    <a:pt x="45" y="57"/>
                  </a:cubicBezTo>
                  <a:cubicBezTo>
                    <a:pt x="44" y="57"/>
                    <a:pt x="43" y="59"/>
                    <a:pt x="43" y="59"/>
                  </a:cubicBezTo>
                  <a:cubicBezTo>
                    <a:pt x="42" y="59"/>
                    <a:pt x="41" y="57"/>
                    <a:pt x="41" y="57"/>
                  </a:cubicBezTo>
                  <a:cubicBezTo>
                    <a:pt x="40" y="57"/>
                    <a:pt x="39" y="60"/>
                    <a:pt x="39" y="60"/>
                  </a:cubicBezTo>
                  <a:cubicBezTo>
                    <a:pt x="38" y="59"/>
                    <a:pt x="37" y="58"/>
                    <a:pt x="37" y="58"/>
                  </a:cubicBezTo>
                  <a:cubicBezTo>
                    <a:pt x="37" y="58"/>
                    <a:pt x="35" y="56"/>
                    <a:pt x="35" y="56"/>
                  </a:cubicBezTo>
                  <a:cubicBezTo>
                    <a:pt x="34" y="56"/>
                    <a:pt x="33" y="58"/>
                    <a:pt x="33" y="58"/>
                  </a:cubicBezTo>
                  <a:cubicBezTo>
                    <a:pt x="32" y="59"/>
                    <a:pt x="32" y="60"/>
                    <a:pt x="31" y="61"/>
                  </a:cubicBezTo>
                  <a:cubicBezTo>
                    <a:pt x="31" y="61"/>
                    <a:pt x="30" y="63"/>
                    <a:pt x="29" y="63"/>
                  </a:cubicBezTo>
                  <a:cubicBezTo>
                    <a:pt x="29" y="63"/>
                    <a:pt x="27" y="61"/>
                    <a:pt x="27" y="61"/>
                  </a:cubicBezTo>
                  <a:cubicBezTo>
                    <a:pt x="27" y="61"/>
                    <a:pt x="25" y="59"/>
                    <a:pt x="25" y="59"/>
                  </a:cubicBezTo>
                  <a:cubicBezTo>
                    <a:pt x="25" y="59"/>
                    <a:pt x="24" y="61"/>
                    <a:pt x="23" y="62"/>
                  </a:cubicBezTo>
                  <a:cubicBezTo>
                    <a:pt x="23" y="62"/>
                    <a:pt x="22" y="63"/>
                    <a:pt x="22" y="64"/>
                  </a:cubicBezTo>
                  <a:cubicBezTo>
                    <a:pt x="20" y="63"/>
                    <a:pt x="19" y="62"/>
                    <a:pt x="17" y="60"/>
                  </a:cubicBezTo>
                  <a:cubicBezTo>
                    <a:pt x="18" y="60"/>
                    <a:pt x="18" y="58"/>
                    <a:pt x="19" y="58"/>
                  </a:cubicBezTo>
                  <a:cubicBezTo>
                    <a:pt x="19" y="58"/>
                    <a:pt x="21" y="60"/>
                    <a:pt x="21" y="60"/>
                  </a:cubicBezTo>
                  <a:cubicBezTo>
                    <a:pt x="22" y="60"/>
                    <a:pt x="22" y="58"/>
                    <a:pt x="23" y="58"/>
                  </a:cubicBezTo>
                  <a:cubicBezTo>
                    <a:pt x="23" y="57"/>
                    <a:pt x="24" y="56"/>
                    <a:pt x="24" y="55"/>
                  </a:cubicBezTo>
                  <a:cubicBezTo>
                    <a:pt x="25" y="55"/>
                    <a:pt x="26" y="57"/>
                    <a:pt x="27" y="57"/>
                  </a:cubicBezTo>
                  <a:cubicBezTo>
                    <a:pt x="27" y="57"/>
                    <a:pt x="28" y="55"/>
                    <a:pt x="28" y="55"/>
                  </a:cubicBezTo>
                  <a:cubicBezTo>
                    <a:pt x="29" y="54"/>
                    <a:pt x="30" y="53"/>
                    <a:pt x="30" y="53"/>
                  </a:cubicBezTo>
                  <a:cubicBezTo>
                    <a:pt x="31" y="52"/>
                    <a:pt x="31" y="51"/>
                    <a:pt x="32" y="50"/>
                  </a:cubicBezTo>
                  <a:cubicBezTo>
                    <a:pt x="31" y="50"/>
                    <a:pt x="30" y="49"/>
                    <a:pt x="30" y="49"/>
                  </a:cubicBezTo>
                  <a:cubicBezTo>
                    <a:pt x="29" y="49"/>
                    <a:pt x="28" y="51"/>
                    <a:pt x="28" y="51"/>
                  </a:cubicBezTo>
                  <a:cubicBezTo>
                    <a:pt x="28" y="51"/>
                    <a:pt x="26" y="53"/>
                    <a:pt x="26" y="53"/>
                  </a:cubicBezTo>
                  <a:cubicBezTo>
                    <a:pt x="26" y="53"/>
                    <a:pt x="24" y="52"/>
                    <a:pt x="24" y="52"/>
                  </a:cubicBezTo>
                  <a:cubicBezTo>
                    <a:pt x="24" y="51"/>
                    <a:pt x="26" y="50"/>
                    <a:pt x="26" y="49"/>
                  </a:cubicBezTo>
                  <a:cubicBezTo>
                    <a:pt x="26" y="49"/>
                    <a:pt x="23" y="48"/>
                    <a:pt x="23" y="48"/>
                  </a:cubicBezTo>
                  <a:cubicBezTo>
                    <a:pt x="23" y="47"/>
                    <a:pt x="25" y="46"/>
                    <a:pt x="25" y="45"/>
                  </a:cubicBezTo>
                  <a:cubicBezTo>
                    <a:pt x="25" y="45"/>
                    <a:pt x="23" y="44"/>
                    <a:pt x="23" y="44"/>
                  </a:cubicBezTo>
                  <a:cubicBezTo>
                    <a:pt x="22" y="44"/>
                    <a:pt x="22" y="45"/>
                    <a:pt x="21" y="46"/>
                  </a:cubicBezTo>
                  <a:cubicBezTo>
                    <a:pt x="21" y="46"/>
                    <a:pt x="20" y="48"/>
                    <a:pt x="19" y="48"/>
                  </a:cubicBezTo>
                  <a:cubicBezTo>
                    <a:pt x="19" y="48"/>
                    <a:pt x="18" y="46"/>
                    <a:pt x="17" y="46"/>
                  </a:cubicBezTo>
                  <a:cubicBezTo>
                    <a:pt x="17" y="47"/>
                    <a:pt x="16" y="48"/>
                    <a:pt x="16" y="49"/>
                  </a:cubicBezTo>
                  <a:cubicBezTo>
                    <a:pt x="15" y="49"/>
                    <a:pt x="14" y="51"/>
                    <a:pt x="14" y="51"/>
                  </a:cubicBezTo>
                  <a:cubicBezTo>
                    <a:pt x="14" y="51"/>
                    <a:pt x="12" y="49"/>
                    <a:pt x="12" y="49"/>
                  </a:cubicBezTo>
                  <a:cubicBezTo>
                    <a:pt x="11" y="50"/>
                    <a:pt x="10" y="51"/>
                    <a:pt x="10" y="51"/>
                  </a:cubicBezTo>
                  <a:cubicBezTo>
                    <a:pt x="9" y="52"/>
                    <a:pt x="9" y="53"/>
                    <a:pt x="8" y="54"/>
                  </a:cubicBezTo>
                  <a:cubicBezTo>
                    <a:pt x="7" y="55"/>
                    <a:pt x="6" y="57"/>
                    <a:pt x="5" y="58"/>
                  </a:cubicBezTo>
                  <a:cubicBezTo>
                    <a:pt x="3" y="57"/>
                    <a:pt x="2" y="56"/>
                    <a:pt x="0" y="55"/>
                  </a:cubicBezTo>
                  <a:cubicBezTo>
                    <a:pt x="0" y="54"/>
                    <a:pt x="2" y="53"/>
                    <a:pt x="2" y="52"/>
                  </a:cubicBezTo>
                  <a:cubicBezTo>
                    <a:pt x="2" y="52"/>
                    <a:pt x="0" y="51"/>
                    <a:pt x="0" y="51"/>
                  </a:cubicBezTo>
                  <a:cubicBezTo>
                    <a:pt x="0" y="50"/>
                    <a:pt x="1" y="49"/>
                    <a:pt x="1" y="49"/>
                  </a:cubicBezTo>
                  <a:cubicBezTo>
                    <a:pt x="2" y="48"/>
                    <a:pt x="3" y="47"/>
                    <a:pt x="3" y="46"/>
                  </a:cubicBezTo>
                  <a:cubicBezTo>
                    <a:pt x="3" y="46"/>
                    <a:pt x="1" y="45"/>
                    <a:pt x="1" y="45"/>
                  </a:cubicBezTo>
                  <a:cubicBezTo>
                    <a:pt x="1" y="44"/>
                    <a:pt x="3" y="43"/>
                    <a:pt x="3" y="42"/>
                  </a:cubicBezTo>
                  <a:cubicBezTo>
                    <a:pt x="3" y="42"/>
                    <a:pt x="4" y="41"/>
                    <a:pt x="4" y="40"/>
                  </a:cubicBezTo>
                  <a:cubicBezTo>
                    <a:pt x="4" y="40"/>
                    <a:pt x="2" y="39"/>
                    <a:pt x="2" y="38"/>
                  </a:cubicBezTo>
                  <a:cubicBezTo>
                    <a:pt x="2" y="38"/>
                    <a:pt x="4" y="36"/>
                    <a:pt x="4" y="36"/>
                  </a:cubicBezTo>
                  <a:cubicBezTo>
                    <a:pt x="4" y="36"/>
                    <a:pt x="6" y="38"/>
                    <a:pt x="6" y="38"/>
                  </a:cubicBezTo>
                  <a:cubicBezTo>
                    <a:pt x="6" y="38"/>
                    <a:pt x="8" y="40"/>
                    <a:pt x="8" y="40"/>
                  </a:cubicBezTo>
                  <a:cubicBezTo>
                    <a:pt x="9" y="39"/>
                    <a:pt x="10" y="38"/>
                    <a:pt x="10" y="37"/>
                  </a:cubicBezTo>
                  <a:cubicBezTo>
                    <a:pt x="10" y="37"/>
                    <a:pt x="8" y="36"/>
                    <a:pt x="8" y="36"/>
                  </a:cubicBezTo>
                  <a:cubicBezTo>
                    <a:pt x="8" y="35"/>
                    <a:pt x="10" y="34"/>
                    <a:pt x="9" y="33"/>
                  </a:cubicBezTo>
                  <a:cubicBezTo>
                    <a:pt x="9" y="33"/>
                    <a:pt x="7" y="32"/>
                    <a:pt x="7" y="32"/>
                  </a:cubicBezTo>
                  <a:cubicBezTo>
                    <a:pt x="7" y="31"/>
                    <a:pt x="9" y="30"/>
                    <a:pt x="9" y="29"/>
                  </a:cubicBezTo>
                  <a:cubicBezTo>
                    <a:pt x="9" y="29"/>
                    <a:pt x="7" y="28"/>
                    <a:pt x="7" y="28"/>
                  </a:cubicBezTo>
                  <a:cubicBezTo>
                    <a:pt x="7" y="27"/>
                    <a:pt x="8" y="26"/>
                    <a:pt x="8" y="26"/>
                  </a:cubicBezTo>
                  <a:cubicBezTo>
                    <a:pt x="9" y="25"/>
                    <a:pt x="9" y="24"/>
                    <a:pt x="10" y="23"/>
                  </a:cubicBezTo>
                  <a:cubicBezTo>
                    <a:pt x="10" y="23"/>
                    <a:pt x="12" y="25"/>
                    <a:pt x="12" y="25"/>
                  </a:cubicBezTo>
                  <a:cubicBezTo>
                    <a:pt x="13" y="26"/>
                    <a:pt x="14" y="26"/>
                    <a:pt x="15" y="27"/>
                  </a:cubicBezTo>
                  <a:cubicBezTo>
                    <a:pt x="15" y="27"/>
                    <a:pt x="16" y="28"/>
                    <a:pt x="17" y="28"/>
                  </a:cubicBezTo>
                  <a:cubicBezTo>
                    <a:pt x="17" y="28"/>
                    <a:pt x="18" y="26"/>
                    <a:pt x="19" y="26"/>
                  </a:cubicBezTo>
                  <a:cubicBezTo>
                    <a:pt x="19" y="26"/>
                    <a:pt x="20" y="24"/>
                    <a:pt x="20" y="24"/>
                  </a:cubicBezTo>
                  <a:cubicBezTo>
                    <a:pt x="21" y="24"/>
                    <a:pt x="21" y="22"/>
                    <a:pt x="22" y="22"/>
                  </a:cubicBezTo>
                  <a:cubicBezTo>
                    <a:pt x="22" y="22"/>
                    <a:pt x="24" y="24"/>
                    <a:pt x="24" y="23"/>
                  </a:cubicBezTo>
                  <a:cubicBezTo>
                    <a:pt x="25" y="23"/>
                    <a:pt x="25" y="22"/>
                    <a:pt x="26" y="21"/>
                  </a:cubicBezTo>
                  <a:cubicBezTo>
                    <a:pt x="26" y="20"/>
                    <a:pt x="27" y="20"/>
                    <a:pt x="28" y="19"/>
                  </a:cubicBezTo>
                  <a:cubicBezTo>
                    <a:pt x="28" y="18"/>
                    <a:pt x="29" y="17"/>
                    <a:pt x="29" y="17"/>
                  </a:cubicBezTo>
                  <a:cubicBezTo>
                    <a:pt x="30" y="16"/>
                    <a:pt x="30" y="15"/>
                    <a:pt x="31" y="14"/>
                  </a:cubicBezTo>
                  <a:cubicBezTo>
                    <a:pt x="32" y="14"/>
                    <a:pt x="32" y="13"/>
                    <a:pt x="33" y="12"/>
                  </a:cubicBezTo>
                  <a:cubicBezTo>
                    <a:pt x="33" y="12"/>
                    <a:pt x="35" y="14"/>
                    <a:pt x="35" y="14"/>
                  </a:cubicBezTo>
                  <a:cubicBezTo>
                    <a:pt x="35" y="15"/>
                    <a:pt x="33" y="16"/>
                    <a:pt x="33" y="16"/>
                  </a:cubicBezTo>
                  <a:cubicBezTo>
                    <a:pt x="34" y="16"/>
                    <a:pt x="35" y="18"/>
                    <a:pt x="35" y="18"/>
                  </a:cubicBezTo>
                  <a:cubicBezTo>
                    <a:pt x="36" y="18"/>
                    <a:pt x="37" y="16"/>
                    <a:pt x="37" y="16"/>
                  </a:cubicBezTo>
                  <a:cubicBezTo>
                    <a:pt x="37" y="16"/>
                    <a:pt x="39" y="13"/>
                    <a:pt x="39" y="13"/>
                  </a:cubicBezTo>
                  <a:cubicBezTo>
                    <a:pt x="39" y="14"/>
                    <a:pt x="41" y="15"/>
                    <a:pt x="41" y="15"/>
                  </a:cubicBezTo>
                  <a:cubicBezTo>
                    <a:pt x="41" y="16"/>
                    <a:pt x="40" y="17"/>
                    <a:pt x="39" y="17"/>
                  </a:cubicBezTo>
                  <a:cubicBezTo>
                    <a:pt x="39" y="18"/>
                    <a:pt x="38" y="19"/>
                    <a:pt x="38" y="20"/>
                  </a:cubicBezTo>
                  <a:cubicBezTo>
                    <a:pt x="38" y="20"/>
                    <a:pt x="40" y="21"/>
                    <a:pt x="40" y="21"/>
                  </a:cubicBezTo>
                  <a:cubicBezTo>
                    <a:pt x="40" y="22"/>
                    <a:pt x="42" y="23"/>
                    <a:pt x="42" y="23"/>
                  </a:cubicBezTo>
                  <a:cubicBezTo>
                    <a:pt x="42" y="23"/>
                    <a:pt x="40" y="25"/>
                    <a:pt x="40" y="25"/>
                  </a:cubicBezTo>
                  <a:cubicBezTo>
                    <a:pt x="41" y="26"/>
                    <a:pt x="42" y="26"/>
                    <a:pt x="43" y="27"/>
                  </a:cubicBezTo>
                  <a:cubicBezTo>
                    <a:pt x="43" y="26"/>
                    <a:pt x="44" y="25"/>
                    <a:pt x="44" y="25"/>
                  </a:cubicBezTo>
                  <a:cubicBezTo>
                    <a:pt x="45" y="24"/>
                    <a:pt x="46" y="23"/>
                    <a:pt x="46" y="22"/>
                  </a:cubicBezTo>
                  <a:cubicBezTo>
                    <a:pt x="46" y="22"/>
                    <a:pt x="48" y="21"/>
                    <a:pt x="48" y="20"/>
                  </a:cubicBezTo>
                  <a:cubicBezTo>
                    <a:pt x="48" y="20"/>
                    <a:pt x="46" y="19"/>
                    <a:pt x="46" y="19"/>
                  </a:cubicBezTo>
                  <a:cubicBezTo>
                    <a:pt x="46" y="18"/>
                    <a:pt x="47" y="16"/>
                    <a:pt x="47" y="16"/>
                  </a:cubicBezTo>
                  <a:cubicBezTo>
                    <a:pt x="48" y="16"/>
                    <a:pt x="49" y="18"/>
                    <a:pt x="49" y="18"/>
                  </a:cubicBezTo>
                  <a:cubicBezTo>
                    <a:pt x="50" y="18"/>
                    <a:pt x="51" y="20"/>
                    <a:pt x="52" y="20"/>
                  </a:cubicBezTo>
                  <a:cubicBezTo>
                    <a:pt x="52" y="20"/>
                    <a:pt x="53" y="18"/>
                    <a:pt x="53" y="17"/>
                  </a:cubicBezTo>
                  <a:cubicBezTo>
                    <a:pt x="54" y="17"/>
                    <a:pt x="55" y="19"/>
                    <a:pt x="56" y="19"/>
                  </a:cubicBezTo>
                  <a:cubicBezTo>
                    <a:pt x="56" y="19"/>
                    <a:pt x="57" y="17"/>
                    <a:pt x="57" y="17"/>
                  </a:cubicBezTo>
                  <a:cubicBezTo>
                    <a:pt x="58" y="17"/>
                    <a:pt x="59" y="15"/>
                    <a:pt x="59" y="15"/>
                  </a:cubicBezTo>
                  <a:cubicBezTo>
                    <a:pt x="60" y="15"/>
                    <a:pt x="61" y="16"/>
                    <a:pt x="61" y="16"/>
                  </a:cubicBezTo>
                  <a:cubicBezTo>
                    <a:pt x="62" y="17"/>
                    <a:pt x="63" y="18"/>
                    <a:pt x="64" y="18"/>
                  </a:cubicBezTo>
                  <a:cubicBezTo>
                    <a:pt x="64" y="19"/>
                    <a:pt x="65" y="19"/>
                    <a:pt x="66" y="20"/>
                  </a:cubicBezTo>
                  <a:cubicBezTo>
                    <a:pt x="66" y="20"/>
                    <a:pt x="64" y="22"/>
                    <a:pt x="64" y="22"/>
                  </a:cubicBezTo>
                  <a:cubicBezTo>
                    <a:pt x="64" y="23"/>
                    <a:pt x="66" y="23"/>
                    <a:pt x="66" y="24"/>
                  </a:cubicBezTo>
                  <a:cubicBezTo>
                    <a:pt x="66" y="23"/>
                    <a:pt x="68" y="22"/>
                    <a:pt x="68" y="22"/>
                  </a:cubicBezTo>
                  <a:cubicBezTo>
                    <a:pt x="68" y="21"/>
                    <a:pt x="66" y="21"/>
                    <a:pt x="66" y="20"/>
                  </a:cubicBezTo>
                  <a:cubicBezTo>
                    <a:pt x="66" y="19"/>
                    <a:pt x="68" y="18"/>
                    <a:pt x="67" y="18"/>
                  </a:cubicBezTo>
                  <a:cubicBezTo>
                    <a:pt x="67" y="17"/>
                    <a:pt x="65" y="16"/>
                    <a:pt x="65" y="16"/>
                  </a:cubicBezTo>
                  <a:cubicBezTo>
                    <a:pt x="65" y="16"/>
                    <a:pt x="67" y="14"/>
                    <a:pt x="67" y="14"/>
                  </a:cubicBezTo>
                  <a:cubicBezTo>
                    <a:pt x="67" y="14"/>
                    <a:pt x="69" y="15"/>
                    <a:pt x="69" y="15"/>
                  </a:cubicBezTo>
                  <a:cubicBezTo>
                    <a:pt x="70" y="16"/>
                    <a:pt x="71" y="17"/>
                    <a:pt x="71" y="17"/>
                  </a:cubicBezTo>
                  <a:cubicBezTo>
                    <a:pt x="72" y="17"/>
                    <a:pt x="73" y="19"/>
                    <a:pt x="74" y="19"/>
                  </a:cubicBezTo>
                  <a:cubicBezTo>
                    <a:pt x="74" y="19"/>
                    <a:pt x="75" y="17"/>
                    <a:pt x="75" y="17"/>
                  </a:cubicBezTo>
                  <a:cubicBezTo>
                    <a:pt x="75" y="16"/>
                    <a:pt x="73" y="15"/>
                    <a:pt x="73" y="15"/>
                  </a:cubicBezTo>
                  <a:cubicBezTo>
                    <a:pt x="73" y="15"/>
                    <a:pt x="74" y="13"/>
                    <a:pt x="75" y="13"/>
                  </a:cubicBezTo>
                  <a:cubicBezTo>
                    <a:pt x="75" y="13"/>
                    <a:pt x="77" y="15"/>
                    <a:pt x="77" y="14"/>
                  </a:cubicBezTo>
                  <a:cubicBezTo>
                    <a:pt x="78" y="14"/>
                    <a:pt x="78" y="12"/>
                    <a:pt x="79" y="12"/>
                  </a:cubicBezTo>
                  <a:cubicBezTo>
                    <a:pt x="79" y="12"/>
                    <a:pt x="80" y="14"/>
                    <a:pt x="81" y="14"/>
                  </a:cubicBezTo>
                  <a:cubicBezTo>
                    <a:pt x="82" y="14"/>
                    <a:pt x="82" y="12"/>
                    <a:pt x="83" y="12"/>
                  </a:cubicBezTo>
                  <a:cubicBezTo>
                    <a:pt x="83" y="12"/>
                    <a:pt x="84" y="13"/>
                    <a:pt x="85" y="13"/>
                  </a:cubicBezTo>
                  <a:cubicBezTo>
                    <a:pt x="85" y="13"/>
                    <a:pt x="87" y="15"/>
                    <a:pt x="87" y="15"/>
                  </a:cubicBezTo>
                  <a:cubicBezTo>
                    <a:pt x="87" y="15"/>
                    <a:pt x="86" y="17"/>
                    <a:pt x="85" y="17"/>
                  </a:cubicBezTo>
                  <a:cubicBezTo>
                    <a:pt x="85" y="17"/>
                    <a:pt x="84" y="16"/>
                    <a:pt x="83" y="16"/>
                  </a:cubicBezTo>
                  <a:cubicBezTo>
                    <a:pt x="83" y="16"/>
                    <a:pt x="81" y="14"/>
                    <a:pt x="81" y="14"/>
                  </a:cubicBezTo>
                  <a:cubicBezTo>
                    <a:pt x="80" y="14"/>
                    <a:pt x="80" y="16"/>
                    <a:pt x="79" y="16"/>
                  </a:cubicBezTo>
                  <a:cubicBezTo>
                    <a:pt x="79" y="17"/>
                    <a:pt x="78" y="18"/>
                    <a:pt x="78" y="18"/>
                  </a:cubicBezTo>
                  <a:cubicBezTo>
                    <a:pt x="77" y="19"/>
                    <a:pt x="80" y="20"/>
                    <a:pt x="80" y="20"/>
                  </a:cubicBezTo>
                  <a:cubicBezTo>
                    <a:pt x="80" y="21"/>
                    <a:pt x="78" y="22"/>
                    <a:pt x="78" y="22"/>
                  </a:cubicBezTo>
                  <a:cubicBezTo>
                    <a:pt x="78" y="23"/>
                    <a:pt x="80" y="23"/>
                    <a:pt x="80" y="24"/>
                  </a:cubicBezTo>
                  <a:cubicBezTo>
                    <a:pt x="81" y="24"/>
                    <a:pt x="82" y="26"/>
                    <a:pt x="83" y="26"/>
                  </a:cubicBezTo>
                  <a:cubicBezTo>
                    <a:pt x="83" y="26"/>
                    <a:pt x="84" y="24"/>
                    <a:pt x="84" y="23"/>
                  </a:cubicBezTo>
                  <a:cubicBezTo>
                    <a:pt x="85" y="23"/>
                    <a:pt x="85" y="22"/>
                    <a:pt x="86" y="21"/>
                  </a:cubicBezTo>
                  <a:cubicBezTo>
                    <a:pt x="86" y="21"/>
                    <a:pt x="87" y="19"/>
                    <a:pt x="88" y="19"/>
                  </a:cubicBezTo>
                  <a:cubicBezTo>
                    <a:pt x="88" y="19"/>
                    <a:pt x="89" y="21"/>
                    <a:pt x="90" y="21"/>
                  </a:cubicBezTo>
                  <a:cubicBezTo>
                    <a:pt x="91" y="20"/>
                    <a:pt x="91" y="19"/>
                    <a:pt x="92" y="18"/>
                  </a:cubicBezTo>
                  <a:cubicBezTo>
                    <a:pt x="92" y="18"/>
                    <a:pt x="93" y="17"/>
                    <a:pt x="93" y="16"/>
                  </a:cubicBezTo>
                  <a:cubicBezTo>
                    <a:pt x="94" y="16"/>
                    <a:pt x="95" y="14"/>
                    <a:pt x="95" y="14"/>
                  </a:cubicBezTo>
                  <a:cubicBezTo>
                    <a:pt x="96" y="14"/>
                    <a:pt x="97" y="16"/>
                    <a:pt x="97" y="16"/>
                  </a:cubicBezTo>
                  <a:cubicBezTo>
                    <a:pt x="98" y="16"/>
                    <a:pt x="98" y="13"/>
                    <a:pt x="99" y="13"/>
                  </a:cubicBezTo>
                  <a:cubicBezTo>
                    <a:pt x="99" y="13"/>
                    <a:pt x="101" y="15"/>
                    <a:pt x="101" y="15"/>
                  </a:cubicBezTo>
                  <a:cubicBezTo>
                    <a:pt x="102" y="16"/>
                    <a:pt x="103" y="16"/>
                    <a:pt x="103" y="17"/>
                  </a:cubicBezTo>
                  <a:cubicBezTo>
                    <a:pt x="102" y="18"/>
                    <a:pt x="101" y="20"/>
                    <a:pt x="100" y="21"/>
                  </a:cubicBezTo>
                  <a:cubicBezTo>
                    <a:pt x="100" y="22"/>
                    <a:pt x="98" y="23"/>
                    <a:pt x="98" y="23"/>
                  </a:cubicBezTo>
                  <a:cubicBezTo>
                    <a:pt x="98" y="24"/>
                    <a:pt x="101" y="25"/>
                    <a:pt x="101" y="25"/>
                  </a:cubicBezTo>
                  <a:cubicBezTo>
                    <a:pt x="100" y="25"/>
                    <a:pt x="99" y="27"/>
                    <a:pt x="99" y="27"/>
                  </a:cubicBezTo>
                  <a:cubicBezTo>
                    <a:pt x="98" y="27"/>
                    <a:pt x="97" y="26"/>
                    <a:pt x="97" y="26"/>
                  </a:cubicBezTo>
                  <a:cubicBezTo>
                    <a:pt x="96" y="26"/>
                    <a:pt x="94" y="24"/>
                    <a:pt x="94" y="24"/>
                  </a:cubicBezTo>
                  <a:cubicBezTo>
                    <a:pt x="94" y="24"/>
                    <a:pt x="93" y="26"/>
                    <a:pt x="93" y="26"/>
                  </a:cubicBezTo>
                  <a:cubicBezTo>
                    <a:pt x="93" y="27"/>
                    <a:pt x="95" y="27"/>
                    <a:pt x="95" y="28"/>
                  </a:cubicBezTo>
                  <a:cubicBezTo>
                    <a:pt x="95" y="29"/>
                    <a:pt x="93" y="30"/>
                    <a:pt x="93" y="30"/>
                  </a:cubicBezTo>
                  <a:cubicBezTo>
                    <a:pt x="93" y="31"/>
                    <a:pt x="96" y="32"/>
                    <a:pt x="95" y="32"/>
                  </a:cubicBezTo>
                  <a:cubicBezTo>
                    <a:pt x="95" y="33"/>
                    <a:pt x="94" y="34"/>
                    <a:pt x="94" y="34"/>
                  </a:cubicBezTo>
                  <a:cubicBezTo>
                    <a:pt x="93" y="35"/>
                    <a:pt x="93" y="36"/>
                    <a:pt x="92" y="36"/>
                  </a:cubicBezTo>
                  <a:cubicBezTo>
                    <a:pt x="91" y="37"/>
                    <a:pt x="91" y="38"/>
                    <a:pt x="90" y="39"/>
                  </a:cubicBezTo>
                  <a:cubicBezTo>
                    <a:pt x="91" y="39"/>
                    <a:pt x="92" y="40"/>
                    <a:pt x="93" y="40"/>
                  </a:cubicBezTo>
                  <a:cubicBezTo>
                    <a:pt x="93" y="40"/>
                    <a:pt x="94" y="38"/>
                    <a:pt x="94" y="38"/>
                  </a:cubicBezTo>
                  <a:cubicBezTo>
                    <a:pt x="95" y="38"/>
                    <a:pt x="95" y="36"/>
                    <a:pt x="96" y="36"/>
                  </a:cubicBezTo>
                  <a:cubicBezTo>
                    <a:pt x="96" y="35"/>
                    <a:pt x="97" y="34"/>
                    <a:pt x="98" y="34"/>
                  </a:cubicBezTo>
                  <a:cubicBezTo>
                    <a:pt x="98" y="33"/>
                    <a:pt x="99" y="32"/>
                    <a:pt x="99" y="31"/>
                  </a:cubicBezTo>
                  <a:cubicBezTo>
                    <a:pt x="100" y="31"/>
                    <a:pt x="101" y="29"/>
                    <a:pt x="101" y="29"/>
                  </a:cubicBezTo>
                  <a:cubicBezTo>
                    <a:pt x="101" y="29"/>
                    <a:pt x="103" y="31"/>
                    <a:pt x="103" y="31"/>
                  </a:cubicBezTo>
                  <a:cubicBezTo>
                    <a:pt x="103" y="30"/>
                    <a:pt x="105" y="29"/>
                    <a:pt x="105" y="29"/>
                  </a:cubicBezTo>
                  <a:cubicBezTo>
                    <a:pt x="105" y="28"/>
                    <a:pt x="103" y="27"/>
                    <a:pt x="103" y="27"/>
                  </a:cubicBezTo>
                  <a:cubicBezTo>
                    <a:pt x="103" y="27"/>
                    <a:pt x="101" y="25"/>
                    <a:pt x="101" y="25"/>
                  </a:cubicBezTo>
                  <a:cubicBezTo>
                    <a:pt x="101" y="24"/>
                    <a:pt x="102" y="24"/>
                    <a:pt x="102" y="23"/>
                  </a:cubicBezTo>
                  <a:cubicBezTo>
                    <a:pt x="103" y="22"/>
                    <a:pt x="103" y="21"/>
                    <a:pt x="104" y="21"/>
                  </a:cubicBezTo>
                  <a:cubicBezTo>
                    <a:pt x="104" y="20"/>
                    <a:pt x="105" y="19"/>
                    <a:pt x="106" y="19"/>
                  </a:cubicBezTo>
                  <a:cubicBezTo>
                    <a:pt x="106" y="18"/>
                    <a:pt x="107" y="20"/>
                    <a:pt x="108" y="20"/>
                  </a:cubicBezTo>
                  <a:cubicBezTo>
                    <a:pt x="108" y="20"/>
                    <a:pt x="110" y="18"/>
                    <a:pt x="110" y="18"/>
                  </a:cubicBezTo>
                  <a:cubicBezTo>
                    <a:pt x="110" y="17"/>
                    <a:pt x="111" y="16"/>
                    <a:pt x="111" y="16"/>
                  </a:cubicBezTo>
                  <a:cubicBezTo>
                    <a:pt x="111" y="16"/>
                    <a:pt x="109" y="14"/>
                    <a:pt x="109" y="14"/>
                  </a:cubicBezTo>
                  <a:cubicBezTo>
                    <a:pt x="109" y="14"/>
                    <a:pt x="107" y="16"/>
                    <a:pt x="107" y="16"/>
                  </a:cubicBezTo>
                  <a:cubicBezTo>
                    <a:pt x="107" y="16"/>
                    <a:pt x="105" y="15"/>
                    <a:pt x="105" y="15"/>
                  </a:cubicBezTo>
                  <a:cubicBezTo>
                    <a:pt x="105" y="14"/>
                    <a:pt x="107" y="13"/>
                    <a:pt x="107" y="12"/>
                  </a:cubicBezTo>
                  <a:cubicBezTo>
                    <a:pt x="107" y="12"/>
                    <a:pt x="108" y="11"/>
                    <a:pt x="109" y="10"/>
                  </a:cubicBezTo>
                  <a:cubicBezTo>
                    <a:pt x="109" y="10"/>
                    <a:pt x="106" y="9"/>
                    <a:pt x="106" y="8"/>
                  </a:cubicBezTo>
                  <a:cubicBezTo>
                    <a:pt x="106" y="8"/>
                    <a:pt x="108" y="7"/>
                    <a:pt x="108" y="6"/>
                  </a:cubicBezTo>
                  <a:cubicBezTo>
                    <a:pt x="108" y="5"/>
                    <a:pt x="109" y="5"/>
                    <a:pt x="110" y="4"/>
                  </a:cubicBezTo>
                  <a:cubicBezTo>
                    <a:pt x="110" y="4"/>
                    <a:pt x="107" y="2"/>
                    <a:pt x="107" y="2"/>
                  </a:cubicBezTo>
                  <a:cubicBezTo>
                    <a:pt x="108" y="2"/>
                    <a:pt x="109" y="0"/>
                    <a:pt x="109" y="0"/>
                  </a:cubicBezTo>
                  <a:cubicBezTo>
                    <a:pt x="109" y="0"/>
                    <a:pt x="111" y="2"/>
                    <a:pt x="111" y="2"/>
                  </a:cubicBezTo>
                  <a:cubicBezTo>
                    <a:pt x="111" y="2"/>
                    <a:pt x="110" y="4"/>
                    <a:pt x="110" y="4"/>
                  </a:cubicBezTo>
                  <a:cubicBezTo>
                    <a:pt x="110" y="5"/>
                    <a:pt x="111" y="5"/>
                    <a:pt x="112" y="6"/>
                  </a:cubicBezTo>
                  <a:cubicBezTo>
                    <a:pt x="112" y="6"/>
                    <a:pt x="114" y="7"/>
                    <a:pt x="114" y="7"/>
                  </a:cubicBezTo>
                  <a:cubicBezTo>
                    <a:pt x="114" y="8"/>
                    <a:pt x="113" y="9"/>
                    <a:pt x="112" y="10"/>
                  </a:cubicBezTo>
                  <a:cubicBezTo>
                    <a:pt x="113" y="10"/>
                    <a:pt x="114" y="11"/>
                    <a:pt x="115" y="11"/>
                  </a:cubicBezTo>
                  <a:cubicBezTo>
                    <a:pt x="115" y="11"/>
                    <a:pt x="116" y="9"/>
                    <a:pt x="116" y="9"/>
                  </a:cubicBezTo>
                  <a:cubicBezTo>
                    <a:pt x="116" y="9"/>
                    <a:pt x="114" y="8"/>
                    <a:pt x="114" y="7"/>
                  </a:cubicBezTo>
                  <a:cubicBezTo>
                    <a:pt x="114" y="7"/>
                    <a:pt x="115" y="6"/>
                    <a:pt x="116" y="5"/>
                  </a:cubicBezTo>
                  <a:cubicBezTo>
                    <a:pt x="116" y="5"/>
                    <a:pt x="117" y="3"/>
                    <a:pt x="118" y="3"/>
                  </a:cubicBezTo>
                  <a:cubicBezTo>
                    <a:pt x="118" y="3"/>
                    <a:pt x="120" y="4"/>
                    <a:pt x="120" y="5"/>
                  </a:cubicBezTo>
                  <a:cubicBezTo>
                    <a:pt x="120" y="5"/>
                    <a:pt x="118" y="6"/>
                    <a:pt x="118" y="7"/>
                  </a:cubicBezTo>
                  <a:cubicBezTo>
                    <a:pt x="118" y="8"/>
                    <a:pt x="120" y="8"/>
                    <a:pt x="120" y="9"/>
                  </a:cubicBezTo>
                  <a:cubicBezTo>
                    <a:pt x="119" y="10"/>
                    <a:pt x="118" y="11"/>
                    <a:pt x="117" y="13"/>
                  </a:cubicBezTo>
                  <a:cubicBezTo>
                    <a:pt x="116" y="14"/>
                    <a:pt x="115" y="16"/>
                    <a:pt x="114" y="17"/>
                  </a:cubicBezTo>
                  <a:cubicBezTo>
                    <a:pt x="115" y="19"/>
                    <a:pt x="116" y="20"/>
                    <a:pt x="118" y="21"/>
                  </a:cubicBezTo>
                  <a:cubicBezTo>
                    <a:pt x="119" y="21"/>
                    <a:pt x="119" y="22"/>
                    <a:pt x="120" y="23"/>
                  </a:cubicBezTo>
                  <a:cubicBezTo>
                    <a:pt x="121" y="22"/>
                    <a:pt x="121" y="20"/>
                    <a:pt x="122" y="20"/>
                  </a:cubicBezTo>
                  <a:cubicBezTo>
                    <a:pt x="122" y="20"/>
                    <a:pt x="124" y="22"/>
                    <a:pt x="124" y="22"/>
                  </a:cubicBezTo>
                  <a:cubicBezTo>
                    <a:pt x="124" y="22"/>
                    <a:pt x="126" y="24"/>
                    <a:pt x="126" y="24"/>
                  </a:cubicBezTo>
                  <a:cubicBezTo>
                    <a:pt x="127" y="24"/>
                    <a:pt x="128" y="22"/>
                    <a:pt x="128" y="22"/>
                  </a:cubicBezTo>
                  <a:cubicBezTo>
                    <a:pt x="129" y="21"/>
                    <a:pt x="130" y="20"/>
                    <a:pt x="130" y="19"/>
                  </a:cubicBezTo>
                  <a:cubicBezTo>
                    <a:pt x="130" y="19"/>
                    <a:pt x="128" y="18"/>
                    <a:pt x="128" y="18"/>
                  </a:cubicBezTo>
                  <a:cubicBezTo>
                    <a:pt x="128" y="17"/>
                    <a:pt x="129" y="16"/>
                    <a:pt x="129" y="15"/>
                  </a:cubicBezTo>
                  <a:cubicBezTo>
                    <a:pt x="129" y="15"/>
                    <a:pt x="131" y="17"/>
                    <a:pt x="131" y="17"/>
                  </a:cubicBezTo>
                  <a:cubicBezTo>
                    <a:pt x="132" y="17"/>
                    <a:pt x="133" y="15"/>
                    <a:pt x="133" y="15"/>
                  </a:cubicBezTo>
                  <a:cubicBezTo>
                    <a:pt x="134" y="14"/>
                    <a:pt x="134" y="13"/>
                    <a:pt x="135" y="13"/>
                  </a:cubicBezTo>
                  <a:cubicBezTo>
                    <a:pt x="135" y="13"/>
                    <a:pt x="137" y="14"/>
                    <a:pt x="137" y="14"/>
                  </a:cubicBezTo>
                  <a:cubicBezTo>
                    <a:pt x="137" y="15"/>
                    <a:pt x="135" y="16"/>
                    <a:pt x="135" y="17"/>
                  </a:cubicBezTo>
                  <a:cubicBezTo>
                    <a:pt x="136" y="17"/>
                    <a:pt x="137" y="18"/>
                    <a:pt x="138" y="18"/>
                  </a:cubicBezTo>
                  <a:cubicBezTo>
                    <a:pt x="138" y="19"/>
                    <a:pt x="139" y="20"/>
                    <a:pt x="140" y="20"/>
                  </a:cubicBezTo>
                  <a:cubicBezTo>
                    <a:pt x="140" y="20"/>
                    <a:pt x="142" y="22"/>
                    <a:pt x="142" y="22"/>
                  </a:cubicBezTo>
                  <a:cubicBezTo>
                    <a:pt x="142" y="22"/>
                    <a:pt x="144" y="20"/>
                    <a:pt x="144" y="19"/>
                  </a:cubicBezTo>
                  <a:cubicBezTo>
                    <a:pt x="144" y="19"/>
                    <a:pt x="146" y="17"/>
                    <a:pt x="146" y="17"/>
                  </a:cubicBezTo>
                  <a:cubicBezTo>
                    <a:pt x="146" y="17"/>
                    <a:pt x="148" y="18"/>
                    <a:pt x="148" y="19"/>
                  </a:cubicBezTo>
                  <a:cubicBezTo>
                    <a:pt x="148" y="19"/>
                    <a:pt x="146" y="21"/>
                    <a:pt x="146" y="21"/>
                  </a:cubicBezTo>
                  <a:cubicBezTo>
                    <a:pt x="146" y="22"/>
                    <a:pt x="145" y="23"/>
                    <a:pt x="144" y="23"/>
                  </a:cubicBezTo>
                  <a:cubicBezTo>
                    <a:pt x="144" y="24"/>
                    <a:pt x="143" y="25"/>
                    <a:pt x="143" y="26"/>
                  </a:cubicBezTo>
                  <a:cubicBezTo>
                    <a:pt x="143" y="26"/>
                    <a:pt x="145" y="27"/>
                    <a:pt x="145" y="27"/>
                  </a:cubicBezTo>
                  <a:cubicBezTo>
                    <a:pt x="145" y="28"/>
                    <a:pt x="143" y="29"/>
                    <a:pt x="143" y="29"/>
                  </a:cubicBezTo>
                  <a:cubicBezTo>
                    <a:pt x="143" y="30"/>
                    <a:pt x="145" y="31"/>
                    <a:pt x="145" y="31"/>
                  </a:cubicBezTo>
                  <a:cubicBezTo>
                    <a:pt x="146" y="31"/>
                    <a:pt x="147" y="29"/>
                    <a:pt x="147" y="29"/>
                  </a:cubicBezTo>
                  <a:cubicBezTo>
                    <a:pt x="148" y="29"/>
                    <a:pt x="149" y="31"/>
                    <a:pt x="149" y="31"/>
                  </a:cubicBezTo>
                  <a:cubicBezTo>
                    <a:pt x="150" y="30"/>
                    <a:pt x="150" y="29"/>
                    <a:pt x="151" y="28"/>
                  </a:cubicBezTo>
                  <a:cubicBezTo>
                    <a:pt x="151" y="28"/>
                    <a:pt x="153" y="27"/>
                    <a:pt x="153" y="26"/>
                  </a:cubicBezTo>
                  <a:cubicBezTo>
                    <a:pt x="153" y="26"/>
                    <a:pt x="151" y="25"/>
                    <a:pt x="151" y="24"/>
                  </a:cubicBezTo>
                  <a:cubicBezTo>
                    <a:pt x="150" y="24"/>
                    <a:pt x="152" y="23"/>
                    <a:pt x="152" y="22"/>
                  </a:cubicBezTo>
                  <a:cubicBezTo>
                    <a:pt x="152" y="22"/>
                    <a:pt x="153" y="21"/>
                    <a:pt x="154" y="20"/>
                  </a:cubicBezTo>
                  <a:cubicBezTo>
                    <a:pt x="154" y="20"/>
                    <a:pt x="156" y="18"/>
                    <a:pt x="156" y="18"/>
                  </a:cubicBezTo>
                  <a:cubicBezTo>
                    <a:pt x="156" y="18"/>
                    <a:pt x="153" y="16"/>
                    <a:pt x="153" y="16"/>
                  </a:cubicBezTo>
                  <a:cubicBezTo>
                    <a:pt x="154" y="15"/>
                    <a:pt x="155" y="15"/>
                    <a:pt x="155" y="14"/>
                  </a:cubicBezTo>
                  <a:cubicBezTo>
                    <a:pt x="156" y="13"/>
                    <a:pt x="156" y="12"/>
                    <a:pt x="157" y="12"/>
                  </a:cubicBezTo>
                  <a:cubicBezTo>
                    <a:pt x="157" y="11"/>
                    <a:pt x="159" y="13"/>
                    <a:pt x="159" y="13"/>
                  </a:cubicBezTo>
                  <a:cubicBezTo>
                    <a:pt x="160" y="13"/>
                    <a:pt x="160" y="11"/>
                    <a:pt x="161" y="11"/>
                  </a:cubicBezTo>
                  <a:cubicBezTo>
                    <a:pt x="161" y="11"/>
                    <a:pt x="162" y="13"/>
                    <a:pt x="163" y="13"/>
                  </a:cubicBezTo>
                  <a:cubicBezTo>
                    <a:pt x="164" y="13"/>
                    <a:pt x="164" y="11"/>
                    <a:pt x="165" y="11"/>
                  </a:cubicBezTo>
                  <a:cubicBezTo>
                    <a:pt x="165" y="11"/>
                    <a:pt x="166" y="12"/>
                    <a:pt x="167" y="12"/>
                  </a:cubicBezTo>
                  <a:cubicBezTo>
                    <a:pt x="168" y="11"/>
                    <a:pt x="169" y="9"/>
                    <a:pt x="170" y="8"/>
                  </a:cubicBezTo>
                  <a:cubicBezTo>
                    <a:pt x="171" y="8"/>
                    <a:pt x="172" y="9"/>
                    <a:pt x="173" y="10"/>
                  </a:cubicBezTo>
                  <a:cubicBezTo>
                    <a:pt x="173" y="10"/>
                    <a:pt x="171" y="11"/>
                    <a:pt x="171" y="12"/>
                  </a:cubicBezTo>
                  <a:cubicBezTo>
                    <a:pt x="170" y="12"/>
                    <a:pt x="169" y="13"/>
                    <a:pt x="169" y="14"/>
                  </a:cubicBezTo>
                  <a:cubicBezTo>
                    <a:pt x="169" y="15"/>
                    <a:pt x="167" y="16"/>
                    <a:pt x="167" y="16"/>
                  </a:cubicBezTo>
                  <a:cubicBezTo>
                    <a:pt x="168" y="17"/>
                    <a:pt x="170" y="17"/>
                    <a:pt x="170" y="18"/>
                  </a:cubicBezTo>
                  <a:cubicBezTo>
                    <a:pt x="170" y="18"/>
                    <a:pt x="168" y="20"/>
                    <a:pt x="168" y="20"/>
                  </a:cubicBezTo>
                  <a:cubicBezTo>
                    <a:pt x="168" y="20"/>
                    <a:pt x="170" y="22"/>
                    <a:pt x="170" y="22"/>
                  </a:cubicBezTo>
                  <a:cubicBezTo>
                    <a:pt x="171" y="22"/>
                    <a:pt x="171" y="20"/>
                    <a:pt x="172" y="20"/>
                  </a:cubicBezTo>
                  <a:cubicBezTo>
                    <a:pt x="173" y="20"/>
                    <a:pt x="173" y="21"/>
                    <a:pt x="174" y="21"/>
                  </a:cubicBezTo>
                  <a:cubicBezTo>
                    <a:pt x="174" y="21"/>
                    <a:pt x="176" y="20"/>
                    <a:pt x="176" y="19"/>
                  </a:cubicBezTo>
                  <a:cubicBezTo>
                    <a:pt x="176" y="19"/>
                    <a:pt x="174" y="18"/>
                    <a:pt x="174" y="17"/>
                  </a:cubicBezTo>
                  <a:cubicBezTo>
                    <a:pt x="174" y="17"/>
                    <a:pt x="175" y="16"/>
                    <a:pt x="175" y="15"/>
                  </a:cubicBezTo>
                  <a:cubicBezTo>
                    <a:pt x="176" y="14"/>
                    <a:pt x="176" y="14"/>
                    <a:pt x="177" y="13"/>
                  </a:cubicBezTo>
                  <a:cubicBezTo>
                    <a:pt x="178" y="12"/>
                    <a:pt x="178" y="11"/>
                    <a:pt x="179" y="11"/>
                  </a:cubicBezTo>
                  <a:cubicBezTo>
                    <a:pt x="179" y="10"/>
                    <a:pt x="180" y="9"/>
                    <a:pt x="180" y="8"/>
                  </a:cubicBezTo>
                  <a:cubicBezTo>
                    <a:pt x="181" y="8"/>
                    <a:pt x="182" y="6"/>
                    <a:pt x="182" y="6"/>
                  </a:cubicBezTo>
                  <a:cubicBezTo>
                    <a:pt x="182" y="6"/>
                    <a:pt x="184" y="8"/>
                    <a:pt x="184" y="8"/>
                  </a:cubicBezTo>
                  <a:cubicBezTo>
                    <a:pt x="184" y="8"/>
                    <a:pt x="183" y="10"/>
                    <a:pt x="183" y="10"/>
                  </a:cubicBezTo>
                  <a:cubicBezTo>
                    <a:pt x="183" y="10"/>
                    <a:pt x="181" y="12"/>
                    <a:pt x="181" y="12"/>
                  </a:cubicBezTo>
                  <a:cubicBezTo>
                    <a:pt x="182" y="13"/>
                    <a:pt x="183" y="14"/>
                    <a:pt x="183" y="14"/>
                  </a:cubicBezTo>
                  <a:cubicBezTo>
                    <a:pt x="184" y="14"/>
                    <a:pt x="185" y="12"/>
                    <a:pt x="185" y="12"/>
                  </a:cubicBezTo>
                  <a:cubicBezTo>
                    <a:pt x="186" y="12"/>
                    <a:pt x="187" y="13"/>
                    <a:pt x="187" y="14"/>
                  </a:cubicBezTo>
                  <a:cubicBezTo>
                    <a:pt x="188" y="14"/>
                    <a:pt x="189" y="15"/>
                    <a:pt x="189" y="15"/>
                  </a:cubicBezTo>
                  <a:cubicBezTo>
                    <a:pt x="190" y="15"/>
                    <a:pt x="190" y="13"/>
                    <a:pt x="191" y="13"/>
                  </a:cubicBezTo>
                  <a:cubicBezTo>
                    <a:pt x="192" y="13"/>
                    <a:pt x="193" y="15"/>
                    <a:pt x="193" y="15"/>
                  </a:cubicBezTo>
                  <a:cubicBezTo>
                    <a:pt x="194" y="15"/>
                    <a:pt x="195" y="12"/>
                    <a:pt x="195" y="13"/>
                  </a:cubicBezTo>
                  <a:cubicBezTo>
                    <a:pt x="196" y="13"/>
                    <a:pt x="197" y="14"/>
                    <a:pt x="197" y="14"/>
                  </a:cubicBezTo>
                  <a:cubicBezTo>
                    <a:pt x="198" y="15"/>
                    <a:pt x="199" y="15"/>
                    <a:pt x="199" y="16"/>
                  </a:cubicBezTo>
                  <a:cubicBezTo>
                    <a:pt x="200" y="16"/>
                    <a:pt x="201" y="18"/>
                    <a:pt x="202" y="18"/>
                  </a:cubicBezTo>
                  <a:cubicBezTo>
                    <a:pt x="202" y="18"/>
                    <a:pt x="203" y="15"/>
                    <a:pt x="203" y="15"/>
                  </a:cubicBezTo>
                  <a:cubicBezTo>
                    <a:pt x="204" y="16"/>
                    <a:pt x="206" y="17"/>
                    <a:pt x="206" y="17"/>
                  </a:cubicBezTo>
                  <a:cubicBezTo>
                    <a:pt x="206" y="18"/>
                    <a:pt x="204" y="19"/>
                    <a:pt x="204" y="19"/>
                  </a:cubicBezTo>
                  <a:cubicBezTo>
                    <a:pt x="204" y="20"/>
                    <a:pt x="206" y="21"/>
                    <a:pt x="206" y="21"/>
                  </a:cubicBezTo>
                  <a:cubicBezTo>
                    <a:pt x="206" y="22"/>
                    <a:pt x="205" y="23"/>
                    <a:pt x="204" y="23"/>
                  </a:cubicBezTo>
                  <a:cubicBezTo>
                    <a:pt x="204" y="24"/>
                    <a:pt x="203" y="25"/>
                    <a:pt x="203" y="26"/>
                  </a:cubicBezTo>
                  <a:cubicBezTo>
                    <a:pt x="203" y="26"/>
                    <a:pt x="205" y="27"/>
                    <a:pt x="205" y="27"/>
                  </a:cubicBezTo>
                  <a:cubicBezTo>
                    <a:pt x="206" y="26"/>
                    <a:pt x="207" y="24"/>
                    <a:pt x="208" y="23"/>
                  </a:cubicBezTo>
                  <a:cubicBezTo>
                    <a:pt x="209" y="22"/>
                    <a:pt x="210" y="21"/>
                    <a:pt x="210" y="21"/>
                  </a:cubicBezTo>
                  <a:cubicBezTo>
                    <a:pt x="210" y="20"/>
                    <a:pt x="208" y="19"/>
                    <a:pt x="208" y="19"/>
                  </a:cubicBezTo>
                  <a:cubicBezTo>
                    <a:pt x="208" y="18"/>
                    <a:pt x="209" y="17"/>
                    <a:pt x="210" y="17"/>
                  </a:cubicBezTo>
                  <a:cubicBezTo>
                    <a:pt x="210" y="16"/>
                    <a:pt x="211" y="14"/>
                    <a:pt x="211" y="14"/>
                  </a:cubicBezTo>
                  <a:cubicBezTo>
                    <a:pt x="212" y="14"/>
                    <a:pt x="213" y="16"/>
                    <a:pt x="214" y="16"/>
                  </a:cubicBezTo>
                  <a:cubicBezTo>
                    <a:pt x="212" y="18"/>
                    <a:pt x="211" y="19"/>
                    <a:pt x="210" y="21"/>
                  </a:cubicBezTo>
                  <a:cubicBezTo>
                    <a:pt x="210" y="21"/>
                    <a:pt x="212" y="22"/>
                    <a:pt x="212" y="22"/>
                  </a:cubicBezTo>
                  <a:cubicBezTo>
                    <a:pt x="212" y="23"/>
                    <a:pt x="211" y="24"/>
                    <a:pt x="211" y="24"/>
                  </a:cubicBezTo>
                  <a:cubicBezTo>
                    <a:pt x="210" y="25"/>
                    <a:pt x="209" y="26"/>
                    <a:pt x="209" y="27"/>
                  </a:cubicBezTo>
                  <a:cubicBezTo>
                    <a:pt x="208" y="27"/>
                    <a:pt x="207" y="28"/>
                    <a:pt x="207" y="29"/>
                  </a:cubicBezTo>
                  <a:cubicBezTo>
                    <a:pt x="207" y="29"/>
                    <a:pt x="209" y="30"/>
                    <a:pt x="209" y="31"/>
                  </a:cubicBezTo>
                  <a:cubicBezTo>
                    <a:pt x="210" y="30"/>
                    <a:pt x="211" y="29"/>
                    <a:pt x="211" y="28"/>
                  </a:cubicBezTo>
                  <a:cubicBezTo>
                    <a:pt x="212" y="28"/>
                    <a:pt x="213" y="27"/>
                    <a:pt x="213" y="26"/>
                  </a:cubicBezTo>
                  <a:cubicBezTo>
                    <a:pt x="213" y="26"/>
                    <a:pt x="215" y="24"/>
                    <a:pt x="215" y="24"/>
                  </a:cubicBezTo>
                  <a:cubicBezTo>
                    <a:pt x="215" y="24"/>
                    <a:pt x="212" y="22"/>
                    <a:pt x="212" y="22"/>
                  </a:cubicBezTo>
                  <a:cubicBezTo>
                    <a:pt x="213" y="22"/>
                    <a:pt x="214" y="20"/>
                    <a:pt x="214" y="20"/>
                  </a:cubicBezTo>
                  <a:cubicBezTo>
                    <a:pt x="214" y="20"/>
                    <a:pt x="216" y="21"/>
                    <a:pt x="216" y="22"/>
                  </a:cubicBezTo>
                  <a:cubicBezTo>
                    <a:pt x="217" y="22"/>
                    <a:pt x="218" y="23"/>
                    <a:pt x="218" y="23"/>
                  </a:cubicBezTo>
                  <a:cubicBezTo>
                    <a:pt x="219" y="23"/>
                    <a:pt x="220" y="21"/>
                    <a:pt x="220" y="21"/>
                  </a:cubicBezTo>
                  <a:cubicBezTo>
                    <a:pt x="220" y="21"/>
                    <a:pt x="222" y="19"/>
                    <a:pt x="222" y="19"/>
                  </a:cubicBezTo>
                  <a:cubicBezTo>
                    <a:pt x="222" y="19"/>
                    <a:pt x="224" y="21"/>
                    <a:pt x="224" y="21"/>
                  </a:cubicBezTo>
                  <a:cubicBezTo>
                    <a:pt x="224" y="20"/>
                    <a:pt x="226" y="19"/>
                    <a:pt x="226" y="18"/>
                  </a:cubicBezTo>
                  <a:cubicBezTo>
                    <a:pt x="226" y="18"/>
                    <a:pt x="224" y="17"/>
                    <a:pt x="224" y="17"/>
                  </a:cubicBezTo>
                  <a:cubicBezTo>
                    <a:pt x="224" y="16"/>
                    <a:pt x="225" y="15"/>
                    <a:pt x="225" y="14"/>
                  </a:cubicBezTo>
                  <a:cubicBezTo>
                    <a:pt x="226" y="14"/>
                    <a:pt x="227" y="12"/>
                    <a:pt x="227" y="12"/>
                  </a:cubicBezTo>
                  <a:cubicBezTo>
                    <a:pt x="227" y="12"/>
                    <a:pt x="229" y="14"/>
                    <a:pt x="229" y="14"/>
                  </a:cubicBezTo>
                  <a:cubicBezTo>
                    <a:pt x="230" y="14"/>
                    <a:pt x="231" y="15"/>
                    <a:pt x="231" y="16"/>
                  </a:cubicBezTo>
                  <a:cubicBezTo>
                    <a:pt x="232" y="16"/>
                    <a:pt x="233" y="17"/>
                    <a:pt x="234" y="17"/>
                  </a:cubicBezTo>
                  <a:cubicBezTo>
                    <a:pt x="234" y="17"/>
                    <a:pt x="235" y="15"/>
                    <a:pt x="235" y="15"/>
                  </a:cubicBezTo>
                  <a:cubicBezTo>
                    <a:pt x="236" y="15"/>
                    <a:pt x="237" y="16"/>
                    <a:pt x="238" y="17"/>
                  </a:cubicBezTo>
                  <a:cubicBezTo>
                    <a:pt x="238" y="17"/>
                    <a:pt x="240" y="19"/>
                    <a:pt x="240" y="19"/>
                  </a:cubicBezTo>
                  <a:cubicBezTo>
                    <a:pt x="240" y="18"/>
                    <a:pt x="241" y="17"/>
                    <a:pt x="242" y="16"/>
                  </a:cubicBezTo>
                  <a:cubicBezTo>
                    <a:pt x="242" y="16"/>
                    <a:pt x="243" y="14"/>
                    <a:pt x="243" y="14"/>
                  </a:cubicBezTo>
                  <a:cubicBezTo>
                    <a:pt x="243" y="14"/>
                    <a:pt x="241" y="12"/>
                    <a:pt x="241" y="12"/>
                  </a:cubicBezTo>
                  <a:cubicBezTo>
                    <a:pt x="241" y="12"/>
                    <a:pt x="242" y="10"/>
                    <a:pt x="243" y="10"/>
                  </a:cubicBezTo>
                  <a:cubicBezTo>
                    <a:pt x="243" y="10"/>
                    <a:pt x="245" y="12"/>
                    <a:pt x="245" y="12"/>
                  </a:cubicBezTo>
                  <a:cubicBezTo>
                    <a:pt x="245" y="12"/>
                    <a:pt x="247" y="13"/>
                    <a:pt x="247" y="14"/>
                  </a:cubicBezTo>
                  <a:cubicBezTo>
                    <a:pt x="247" y="14"/>
                    <a:pt x="246" y="15"/>
                    <a:pt x="246" y="16"/>
                  </a:cubicBezTo>
                  <a:cubicBezTo>
                    <a:pt x="245" y="16"/>
                    <a:pt x="244" y="17"/>
                    <a:pt x="244" y="18"/>
                  </a:cubicBezTo>
                  <a:cubicBezTo>
                    <a:pt x="244" y="18"/>
                    <a:pt x="246" y="19"/>
                    <a:pt x="246" y="20"/>
                  </a:cubicBezTo>
                  <a:cubicBezTo>
                    <a:pt x="247" y="19"/>
                    <a:pt x="247" y="18"/>
                    <a:pt x="248" y="17"/>
                  </a:cubicBezTo>
                  <a:cubicBezTo>
                    <a:pt x="248" y="17"/>
                    <a:pt x="249" y="15"/>
                    <a:pt x="249" y="15"/>
                  </a:cubicBezTo>
                  <a:cubicBezTo>
                    <a:pt x="250" y="15"/>
                    <a:pt x="252" y="17"/>
                    <a:pt x="252" y="17"/>
                  </a:cubicBezTo>
                  <a:cubicBezTo>
                    <a:pt x="252" y="17"/>
                    <a:pt x="253" y="15"/>
                    <a:pt x="253" y="15"/>
                  </a:cubicBezTo>
                  <a:cubicBezTo>
                    <a:pt x="253" y="14"/>
                    <a:pt x="251" y="14"/>
                    <a:pt x="251" y="13"/>
                  </a:cubicBezTo>
                  <a:cubicBezTo>
                    <a:pt x="251" y="12"/>
                    <a:pt x="253" y="11"/>
                    <a:pt x="253" y="11"/>
                  </a:cubicBezTo>
                  <a:cubicBezTo>
                    <a:pt x="253" y="10"/>
                    <a:pt x="254" y="9"/>
                    <a:pt x="255" y="9"/>
                  </a:cubicBezTo>
                  <a:cubicBezTo>
                    <a:pt x="255" y="8"/>
                    <a:pt x="256" y="10"/>
                    <a:pt x="257" y="10"/>
                  </a:cubicBezTo>
                  <a:cubicBezTo>
                    <a:pt x="258" y="10"/>
                    <a:pt x="258" y="8"/>
                    <a:pt x="258" y="8"/>
                  </a:cubicBezTo>
                  <a:cubicBezTo>
                    <a:pt x="259" y="8"/>
                    <a:pt x="260" y="10"/>
                    <a:pt x="261" y="10"/>
                  </a:cubicBezTo>
                  <a:cubicBezTo>
                    <a:pt x="261" y="10"/>
                    <a:pt x="259" y="11"/>
                    <a:pt x="259" y="12"/>
                  </a:cubicBezTo>
                  <a:cubicBezTo>
                    <a:pt x="259" y="12"/>
                    <a:pt x="261" y="13"/>
                    <a:pt x="261" y="14"/>
                  </a:cubicBezTo>
                  <a:cubicBezTo>
                    <a:pt x="261" y="14"/>
                    <a:pt x="260" y="15"/>
                    <a:pt x="260" y="16"/>
                  </a:cubicBezTo>
                  <a:cubicBezTo>
                    <a:pt x="259" y="17"/>
                    <a:pt x="258" y="18"/>
                    <a:pt x="258" y="18"/>
                  </a:cubicBezTo>
                  <a:cubicBezTo>
                    <a:pt x="258" y="18"/>
                    <a:pt x="256" y="16"/>
                    <a:pt x="256" y="16"/>
                  </a:cubicBezTo>
                  <a:cubicBezTo>
                    <a:pt x="255" y="16"/>
                    <a:pt x="255" y="19"/>
                    <a:pt x="254" y="19"/>
                  </a:cubicBezTo>
                  <a:cubicBezTo>
                    <a:pt x="253" y="19"/>
                    <a:pt x="252" y="17"/>
                    <a:pt x="252" y="17"/>
                  </a:cubicBezTo>
                  <a:cubicBezTo>
                    <a:pt x="251" y="17"/>
                    <a:pt x="251" y="19"/>
                    <a:pt x="250" y="19"/>
                  </a:cubicBezTo>
                  <a:cubicBezTo>
                    <a:pt x="251" y="20"/>
                    <a:pt x="253" y="21"/>
                    <a:pt x="254" y="23"/>
                  </a:cubicBezTo>
                  <a:cubicBezTo>
                    <a:pt x="255" y="23"/>
                    <a:pt x="256" y="24"/>
                    <a:pt x="257" y="24"/>
                  </a:cubicBezTo>
                  <a:cubicBezTo>
                    <a:pt x="257" y="24"/>
                    <a:pt x="258" y="22"/>
                    <a:pt x="258" y="22"/>
                  </a:cubicBezTo>
                  <a:cubicBezTo>
                    <a:pt x="259" y="22"/>
                    <a:pt x="260" y="24"/>
                    <a:pt x="261" y="24"/>
                  </a:cubicBezTo>
                  <a:cubicBezTo>
                    <a:pt x="261" y="24"/>
                    <a:pt x="263" y="26"/>
                    <a:pt x="263" y="25"/>
                  </a:cubicBezTo>
                  <a:cubicBezTo>
                    <a:pt x="263" y="25"/>
                    <a:pt x="265" y="23"/>
                    <a:pt x="265" y="23"/>
                  </a:cubicBezTo>
                  <a:cubicBezTo>
                    <a:pt x="264" y="23"/>
                    <a:pt x="262" y="22"/>
                    <a:pt x="262" y="22"/>
                  </a:cubicBezTo>
                  <a:cubicBezTo>
                    <a:pt x="262" y="21"/>
                    <a:pt x="264" y="20"/>
                    <a:pt x="264" y="19"/>
                  </a:cubicBezTo>
                  <a:cubicBezTo>
                    <a:pt x="264" y="19"/>
                    <a:pt x="265" y="18"/>
                    <a:pt x="266" y="17"/>
                  </a:cubicBezTo>
                  <a:cubicBezTo>
                    <a:pt x="266" y="16"/>
                    <a:pt x="267" y="15"/>
                    <a:pt x="267" y="15"/>
                  </a:cubicBezTo>
                  <a:cubicBezTo>
                    <a:pt x="268" y="15"/>
                    <a:pt x="269" y="17"/>
                    <a:pt x="270" y="17"/>
                  </a:cubicBezTo>
                  <a:cubicBezTo>
                    <a:pt x="270" y="16"/>
                    <a:pt x="271" y="14"/>
                    <a:pt x="271" y="14"/>
                  </a:cubicBezTo>
                  <a:cubicBezTo>
                    <a:pt x="272" y="14"/>
                    <a:pt x="273" y="16"/>
                    <a:pt x="274" y="16"/>
                  </a:cubicBezTo>
                  <a:cubicBezTo>
                    <a:pt x="274" y="16"/>
                    <a:pt x="275" y="14"/>
                    <a:pt x="275" y="14"/>
                  </a:cubicBezTo>
                  <a:cubicBezTo>
                    <a:pt x="275" y="14"/>
                    <a:pt x="273" y="12"/>
                    <a:pt x="273" y="12"/>
                  </a:cubicBezTo>
                  <a:cubicBezTo>
                    <a:pt x="273" y="12"/>
                    <a:pt x="274" y="10"/>
                    <a:pt x="275" y="10"/>
                  </a:cubicBezTo>
                  <a:cubicBezTo>
                    <a:pt x="275" y="10"/>
                    <a:pt x="276" y="12"/>
                    <a:pt x="277" y="12"/>
                  </a:cubicBezTo>
                  <a:cubicBezTo>
                    <a:pt x="278" y="11"/>
                    <a:pt x="278" y="10"/>
                    <a:pt x="279" y="9"/>
                  </a:cubicBezTo>
                  <a:cubicBezTo>
                    <a:pt x="279" y="9"/>
                    <a:pt x="280" y="11"/>
                    <a:pt x="281" y="11"/>
                  </a:cubicBezTo>
                  <a:cubicBezTo>
                    <a:pt x="281" y="11"/>
                    <a:pt x="282" y="9"/>
                    <a:pt x="283" y="9"/>
                  </a:cubicBezTo>
                  <a:cubicBezTo>
                    <a:pt x="283" y="8"/>
                    <a:pt x="284" y="7"/>
                    <a:pt x="284" y="7"/>
                  </a:cubicBezTo>
                  <a:cubicBezTo>
                    <a:pt x="285" y="7"/>
                    <a:pt x="286" y="8"/>
                    <a:pt x="287" y="8"/>
                  </a:cubicBezTo>
                  <a:cubicBezTo>
                    <a:pt x="287" y="9"/>
                    <a:pt x="285" y="10"/>
                    <a:pt x="285" y="10"/>
                  </a:cubicBezTo>
                  <a:cubicBezTo>
                    <a:pt x="284" y="11"/>
                    <a:pt x="284" y="12"/>
                    <a:pt x="283" y="13"/>
                  </a:cubicBezTo>
                  <a:cubicBezTo>
                    <a:pt x="283" y="13"/>
                    <a:pt x="281" y="11"/>
                    <a:pt x="281" y="11"/>
                  </a:cubicBezTo>
                  <a:cubicBezTo>
                    <a:pt x="281" y="11"/>
                    <a:pt x="280" y="13"/>
                    <a:pt x="279" y="13"/>
                  </a:cubicBezTo>
                  <a:cubicBezTo>
                    <a:pt x="279" y="14"/>
                    <a:pt x="278" y="15"/>
                    <a:pt x="278" y="15"/>
                  </a:cubicBezTo>
                  <a:cubicBezTo>
                    <a:pt x="278" y="16"/>
                    <a:pt x="280" y="17"/>
                    <a:pt x="280" y="17"/>
                  </a:cubicBezTo>
                  <a:cubicBezTo>
                    <a:pt x="280" y="17"/>
                    <a:pt x="278" y="19"/>
                    <a:pt x="278" y="19"/>
                  </a:cubicBezTo>
                  <a:cubicBezTo>
                    <a:pt x="279" y="20"/>
                    <a:pt x="280" y="21"/>
                    <a:pt x="280" y="21"/>
                  </a:cubicBezTo>
                  <a:cubicBezTo>
                    <a:pt x="281" y="21"/>
                    <a:pt x="281" y="19"/>
                    <a:pt x="282" y="19"/>
                  </a:cubicBezTo>
                  <a:cubicBezTo>
                    <a:pt x="283" y="19"/>
                    <a:pt x="284" y="21"/>
                    <a:pt x="284" y="21"/>
                  </a:cubicBezTo>
                  <a:cubicBezTo>
                    <a:pt x="285" y="20"/>
                    <a:pt x="285" y="19"/>
                    <a:pt x="286" y="18"/>
                  </a:cubicBezTo>
                  <a:cubicBezTo>
                    <a:pt x="287" y="18"/>
                    <a:pt x="287" y="16"/>
                    <a:pt x="288" y="16"/>
                  </a:cubicBezTo>
                  <a:cubicBezTo>
                    <a:pt x="288" y="16"/>
                    <a:pt x="289" y="18"/>
                    <a:pt x="290" y="18"/>
                  </a:cubicBezTo>
                  <a:cubicBezTo>
                    <a:pt x="291" y="18"/>
                    <a:pt x="291" y="16"/>
                    <a:pt x="292" y="16"/>
                  </a:cubicBezTo>
                  <a:cubicBezTo>
                    <a:pt x="292" y="16"/>
                    <a:pt x="294" y="17"/>
                    <a:pt x="294" y="17"/>
                  </a:cubicBezTo>
                  <a:cubicBezTo>
                    <a:pt x="294" y="18"/>
                    <a:pt x="292" y="19"/>
                    <a:pt x="292" y="20"/>
                  </a:cubicBezTo>
                  <a:cubicBezTo>
                    <a:pt x="292" y="20"/>
                    <a:pt x="294" y="21"/>
                    <a:pt x="294" y="21"/>
                  </a:cubicBezTo>
                  <a:cubicBezTo>
                    <a:pt x="295" y="21"/>
                    <a:pt x="295" y="19"/>
                    <a:pt x="296" y="19"/>
                  </a:cubicBezTo>
                  <a:cubicBezTo>
                    <a:pt x="296" y="19"/>
                    <a:pt x="298" y="21"/>
                    <a:pt x="298" y="21"/>
                  </a:cubicBezTo>
                  <a:cubicBezTo>
                    <a:pt x="299" y="20"/>
                    <a:pt x="300" y="19"/>
                    <a:pt x="300" y="18"/>
                  </a:cubicBezTo>
                  <a:cubicBezTo>
                    <a:pt x="301" y="18"/>
                    <a:pt x="301" y="17"/>
                    <a:pt x="302" y="16"/>
                  </a:cubicBezTo>
                  <a:cubicBezTo>
                    <a:pt x="302" y="15"/>
                    <a:pt x="303" y="15"/>
                    <a:pt x="303" y="14"/>
                  </a:cubicBezTo>
                  <a:cubicBezTo>
                    <a:pt x="304" y="14"/>
                    <a:pt x="305" y="12"/>
                    <a:pt x="305" y="12"/>
                  </a:cubicBezTo>
                  <a:cubicBezTo>
                    <a:pt x="305" y="12"/>
                    <a:pt x="307" y="13"/>
                    <a:pt x="307" y="13"/>
                  </a:cubicBezTo>
                  <a:cubicBezTo>
                    <a:pt x="307" y="14"/>
                    <a:pt x="306" y="15"/>
                    <a:pt x="306" y="16"/>
                  </a:cubicBezTo>
                  <a:cubicBezTo>
                    <a:pt x="306" y="16"/>
                    <a:pt x="308" y="17"/>
                    <a:pt x="308" y="17"/>
                  </a:cubicBezTo>
                  <a:cubicBezTo>
                    <a:pt x="308" y="18"/>
                    <a:pt x="306" y="20"/>
                    <a:pt x="306" y="20"/>
                  </a:cubicBezTo>
                  <a:cubicBezTo>
                    <a:pt x="307" y="20"/>
                    <a:pt x="308" y="21"/>
                    <a:pt x="308" y="21"/>
                  </a:cubicBezTo>
                  <a:cubicBezTo>
                    <a:pt x="309" y="21"/>
                    <a:pt x="310" y="19"/>
                    <a:pt x="310" y="19"/>
                  </a:cubicBezTo>
                  <a:cubicBezTo>
                    <a:pt x="311" y="19"/>
                    <a:pt x="311" y="18"/>
                    <a:pt x="312" y="17"/>
                  </a:cubicBezTo>
                  <a:cubicBezTo>
                    <a:pt x="312" y="17"/>
                    <a:pt x="313" y="15"/>
                    <a:pt x="313" y="15"/>
                  </a:cubicBezTo>
                  <a:cubicBezTo>
                    <a:pt x="314" y="15"/>
                    <a:pt x="315" y="16"/>
                    <a:pt x="316" y="16"/>
                  </a:cubicBezTo>
                  <a:cubicBezTo>
                    <a:pt x="316" y="17"/>
                    <a:pt x="318" y="18"/>
                    <a:pt x="318" y="18"/>
                  </a:cubicBezTo>
                  <a:cubicBezTo>
                    <a:pt x="318" y="18"/>
                    <a:pt x="316" y="20"/>
                    <a:pt x="316" y="20"/>
                  </a:cubicBezTo>
                  <a:cubicBezTo>
                    <a:pt x="316" y="20"/>
                    <a:pt x="314" y="22"/>
                    <a:pt x="315" y="23"/>
                  </a:cubicBezTo>
                  <a:cubicBezTo>
                    <a:pt x="315" y="23"/>
                    <a:pt x="316" y="24"/>
                    <a:pt x="317" y="24"/>
                  </a:cubicBezTo>
                  <a:cubicBezTo>
                    <a:pt x="317" y="23"/>
                    <a:pt x="318" y="23"/>
                    <a:pt x="318" y="22"/>
                  </a:cubicBezTo>
                  <a:cubicBezTo>
                    <a:pt x="319" y="21"/>
                    <a:pt x="320" y="20"/>
                    <a:pt x="320" y="20"/>
                  </a:cubicBezTo>
                  <a:cubicBezTo>
                    <a:pt x="320" y="19"/>
                    <a:pt x="318" y="18"/>
                    <a:pt x="318" y="18"/>
                  </a:cubicBezTo>
                  <a:cubicBezTo>
                    <a:pt x="318" y="17"/>
                    <a:pt x="320" y="16"/>
                    <a:pt x="320" y="16"/>
                  </a:cubicBezTo>
                  <a:cubicBezTo>
                    <a:pt x="320" y="15"/>
                    <a:pt x="321" y="14"/>
                    <a:pt x="321" y="14"/>
                  </a:cubicBezTo>
                  <a:cubicBezTo>
                    <a:pt x="321" y="14"/>
                    <a:pt x="324" y="15"/>
                    <a:pt x="324" y="15"/>
                  </a:cubicBezTo>
                  <a:cubicBezTo>
                    <a:pt x="324" y="16"/>
                    <a:pt x="322" y="17"/>
                    <a:pt x="322" y="18"/>
                  </a:cubicBezTo>
                  <a:cubicBezTo>
                    <a:pt x="322" y="18"/>
                    <a:pt x="324" y="19"/>
                    <a:pt x="324" y="19"/>
                  </a:cubicBezTo>
                  <a:cubicBezTo>
                    <a:pt x="324" y="20"/>
                    <a:pt x="323" y="21"/>
                    <a:pt x="322" y="21"/>
                  </a:cubicBezTo>
                  <a:cubicBezTo>
                    <a:pt x="322" y="22"/>
                    <a:pt x="321" y="24"/>
                    <a:pt x="321" y="24"/>
                  </a:cubicBezTo>
                  <a:cubicBezTo>
                    <a:pt x="321" y="24"/>
                    <a:pt x="323" y="25"/>
                    <a:pt x="323" y="25"/>
                  </a:cubicBezTo>
                  <a:cubicBezTo>
                    <a:pt x="324" y="25"/>
                    <a:pt x="324" y="23"/>
                    <a:pt x="325" y="23"/>
                  </a:cubicBezTo>
                  <a:cubicBezTo>
                    <a:pt x="325" y="23"/>
                    <a:pt x="327" y="25"/>
                    <a:pt x="327" y="25"/>
                  </a:cubicBezTo>
                  <a:cubicBezTo>
                    <a:pt x="328" y="25"/>
                    <a:pt x="328" y="26"/>
                    <a:pt x="329" y="27"/>
                  </a:cubicBezTo>
                  <a:cubicBezTo>
                    <a:pt x="329" y="26"/>
                    <a:pt x="331" y="25"/>
                    <a:pt x="331" y="24"/>
                  </a:cubicBezTo>
                  <a:cubicBezTo>
                    <a:pt x="331" y="24"/>
                    <a:pt x="329" y="23"/>
                    <a:pt x="329" y="23"/>
                  </a:cubicBezTo>
                  <a:cubicBezTo>
                    <a:pt x="329" y="22"/>
                    <a:pt x="330" y="21"/>
                    <a:pt x="330" y="20"/>
                  </a:cubicBezTo>
                  <a:cubicBezTo>
                    <a:pt x="330" y="20"/>
                    <a:pt x="328" y="19"/>
                    <a:pt x="328" y="19"/>
                  </a:cubicBezTo>
                  <a:cubicBezTo>
                    <a:pt x="328" y="18"/>
                    <a:pt x="330" y="17"/>
                    <a:pt x="330" y="16"/>
                  </a:cubicBezTo>
                  <a:cubicBezTo>
                    <a:pt x="330" y="16"/>
                    <a:pt x="331" y="15"/>
                    <a:pt x="331" y="14"/>
                  </a:cubicBezTo>
                  <a:cubicBezTo>
                    <a:pt x="331" y="14"/>
                    <a:pt x="330" y="13"/>
                    <a:pt x="329" y="13"/>
                  </a:cubicBezTo>
                  <a:cubicBezTo>
                    <a:pt x="329" y="13"/>
                    <a:pt x="331" y="10"/>
                    <a:pt x="331" y="10"/>
                  </a:cubicBezTo>
                  <a:cubicBezTo>
                    <a:pt x="331" y="10"/>
                    <a:pt x="333" y="12"/>
                    <a:pt x="333" y="12"/>
                  </a:cubicBezTo>
                  <a:cubicBezTo>
                    <a:pt x="333" y="12"/>
                    <a:pt x="335" y="10"/>
                    <a:pt x="335" y="10"/>
                  </a:cubicBezTo>
                  <a:cubicBezTo>
                    <a:pt x="335" y="10"/>
                    <a:pt x="337" y="11"/>
                    <a:pt x="337" y="11"/>
                  </a:cubicBezTo>
                  <a:cubicBezTo>
                    <a:pt x="337" y="12"/>
                    <a:pt x="335" y="14"/>
                    <a:pt x="335" y="14"/>
                  </a:cubicBezTo>
                  <a:cubicBezTo>
                    <a:pt x="336" y="14"/>
                    <a:pt x="337" y="15"/>
                    <a:pt x="338" y="15"/>
                  </a:cubicBezTo>
                  <a:cubicBezTo>
                    <a:pt x="338" y="15"/>
                    <a:pt x="339" y="13"/>
                    <a:pt x="339" y="13"/>
                  </a:cubicBezTo>
                  <a:cubicBezTo>
                    <a:pt x="340" y="13"/>
                    <a:pt x="341" y="14"/>
                    <a:pt x="342" y="15"/>
                  </a:cubicBezTo>
                  <a:cubicBezTo>
                    <a:pt x="342" y="15"/>
                    <a:pt x="343" y="17"/>
                    <a:pt x="344" y="17"/>
                  </a:cubicBezTo>
                  <a:cubicBezTo>
                    <a:pt x="344" y="17"/>
                    <a:pt x="345" y="18"/>
                    <a:pt x="346" y="18"/>
                  </a:cubicBezTo>
                  <a:cubicBezTo>
                    <a:pt x="346" y="18"/>
                    <a:pt x="347" y="16"/>
                    <a:pt x="348" y="16"/>
                  </a:cubicBezTo>
                  <a:cubicBezTo>
                    <a:pt x="348" y="15"/>
                    <a:pt x="349" y="14"/>
                    <a:pt x="349" y="14"/>
                  </a:cubicBezTo>
                  <a:cubicBezTo>
                    <a:pt x="350" y="14"/>
                    <a:pt x="351" y="12"/>
                    <a:pt x="351" y="12"/>
                  </a:cubicBezTo>
                  <a:cubicBezTo>
                    <a:pt x="352" y="12"/>
                    <a:pt x="353" y="13"/>
                    <a:pt x="353" y="13"/>
                  </a:cubicBezTo>
                  <a:cubicBezTo>
                    <a:pt x="354" y="13"/>
                    <a:pt x="354" y="11"/>
                    <a:pt x="355" y="11"/>
                  </a:cubicBezTo>
                  <a:cubicBezTo>
                    <a:pt x="355" y="12"/>
                    <a:pt x="357" y="12"/>
                    <a:pt x="357" y="13"/>
                  </a:cubicBezTo>
                  <a:cubicBezTo>
                    <a:pt x="357" y="13"/>
                    <a:pt x="355" y="14"/>
                    <a:pt x="356" y="15"/>
                  </a:cubicBezTo>
                  <a:cubicBezTo>
                    <a:pt x="356" y="16"/>
                    <a:pt x="358" y="16"/>
                    <a:pt x="358" y="17"/>
                  </a:cubicBezTo>
                  <a:cubicBezTo>
                    <a:pt x="358" y="17"/>
                    <a:pt x="356" y="18"/>
                    <a:pt x="356" y="19"/>
                  </a:cubicBezTo>
                  <a:cubicBezTo>
                    <a:pt x="356" y="20"/>
                    <a:pt x="358" y="20"/>
                    <a:pt x="358" y="21"/>
                  </a:cubicBezTo>
                  <a:cubicBezTo>
                    <a:pt x="359" y="20"/>
                    <a:pt x="360" y="19"/>
                    <a:pt x="360" y="18"/>
                  </a:cubicBezTo>
                  <a:cubicBezTo>
                    <a:pt x="360" y="18"/>
                    <a:pt x="362" y="16"/>
                    <a:pt x="362" y="16"/>
                  </a:cubicBezTo>
                  <a:cubicBezTo>
                    <a:pt x="362" y="16"/>
                    <a:pt x="360" y="14"/>
                    <a:pt x="360" y="14"/>
                  </a:cubicBezTo>
                  <a:cubicBezTo>
                    <a:pt x="360" y="14"/>
                    <a:pt x="361" y="12"/>
                    <a:pt x="361" y="12"/>
                  </a:cubicBezTo>
                  <a:cubicBezTo>
                    <a:pt x="361" y="12"/>
                    <a:pt x="363" y="14"/>
                    <a:pt x="363" y="14"/>
                  </a:cubicBezTo>
                  <a:cubicBezTo>
                    <a:pt x="363" y="14"/>
                    <a:pt x="362" y="16"/>
                    <a:pt x="362" y="16"/>
                  </a:cubicBezTo>
                  <a:cubicBezTo>
                    <a:pt x="362" y="16"/>
                    <a:pt x="364" y="18"/>
                    <a:pt x="364" y="18"/>
                  </a:cubicBezTo>
                  <a:cubicBezTo>
                    <a:pt x="365" y="18"/>
                    <a:pt x="365" y="16"/>
                    <a:pt x="366" y="16"/>
                  </a:cubicBezTo>
                  <a:cubicBezTo>
                    <a:pt x="366" y="16"/>
                    <a:pt x="367" y="17"/>
                    <a:pt x="368" y="17"/>
                  </a:cubicBezTo>
                  <a:cubicBezTo>
                    <a:pt x="369" y="17"/>
                    <a:pt x="369" y="15"/>
                    <a:pt x="370" y="15"/>
                  </a:cubicBezTo>
                  <a:cubicBezTo>
                    <a:pt x="370" y="15"/>
                    <a:pt x="371" y="17"/>
                    <a:pt x="372" y="17"/>
                  </a:cubicBezTo>
                  <a:cubicBezTo>
                    <a:pt x="372" y="17"/>
                    <a:pt x="373" y="15"/>
                    <a:pt x="374" y="15"/>
                  </a:cubicBezTo>
                  <a:cubicBezTo>
                    <a:pt x="374" y="15"/>
                    <a:pt x="375" y="16"/>
                    <a:pt x="376" y="16"/>
                  </a:cubicBezTo>
                  <a:cubicBezTo>
                    <a:pt x="376" y="16"/>
                    <a:pt x="377" y="14"/>
                    <a:pt x="378" y="14"/>
                  </a:cubicBezTo>
                  <a:cubicBezTo>
                    <a:pt x="378" y="14"/>
                    <a:pt x="379" y="12"/>
                    <a:pt x="379" y="12"/>
                  </a:cubicBezTo>
                  <a:cubicBezTo>
                    <a:pt x="380" y="12"/>
                    <a:pt x="381" y="14"/>
                    <a:pt x="381" y="14"/>
                  </a:cubicBezTo>
                  <a:cubicBezTo>
                    <a:pt x="382" y="13"/>
                    <a:pt x="383" y="12"/>
                    <a:pt x="383" y="11"/>
                  </a:cubicBezTo>
                  <a:cubicBezTo>
                    <a:pt x="384" y="11"/>
                    <a:pt x="384" y="9"/>
                    <a:pt x="385" y="9"/>
                  </a:cubicBezTo>
                  <a:cubicBezTo>
                    <a:pt x="385" y="9"/>
                    <a:pt x="387" y="11"/>
                    <a:pt x="387" y="11"/>
                  </a:cubicBezTo>
                  <a:cubicBezTo>
                    <a:pt x="387" y="12"/>
                    <a:pt x="386" y="12"/>
                    <a:pt x="385" y="13"/>
                  </a:cubicBezTo>
                  <a:cubicBezTo>
                    <a:pt x="385" y="13"/>
                    <a:pt x="384" y="15"/>
                    <a:pt x="384" y="15"/>
                  </a:cubicBezTo>
                  <a:cubicBezTo>
                    <a:pt x="384" y="15"/>
                    <a:pt x="386" y="17"/>
                    <a:pt x="386" y="17"/>
                  </a:cubicBezTo>
                  <a:cubicBezTo>
                    <a:pt x="385" y="18"/>
                    <a:pt x="385" y="18"/>
                    <a:pt x="384" y="19"/>
                  </a:cubicBezTo>
                  <a:cubicBezTo>
                    <a:pt x="384" y="20"/>
                    <a:pt x="383" y="21"/>
                    <a:pt x="383" y="21"/>
                  </a:cubicBezTo>
                  <a:cubicBezTo>
                    <a:pt x="382" y="22"/>
                    <a:pt x="381" y="20"/>
                    <a:pt x="380" y="20"/>
                  </a:cubicBezTo>
                  <a:cubicBezTo>
                    <a:pt x="380" y="20"/>
                    <a:pt x="379" y="22"/>
                    <a:pt x="379" y="22"/>
                  </a:cubicBezTo>
                  <a:cubicBezTo>
                    <a:pt x="378" y="22"/>
                    <a:pt x="377" y="20"/>
                    <a:pt x="376" y="20"/>
                  </a:cubicBezTo>
                  <a:cubicBezTo>
                    <a:pt x="376" y="20"/>
                    <a:pt x="375" y="22"/>
                    <a:pt x="375" y="22"/>
                  </a:cubicBezTo>
                  <a:cubicBezTo>
                    <a:pt x="375" y="23"/>
                    <a:pt x="377" y="24"/>
                    <a:pt x="377" y="24"/>
                  </a:cubicBezTo>
                  <a:cubicBezTo>
                    <a:pt x="377" y="25"/>
                    <a:pt x="375" y="26"/>
                    <a:pt x="375" y="26"/>
                  </a:cubicBezTo>
                  <a:cubicBezTo>
                    <a:pt x="376" y="26"/>
                    <a:pt x="377" y="28"/>
                    <a:pt x="377" y="28"/>
                  </a:cubicBezTo>
                  <a:cubicBezTo>
                    <a:pt x="378" y="28"/>
                    <a:pt x="379" y="26"/>
                    <a:pt x="379" y="26"/>
                  </a:cubicBezTo>
                  <a:cubicBezTo>
                    <a:pt x="380" y="26"/>
                    <a:pt x="381" y="28"/>
                    <a:pt x="381" y="28"/>
                  </a:cubicBezTo>
                  <a:cubicBezTo>
                    <a:pt x="382" y="28"/>
                    <a:pt x="382" y="25"/>
                    <a:pt x="383" y="25"/>
                  </a:cubicBezTo>
                  <a:cubicBezTo>
                    <a:pt x="384" y="25"/>
                    <a:pt x="385" y="27"/>
                    <a:pt x="385" y="27"/>
                  </a:cubicBezTo>
                  <a:cubicBezTo>
                    <a:pt x="385" y="26"/>
                    <a:pt x="387" y="25"/>
                    <a:pt x="387" y="25"/>
                  </a:cubicBezTo>
                  <a:cubicBezTo>
                    <a:pt x="387" y="24"/>
                    <a:pt x="385" y="24"/>
                    <a:pt x="385" y="23"/>
                  </a:cubicBezTo>
                  <a:cubicBezTo>
                    <a:pt x="385" y="22"/>
                    <a:pt x="386" y="22"/>
                    <a:pt x="386" y="21"/>
                  </a:cubicBezTo>
                  <a:cubicBezTo>
                    <a:pt x="387" y="20"/>
                    <a:pt x="388" y="19"/>
                    <a:pt x="388" y="19"/>
                  </a:cubicBezTo>
                  <a:cubicBezTo>
                    <a:pt x="388" y="18"/>
                    <a:pt x="386" y="17"/>
                    <a:pt x="386" y="17"/>
                  </a:cubicBezTo>
                  <a:cubicBezTo>
                    <a:pt x="386" y="17"/>
                    <a:pt x="387" y="15"/>
                    <a:pt x="388" y="15"/>
                  </a:cubicBezTo>
                  <a:cubicBezTo>
                    <a:pt x="388" y="15"/>
                    <a:pt x="390" y="17"/>
                    <a:pt x="390" y="16"/>
                  </a:cubicBezTo>
                  <a:cubicBezTo>
                    <a:pt x="390" y="16"/>
                    <a:pt x="392" y="14"/>
                    <a:pt x="392" y="14"/>
                  </a:cubicBezTo>
                  <a:cubicBezTo>
                    <a:pt x="392" y="14"/>
                    <a:pt x="389" y="12"/>
                    <a:pt x="389" y="12"/>
                  </a:cubicBezTo>
                  <a:cubicBezTo>
                    <a:pt x="390" y="12"/>
                    <a:pt x="391" y="10"/>
                    <a:pt x="391" y="10"/>
                  </a:cubicBezTo>
                  <a:cubicBezTo>
                    <a:pt x="392" y="10"/>
                    <a:pt x="393" y="12"/>
                    <a:pt x="393" y="12"/>
                  </a:cubicBezTo>
                  <a:cubicBezTo>
                    <a:pt x="393" y="13"/>
                    <a:pt x="391" y="14"/>
                    <a:pt x="392" y="14"/>
                  </a:cubicBezTo>
                  <a:cubicBezTo>
                    <a:pt x="392" y="15"/>
                    <a:pt x="394" y="15"/>
                    <a:pt x="394" y="16"/>
                  </a:cubicBezTo>
                  <a:cubicBezTo>
                    <a:pt x="394" y="17"/>
                    <a:pt x="396" y="17"/>
                    <a:pt x="396" y="18"/>
                  </a:cubicBezTo>
                  <a:cubicBezTo>
                    <a:pt x="396" y="18"/>
                    <a:pt x="395" y="19"/>
                    <a:pt x="394" y="20"/>
                  </a:cubicBezTo>
                  <a:cubicBezTo>
                    <a:pt x="394" y="20"/>
                    <a:pt x="392" y="18"/>
                    <a:pt x="392" y="18"/>
                  </a:cubicBezTo>
                  <a:cubicBezTo>
                    <a:pt x="392" y="18"/>
                    <a:pt x="391" y="20"/>
                    <a:pt x="390" y="20"/>
                  </a:cubicBezTo>
                  <a:cubicBezTo>
                    <a:pt x="390" y="21"/>
                    <a:pt x="389" y="22"/>
                    <a:pt x="389" y="23"/>
                  </a:cubicBezTo>
                  <a:cubicBezTo>
                    <a:pt x="389" y="23"/>
                    <a:pt x="390" y="24"/>
                    <a:pt x="391" y="24"/>
                  </a:cubicBezTo>
                  <a:cubicBezTo>
                    <a:pt x="391" y="24"/>
                    <a:pt x="392" y="22"/>
                    <a:pt x="393" y="22"/>
                  </a:cubicBezTo>
                  <a:cubicBezTo>
                    <a:pt x="393" y="22"/>
                    <a:pt x="394" y="24"/>
                    <a:pt x="395" y="24"/>
                  </a:cubicBezTo>
                  <a:cubicBezTo>
                    <a:pt x="395" y="24"/>
                    <a:pt x="396" y="22"/>
                    <a:pt x="397" y="22"/>
                  </a:cubicBezTo>
                  <a:cubicBezTo>
                    <a:pt x="397" y="21"/>
                    <a:pt x="398" y="23"/>
                    <a:pt x="399" y="23"/>
                  </a:cubicBezTo>
                  <a:cubicBezTo>
                    <a:pt x="399" y="23"/>
                    <a:pt x="400" y="22"/>
                    <a:pt x="400" y="21"/>
                  </a:cubicBezTo>
                  <a:cubicBezTo>
                    <a:pt x="401" y="20"/>
                    <a:pt x="402" y="20"/>
                    <a:pt x="402" y="19"/>
                  </a:cubicBezTo>
                  <a:cubicBezTo>
                    <a:pt x="402" y="19"/>
                    <a:pt x="404" y="17"/>
                    <a:pt x="404" y="17"/>
                  </a:cubicBezTo>
                  <a:cubicBezTo>
                    <a:pt x="404" y="17"/>
                    <a:pt x="406" y="18"/>
                    <a:pt x="406" y="18"/>
                  </a:cubicBezTo>
                  <a:cubicBezTo>
                    <a:pt x="406" y="19"/>
                    <a:pt x="404" y="20"/>
                    <a:pt x="404" y="20"/>
                  </a:cubicBezTo>
                  <a:cubicBezTo>
                    <a:pt x="405" y="21"/>
                    <a:pt x="407" y="22"/>
                    <a:pt x="407" y="22"/>
                  </a:cubicBezTo>
                  <a:cubicBezTo>
                    <a:pt x="407" y="23"/>
                    <a:pt x="405" y="24"/>
                    <a:pt x="405" y="24"/>
                  </a:cubicBezTo>
                  <a:cubicBezTo>
                    <a:pt x="405" y="25"/>
                    <a:pt x="407" y="26"/>
                    <a:pt x="407" y="26"/>
                  </a:cubicBezTo>
                  <a:cubicBezTo>
                    <a:pt x="408" y="26"/>
                    <a:pt x="408" y="24"/>
                    <a:pt x="409" y="24"/>
                  </a:cubicBezTo>
                  <a:cubicBezTo>
                    <a:pt x="409" y="23"/>
                    <a:pt x="407" y="23"/>
                    <a:pt x="407" y="22"/>
                  </a:cubicBezTo>
                  <a:cubicBezTo>
                    <a:pt x="407" y="22"/>
                    <a:pt x="408" y="20"/>
                    <a:pt x="408" y="20"/>
                  </a:cubicBezTo>
                  <a:cubicBezTo>
                    <a:pt x="409" y="19"/>
                    <a:pt x="410" y="18"/>
                    <a:pt x="410" y="18"/>
                  </a:cubicBezTo>
                  <a:cubicBezTo>
                    <a:pt x="410" y="17"/>
                    <a:pt x="408" y="17"/>
                    <a:pt x="408" y="16"/>
                  </a:cubicBezTo>
                  <a:cubicBezTo>
                    <a:pt x="408" y="16"/>
                    <a:pt x="409" y="14"/>
                    <a:pt x="410" y="14"/>
                  </a:cubicBezTo>
                  <a:cubicBezTo>
                    <a:pt x="410" y="14"/>
                    <a:pt x="412" y="15"/>
                    <a:pt x="412" y="15"/>
                  </a:cubicBezTo>
                  <a:cubicBezTo>
                    <a:pt x="412" y="16"/>
                    <a:pt x="410" y="17"/>
                    <a:pt x="410" y="18"/>
                  </a:cubicBezTo>
                  <a:cubicBezTo>
                    <a:pt x="410" y="18"/>
                    <a:pt x="412" y="19"/>
                    <a:pt x="412" y="19"/>
                  </a:cubicBezTo>
                  <a:cubicBezTo>
                    <a:pt x="412" y="20"/>
                    <a:pt x="410" y="21"/>
                    <a:pt x="411" y="22"/>
                  </a:cubicBezTo>
                  <a:cubicBezTo>
                    <a:pt x="411" y="22"/>
                    <a:pt x="413" y="23"/>
                    <a:pt x="413" y="23"/>
                  </a:cubicBezTo>
                  <a:cubicBezTo>
                    <a:pt x="413" y="24"/>
                    <a:pt x="415" y="25"/>
                    <a:pt x="415" y="25"/>
                  </a:cubicBezTo>
                  <a:cubicBezTo>
                    <a:pt x="415" y="25"/>
                    <a:pt x="416" y="23"/>
                    <a:pt x="417" y="23"/>
                  </a:cubicBezTo>
                  <a:cubicBezTo>
                    <a:pt x="417" y="22"/>
                    <a:pt x="418" y="21"/>
                    <a:pt x="418" y="21"/>
                  </a:cubicBezTo>
                  <a:cubicBezTo>
                    <a:pt x="419" y="20"/>
                    <a:pt x="420" y="19"/>
                    <a:pt x="420" y="18"/>
                  </a:cubicBezTo>
                  <a:cubicBezTo>
                    <a:pt x="420" y="18"/>
                    <a:pt x="421" y="16"/>
                    <a:pt x="422" y="16"/>
                  </a:cubicBezTo>
                  <a:cubicBezTo>
                    <a:pt x="422" y="16"/>
                    <a:pt x="424" y="18"/>
                    <a:pt x="424" y="18"/>
                  </a:cubicBezTo>
                  <a:cubicBezTo>
                    <a:pt x="425" y="18"/>
                    <a:pt x="425" y="16"/>
                    <a:pt x="426" y="16"/>
                  </a:cubicBezTo>
                  <a:cubicBezTo>
                    <a:pt x="426" y="16"/>
                    <a:pt x="428" y="17"/>
                    <a:pt x="428" y="17"/>
                  </a:cubicBezTo>
                  <a:cubicBezTo>
                    <a:pt x="428" y="18"/>
                    <a:pt x="426" y="19"/>
                    <a:pt x="426" y="20"/>
                  </a:cubicBezTo>
                  <a:cubicBezTo>
                    <a:pt x="426" y="20"/>
                    <a:pt x="428" y="21"/>
                    <a:pt x="429" y="21"/>
                  </a:cubicBezTo>
                  <a:cubicBezTo>
                    <a:pt x="429" y="21"/>
                    <a:pt x="430" y="23"/>
                    <a:pt x="431" y="23"/>
                  </a:cubicBezTo>
                  <a:cubicBezTo>
                    <a:pt x="431" y="22"/>
                    <a:pt x="433" y="21"/>
                    <a:pt x="433" y="21"/>
                  </a:cubicBezTo>
                  <a:cubicBezTo>
                    <a:pt x="432" y="20"/>
                    <a:pt x="430" y="20"/>
                    <a:pt x="430" y="19"/>
                  </a:cubicBezTo>
                  <a:cubicBezTo>
                    <a:pt x="430" y="18"/>
                    <a:pt x="432" y="18"/>
                    <a:pt x="432" y="17"/>
                  </a:cubicBezTo>
                  <a:cubicBezTo>
                    <a:pt x="432" y="16"/>
                    <a:pt x="430" y="16"/>
                    <a:pt x="430" y="15"/>
                  </a:cubicBezTo>
                  <a:cubicBezTo>
                    <a:pt x="430" y="15"/>
                    <a:pt x="431" y="13"/>
                    <a:pt x="431" y="13"/>
                  </a:cubicBezTo>
                  <a:cubicBezTo>
                    <a:pt x="432" y="12"/>
                    <a:pt x="433" y="11"/>
                    <a:pt x="433" y="11"/>
                  </a:cubicBezTo>
                  <a:cubicBezTo>
                    <a:pt x="435" y="12"/>
                    <a:pt x="436" y="13"/>
                    <a:pt x="438" y="14"/>
                  </a:cubicBezTo>
                  <a:cubicBezTo>
                    <a:pt x="438" y="15"/>
                    <a:pt x="436" y="16"/>
                    <a:pt x="436" y="16"/>
                  </a:cubicBezTo>
                  <a:cubicBezTo>
                    <a:pt x="436" y="17"/>
                    <a:pt x="438" y="17"/>
                    <a:pt x="438" y="18"/>
                  </a:cubicBezTo>
                  <a:cubicBezTo>
                    <a:pt x="438" y="18"/>
                    <a:pt x="436" y="20"/>
                    <a:pt x="436" y="20"/>
                  </a:cubicBezTo>
                  <a:cubicBezTo>
                    <a:pt x="437" y="21"/>
                    <a:pt x="438" y="21"/>
                    <a:pt x="439" y="22"/>
                  </a:cubicBezTo>
                  <a:cubicBezTo>
                    <a:pt x="439" y="22"/>
                    <a:pt x="440" y="23"/>
                    <a:pt x="441" y="24"/>
                  </a:cubicBezTo>
                  <a:cubicBezTo>
                    <a:pt x="442" y="22"/>
                    <a:pt x="443" y="21"/>
                    <a:pt x="444" y="19"/>
                  </a:cubicBezTo>
                  <a:cubicBezTo>
                    <a:pt x="444" y="18"/>
                    <a:pt x="442" y="18"/>
                    <a:pt x="442" y="17"/>
                  </a:cubicBezTo>
                  <a:cubicBezTo>
                    <a:pt x="442" y="17"/>
                    <a:pt x="444" y="16"/>
                    <a:pt x="444" y="15"/>
                  </a:cubicBezTo>
                  <a:cubicBezTo>
                    <a:pt x="444" y="14"/>
                    <a:pt x="442" y="14"/>
                    <a:pt x="442" y="13"/>
                  </a:cubicBezTo>
                  <a:cubicBezTo>
                    <a:pt x="441" y="13"/>
                    <a:pt x="443" y="12"/>
                    <a:pt x="443" y="11"/>
                  </a:cubicBezTo>
                  <a:cubicBezTo>
                    <a:pt x="443" y="11"/>
                    <a:pt x="441" y="10"/>
                    <a:pt x="441" y="10"/>
                  </a:cubicBezTo>
                  <a:cubicBezTo>
                    <a:pt x="442" y="9"/>
                    <a:pt x="442" y="8"/>
                    <a:pt x="443" y="7"/>
                  </a:cubicBezTo>
                  <a:cubicBezTo>
                    <a:pt x="443" y="7"/>
                    <a:pt x="444" y="5"/>
                    <a:pt x="444" y="5"/>
                  </a:cubicBezTo>
                  <a:cubicBezTo>
                    <a:pt x="445" y="5"/>
                    <a:pt x="447" y="7"/>
                    <a:pt x="447" y="7"/>
                  </a:cubicBezTo>
                  <a:cubicBezTo>
                    <a:pt x="447" y="7"/>
                    <a:pt x="445" y="8"/>
                    <a:pt x="445" y="9"/>
                  </a:cubicBezTo>
                  <a:cubicBezTo>
                    <a:pt x="446" y="10"/>
                    <a:pt x="446" y="10"/>
                    <a:pt x="447" y="11"/>
                  </a:cubicBezTo>
                  <a:cubicBezTo>
                    <a:pt x="448" y="11"/>
                    <a:pt x="449" y="12"/>
                    <a:pt x="449" y="12"/>
                  </a:cubicBezTo>
                  <a:cubicBezTo>
                    <a:pt x="450" y="13"/>
                    <a:pt x="448" y="14"/>
                    <a:pt x="448" y="15"/>
                  </a:cubicBezTo>
                  <a:cubicBezTo>
                    <a:pt x="447" y="15"/>
                    <a:pt x="446" y="17"/>
                    <a:pt x="446" y="17"/>
                  </a:cubicBezTo>
                  <a:cubicBezTo>
                    <a:pt x="446" y="17"/>
                    <a:pt x="448" y="18"/>
                    <a:pt x="448" y="19"/>
                  </a:cubicBezTo>
                  <a:cubicBezTo>
                    <a:pt x="449" y="19"/>
                    <a:pt x="450" y="20"/>
                    <a:pt x="450" y="20"/>
                  </a:cubicBezTo>
                  <a:cubicBezTo>
                    <a:pt x="451" y="21"/>
                    <a:pt x="449" y="22"/>
                    <a:pt x="449" y="23"/>
                  </a:cubicBezTo>
                  <a:cubicBezTo>
                    <a:pt x="449" y="23"/>
                    <a:pt x="447" y="24"/>
                    <a:pt x="447" y="25"/>
                  </a:cubicBezTo>
                  <a:cubicBezTo>
                    <a:pt x="447" y="25"/>
                    <a:pt x="449" y="26"/>
                    <a:pt x="449" y="26"/>
                  </a:cubicBezTo>
                  <a:cubicBezTo>
                    <a:pt x="449" y="27"/>
                    <a:pt x="451" y="28"/>
                    <a:pt x="452" y="28"/>
                  </a:cubicBezTo>
                  <a:cubicBezTo>
                    <a:pt x="452" y="27"/>
                    <a:pt x="453" y="27"/>
                    <a:pt x="453" y="26"/>
                  </a:cubicBezTo>
                  <a:cubicBezTo>
                    <a:pt x="453" y="26"/>
                    <a:pt x="451" y="25"/>
                    <a:pt x="451" y="24"/>
                  </a:cubicBezTo>
                  <a:cubicBezTo>
                    <a:pt x="451" y="24"/>
                    <a:pt x="452" y="23"/>
                    <a:pt x="453" y="22"/>
                  </a:cubicBezTo>
                  <a:cubicBezTo>
                    <a:pt x="453" y="21"/>
                    <a:pt x="454" y="20"/>
                    <a:pt x="454" y="20"/>
                  </a:cubicBezTo>
                  <a:cubicBezTo>
                    <a:pt x="455" y="20"/>
                    <a:pt x="456" y="22"/>
                    <a:pt x="457" y="21"/>
                  </a:cubicBezTo>
                  <a:cubicBezTo>
                    <a:pt x="457" y="21"/>
                    <a:pt x="458" y="20"/>
                    <a:pt x="458" y="19"/>
                  </a:cubicBezTo>
                  <a:cubicBezTo>
                    <a:pt x="459" y="19"/>
                    <a:pt x="460" y="18"/>
                    <a:pt x="460" y="17"/>
                  </a:cubicBezTo>
                  <a:cubicBezTo>
                    <a:pt x="461" y="16"/>
                    <a:pt x="461" y="16"/>
                    <a:pt x="462" y="15"/>
                  </a:cubicBezTo>
                  <a:cubicBezTo>
                    <a:pt x="462" y="14"/>
                    <a:pt x="464" y="13"/>
                    <a:pt x="463" y="13"/>
                  </a:cubicBezTo>
                  <a:cubicBezTo>
                    <a:pt x="463" y="12"/>
                    <a:pt x="462" y="11"/>
                    <a:pt x="461" y="11"/>
                  </a:cubicBezTo>
                  <a:cubicBezTo>
                    <a:pt x="461" y="11"/>
                    <a:pt x="459" y="9"/>
                    <a:pt x="459" y="9"/>
                  </a:cubicBezTo>
                  <a:cubicBezTo>
                    <a:pt x="459" y="9"/>
                    <a:pt x="460" y="7"/>
                    <a:pt x="461" y="7"/>
                  </a:cubicBezTo>
                  <a:cubicBezTo>
                    <a:pt x="461" y="7"/>
                    <a:pt x="462" y="9"/>
                    <a:pt x="463" y="9"/>
                  </a:cubicBezTo>
                  <a:cubicBezTo>
                    <a:pt x="463" y="8"/>
                    <a:pt x="464" y="6"/>
                    <a:pt x="465" y="6"/>
                  </a:cubicBezTo>
                  <a:cubicBezTo>
                    <a:pt x="465" y="7"/>
                    <a:pt x="466" y="8"/>
                    <a:pt x="467" y="8"/>
                  </a:cubicBezTo>
                  <a:cubicBezTo>
                    <a:pt x="467" y="8"/>
                    <a:pt x="469" y="10"/>
                    <a:pt x="469" y="10"/>
                  </a:cubicBezTo>
                  <a:cubicBezTo>
                    <a:pt x="470" y="10"/>
                    <a:pt x="471" y="12"/>
                    <a:pt x="471" y="11"/>
                  </a:cubicBezTo>
                  <a:cubicBezTo>
                    <a:pt x="472" y="11"/>
                    <a:pt x="473" y="10"/>
                    <a:pt x="473" y="9"/>
                  </a:cubicBezTo>
                  <a:cubicBezTo>
                    <a:pt x="474" y="9"/>
                    <a:pt x="474" y="8"/>
                    <a:pt x="475" y="7"/>
                  </a:cubicBezTo>
                  <a:cubicBezTo>
                    <a:pt x="475" y="6"/>
                    <a:pt x="476" y="6"/>
                    <a:pt x="476" y="5"/>
                  </a:cubicBezTo>
                  <a:cubicBezTo>
                    <a:pt x="477" y="5"/>
                    <a:pt x="479" y="6"/>
                    <a:pt x="479" y="6"/>
                  </a:cubicBezTo>
                  <a:cubicBezTo>
                    <a:pt x="479" y="7"/>
                    <a:pt x="477" y="8"/>
                    <a:pt x="477" y="9"/>
                  </a:cubicBezTo>
                  <a:cubicBezTo>
                    <a:pt x="477" y="9"/>
                    <a:pt x="479" y="10"/>
                    <a:pt x="479" y="10"/>
                  </a:cubicBezTo>
                  <a:cubicBezTo>
                    <a:pt x="479" y="11"/>
                    <a:pt x="478" y="12"/>
                    <a:pt x="478" y="13"/>
                  </a:cubicBezTo>
                  <a:cubicBezTo>
                    <a:pt x="477" y="13"/>
                    <a:pt x="476" y="14"/>
                    <a:pt x="476" y="15"/>
                  </a:cubicBezTo>
                  <a:cubicBezTo>
                    <a:pt x="476" y="15"/>
                    <a:pt x="474" y="17"/>
                    <a:pt x="474" y="17"/>
                  </a:cubicBezTo>
                  <a:cubicBezTo>
                    <a:pt x="474" y="17"/>
                    <a:pt x="476" y="19"/>
                    <a:pt x="476" y="19"/>
                  </a:cubicBezTo>
                  <a:cubicBezTo>
                    <a:pt x="477" y="19"/>
                    <a:pt x="478" y="20"/>
                    <a:pt x="479" y="21"/>
                  </a:cubicBezTo>
                  <a:cubicBezTo>
                    <a:pt x="479" y="21"/>
                    <a:pt x="481" y="22"/>
                    <a:pt x="481" y="22"/>
                  </a:cubicBezTo>
                  <a:cubicBezTo>
                    <a:pt x="481" y="22"/>
                    <a:pt x="479" y="24"/>
                    <a:pt x="479" y="24"/>
                  </a:cubicBezTo>
                  <a:cubicBezTo>
                    <a:pt x="479" y="25"/>
                    <a:pt x="477" y="26"/>
                    <a:pt x="477" y="27"/>
                  </a:cubicBezTo>
                  <a:cubicBezTo>
                    <a:pt x="478" y="27"/>
                    <a:pt x="479" y="28"/>
                    <a:pt x="480" y="28"/>
                  </a:cubicBezTo>
                  <a:cubicBezTo>
                    <a:pt x="480" y="29"/>
                    <a:pt x="481" y="29"/>
                    <a:pt x="482" y="30"/>
                  </a:cubicBezTo>
                  <a:cubicBezTo>
                    <a:pt x="482" y="29"/>
                    <a:pt x="483" y="29"/>
                    <a:pt x="484" y="28"/>
                  </a:cubicBezTo>
                  <a:cubicBezTo>
                    <a:pt x="484" y="27"/>
                    <a:pt x="485" y="26"/>
                    <a:pt x="485" y="26"/>
                  </a:cubicBezTo>
                  <a:cubicBezTo>
                    <a:pt x="485" y="25"/>
                    <a:pt x="487" y="24"/>
                    <a:pt x="487" y="23"/>
                  </a:cubicBezTo>
                  <a:cubicBezTo>
                    <a:pt x="487" y="23"/>
                    <a:pt x="485" y="22"/>
                    <a:pt x="485" y="22"/>
                  </a:cubicBezTo>
                  <a:cubicBezTo>
                    <a:pt x="485" y="21"/>
                    <a:pt x="486" y="20"/>
                    <a:pt x="486" y="19"/>
                  </a:cubicBezTo>
                  <a:cubicBezTo>
                    <a:pt x="487" y="19"/>
                    <a:pt x="488" y="18"/>
                    <a:pt x="488" y="17"/>
                  </a:cubicBezTo>
                  <a:cubicBezTo>
                    <a:pt x="488" y="17"/>
                    <a:pt x="486" y="16"/>
                    <a:pt x="486" y="16"/>
                  </a:cubicBezTo>
                  <a:cubicBezTo>
                    <a:pt x="486" y="15"/>
                    <a:pt x="487" y="13"/>
                    <a:pt x="488" y="13"/>
                  </a:cubicBezTo>
                  <a:cubicBezTo>
                    <a:pt x="488" y="13"/>
                    <a:pt x="489" y="15"/>
                    <a:pt x="490" y="15"/>
                  </a:cubicBezTo>
                  <a:cubicBezTo>
                    <a:pt x="490" y="15"/>
                    <a:pt x="491" y="13"/>
                    <a:pt x="492" y="13"/>
                  </a:cubicBezTo>
                  <a:cubicBezTo>
                    <a:pt x="492" y="12"/>
                    <a:pt x="493" y="11"/>
                    <a:pt x="493" y="11"/>
                  </a:cubicBezTo>
                  <a:cubicBezTo>
                    <a:pt x="493" y="10"/>
                    <a:pt x="491" y="9"/>
                    <a:pt x="491" y="9"/>
                  </a:cubicBezTo>
                  <a:cubicBezTo>
                    <a:pt x="492" y="7"/>
                    <a:pt x="493" y="6"/>
                    <a:pt x="494" y="4"/>
                  </a:cubicBezTo>
                  <a:cubicBezTo>
                    <a:pt x="496" y="6"/>
                    <a:pt x="497" y="7"/>
                    <a:pt x="499" y="8"/>
                  </a:cubicBezTo>
                  <a:cubicBezTo>
                    <a:pt x="499" y="8"/>
                    <a:pt x="501" y="9"/>
                    <a:pt x="501" y="9"/>
                  </a:cubicBezTo>
                  <a:cubicBezTo>
                    <a:pt x="501" y="10"/>
                    <a:pt x="499" y="11"/>
                    <a:pt x="499" y="12"/>
                  </a:cubicBezTo>
                  <a:cubicBezTo>
                    <a:pt x="500" y="12"/>
                    <a:pt x="501" y="13"/>
                    <a:pt x="502" y="13"/>
                  </a:cubicBezTo>
                  <a:cubicBezTo>
                    <a:pt x="502" y="14"/>
                    <a:pt x="500" y="15"/>
                    <a:pt x="500" y="16"/>
                  </a:cubicBezTo>
                  <a:cubicBezTo>
                    <a:pt x="500" y="16"/>
                    <a:pt x="502" y="17"/>
                    <a:pt x="502" y="17"/>
                  </a:cubicBezTo>
                  <a:cubicBezTo>
                    <a:pt x="502" y="18"/>
                    <a:pt x="500" y="19"/>
                    <a:pt x="500" y="20"/>
                  </a:cubicBezTo>
                  <a:cubicBezTo>
                    <a:pt x="501" y="20"/>
                    <a:pt x="503" y="21"/>
                    <a:pt x="503" y="21"/>
                  </a:cubicBezTo>
                  <a:cubicBezTo>
                    <a:pt x="503" y="22"/>
                    <a:pt x="501" y="23"/>
                    <a:pt x="501" y="24"/>
                  </a:cubicBezTo>
                  <a:cubicBezTo>
                    <a:pt x="501" y="24"/>
                    <a:pt x="503" y="25"/>
                    <a:pt x="503" y="25"/>
                  </a:cubicBezTo>
                  <a:cubicBezTo>
                    <a:pt x="504" y="26"/>
                    <a:pt x="505" y="26"/>
                    <a:pt x="505" y="27"/>
                  </a:cubicBezTo>
                  <a:cubicBezTo>
                    <a:pt x="506" y="26"/>
                    <a:pt x="507" y="25"/>
                    <a:pt x="507" y="25"/>
                  </a:cubicBezTo>
                  <a:cubicBezTo>
                    <a:pt x="508" y="24"/>
                    <a:pt x="509" y="23"/>
                    <a:pt x="509" y="22"/>
                  </a:cubicBezTo>
                  <a:cubicBezTo>
                    <a:pt x="509" y="22"/>
                    <a:pt x="507" y="21"/>
                    <a:pt x="507" y="21"/>
                  </a:cubicBezTo>
                  <a:cubicBezTo>
                    <a:pt x="507" y="20"/>
                    <a:pt x="508" y="19"/>
                    <a:pt x="508" y="19"/>
                  </a:cubicBezTo>
                  <a:cubicBezTo>
                    <a:pt x="509" y="18"/>
                    <a:pt x="510" y="17"/>
                    <a:pt x="510" y="16"/>
                  </a:cubicBezTo>
                  <a:cubicBezTo>
                    <a:pt x="511" y="16"/>
                    <a:pt x="511" y="15"/>
                    <a:pt x="512" y="14"/>
                  </a:cubicBezTo>
                  <a:cubicBezTo>
                    <a:pt x="513" y="13"/>
                    <a:pt x="514" y="11"/>
                    <a:pt x="515" y="10"/>
                  </a:cubicBezTo>
                  <a:cubicBezTo>
                    <a:pt x="516" y="10"/>
                    <a:pt x="517" y="11"/>
                    <a:pt x="517" y="11"/>
                  </a:cubicBezTo>
                  <a:cubicBezTo>
                    <a:pt x="518" y="12"/>
                    <a:pt x="519" y="12"/>
                    <a:pt x="520" y="13"/>
                  </a:cubicBezTo>
                  <a:cubicBezTo>
                    <a:pt x="520" y="14"/>
                    <a:pt x="521" y="14"/>
                    <a:pt x="522" y="15"/>
                  </a:cubicBezTo>
                  <a:cubicBezTo>
                    <a:pt x="522" y="14"/>
                    <a:pt x="523" y="13"/>
                    <a:pt x="524" y="12"/>
                  </a:cubicBezTo>
                  <a:cubicBezTo>
                    <a:pt x="523" y="13"/>
                    <a:pt x="526" y="14"/>
                    <a:pt x="526" y="14"/>
                  </a:cubicBezTo>
                  <a:cubicBezTo>
                    <a:pt x="526" y="14"/>
                    <a:pt x="524" y="16"/>
                    <a:pt x="524" y="16"/>
                  </a:cubicBezTo>
                  <a:cubicBezTo>
                    <a:pt x="524" y="16"/>
                    <a:pt x="522" y="15"/>
                    <a:pt x="522" y="15"/>
                  </a:cubicBezTo>
                  <a:cubicBezTo>
                    <a:pt x="522" y="15"/>
                    <a:pt x="520" y="17"/>
                    <a:pt x="520" y="17"/>
                  </a:cubicBezTo>
                  <a:cubicBezTo>
                    <a:pt x="520" y="17"/>
                    <a:pt x="522" y="19"/>
                    <a:pt x="522" y="19"/>
                  </a:cubicBezTo>
                  <a:cubicBezTo>
                    <a:pt x="522" y="19"/>
                    <a:pt x="521" y="20"/>
                    <a:pt x="521" y="21"/>
                  </a:cubicBezTo>
                  <a:cubicBezTo>
                    <a:pt x="520" y="22"/>
                    <a:pt x="520" y="22"/>
                    <a:pt x="519" y="23"/>
                  </a:cubicBezTo>
                  <a:cubicBezTo>
                    <a:pt x="518" y="24"/>
                    <a:pt x="518" y="25"/>
                    <a:pt x="517" y="25"/>
                  </a:cubicBezTo>
                  <a:cubicBezTo>
                    <a:pt x="517" y="26"/>
                    <a:pt x="516" y="27"/>
                    <a:pt x="516" y="28"/>
                  </a:cubicBezTo>
                  <a:cubicBezTo>
                    <a:pt x="515" y="28"/>
                    <a:pt x="518" y="29"/>
                    <a:pt x="518" y="29"/>
                  </a:cubicBezTo>
                  <a:cubicBezTo>
                    <a:pt x="519" y="28"/>
                    <a:pt x="520" y="26"/>
                    <a:pt x="521" y="25"/>
                  </a:cubicBezTo>
                  <a:cubicBezTo>
                    <a:pt x="522" y="24"/>
                    <a:pt x="522" y="23"/>
                    <a:pt x="523" y="23"/>
                  </a:cubicBezTo>
                  <a:cubicBezTo>
                    <a:pt x="523" y="22"/>
                    <a:pt x="525" y="24"/>
                    <a:pt x="525" y="24"/>
                  </a:cubicBezTo>
                  <a:cubicBezTo>
                    <a:pt x="526" y="24"/>
                    <a:pt x="527" y="22"/>
                    <a:pt x="527" y="22"/>
                  </a:cubicBezTo>
                  <a:cubicBezTo>
                    <a:pt x="527" y="21"/>
                    <a:pt x="528" y="21"/>
                    <a:pt x="529" y="20"/>
                  </a:cubicBezTo>
                  <a:cubicBezTo>
                    <a:pt x="529" y="19"/>
                    <a:pt x="530" y="18"/>
                    <a:pt x="530" y="18"/>
                  </a:cubicBezTo>
                  <a:cubicBezTo>
                    <a:pt x="530" y="17"/>
                    <a:pt x="528" y="16"/>
                    <a:pt x="528" y="16"/>
                  </a:cubicBezTo>
                  <a:cubicBezTo>
                    <a:pt x="528" y="15"/>
                    <a:pt x="530" y="14"/>
                    <a:pt x="530" y="14"/>
                  </a:cubicBezTo>
                  <a:cubicBezTo>
                    <a:pt x="529" y="14"/>
                    <a:pt x="528" y="12"/>
                    <a:pt x="528" y="12"/>
                  </a:cubicBezTo>
                  <a:cubicBezTo>
                    <a:pt x="528" y="12"/>
                    <a:pt x="529" y="10"/>
                    <a:pt x="529" y="10"/>
                  </a:cubicBezTo>
                  <a:cubicBezTo>
                    <a:pt x="530" y="10"/>
                    <a:pt x="531" y="11"/>
                    <a:pt x="531" y="11"/>
                  </a:cubicBezTo>
                  <a:cubicBezTo>
                    <a:pt x="532" y="12"/>
                    <a:pt x="534" y="13"/>
                    <a:pt x="534" y="13"/>
                  </a:cubicBezTo>
                  <a:cubicBezTo>
                    <a:pt x="534" y="14"/>
                    <a:pt x="532" y="15"/>
                    <a:pt x="532" y="15"/>
                  </a:cubicBezTo>
                  <a:cubicBezTo>
                    <a:pt x="532" y="16"/>
                    <a:pt x="534" y="16"/>
                    <a:pt x="534" y="17"/>
                  </a:cubicBezTo>
                  <a:cubicBezTo>
                    <a:pt x="534" y="18"/>
                    <a:pt x="532" y="19"/>
                    <a:pt x="532" y="19"/>
                  </a:cubicBezTo>
                  <a:cubicBezTo>
                    <a:pt x="533" y="20"/>
                    <a:pt x="535" y="20"/>
                    <a:pt x="535" y="21"/>
                  </a:cubicBezTo>
                  <a:cubicBezTo>
                    <a:pt x="535" y="22"/>
                    <a:pt x="537" y="22"/>
                    <a:pt x="537" y="23"/>
                  </a:cubicBezTo>
                  <a:cubicBezTo>
                    <a:pt x="537" y="22"/>
                    <a:pt x="539" y="21"/>
                    <a:pt x="539" y="20"/>
                  </a:cubicBezTo>
                  <a:cubicBezTo>
                    <a:pt x="539" y="20"/>
                    <a:pt x="536" y="19"/>
                    <a:pt x="536" y="19"/>
                  </a:cubicBezTo>
                  <a:cubicBezTo>
                    <a:pt x="536" y="18"/>
                    <a:pt x="538" y="17"/>
                    <a:pt x="538" y="17"/>
                  </a:cubicBezTo>
                  <a:cubicBezTo>
                    <a:pt x="538" y="16"/>
                    <a:pt x="539" y="14"/>
                    <a:pt x="540" y="14"/>
                  </a:cubicBezTo>
                  <a:cubicBezTo>
                    <a:pt x="540" y="14"/>
                    <a:pt x="542" y="16"/>
                    <a:pt x="542" y="16"/>
                  </a:cubicBezTo>
                  <a:cubicBezTo>
                    <a:pt x="543" y="16"/>
                    <a:pt x="543" y="14"/>
                    <a:pt x="544" y="14"/>
                  </a:cubicBezTo>
                  <a:cubicBezTo>
                    <a:pt x="545" y="14"/>
                    <a:pt x="545" y="15"/>
                    <a:pt x="546" y="15"/>
                  </a:cubicBezTo>
                  <a:cubicBezTo>
                    <a:pt x="547" y="16"/>
                    <a:pt x="548" y="17"/>
                    <a:pt x="548" y="17"/>
                  </a:cubicBezTo>
                  <a:cubicBezTo>
                    <a:pt x="548" y="18"/>
                    <a:pt x="546" y="19"/>
                    <a:pt x="547" y="19"/>
                  </a:cubicBezTo>
                  <a:cubicBezTo>
                    <a:pt x="547" y="20"/>
                    <a:pt x="549" y="21"/>
                    <a:pt x="549" y="21"/>
                  </a:cubicBezTo>
                  <a:cubicBezTo>
                    <a:pt x="549" y="21"/>
                    <a:pt x="550" y="23"/>
                    <a:pt x="551" y="23"/>
                  </a:cubicBezTo>
                  <a:cubicBezTo>
                    <a:pt x="551" y="23"/>
                    <a:pt x="552" y="21"/>
                    <a:pt x="553" y="21"/>
                  </a:cubicBezTo>
                  <a:cubicBezTo>
                    <a:pt x="553" y="20"/>
                    <a:pt x="554" y="19"/>
                    <a:pt x="554" y="18"/>
                  </a:cubicBezTo>
                  <a:cubicBezTo>
                    <a:pt x="554" y="18"/>
                    <a:pt x="552" y="17"/>
                    <a:pt x="552" y="17"/>
                  </a:cubicBezTo>
                  <a:cubicBezTo>
                    <a:pt x="553" y="16"/>
                    <a:pt x="553" y="15"/>
                    <a:pt x="554" y="14"/>
                  </a:cubicBezTo>
                  <a:cubicBezTo>
                    <a:pt x="554" y="14"/>
                    <a:pt x="556" y="16"/>
                    <a:pt x="556" y="16"/>
                  </a:cubicBezTo>
                  <a:cubicBezTo>
                    <a:pt x="557" y="17"/>
                    <a:pt x="558" y="18"/>
                    <a:pt x="558" y="18"/>
                  </a:cubicBezTo>
                  <a:cubicBezTo>
                    <a:pt x="559" y="18"/>
                    <a:pt x="560" y="20"/>
                    <a:pt x="561" y="20"/>
                  </a:cubicBezTo>
                  <a:cubicBezTo>
                    <a:pt x="561" y="20"/>
                    <a:pt x="562" y="17"/>
                    <a:pt x="562" y="17"/>
                  </a:cubicBezTo>
                  <a:cubicBezTo>
                    <a:pt x="563" y="18"/>
                    <a:pt x="564" y="19"/>
                    <a:pt x="565" y="19"/>
                  </a:cubicBezTo>
                  <a:cubicBezTo>
                    <a:pt x="565" y="20"/>
                    <a:pt x="563" y="21"/>
                    <a:pt x="563" y="21"/>
                  </a:cubicBezTo>
                  <a:cubicBezTo>
                    <a:pt x="563" y="22"/>
                    <a:pt x="561" y="23"/>
                    <a:pt x="561" y="23"/>
                  </a:cubicBezTo>
                  <a:cubicBezTo>
                    <a:pt x="561" y="24"/>
                    <a:pt x="563" y="25"/>
                    <a:pt x="563" y="25"/>
                  </a:cubicBezTo>
                  <a:cubicBezTo>
                    <a:pt x="564" y="26"/>
                    <a:pt x="565" y="26"/>
                    <a:pt x="566" y="27"/>
                  </a:cubicBezTo>
                  <a:cubicBezTo>
                    <a:pt x="567" y="25"/>
                    <a:pt x="568" y="24"/>
                    <a:pt x="569" y="22"/>
                  </a:cubicBezTo>
                  <a:cubicBezTo>
                    <a:pt x="570" y="22"/>
                    <a:pt x="570" y="21"/>
                    <a:pt x="571" y="20"/>
                  </a:cubicBezTo>
                  <a:cubicBezTo>
                    <a:pt x="572" y="19"/>
                    <a:pt x="573" y="17"/>
                    <a:pt x="574" y="16"/>
                  </a:cubicBezTo>
                  <a:cubicBezTo>
                    <a:pt x="575" y="15"/>
                    <a:pt x="575" y="14"/>
                    <a:pt x="576" y="14"/>
                  </a:cubicBezTo>
                  <a:cubicBezTo>
                    <a:pt x="577" y="14"/>
                    <a:pt x="577" y="15"/>
                    <a:pt x="578" y="15"/>
                  </a:cubicBezTo>
                  <a:cubicBezTo>
                    <a:pt x="579" y="16"/>
                    <a:pt x="580" y="16"/>
                    <a:pt x="580" y="17"/>
                  </a:cubicBezTo>
                  <a:cubicBezTo>
                    <a:pt x="580" y="17"/>
                    <a:pt x="578" y="19"/>
                    <a:pt x="579" y="19"/>
                  </a:cubicBezTo>
                  <a:cubicBezTo>
                    <a:pt x="579" y="19"/>
                    <a:pt x="581" y="21"/>
                    <a:pt x="581" y="21"/>
                  </a:cubicBezTo>
                  <a:cubicBezTo>
                    <a:pt x="581" y="21"/>
                    <a:pt x="582" y="19"/>
                    <a:pt x="582" y="19"/>
                  </a:cubicBezTo>
                  <a:cubicBezTo>
                    <a:pt x="583" y="18"/>
                    <a:pt x="584" y="17"/>
                    <a:pt x="584" y="16"/>
                  </a:cubicBezTo>
                  <a:cubicBezTo>
                    <a:pt x="584" y="16"/>
                    <a:pt x="582" y="15"/>
                    <a:pt x="582" y="15"/>
                  </a:cubicBezTo>
                  <a:cubicBezTo>
                    <a:pt x="582" y="14"/>
                    <a:pt x="583" y="13"/>
                    <a:pt x="584" y="12"/>
                  </a:cubicBezTo>
                  <a:cubicBezTo>
                    <a:pt x="584" y="12"/>
                    <a:pt x="585" y="11"/>
                    <a:pt x="585" y="10"/>
                  </a:cubicBezTo>
                  <a:cubicBezTo>
                    <a:pt x="586" y="9"/>
                    <a:pt x="587" y="9"/>
                    <a:pt x="587" y="8"/>
                  </a:cubicBezTo>
                  <a:cubicBezTo>
                    <a:pt x="587" y="8"/>
                    <a:pt x="588" y="6"/>
                    <a:pt x="589" y="6"/>
                  </a:cubicBezTo>
                  <a:cubicBezTo>
                    <a:pt x="589" y="6"/>
                    <a:pt x="591" y="7"/>
                    <a:pt x="591" y="7"/>
                  </a:cubicBezTo>
                  <a:cubicBezTo>
                    <a:pt x="591" y="8"/>
                    <a:pt x="590" y="9"/>
                    <a:pt x="589" y="10"/>
                  </a:cubicBezTo>
                  <a:cubicBezTo>
                    <a:pt x="589" y="10"/>
                    <a:pt x="588" y="12"/>
                    <a:pt x="588" y="12"/>
                  </a:cubicBezTo>
                  <a:cubicBezTo>
                    <a:pt x="588" y="12"/>
                    <a:pt x="590" y="14"/>
                    <a:pt x="590" y="14"/>
                  </a:cubicBezTo>
                  <a:cubicBezTo>
                    <a:pt x="590" y="14"/>
                    <a:pt x="591" y="11"/>
                    <a:pt x="592" y="11"/>
                  </a:cubicBezTo>
                  <a:cubicBezTo>
                    <a:pt x="592" y="11"/>
                    <a:pt x="593" y="13"/>
                    <a:pt x="594" y="13"/>
                  </a:cubicBezTo>
                  <a:cubicBezTo>
                    <a:pt x="594" y="13"/>
                    <a:pt x="595" y="11"/>
                    <a:pt x="595" y="11"/>
                  </a:cubicBezTo>
                  <a:cubicBezTo>
                    <a:pt x="596" y="11"/>
                    <a:pt x="597" y="13"/>
                    <a:pt x="598" y="13"/>
                  </a:cubicBezTo>
                  <a:cubicBezTo>
                    <a:pt x="598" y="12"/>
                    <a:pt x="599" y="11"/>
                    <a:pt x="599" y="10"/>
                  </a:cubicBezTo>
                  <a:cubicBezTo>
                    <a:pt x="600" y="10"/>
                    <a:pt x="601" y="9"/>
                    <a:pt x="601" y="8"/>
                  </a:cubicBezTo>
                  <a:cubicBezTo>
                    <a:pt x="601" y="8"/>
                    <a:pt x="603" y="6"/>
                    <a:pt x="603" y="6"/>
                  </a:cubicBezTo>
                  <a:cubicBezTo>
                    <a:pt x="603" y="6"/>
                    <a:pt x="601" y="4"/>
                    <a:pt x="601" y="4"/>
                  </a:cubicBezTo>
                  <a:cubicBezTo>
                    <a:pt x="601" y="4"/>
                    <a:pt x="602" y="2"/>
                    <a:pt x="602" y="2"/>
                  </a:cubicBezTo>
                  <a:cubicBezTo>
                    <a:pt x="603" y="2"/>
                    <a:pt x="604" y="4"/>
                    <a:pt x="605" y="4"/>
                  </a:cubicBezTo>
                  <a:cubicBezTo>
                    <a:pt x="605" y="4"/>
                    <a:pt x="607" y="5"/>
                    <a:pt x="607" y="5"/>
                  </a:cubicBezTo>
                  <a:cubicBezTo>
                    <a:pt x="607" y="6"/>
                    <a:pt x="605" y="7"/>
                    <a:pt x="605" y="8"/>
                  </a:cubicBezTo>
                  <a:cubicBezTo>
                    <a:pt x="605" y="8"/>
                    <a:pt x="603" y="9"/>
                    <a:pt x="603" y="10"/>
                  </a:cubicBezTo>
                  <a:cubicBezTo>
                    <a:pt x="603" y="10"/>
                    <a:pt x="606" y="11"/>
                    <a:pt x="606" y="12"/>
                  </a:cubicBezTo>
                  <a:cubicBezTo>
                    <a:pt x="605" y="12"/>
                    <a:pt x="604" y="14"/>
                    <a:pt x="604" y="14"/>
                  </a:cubicBezTo>
                  <a:cubicBezTo>
                    <a:pt x="603" y="14"/>
                    <a:pt x="602" y="12"/>
                    <a:pt x="602" y="12"/>
                  </a:cubicBezTo>
                  <a:cubicBezTo>
                    <a:pt x="601" y="12"/>
                    <a:pt x="600" y="14"/>
                    <a:pt x="600" y="14"/>
                  </a:cubicBezTo>
                  <a:cubicBezTo>
                    <a:pt x="600" y="15"/>
                    <a:pt x="598" y="16"/>
                    <a:pt x="598" y="16"/>
                  </a:cubicBezTo>
                  <a:cubicBezTo>
                    <a:pt x="598" y="17"/>
                    <a:pt x="601" y="18"/>
                    <a:pt x="600" y="18"/>
                  </a:cubicBezTo>
                  <a:cubicBezTo>
                    <a:pt x="600" y="19"/>
                    <a:pt x="599" y="20"/>
                    <a:pt x="599" y="20"/>
                  </a:cubicBezTo>
                  <a:cubicBezTo>
                    <a:pt x="598" y="21"/>
                    <a:pt x="597" y="22"/>
                    <a:pt x="597" y="23"/>
                  </a:cubicBezTo>
                  <a:cubicBezTo>
                    <a:pt x="597" y="23"/>
                    <a:pt x="599" y="24"/>
                    <a:pt x="599" y="24"/>
                  </a:cubicBezTo>
                  <a:cubicBezTo>
                    <a:pt x="599" y="25"/>
                    <a:pt x="598" y="26"/>
                    <a:pt x="598" y="27"/>
                  </a:cubicBezTo>
                  <a:cubicBezTo>
                    <a:pt x="597" y="27"/>
                    <a:pt x="596" y="28"/>
                    <a:pt x="596" y="29"/>
                  </a:cubicBezTo>
                  <a:cubicBezTo>
                    <a:pt x="597" y="29"/>
                    <a:pt x="597" y="31"/>
                    <a:pt x="598" y="31"/>
                  </a:cubicBezTo>
                  <a:cubicBezTo>
                    <a:pt x="598" y="30"/>
                    <a:pt x="600" y="29"/>
                    <a:pt x="600" y="28"/>
                  </a:cubicBezTo>
                  <a:cubicBezTo>
                    <a:pt x="600" y="28"/>
                    <a:pt x="601" y="27"/>
                    <a:pt x="602" y="26"/>
                  </a:cubicBezTo>
                  <a:cubicBezTo>
                    <a:pt x="602" y="25"/>
                    <a:pt x="603" y="25"/>
                    <a:pt x="603" y="24"/>
                  </a:cubicBezTo>
                  <a:cubicBezTo>
                    <a:pt x="604" y="23"/>
                    <a:pt x="604" y="22"/>
                    <a:pt x="605" y="22"/>
                  </a:cubicBezTo>
                  <a:cubicBezTo>
                    <a:pt x="605" y="21"/>
                    <a:pt x="607" y="20"/>
                    <a:pt x="607" y="19"/>
                  </a:cubicBezTo>
                  <a:cubicBezTo>
                    <a:pt x="607" y="19"/>
                    <a:pt x="604" y="18"/>
                    <a:pt x="604" y="18"/>
                  </a:cubicBezTo>
                  <a:cubicBezTo>
                    <a:pt x="605" y="17"/>
                    <a:pt x="606" y="16"/>
                    <a:pt x="606" y="15"/>
                  </a:cubicBezTo>
                  <a:cubicBezTo>
                    <a:pt x="607" y="15"/>
                    <a:pt x="607" y="14"/>
                    <a:pt x="608" y="13"/>
                  </a:cubicBezTo>
                  <a:cubicBezTo>
                    <a:pt x="608" y="13"/>
                    <a:pt x="610" y="15"/>
                    <a:pt x="610" y="15"/>
                  </a:cubicBezTo>
                  <a:cubicBezTo>
                    <a:pt x="611" y="13"/>
                    <a:pt x="612" y="12"/>
                    <a:pt x="613" y="10"/>
                  </a:cubicBezTo>
                  <a:cubicBezTo>
                    <a:pt x="614" y="11"/>
                    <a:pt x="616" y="12"/>
                    <a:pt x="616" y="12"/>
                  </a:cubicBezTo>
                  <a:cubicBezTo>
                    <a:pt x="616" y="13"/>
                    <a:pt x="614" y="14"/>
                    <a:pt x="614" y="14"/>
                  </a:cubicBezTo>
                  <a:cubicBezTo>
                    <a:pt x="614" y="15"/>
                    <a:pt x="616" y="16"/>
                    <a:pt x="616" y="16"/>
                  </a:cubicBezTo>
                  <a:cubicBezTo>
                    <a:pt x="616" y="16"/>
                    <a:pt x="618" y="14"/>
                    <a:pt x="618" y="14"/>
                  </a:cubicBezTo>
                  <a:cubicBezTo>
                    <a:pt x="618" y="14"/>
                    <a:pt x="620" y="15"/>
                    <a:pt x="620" y="16"/>
                  </a:cubicBezTo>
                  <a:cubicBezTo>
                    <a:pt x="620" y="16"/>
                    <a:pt x="618" y="18"/>
                    <a:pt x="618" y="18"/>
                  </a:cubicBezTo>
                  <a:cubicBezTo>
                    <a:pt x="619" y="18"/>
                    <a:pt x="620" y="19"/>
                    <a:pt x="621" y="19"/>
                  </a:cubicBezTo>
                  <a:cubicBezTo>
                    <a:pt x="621" y="20"/>
                    <a:pt x="622" y="17"/>
                    <a:pt x="622" y="17"/>
                  </a:cubicBezTo>
                  <a:cubicBezTo>
                    <a:pt x="623" y="17"/>
                    <a:pt x="624" y="19"/>
                    <a:pt x="625" y="19"/>
                  </a:cubicBezTo>
                  <a:cubicBezTo>
                    <a:pt x="626" y="17"/>
                    <a:pt x="627" y="16"/>
                    <a:pt x="628" y="15"/>
                  </a:cubicBezTo>
                  <a:cubicBezTo>
                    <a:pt x="629" y="14"/>
                    <a:pt x="629" y="13"/>
                    <a:pt x="630" y="12"/>
                  </a:cubicBezTo>
                  <a:cubicBezTo>
                    <a:pt x="630" y="12"/>
                    <a:pt x="631" y="11"/>
                    <a:pt x="631" y="10"/>
                  </a:cubicBezTo>
                  <a:cubicBezTo>
                    <a:pt x="632" y="10"/>
                    <a:pt x="633" y="8"/>
                    <a:pt x="633" y="8"/>
                  </a:cubicBezTo>
                  <a:cubicBezTo>
                    <a:pt x="633" y="7"/>
                    <a:pt x="631" y="6"/>
                    <a:pt x="631" y="6"/>
                  </a:cubicBezTo>
                  <a:cubicBezTo>
                    <a:pt x="631" y="5"/>
                    <a:pt x="632" y="4"/>
                    <a:pt x="633" y="4"/>
                  </a:cubicBezTo>
                  <a:cubicBezTo>
                    <a:pt x="633" y="3"/>
                    <a:pt x="634" y="2"/>
                    <a:pt x="634" y="2"/>
                  </a:cubicBezTo>
                  <a:cubicBezTo>
                    <a:pt x="636" y="3"/>
                    <a:pt x="637" y="4"/>
                    <a:pt x="639" y="5"/>
                  </a:cubicBezTo>
                  <a:cubicBezTo>
                    <a:pt x="639" y="6"/>
                    <a:pt x="637" y="7"/>
                    <a:pt x="637" y="7"/>
                  </a:cubicBezTo>
                  <a:cubicBezTo>
                    <a:pt x="637" y="8"/>
                    <a:pt x="639" y="9"/>
                    <a:pt x="639" y="9"/>
                  </a:cubicBezTo>
                  <a:cubicBezTo>
                    <a:pt x="640" y="10"/>
                    <a:pt x="641" y="10"/>
                    <a:pt x="642" y="11"/>
                  </a:cubicBezTo>
                  <a:cubicBezTo>
                    <a:pt x="642" y="11"/>
                    <a:pt x="643" y="12"/>
                    <a:pt x="644" y="12"/>
                  </a:cubicBezTo>
                  <a:cubicBezTo>
                    <a:pt x="645" y="13"/>
                    <a:pt x="645" y="14"/>
                    <a:pt x="646" y="14"/>
                  </a:cubicBezTo>
                  <a:cubicBezTo>
                    <a:pt x="646" y="14"/>
                    <a:pt x="648" y="16"/>
                    <a:pt x="648" y="16"/>
                  </a:cubicBezTo>
                  <a:cubicBezTo>
                    <a:pt x="648" y="16"/>
                    <a:pt x="647" y="18"/>
                    <a:pt x="647" y="18"/>
                  </a:cubicBezTo>
                  <a:cubicBezTo>
                    <a:pt x="646" y="19"/>
                    <a:pt x="645" y="20"/>
                    <a:pt x="645" y="20"/>
                  </a:cubicBezTo>
                  <a:cubicBezTo>
                    <a:pt x="644" y="20"/>
                    <a:pt x="643" y="19"/>
                    <a:pt x="643" y="19"/>
                  </a:cubicBezTo>
                  <a:cubicBezTo>
                    <a:pt x="642" y="19"/>
                    <a:pt x="642" y="21"/>
                    <a:pt x="641" y="21"/>
                  </a:cubicBezTo>
                  <a:cubicBezTo>
                    <a:pt x="642" y="22"/>
                    <a:pt x="644" y="23"/>
                    <a:pt x="645" y="24"/>
                  </a:cubicBezTo>
                  <a:cubicBezTo>
                    <a:pt x="646" y="24"/>
                    <a:pt x="646" y="22"/>
                    <a:pt x="647" y="22"/>
                  </a:cubicBezTo>
                  <a:cubicBezTo>
                    <a:pt x="647" y="22"/>
                    <a:pt x="649" y="24"/>
                    <a:pt x="649" y="24"/>
                  </a:cubicBezTo>
                  <a:cubicBezTo>
                    <a:pt x="650" y="23"/>
                    <a:pt x="651" y="22"/>
                    <a:pt x="651" y="21"/>
                  </a:cubicBezTo>
                  <a:cubicBezTo>
                    <a:pt x="652" y="21"/>
                    <a:pt x="652" y="20"/>
                    <a:pt x="653" y="19"/>
                  </a:cubicBezTo>
                  <a:cubicBezTo>
                    <a:pt x="653" y="18"/>
                    <a:pt x="654" y="18"/>
                    <a:pt x="654" y="17"/>
                  </a:cubicBezTo>
                  <a:cubicBezTo>
                    <a:pt x="655" y="16"/>
                    <a:pt x="656" y="15"/>
                    <a:pt x="656" y="15"/>
                  </a:cubicBezTo>
                  <a:cubicBezTo>
                    <a:pt x="656" y="14"/>
                    <a:pt x="658" y="13"/>
                    <a:pt x="658" y="13"/>
                  </a:cubicBezTo>
                  <a:cubicBezTo>
                    <a:pt x="658" y="12"/>
                    <a:pt x="656" y="11"/>
                    <a:pt x="656" y="11"/>
                  </a:cubicBezTo>
                  <a:cubicBezTo>
                    <a:pt x="655" y="11"/>
                    <a:pt x="653" y="9"/>
                    <a:pt x="653" y="9"/>
                  </a:cubicBezTo>
                  <a:cubicBezTo>
                    <a:pt x="654" y="9"/>
                    <a:pt x="655" y="7"/>
                    <a:pt x="655" y="7"/>
                  </a:cubicBezTo>
                  <a:cubicBezTo>
                    <a:pt x="656" y="7"/>
                    <a:pt x="657" y="8"/>
                    <a:pt x="657" y="9"/>
                  </a:cubicBezTo>
                  <a:cubicBezTo>
                    <a:pt x="658" y="9"/>
                    <a:pt x="659" y="10"/>
                    <a:pt x="660" y="10"/>
                  </a:cubicBezTo>
                  <a:cubicBezTo>
                    <a:pt x="660" y="11"/>
                    <a:pt x="661" y="12"/>
                    <a:pt x="662" y="12"/>
                  </a:cubicBezTo>
                  <a:cubicBezTo>
                    <a:pt x="662" y="12"/>
                    <a:pt x="663" y="14"/>
                    <a:pt x="664" y="14"/>
                  </a:cubicBezTo>
                  <a:cubicBezTo>
                    <a:pt x="664" y="14"/>
                    <a:pt x="665" y="12"/>
                    <a:pt x="666" y="11"/>
                  </a:cubicBezTo>
                  <a:cubicBezTo>
                    <a:pt x="666" y="11"/>
                    <a:pt x="667" y="9"/>
                    <a:pt x="667" y="9"/>
                  </a:cubicBezTo>
                  <a:cubicBezTo>
                    <a:pt x="668" y="9"/>
                    <a:pt x="669" y="11"/>
                    <a:pt x="670" y="11"/>
                  </a:cubicBezTo>
                  <a:cubicBezTo>
                    <a:pt x="670" y="11"/>
                    <a:pt x="671" y="13"/>
                    <a:pt x="672" y="13"/>
                  </a:cubicBezTo>
                  <a:cubicBezTo>
                    <a:pt x="672" y="13"/>
                    <a:pt x="673" y="11"/>
                    <a:pt x="674" y="10"/>
                  </a:cubicBezTo>
                  <a:cubicBezTo>
                    <a:pt x="674" y="10"/>
                    <a:pt x="675" y="8"/>
                    <a:pt x="675" y="8"/>
                  </a:cubicBezTo>
                  <a:cubicBezTo>
                    <a:pt x="676" y="8"/>
                    <a:pt x="677" y="9"/>
                    <a:pt x="677" y="10"/>
                  </a:cubicBezTo>
                  <a:cubicBezTo>
                    <a:pt x="678" y="10"/>
                    <a:pt x="676" y="12"/>
                    <a:pt x="676" y="12"/>
                  </a:cubicBezTo>
                  <a:cubicBezTo>
                    <a:pt x="675" y="13"/>
                    <a:pt x="674" y="14"/>
                    <a:pt x="674" y="14"/>
                  </a:cubicBezTo>
                  <a:cubicBezTo>
                    <a:pt x="674" y="15"/>
                    <a:pt x="676" y="16"/>
                    <a:pt x="676" y="16"/>
                  </a:cubicBezTo>
                  <a:cubicBezTo>
                    <a:pt x="676" y="17"/>
                    <a:pt x="675" y="18"/>
                    <a:pt x="675" y="18"/>
                  </a:cubicBezTo>
                  <a:cubicBezTo>
                    <a:pt x="675" y="19"/>
                    <a:pt x="677" y="19"/>
                    <a:pt x="677" y="20"/>
                  </a:cubicBezTo>
                  <a:cubicBezTo>
                    <a:pt x="677" y="21"/>
                    <a:pt x="675" y="22"/>
                    <a:pt x="675" y="22"/>
                  </a:cubicBezTo>
                  <a:cubicBezTo>
                    <a:pt x="675" y="23"/>
                    <a:pt x="677" y="23"/>
                    <a:pt x="677" y="24"/>
                  </a:cubicBezTo>
                  <a:cubicBezTo>
                    <a:pt x="677" y="25"/>
                    <a:pt x="676" y="26"/>
                    <a:pt x="676" y="26"/>
                  </a:cubicBezTo>
                  <a:cubicBezTo>
                    <a:pt x="676" y="27"/>
                    <a:pt x="678" y="27"/>
                    <a:pt x="678" y="28"/>
                  </a:cubicBezTo>
                  <a:cubicBezTo>
                    <a:pt x="678" y="27"/>
                    <a:pt x="679" y="26"/>
                    <a:pt x="680" y="26"/>
                  </a:cubicBezTo>
                  <a:cubicBezTo>
                    <a:pt x="680" y="25"/>
                    <a:pt x="681" y="24"/>
                    <a:pt x="681" y="23"/>
                  </a:cubicBezTo>
                  <a:cubicBezTo>
                    <a:pt x="682" y="23"/>
                    <a:pt x="683" y="22"/>
                    <a:pt x="683" y="21"/>
                  </a:cubicBezTo>
                  <a:cubicBezTo>
                    <a:pt x="683" y="21"/>
                    <a:pt x="681" y="20"/>
                    <a:pt x="681" y="19"/>
                  </a:cubicBezTo>
                  <a:cubicBezTo>
                    <a:pt x="681" y="19"/>
                    <a:pt x="683" y="18"/>
                    <a:pt x="682" y="17"/>
                  </a:cubicBezTo>
                  <a:cubicBezTo>
                    <a:pt x="682" y="17"/>
                    <a:pt x="680" y="16"/>
                    <a:pt x="680" y="16"/>
                  </a:cubicBezTo>
                  <a:cubicBezTo>
                    <a:pt x="680" y="15"/>
                    <a:pt x="682" y="14"/>
                    <a:pt x="682" y="13"/>
                  </a:cubicBezTo>
                  <a:cubicBezTo>
                    <a:pt x="682" y="13"/>
                    <a:pt x="680" y="12"/>
                    <a:pt x="680" y="12"/>
                  </a:cubicBezTo>
                  <a:cubicBezTo>
                    <a:pt x="680" y="11"/>
                    <a:pt x="681" y="9"/>
                    <a:pt x="681" y="9"/>
                  </a:cubicBezTo>
                  <a:cubicBezTo>
                    <a:pt x="682" y="9"/>
                    <a:pt x="683" y="11"/>
                    <a:pt x="684" y="11"/>
                  </a:cubicBezTo>
                  <a:cubicBezTo>
                    <a:pt x="684" y="11"/>
                    <a:pt x="685" y="13"/>
                    <a:pt x="686" y="13"/>
                  </a:cubicBezTo>
                  <a:cubicBezTo>
                    <a:pt x="686" y="13"/>
                    <a:pt x="687" y="10"/>
                    <a:pt x="688" y="11"/>
                  </a:cubicBezTo>
                  <a:cubicBezTo>
                    <a:pt x="688" y="11"/>
                    <a:pt x="689" y="12"/>
                    <a:pt x="690" y="12"/>
                  </a:cubicBezTo>
                  <a:cubicBezTo>
                    <a:pt x="691" y="13"/>
                    <a:pt x="691" y="13"/>
                    <a:pt x="692" y="14"/>
                  </a:cubicBezTo>
                  <a:cubicBezTo>
                    <a:pt x="693" y="14"/>
                    <a:pt x="694" y="15"/>
                    <a:pt x="694" y="16"/>
                  </a:cubicBezTo>
                  <a:cubicBezTo>
                    <a:pt x="695" y="16"/>
                    <a:pt x="696" y="17"/>
                    <a:pt x="697" y="17"/>
                  </a:cubicBezTo>
                  <a:cubicBezTo>
                    <a:pt x="697" y="17"/>
                    <a:pt x="698" y="15"/>
                    <a:pt x="698" y="15"/>
                  </a:cubicBezTo>
                  <a:cubicBezTo>
                    <a:pt x="699" y="15"/>
                    <a:pt x="700" y="17"/>
                    <a:pt x="700" y="17"/>
                  </a:cubicBezTo>
                  <a:cubicBezTo>
                    <a:pt x="701" y="17"/>
                    <a:pt x="702" y="15"/>
                    <a:pt x="702" y="15"/>
                  </a:cubicBezTo>
                  <a:cubicBezTo>
                    <a:pt x="702" y="14"/>
                    <a:pt x="700" y="13"/>
                    <a:pt x="700" y="13"/>
                  </a:cubicBezTo>
                  <a:cubicBezTo>
                    <a:pt x="700" y="12"/>
                    <a:pt x="701" y="11"/>
                    <a:pt x="702" y="11"/>
                  </a:cubicBezTo>
                  <a:cubicBezTo>
                    <a:pt x="702" y="10"/>
                    <a:pt x="703" y="9"/>
                    <a:pt x="703" y="8"/>
                  </a:cubicBezTo>
                  <a:cubicBezTo>
                    <a:pt x="705" y="10"/>
                    <a:pt x="706" y="11"/>
                    <a:pt x="708" y="12"/>
                  </a:cubicBezTo>
                  <a:cubicBezTo>
                    <a:pt x="707" y="13"/>
                    <a:pt x="707" y="13"/>
                    <a:pt x="706" y="14"/>
                  </a:cubicBezTo>
                  <a:cubicBezTo>
                    <a:pt x="706" y="14"/>
                    <a:pt x="704" y="16"/>
                    <a:pt x="704" y="16"/>
                  </a:cubicBezTo>
                  <a:cubicBezTo>
                    <a:pt x="704" y="17"/>
                    <a:pt x="706" y="18"/>
                    <a:pt x="707" y="18"/>
                  </a:cubicBezTo>
                  <a:cubicBezTo>
                    <a:pt x="707" y="18"/>
                    <a:pt x="709" y="19"/>
                    <a:pt x="709" y="20"/>
                  </a:cubicBezTo>
                  <a:cubicBezTo>
                    <a:pt x="709" y="20"/>
                    <a:pt x="707" y="21"/>
                    <a:pt x="707" y="22"/>
                  </a:cubicBezTo>
                  <a:cubicBezTo>
                    <a:pt x="707" y="22"/>
                    <a:pt x="709" y="23"/>
                    <a:pt x="709" y="24"/>
                  </a:cubicBezTo>
                  <a:cubicBezTo>
                    <a:pt x="709" y="24"/>
                    <a:pt x="708" y="25"/>
                    <a:pt x="708" y="26"/>
                  </a:cubicBezTo>
                  <a:cubicBezTo>
                    <a:pt x="707" y="26"/>
                    <a:pt x="706" y="28"/>
                    <a:pt x="706" y="28"/>
                  </a:cubicBezTo>
                  <a:cubicBezTo>
                    <a:pt x="706" y="29"/>
                    <a:pt x="708" y="29"/>
                    <a:pt x="708" y="30"/>
                  </a:cubicBezTo>
                  <a:cubicBezTo>
                    <a:pt x="709" y="28"/>
                    <a:pt x="710" y="27"/>
                    <a:pt x="712" y="25"/>
                  </a:cubicBezTo>
                  <a:cubicBezTo>
                    <a:pt x="712" y="25"/>
                    <a:pt x="713" y="23"/>
                    <a:pt x="713" y="23"/>
                  </a:cubicBezTo>
                  <a:cubicBezTo>
                    <a:pt x="713" y="23"/>
                    <a:pt x="711" y="22"/>
                    <a:pt x="711" y="21"/>
                  </a:cubicBezTo>
                  <a:cubicBezTo>
                    <a:pt x="711" y="21"/>
                    <a:pt x="709" y="20"/>
                    <a:pt x="709" y="20"/>
                  </a:cubicBezTo>
                  <a:cubicBezTo>
                    <a:pt x="709" y="19"/>
                    <a:pt x="710" y="18"/>
                    <a:pt x="711" y="17"/>
                  </a:cubicBezTo>
                  <a:cubicBezTo>
                    <a:pt x="711" y="17"/>
                    <a:pt x="712" y="16"/>
                    <a:pt x="712" y="15"/>
                  </a:cubicBezTo>
                  <a:cubicBezTo>
                    <a:pt x="712" y="15"/>
                    <a:pt x="710" y="14"/>
                    <a:pt x="710" y="14"/>
                  </a:cubicBezTo>
                  <a:cubicBezTo>
                    <a:pt x="711" y="12"/>
                    <a:pt x="712" y="11"/>
                    <a:pt x="713" y="9"/>
                  </a:cubicBezTo>
                  <a:cubicBezTo>
                    <a:pt x="714" y="10"/>
                    <a:pt x="715" y="10"/>
                    <a:pt x="716" y="11"/>
                  </a:cubicBezTo>
                  <a:cubicBezTo>
                    <a:pt x="716" y="11"/>
                    <a:pt x="718" y="12"/>
                    <a:pt x="718" y="12"/>
                  </a:cubicBezTo>
                  <a:cubicBezTo>
                    <a:pt x="718" y="13"/>
                    <a:pt x="716" y="14"/>
                    <a:pt x="716" y="15"/>
                  </a:cubicBezTo>
                  <a:cubicBezTo>
                    <a:pt x="716" y="15"/>
                    <a:pt x="714" y="13"/>
                    <a:pt x="714" y="13"/>
                  </a:cubicBezTo>
                  <a:cubicBezTo>
                    <a:pt x="713" y="13"/>
                    <a:pt x="713" y="15"/>
                    <a:pt x="712" y="15"/>
                  </a:cubicBezTo>
                  <a:cubicBezTo>
                    <a:pt x="714" y="16"/>
                    <a:pt x="715" y="17"/>
                    <a:pt x="717" y="19"/>
                  </a:cubicBezTo>
                  <a:cubicBezTo>
                    <a:pt x="717" y="18"/>
                    <a:pt x="718" y="17"/>
                    <a:pt x="718" y="16"/>
                  </a:cubicBezTo>
                  <a:cubicBezTo>
                    <a:pt x="719" y="16"/>
                    <a:pt x="719" y="15"/>
                    <a:pt x="720" y="14"/>
                  </a:cubicBezTo>
                  <a:cubicBezTo>
                    <a:pt x="721" y="14"/>
                    <a:pt x="721" y="12"/>
                    <a:pt x="722" y="12"/>
                  </a:cubicBezTo>
                  <a:cubicBezTo>
                    <a:pt x="722" y="12"/>
                    <a:pt x="724" y="14"/>
                    <a:pt x="724" y="14"/>
                  </a:cubicBezTo>
                  <a:cubicBezTo>
                    <a:pt x="724" y="13"/>
                    <a:pt x="726" y="12"/>
                    <a:pt x="726" y="11"/>
                  </a:cubicBezTo>
                  <a:cubicBezTo>
                    <a:pt x="726" y="11"/>
                    <a:pt x="723" y="10"/>
                    <a:pt x="724" y="10"/>
                  </a:cubicBezTo>
                  <a:cubicBezTo>
                    <a:pt x="724" y="9"/>
                    <a:pt x="725" y="8"/>
                    <a:pt x="725" y="7"/>
                  </a:cubicBezTo>
                  <a:cubicBezTo>
                    <a:pt x="726" y="7"/>
                    <a:pt x="727" y="9"/>
                    <a:pt x="727" y="9"/>
                  </a:cubicBezTo>
                  <a:cubicBezTo>
                    <a:pt x="728" y="10"/>
                    <a:pt x="730" y="10"/>
                    <a:pt x="730" y="11"/>
                  </a:cubicBezTo>
                  <a:cubicBezTo>
                    <a:pt x="730" y="11"/>
                    <a:pt x="728" y="13"/>
                    <a:pt x="728" y="13"/>
                  </a:cubicBezTo>
                  <a:cubicBezTo>
                    <a:pt x="727" y="14"/>
                    <a:pt x="727" y="15"/>
                    <a:pt x="726" y="15"/>
                  </a:cubicBezTo>
                  <a:cubicBezTo>
                    <a:pt x="726" y="15"/>
                    <a:pt x="725" y="14"/>
                    <a:pt x="724" y="14"/>
                  </a:cubicBezTo>
                  <a:cubicBezTo>
                    <a:pt x="724" y="14"/>
                    <a:pt x="722" y="16"/>
                    <a:pt x="722" y="16"/>
                  </a:cubicBezTo>
                  <a:cubicBezTo>
                    <a:pt x="722" y="16"/>
                    <a:pt x="725" y="17"/>
                    <a:pt x="725" y="18"/>
                  </a:cubicBezTo>
                  <a:cubicBezTo>
                    <a:pt x="725" y="18"/>
                    <a:pt x="723" y="19"/>
                    <a:pt x="723" y="20"/>
                  </a:cubicBezTo>
                  <a:cubicBezTo>
                    <a:pt x="724" y="20"/>
                    <a:pt x="724" y="21"/>
                    <a:pt x="725" y="22"/>
                  </a:cubicBezTo>
                  <a:cubicBezTo>
                    <a:pt x="726" y="22"/>
                    <a:pt x="727" y="23"/>
                    <a:pt x="727" y="23"/>
                  </a:cubicBezTo>
                  <a:cubicBezTo>
                    <a:pt x="728" y="23"/>
                    <a:pt x="729" y="21"/>
                    <a:pt x="729" y="21"/>
                  </a:cubicBezTo>
                  <a:cubicBezTo>
                    <a:pt x="730" y="20"/>
                    <a:pt x="730" y="19"/>
                    <a:pt x="731" y="19"/>
                  </a:cubicBezTo>
                  <a:cubicBezTo>
                    <a:pt x="731" y="18"/>
                    <a:pt x="732" y="17"/>
                    <a:pt x="732" y="17"/>
                  </a:cubicBezTo>
                  <a:cubicBezTo>
                    <a:pt x="733" y="16"/>
                    <a:pt x="734" y="14"/>
                    <a:pt x="734" y="14"/>
                  </a:cubicBezTo>
                  <a:cubicBezTo>
                    <a:pt x="735" y="14"/>
                    <a:pt x="736" y="16"/>
                    <a:pt x="736" y="16"/>
                  </a:cubicBezTo>
                  <a:cubicBezTo>
                    <a:pt x="737" y="16"/>
                    <a:pt x="738" y="17"/>
                    <a:pt x="739" y="18"/>
                  </a:cubicBezTo>
                  <a:cubicBezTo>
                    <a:pt x="739" y="18"/>
                    <a:pt x="737" y="20"/>
                    <a:pt x="737" y="20"/>
                  </a:cubicBezTo>
                  <a:cubicBezTo>
                    <a:pt x="737" y="20"/>
                    <a:pt x="739" y="22"/>
                    <a:pt x="739" y="22"/>
                  </a:cubicBezTo>
                  <a:cubicBezTo>
                    <a:pt x="739" y="21"/>
                    <a:pt x="741" y="20"/>
                    <a:pt x="741" y="19"/>
                  </a:cubicBezTo>
                  <a:cubicBezTo>
                    <a:pt x="741" y="19"/>
                    <a:pt x="739" y="18"/>
                    <a:pt x="739" y="18"/>
                  </a:cubicBezTo>
                  <a:cubicBezTo>
                    <a:pt x="739" y="17"/>
                    <a:pt x="740" y="16"/>
                    <a:pt x="740" y="15"/>
                  </a:cubicBezTo>
                  <a:cubicBezTo>
                    <a:pt x="741" y="15"/>
                    <a:pt x="742" y="14"/>
                    <a:pt x="742" y="13"/>
                  </a:cubicBezTo>
                  <a:cubicBezTo>
                    <a:pt x="742" y="13"/>
                    <a:pt x="744" y="12"/>
                    <a:pt x="744" y="11"/>
                  </a:cubicBezTo>
                  <a:cubicBezTo>
                    <a:pt x="744" y="11"/>
                    <a:pt x="741" y="10"/>
                    <a:pt x="742" y="9"/>
                  </a:cubicBezTo>
                  <a:cubicBezTo>
                    <a:pt x="742" y="9"/>
                    <a:pt x="743" y="8"/>
                    <a:pt x="743" y="7"/>
                  </a:cubicBezTo>
                  <a:cubicBezTo>
                    <a:pt x="744" y="6"/>
                    <a:pt x="744" y="5"/>
                    <a:pt x="745" y="5"/>
                  </a:cubicBezTo>
                  <a:cubicBezTo>
                    <a:pt x="745" y="5"/>
                    <a:pt x="747" y="7"/>
                    <a:pt x="747" y="7"/>
                  </a:cubicBezTo>
                  <a:cubicBezTo>
                    <a:pt x="748" y="6"/>
                    <a:pt x="748" y="5"/>
                    <a:pt x="749" y="4"/>
                  </a:cubicBezTo>
                  <a:cubicBezTo>
                    <a:pt x="750" y="5"/>
                    <a:pt x="750" y="5"/>
                    <a:pt x="751" y="6"/>
                  </a:cubicBezTo>
                  <a:cubicBezTo>
                    <a:pt x="752" y="7"/>
                    <a:pt x="753" y="7"/>
                    <a:pt x="753" y="8"/>
                  </a:cubicBezTo>
                  <a:cubicBezTo>
                    <a:pt x="754" y="8"/>
                    <a:pt x="755" y="9"/>
                    <a:pt x="756" y="9"/>
                  </a:cubicBezTo>
                  <a:cubicBezTo>
                    <a:pt x="756" y="10"/>
                    <a:pt x="754" y="11"/>
                    <a:pt x="754" y="12"/>
                  </a:cubicBezTo>
                  <a:cubicBezTo>
                    <a:pt x="754" y="12"/>
                    <a:pt x="756" y="13"/>
                    <a:pt x="756" y="13"/>
                  </a:cubicBezTo>
                  <a:cubicBezTo>
                    <a:pt x="756" y="14"/>
                    <a:pt x="758" y="15"/>
                    <a:pt x="758" y="15"/>
                  </a:cubicBezTo>
                  <a:cubicBezTo>
                    <a:pt x="758" y="15"/>
                    <a:pt x="756" y="17"/>
                    <a:pt x="757" y="17"/>
                  </a:cubicBezTo>
                  <a:cubicBezTo>
                    <a:pt x="757" y="18"/>
                    <a:pt x="758" y="19"/>
                    <a:pt x="759" y="19"/>
                  </a:cubicBezTo>
                  <a:cubicBezTo>
                    <a:pt x="759" y="19"/>
                    <a:pt x="760" y="17"/>
                    <a:pt x="761" y="17"/>
                  </a:cubicBezTo>
                  <a:cubicBezTo>
                    <a:pt x="761" y="17"/>
                    <a:pt x="762" y="18"/>
                    <a:pt x="763" y="18"/>
                  </a:cubicBezTo>
                  <a:cubicBezTo>
                    <a:pt x="763" y="18"/>
                    <a:pt x="765" y="20"/>
                    <a:pt x="765" y="20"/>
                  </a:cubicBezTo>
                  <a:cubicBezTo>
                    <a:pt x="766" y="20"/>
                    <a:pt x="766" y="19"/>
                    <a:pt x="767" y="18"/>
                  </a:cubicBezTo>
                  <a:cubicBezTo>
                    <a:pt x="767" y="17"/>
                    <a:pt x="768" y="16"/>
                    <a:pt x="768" y="16"/>
                  </a:cubicBezTo>
                  <a:cubicBezTo>
                    <a:pt x="769" y="15"/>
                    <a:pt x="770" y="14"/>
                    <a:pt x="770" y="13"/>
                  </a:cubicBezTo>
                  <a:cubicBezTo>
                    <a:pt x="771" y="13"/>
                    <a:pt x="771" y="12"/>
                    <a:pt x="772" y="11"/>
                  </a:cubicBezTo>
                  <a:cubicBezTo>
                    <a:pt x="772" y="11"/>
                    <a:pt x="774" y="13"/>
                    <a:pt x="774" y="13"/>
                  </a:cubicBezTo>
                  <a:cubicBezTo>
                    <a:pt x="775" y="13"/>
                    <a:pt x="775" y="11"/>
                    <a:pt x="776" y="11"/>
                  </a:cubicBezTo>
                  <a:cubicBezTo>
                    <a:pt x="776" y="11"/>
                    <a:pt x="778" y="13"/>
                    <a:pt x="778" y="12"/>
                  </a:cubicBezTo>
                  <a:cubicBezTo>
                    <a:pt x="779" y="12"/>
                    <a:pt x="779" y="11"/>
                    <a:pt x="780" y="10"/>
                  </a:cubicBezTo>
                  <a:cubicBezTo>
                    <a:pt x="780" y="10"/>
                    <a:pt x="781" y="8"/>
                    <a:pt x="781" y="8"/>
                  </a:cubicBezTo>
                  <a:cubicBezTo>
                    <a:pt x="782" y="8"/>
                    <a:pt x="783" y="9"/>
                    <a:pt x="784" y="10"/>
                  </a:cubicBezTo>
                  <a:cubicBezTo>
                    <a:pt x="784" y="10"/>
                    <a:pt x="785" y="11"/>
                    <a:pt x="786" y="11"/>
                  </a:cubicBezTo>
                  <a:cubicBezTo>
                    <a:pt x="786" y="11"/>
                    <a:pt x="787" y="9"/>
                    <a:pt x="788" y="9"/>
                  </a:cubicBezTo>
                  <a:cubicBezTo>
                    <a:pt x="788" y="9"/>
                    <a:pt x="790" y="11"/>
                    <a:pt x="790" y="11"/>
                  </a:cubicBezTo>
                  <a:cubicBezTo>
                    <a:pt x="790" y="11"/>
                    <a:pt x="788" y="13"/>
                    <a:pt x="788" y="13"/>
                  </a:cubicBezTo>
                  <a:cubicBezTo>
                    <a:pt x="788" y="13"/>
                    <a:pt x="786" y="11"/>
                    <a:pt x="786" y="11"/>
                  </a:cubicBezTo>
                  <a:cubicBezTo>
                    <a:pt x="785" y="11"/>
                    <a:pt x="784" y="13"/>
                    <a:pt x="784" y="14"/>
                  </a:cubicBezTo>
                  <a:cubicBezTo>
                    <a:pt x="784" y="14"/>
                    <a:pt x="783" y="15"/>
                    <a:pt x="782" y="16"/>
                  </a:cubicBezTo>
                  <a:cubicBezTo>
                    <a:pt x="782" y="17"/>
                    <a:pt x="781" y="17"/>
                    <a:pt x="781" y="18"/>
                  </a:cubicBezTo>
                  <a:cubicBezTo>
                    <a:pt x="780" y="19"/>
                    <a:pt x="780" y="20"/>
                    <a:pt x="779" y="20"/>
                  </a:cubicBezTo>
                  <a:cubicBezTo>
                    <a:pt x="781" y="21"/>
                    <a:pt x="782" y="23"/>
                    <a:pt x="784" y="24"/>
                  </a:cubicBezTo>
                  <a:cubicBezTo>
                    <a:pt x="784" y="23"/>
                    <a:pt x="785" y="22"/>
                    <a:pt x="785" y="21"/>
                  </a:cubicBezTo>
                  <a:cubicBezTo>
                    <a:pt x="785" y="21"/>
                    <a:pt x="787" y="19"/>
                    <a:pt x="787" y="19"/>
                  </a:cubicBezTo>
                  <a:cubicBezTo>
                    <a:pt x="788" y="19"/>
                    <a:pt x="789" y="21"/>
                    <a:pt x="789" y="21"/>
                  </a:cubicBezTo>
                  <a:cubicBezTo>
                    <a:pt x="790" y="21"/>
                    <a:pt x="790" y="19"/>
                    <a:pt x="791" y="19"/>
                  </a:cubicBezTo>
                  <a:cubicBezTo>
                    <a:pt x="791" y="19"/>
                    <a:pt x="793" y="21"/>
                    <a:pt x="793" y="20"/>
                  </a:cubicBezTo>
                  <a:cubicBezTo>
                    <a:pt x="794" y="20"/>
                    <a:pt x="794" y="19"/>
                    <a:pt x="795" y="18"/>
                  </a:cubicBezTo>
                  <a:cubicBezTo>
                    <a:pt x="795" y="17"/>
                    <a:pt x="796" y="17"/>
                    <a:pt x="797" y="16"/>
                  </a:cubicBezTo>
                  <a:cubicBezTo>
                    <a:pt x="797" y="15"/>
                    <a:pt x="798" y="14"/>
                    <a:pt x="798" y="14"/>
                  </a:cubicBezTo>
                  <a:cubicBezTo>
                    <a:pt x="799" y="13"/>
                    <a:pt x="799" y="12"/>
                    <a:pt x="800" y="11"/>
                  </a:cubicBezTo>
                  <a:cubicBezTo>
                    <a:pt x="800" y="11"/>
                    <a:pt x="802" y="13"/>
                    <a:pt x="802" y="13"/>
                  </a:cubicBezTo>
                  <a:cubicBezTo>
                    <a:pt x="803" y="13"/>
                    <a:pt x="803" y="11"/>
                    <a:pt x="804" y="11"/>
                  </a:cubicBezTo>
                  <a:cubicBezTo>
                    <a:pt x="805" y="12"/>
                    <a:pt x="805" y="12"/>
                    <a:pt x="806" y="13"/>
                  </a:cubicBezTo>
                  <a:cubicBezTo>
                    <a:pt x="806" y="13"/>
                    <a:pt x="808" y="14"/>
                    <a:pt x="808" y="14"/>
                  </a:cubicBezTo>
                  <a:cubicBezTo>
                    <a:pt x="808" y="15"/>
                    <a:pt x="806" y="16"/>
                    <a:pt x="807" y="17"/>
                  </a:cubicBezTo>
                  <a:cubicBezTo>
                    <a:pt x="807" y="17"/>
                    <a:pt x="808" y="18"/>
                    <a:pt x="809" y="18"/>
                  </a:cubicBezTo>
                  <a:cubicBezTo>
                    <a:pt x="810" y="19"/>
                    <a:pt x="810" y="19"/>
                    <a:pt x="811" y="20"/>
                  </a:cubicBezTo>
                  <a:cubicBezTo>
                    <a:pt x="812" y="20"/>
                    <a:pt x="812" y="18"/>
                    <a:pt x="813" y="18"/>
                  </a:cubicBezTo>
                  <a:cubicBezTo>
                    <a:pt x="813" y="18"/>
                    <a:pt x="815" y="20"/>
                    <a:pt x="815" y="19"/>
                  </a:cubicBezTo>
                  <a:cubicBezTo>
                    <a:pt x="815" y="19"/>
                    <a:pt x="817" y="17"/>
                    <a:pt x="817" y="17"/>
                  </a:cubicBezTo>
                  <a:cubicBezTo>
                    <a:pt x="817" y="17"/>
                    <a:pt x="815" y="15"/>
                    <a:pt x="814" y="16"/>
                  </a:cubicBezTo>
                  <a:cubicBezTo>
                    <a:pt x="814" y="16"/>
                    <a:pt x="813" y="18"/>
                    <a:pt x="813" y="18"/>
                  </a:cubicBezTo>
                  <a:cubicBezTo>
                    <a:pt x="812" y="17"/>
                    <a:pt x="811" y="16"/>
                    <a:pt x="811" y="16"/>
                  </a:cubicBezTo>
                  <a:cubicBezTo>
                    <a:pt x="811" y="16"/>
                    <a:pt x="812" y="14"/>
                    <a:pt x="812" y="14"/>
                  </a:cubicBezTo>
                  <a:cubicBezTo>
                    <a:pt x="813" y="13"/>
                    <a:pt x="813" y="12"/>
                    <a:pt x="814" y="12"/>
                  </a:cubicBezTo>
                  <a:cubicBezTo>
                    <a:pt x="814" y="11"/>
                    <a:pt x="815" y="9"/>
                    <a:pt x="816" y="9"/>
                  </a:cubicBezTo>
                  <a:cubicBezTo>
                    <a:pt x="816" y="9"/>
                    <a:pt x="817" y="11"/>
                    <a:pt x="818" y="11"/>
                  </a:cubicBezTo>
                  <a:cubicBezTo>
                    <a:pt x="818" y="11"/>
                    <a:pt x="816" y="13"/>
                    <a:pt x="816" y="13"/>
                  </a:cubicBezTo>
                  <a:cubicBezTo>
                    <a:pt x="816" y="14"/>
                    <a:pt x="818" y="15"/>
                    <a:pt x="818" y="15"/>
                  </a:cubicBezTo>
                  <a:cubicBezTo>
                    <a:pt x="819" y="16"/>
                    <a:pt x="820" y="16"/>
                    <a:pt x="821" y="17"/>
                  </a:cubicBezTo>
                  <a:cubicBezTo>
                    <a:pt x="821" y="16"/>
                    <a:pt x="822" y="15"/>
                    <a:pt x="822" y="14"/>
                  </a:cubicBezTo>
                  <a:cubicBezTo>
                    <a:pt x="823" y="14"/>
                    <a:pt x="824" y="13"/>
                    <a:pt x="824" y="12"/>
                  </a:cubicBezTo>
                  <a:cubicBezTo>
                    <a:pt x="824" y="12"/>
                    <a:pt x="822" y="11"/>
                    <a:pt x="822" y="11"/>
                  </a:cubicBezTo>
                  <a:cubicBezTo>
                    <a:pt x="822" y="10"/>
                    <a:pt x="823" y="9"/>
                    <a:pt x="824" y="8"/>
                  </a:cubicBezTo>
                  <a:cubicBezTo>
                    <a:pt x="824" y="8"/>
                    <a:pt x="825" y="7"/>
                    <a:pt x="825" y="6"/>
                  </a:cubicBezTo>
                  <a:cubicBezTo>
                    <a:pt x="825" y="5"/>
                    <a:pt x="827" y="4"/>
                    <a:pt x="827" y="4"/>
                  </a:cubicBezTo>
                  <a:cubicBezTo>
                    <a:pt x="827" y="5"/>
                    <a:pt x="829" y="5"/>
                    <a:pt x="829" y="6"/>
                  </a:cubicBezTo>
                  <a:cubicBezTo>
                    <a:pt x="829" y="6"/>
                    <a:pt x="827" y="7"/>
                    <a:pt x="827" y="8"/>
                  </a:cubicBezTo>
                  <a:cubicBezTo>
                    <a:pt x="828" y="8"/>
                    <a:pt x="830" y="9"/>
                    <a:pt x="830" y="9"/>
                  </a:cubicBezTo>
                  <a:cubicBezTo>
                    <a:pt x="830" y="10"/>
                    <a:pt x="828" y="11"/>
                    <a:pt x="828" y="12"/>
                  </a:cubicBezTo>
                  <a:cubicBezTo>
                    <a:pt x="827" y="12"/>
                    <a:pt x="827" y="13"/>
                    <a:pt x="826" y="14"/>
                  </a:cubicBezTo>
                  <a:cubicBezTo>
                    <a:pt x="826" y="14"/>
                    <a:pt x="825" y="16"/>
                    <a:pt x="825" y="16"/>
                  </a:cubicBezTo>
                  <a:cubicBezTo>
                    <a:pt x="825" y="16"/>
                    <a:pt x="827" y="18"/>
                    <a:pt x="827" y="18"/>
                  </a:cubicBezTo>
                  <a:cubicBezTo>
                    <a:pt x="827" y="18"/>
                    <a:pt x="828" y="16"/>
                    <a:pt x="829" y="16"/>
                  </a:cubicBezTo>
                  <a:cubicBezTo>
                    <a:pt x="829" y="16"/>
                    <a:pt x="830" y="17"/>
                    <a:pt x="831" y="17"/>
                  </a:cubicBezTo>
                  <a:cubicBezTo>
                    <a:pt x="831" y="18"/>
                    <a:pt x="832" y="18"/>
                    <a:pt x="833" y="19"/>
                  </a:cubicBezTo>
                  <a:cubicBezTo>
                    <a:pt x="833" y="19"/>
                    <a:pt x="831" y="21"/>
                    <a:pt x="831" y="21"/>
                  </a:cubicBezTo>
                  <a:cubicBezTo>
                    <a:pt x="831" y="22"/>
                    <a:pt x="834" y="22"/>
                    <a:pt x="834" y="23"/>
                  </a:cubicBezTo>
                  <a:cubicBezTo>
                    <a:pt x="833" y="24"/>
                    <a:pt x="832" y="24"/>
                    <a:pt x="832" y="25"/>
                  </a:cubicBezTo>
                  <a:cubicBezTo>
                    <a:pt x="832" y="26"/>
                    <a:pt x="834" y="26"/>
                    <a:pt x="834" y="27"/>
                  </a:cubicBezTo>
                  <a:cubicBezTo>
                    <a:pt x="834" y="27"/>
                    <a:pt x="833" y="29"/>
                    <a:pt x="832" y="29"/>
                  </a:cubicBezTo>
                  <a:cubicBezTo>
                    <a:pt x="832" y="29"/>
                    <a:pt x="831" y="31"/>
                    <a:pt x="831" y="31"/>
                  </a:cubicBezTo>
                  <a:cubicBezTo>
                    <a:pt x="831" y="32"/>
                    <a:pt x="833" y="32"/>
                    <a:pt x="833" y="33"/>
                  </a:cubicBezTo>
                  <a:cubicBezTo>
                    <a:pt x="833" y="32"/>
                    <a:pt x="834" y="32"/>
                    <a:pt x="835" y="31"/>
                  </a:cubicBezTo>
                  <a:cubicBezTo>
                    <a:pt x="835" y="30"/>
                    <a:pt x="836" y="29"/>
                    <a:pt x="836" y="29"/>
                  </a:cubicBezTo>
                  <a:cubicBezTo>
                    <a:pt x="836" y="28"/>
                    <a:pt x="838" y="27"/>
                    <a:pt x="838" y="26"/>
                  </a:cubicBezTo>
                  <a:cubicBezTo>
                    <a:pt x="838" y="26"/>
                    <a:pt x="836" y="25"/>
                    <a:pt x="836" y="25"/>
                  </a:cubicBezTo>
                  <a:cubicBezTo>
                    <a:pt x="836" y="24"/>
                    <a:pt x="837" y="23"/>
                    <a:pt x="837" y="22"/>
                  </a:cubicBezTo>
                  <a:cubicBezTo>
                    <a:pt x="838" y="22"/>
                    <a:pt x="839" y="20"/>
                    <a:pt x="839" y="20"/>
                  </a:cubicBezTo>
                  <a:cubicBezTo>
                    <a:pt x="839" y="20"/>
                    <a:pt x="841" y="22"/>
                    <a:pt x="841" y="22"/>
                  </a:cubicBezTo>
                  <a:cubicBezTo>
                    <a:pt x="842" y="21"/>
                    <a:pt x="843" y="20"/>
                    <a:pt x="843" y="20"/>
                  </a:cubicBezTo>
                  <a:cubicBezTo>
                    <a:pt x="843" y="19"/>
                    <a:pt x="841" y="19"/>
                    <a:pt x="841" y="18"/>
                  </a:cubicBezTo>
                  <a:cubicBezTo>
                    <a:pt x="841" y="17"/>
                    <a:pt x="843" y="16"/>
                    <a:pt x="843" y="16"/>
                  </a:cubicBezTo>
                  <a:cubicBezTo>
                    <a:pt x="842" y="15"/>
                    <a:pt x="840" y="15"/>
                    <a:pt x="840" y="14"/>
                  </a:cubicBezTo>
                  <a:cubicBezTo>
                    <a:pt x="840" y="14"/>
                    <a:pt x="842" y="12"/>
                    <a:pt x="842" y="12"/>
                  </a:cubicBezTo>
                  <a:cubicBezTo>
                    <a:pt x="842" y="12"/>
                    <a:pt x="844" y="10"/>
                    <a:pt x="844" y="10"/>
                  </a:cubicBezTo>
                  <a:cubicBezTo>
                    <a:pt x="844" y="9"/>
                    <a:pt x="842" y="9"/>
                    <a:pt x="842" y="8"/>
                  </a:cubicBezTo>
                  <a:cubicBezTo>
                    <a:pt x="843" y="6"/>
                    <a:pt x="844" y="5"/>
                    <a:pt x="845" y="3"/>
                  </a:cubicBezTo>
                  <a:cubicBezTo>
                    <a:pt x="846" y="5"/>
                    <a:pt x="848" y="6"/>
                    <a:pt x="849" y="7"/>
                  </a:cubicBezTo>
                  <a:cubicBezTo>
                    <a:pt x="849" y="8"/>
                    <a:pt x="848" y="8"/>
                    <a:pt x="848" y="9"/>
                  </a:cubicBezTo>
                  <a:cubicBezTo>
                    <a:pt x="848" y="10"/>
                    <a:pt x="850" y="10"/>
                    <a:pt x="850" y="11"/>
                  </a:cubicBezTo>
                  <a:cubicBezTo>
                    <a:pt x="850" y="11"/>
                    <a:pt x="848" y="13"/>
                    <a:pt x="848" y="13"/>
                  </a:cubicBezTo>
                  <a:cubicBezTo>
                    <a:pt x="848" y="14"/>
                    <a:pt x="850" y="14"/>
                    <a:pt x="850" y="15"/>
                  </a:cubicBezTo>
                  <a:cubicBezTo>
                    <a:pt x="851" y="15"/>
                    <a:pt x="852" y="16"/>
                    <a:pt x="853" y="16"/>
                  </a:cubicBezTo>
                  <a:cubicBezTo>
                    <a:pt x="853" y="17"/>
                    <a:pt x="855" y="18"/>
                    <a:pt x="855" y="18"/>
                  </a:cubicBezTo>
                  <a:cubicBezTo>
                    <a:pt x="855" y="18"/>
                    <a:pt x="853" y="20"/>
                    <a:pt x="853" y="20"/>
                  </a:cubicBezTo>
                  <a:cubicBezTo>
                    <a:pt x="853" y="21"/>
                    <a:pt x="851" y="22"/>
                    <a:pt x="851" y="23"/>
                  </a:cubicBezTo>
                  <a:cubicBezTo>
                    <a:pt x="852" y="23"/>
                    <a:pt x="853" y="24"/>
                    <a:pt x="854" y="24"/>
                  </a:cubicBezTo>
                  <a:cubicBezTo>
                    <a:pt x="854" y="24"/>
                    <a:pt x="855" y="23"/>
                    <a:pt x="855" y="22"/>
                  </a:cubicBezTo>
                  <a:cubicBezTo>
                    <a:pt x="856" y="22"/>
                    <a:pt x="857" y="20"/>
                    <a:pt x="857" y="20"/>
                  </a:cubicBezTo>
                  <a:cubicBezTo>
                    <a:pt x="857" y="19"/>
                    <a:pt x="855" y="19"/>
                    <a:pt x="855" y="18"/>
                  </a:cubicBezTo>
                  <a:cubicBezTo>
                    <a:pt x="855" y="17"/>
                    <a:pt x="857" y="17"/>
                    <a:pt x="857" y="16"/>
                  </a:cubicBezTo>
                  <a:cubicBezTo>
                    <a:pt x="857" y="15"/>
                    <a:pt x="854" y="15"/>
                    <a:pt x="854" y="14"/>
                  </a:cubicBezTo>
                  <a:cubicBezTo>
                    <a:pt x="854" y="14"/>
                    <a:pt x="856" y="13"/>
                    <a:pt x="856" y="12"/>
                  </a:cubicBezTo>
                  <a:cubicBezTo>
                    <a:pt x="856" y="11"/>
                    <a:pt x="854" y="11"/>
                    <a:pt x="854" y="10"/>
                  </a:cubicBezTo>
                  <a:cubicBezTo>
                    <a:pt x="854" y="10"/>
                    <a:pt x="856" y="9"/>
                    <a:pt x="856" y="8"/>
                  </a:cubicBezTo>
                  <a:cubicBezTo>
                    <a:pt x="855" y="7"/>
                    <a:pt x="853" y="7"/>
                    <a:pt x="853" y="6"/>
                  </a:cubicBezTo>
                  <a:cubicBezTo>
                    <a:pt x="853" y="6"/>
                    <a:pt x="855" y="4"/>
                    <a:pt x="855" y="4"/>
                  </a:cubicBezTo>
                  <a:cubicBezTo>
                    <a:pt x="856" y="4"/>
                    <a:pt x="857" y="6"/>
                    <a:pt x="857" y="6"/>
                  </a:cubicBezTo>
                  <a:cubicBezTo>
                    <a:pt x="857" y="6"/>
                    <a:pt x="859" y="7"/>
                    <a:pt x="859" y="7"/>
                  </a:cubicBezTo>
                  <a:cubicBezTo>
                    <a:pt x="860" y="8"/>
                    <a:pt x="858" y="9"/>
                    <a:pt x="858" y="10"/>
                  </a:cubicBezTo>
                  <a:cubicBezTo>
                    <a:pt x="858" y="10"/>
                    <a:pt x="860" y="11"/>
                    <a:pt x="860" y="11"/>
                  </a:cubicBezTo>
                  <a:cubicBezTo>
                    <a:pt x="860" y="12"/>
                    <a:pt x="859" y="13"/>
                    <a:pt x="858" y="14"/>
                  </a:cubicBezTo>
                  <a:cubicBezTo>
                    <a:pt x="858" y="14"/>
                    <a:pt x="857" y="16"/>
                    <a:pt x="857" y="16"/>
                  </a:cubicBezTo>
                  <a:cubicBezTo>
                    <a:pt x="857" y="16"/>
                    <a:pt x="859" y="18"/>
                    <a:pt x="859" y="18"/>
                  </a:cubicBezTo>
                  <a:cubicBezTo>
                    <a:pt x="859" y="18"/>
                    <a:pt x="860" y="16"/>
                    <a:pt x="861" y="15"/>
                  </a:cubicBezTo>
                  <a:cubicBezTo>
                    <a:pt x="861" y="15"/>
                    <a:pt x="862" y="13"/>
                    <a:pt x="862" y="13"/>
                  </a:cubicBezTo>
                  <a:cubicBezTo>
                    <a:pt x="862" y="13"/>
                    <a:pt x="864" y="15"/>
                    <a:pt x="864" y="15"/>
                  </a:cubicBezTo>
                  <a:cubicBezTo>
                    <a:pt x="865" y="15"/>
                    <a:pt x="863" y="17"/>
                    <a:pt x="863" y="17"/>
                  </a:cubicBezTo>
                  <a:cubicBezTo>
                    <a:pt x="863" y="18"/>
                    <a:pt x="865" y="18"/>
                    <a:pt x="865" y="19"/>
                  </a:cubicBezTo>
                  <a:cubicBezTo>
                    <a:pt x="865" y="19"/>
                    <a:pt x="863" y="20"/>
                    <a:pt x="863" y="21"/>
                  </a:cubicBezTo>
                  <a:cubicBezTo>
                    <a:pt x="863" y="21"/>
                    <a:pt x="865" y="22"/>
                    <a:pt x="866" y="23"/>
                  </a:cubicBezTo>
                  <a:cubicBezTo>
                    <a:pt x="866" y="23"/>
                    <a:pt x="867" y="24"/>
                    <a:pt x="868" y="24"/>
                  </a:cubicBezTo>
                  <a:cubicBezTo>
                    <a:pt x="869" y="23"/>
                    <a:pt x="870" y="21"/>
                    <a:pt x="871" y="20"/>
                  </a:cubicBezTo>
                  <a:cubicBezTo>
                    <a:pt x="872" y="19"/>
                    <a:pt x="872" y="18"/>
                    <a:pt x="873" y="18"/>
                  </a:cubicBezTo>
                  <a:cubicBezTo>
                    <a:pt x="874" y="16"/>
                    <a:pt x="875" y="15"/>
                    <a:pt x="876" y="13"/>
                  </a:cubicBezTo>
                  <a:cubicBezTo>
                    <a:pt x="877" y="12"/>
                    <a:pt x="877" y="12"/>
                    <a:pt x="878" y="11"/>
                  </a:cubicBezTo>
                  <a:cubicBezTo>
                    <a:pt x="879" y="12"/>
                    <a:pt x="881" y="13"/>
                    <a:pt x="882" y="14"/>
                  </a:cubicBezTo>
                  <a:cubicBezTo>
                    <a:pt x="882" y="15"/>
                    <a:pt x="881" y="16"/>
                    <a:pt x="881" y="17"/>
                  </a:cubicBezTo>
                  <a:cubicBezTo>
                    <a:pt x="881" y="17"/>
                    <a:pt x="879" y="19"/>
                    <a:pt x="879" y="19"/>
                  </a:cubicBezTo>
                  <a:cubicBezTo>
                    <a:pt x="879" y="19"/>
                    <a:pt x="881" y="20"/>
                    <a:pt x="881" y="21"/>
                  </a:cubicBezTo>
                  <a:cubicBezTo>
                    <a:pt x="882" y="21"/>
                    <a:pt x="883" y="22"/>
                    <a:pt x="884" y="22"/>
                  </a:cubicBezTo>
                  <a:cubicBezTo>
                    <a:pt x="884" y="22"/>
                    <a:pt x="885" y="20"/>
                    <a:pt x="885" y="20"/>
                  </a:cubicBezTo>
                  <a:cubicBezTo>
                    <a:pt x="885" y="20"/>
                    <a:pt x="887" y="22"/>
                    <a:pt x="887" y="22"/>
                  </a:cubicBezTo>
                  <a:cubicBezTo>
                    <a:pt x="888" y="21"/>
                    <a:pt x="889" y="20"/>
                    <a:pt x="889" y="20"/>
                  </a:cubicBezTo>
                  <a:cubicBezTo>
                    <a:pt x="889" y="19"/>
                    <a:pt x="887" y="18"/>
                    <a:pt x="887" y="18"/>
                  </a:cubicBezTo>
                  <a:cubicBezTo>
                    <a:pt x="887" y="17"/>
                    <a:pt x="889" y="16"/>
                    <a:pt x="889" y="16"/>
                  </a:cubicBezTo>
                  <a:cubicBezTo>
                    <a:pt x="889" y="15"/>
                    <a:pt x="886" y="14"/>
                    <a:pt x="886" y="14"/>
                  </a:cubicBezTo>
                  <a:cubicBezTo>
                    <a:pt x="886" y="14"/>
                    <a:pt x="888" y="12"/>
                    <a:pt x="888" y="12"/>
                  </a:cubicBezTo>
                  <a:cubicBezTo>
                    <a:pt x="889" y="11"/>
                    <a:pt x="889" y="10"/>
                    <a:pt x="890" y="9"/>
                  </a:cubicBezTo>
                  <a:cubicBezTo>
                    <a:pt x="890" y="10"/>
                    <a:pt x="892" y="11"/>
                    <a:pt x="892" y="11"/>
                  </a:cubicBezTo>
                  <a:cubicBezTo>
                    <a:pt x="892" y="12"/>
                    <a:pt x="890" y="13"/>
                    <a:pt x="890" y="13"/>
                  </a:cubicBezTo>
                  <a:cubicBezTo>
                    <a:pt x="891" y="14"/>
                    <a:pt x="892" y="14"/>
                    <a:pt x="893" y="15"/>
                  </a:cubicBezTo>
                  <a:cubicBezTo>
                    <a:pt x="893" y="15"/>
                    <a:pt x="891" y="17"/>
                    <a:pt x="891" y="17"/>
                  </a:cubicBezTo>
                  <a:cubicBezTo>
                    <a:pt x="891" y="17"/>
                    <a:pt x="893" y="19"/>
                    <a:pt x="893" y="19"/>
                  </a:cubicBezTo>
                  <a:cubicBezTo>
                    <a:pt x="893" y="19"/>
                    <a:pt x="895" y="17"/>
                    <a:pt x="895" y="17"/>
                  </a:cubicBezTo>
                  <a:cubicBezTo>
                    <a:pt x="895" y="17"/>
                    <a:pt x="896" y="15"/>
                    <a:pt x="896" y="15"/>
                  </a:cubicBezTo>
                  <a:cubicBezTo>
                    <a:pt x="897" y="15"/>
                    <a:pt x="898" y="16"/>
                    <a:pt x="899" y="16"/>
                  </a:cubicBezTo>
                  <a:cubicBezTo>
                    <a:pt x="899" y="17"/>
                    <a:pt x="901" y="17"/>
                    <a:pt x="901" y="18"/>
                  </a:cubicBezTo>
                  <a:cubicBezTo>
                    <a:pt x="901" y="18"/>
                    <a:pt x="899" y="20"/>
                    <a:pt x="899" y="20"/>
                  </a:cubicBezTo>
                  <a:cubicBezTo>
                    <a:pt x="899" y="20"/>
                    <a:pt x="901" y="22"/>
                    <a:pt x="901" y="22"/>
                  </a:cubicBezTo>
                  <a:cubicBezTo>
                    <a:pt x="902" y="22"/>
                    <a:pt x="903" y="20"/>
                    <a:pt x="903" y="20"/>
                  </a:cubicBezTo>
                  <a:cubicBezTo>
                    <a:pt x="903" y="19"/>
                    <a:pt x="905" y="18"/>
                    <a:pt x="905" y="17"/>
                  </a:cubicBezTo>
                  <a:cubicBezTo>
                    <a:pt x="905" y="17"/>
                    <a:pt x="903" y="16"/>
                    <a:pt x="903" y="16"/>
                  </a:cubicBezTo>
                  <a:cubicBezTo>
                    <a:pt x="903" y="15"/>
                    <a:pt x="904" y="14"/>
                    <a:pt x="904" y="13"/>
                  </a:cubicBezTo>
                  <a:cubicBezTo>
                    <a:pt x="905" y="14"/>
                    <a:pt x="906" y="15"/>
                    <a:pt x="907" y="15"/>
                  </a:cubicBezTo>
                  <a:cubicBezTo>
                    <a:pt x="907" y="15"/>
                    <a:pt x="909" y="17"/>
                    <a:pt x="909" y="17"/>
                  </a:cubicBezTo>
                  <a:cubicBezTo>
                    <a:pt x="909" y="18"/>
                    <a:pt x="907" y="18"/>
                    <a:pt x="907" y="19"/>
                  </a:cubicBezTo>
                  <a:cubicBezTo>
                    <a:pt x="907" y="20"/>
                    <a:pt x="909" y="20"/>
                    <a:pt x="909" y="21"/>
                  </a:cubicBezTo>
                  <a:cubicBezTo>
                    <a:pt x="909" y="21"/>
                    <a:pt x="908" y="22"/>
                    <a:pt x="908" y="23"/>
                  </a:cubicBezTo>
                  <a:cubicBezTo>
                    <a:pt x="908" y="24"/>
                    <a:pt x="910" y="24"/>
                    <a:pt x="910" y="25"/>
                  </a:cubicBezTo>
                  <a:cubicBezTo>
                    <a:pt x="911" y="23"/>
                    <a:pt x="912" y="22"/>
                    <a:pt x="913" y="20"/>
                  </a:cubicBezTo>
                  <a:cubicBezTo>
                    <a:pt x="914" y="20"/>
                    <a:pt x="914" y="19"/>
                    <a:pt x="915" y="18"/>
                  </a:cubicBezTo>
                  <a:cubicBezTo>
                    <a:pt x="916" y="17"/>
                    <a:pt x="916" y="17"/>
                    <a:pt x="917" y="16"/>
                  </a:cubicBezTo>
                  <a:cubicBezTo>
                    <a:pt x="917" y="16"/>
                    <a:pt x="914" y="14"/>
                    <a:pt x="914" y="14"/>
                  </a:cubicBezTo>
                  <a:cubicBezTo>
                    <a:pt x="914" y="14"/>
                    <a:pt x="916" y="12"/>
                    <a:pt x="916" y="12"/>
                  </a:cubicBezTo>
                  <a:cubicBezTo>
                    <a:pt x="917" y="12"/>
                    <a:pt x="918" y="13"/>
                    <a:pt x="918" y="14"/>
                  </a:cubicBezTo>
                  <a:cubicBezTo>
                    <a:pt x="918" y="13"/>
                    <a:pt x="920" y="12"/>
                    <a:pt x="920" y="11"/>
                  </a:cubicBezTo>
                  <a:cubicBezTo>
                    <a:pt x="920" y="12"/>
                    <a:pt x="922" y="12"/>
                    <a:pt x="922" y="13"/>
                  </a:cubicBezTo>
                  <a:cubicBezTo>
                    <a:pt x="922" y="13"/>
                    <a:pt x="921" y="15"/>
                    <a:pt x="921" y="15"/>
                  </a:cubicBezTo>
                  <a:cubicBezTo>
                    <a:pt x="920" y="16"/>
                    <a:pt x="919" y="17"/>
                    <a:pt x="919" y="18"/>
                  </a:cubicBezTo>
                  <a:cubicBezTo>
                    <a:pt x="919" y="18"/>
                    <a:pt x="921" y="19"/>
                    <a:pt x="921" y="19"/>
                  </a:cubicBezTo>
                  <a:cubicBezTo>
                    <a:pt x="921" y="20"/>
                    <a:pt x="920" y="21"/>
                    <a:pt x="919" y="21"/>
                  </a:cubicBezTo>
                  <a:cubicBezTo>
                    <a:pt x="919" y="22"/>
                    <a:pt x="918" y="23"/>
                    <a:pt x="918" y="24"/>
                  </a:cubicBezTo>
                  <a:cubicBezTo>
                    <a:pt x="918" y="24"/>
                    <a:pt x="920" y="25"/>
                    <a:pt x="920" y="25"/>
                  </a:cubicBezTo>
                  <a:cubicBezTo>
                    <a:pt x="921" y="25"/>
                    <a:pt x="921" y="24"/>
                    <a:pt x="922" y="23"/>
                  </a:cubicBezTo>
                  <a:cubicBezTo>
                    <a:pt x="922" y="23"/>
                    <a:pt x="923" y="21"/>
                    <a:pt x="923" y="21"/>
                  </a:cubicBezTo>
                  <a:cubicBezTo>
                    <a:pt x="924" y="21"/>
                    <a:pt x="925" y="22"/>
                    <a:pt x="926" y="23"/>
                  </a:cubicBezTo>
                  <a:cubicBezTo>
                    <a:pt x="926" y="23"/>
                    <a:pt x="927" y="24"/>
                    <a:pt x="928" y="24"/>
                  </a:cubicBezTo>
                  <a:cubicBezTo>
                    <a:pt x="928" y="24"/>
                    <a:pt x="929" y="22"/>
                    <a:pt x="930" y="22"/>
                  </a:cubicBezTo>
                  <a:cubicBezTo>
                    <a:pt x="930" y="22"/>
                    <a:pt x="931" y="24"/>
                    <a:pt x="932" y="24"/>
                  </a:cubicBezTo>
                  <a:cubicBezTo>
                    <a:pt x="932" y="24"/>
                    <a:pt x="934" y="22"/>
                    <a:pt x="933" y="22"/>
                  </a:cubicBezTo>
                  <a:cubicBezTo>
                    <a:pt x="933" y="21"/>
                    <a:pt x="931" y="20"/>
                    <a:pt x="931" y="20"/>
                  </a:cubicBezTo>
                  <a:cubicBezTo>
                    <a:pt x="931" y="19"/>
                    <a:pt x="933" y="18"/>
                    <a:pt x="933" y="18"/>
                  </a:cubicBezTo>
                  <a:cubicBezTo>
                    <a:pt x="933" y="17"/>
                    <a:pt x="934" y="16"/>
                    <a:pt x="935" y="15"/>
                  </a:cubicBezTo>
                  <a:cubicBezTo>
                    <a:pt x="935" y="15"/>
                    <a:pt x="936" y="17"/>
                    <a:pt x="937" y="17"/>
                  </a:cubicBezTo>
                  <a:cubicBezTo>
                    <a:pt x="937" y="17"/>
                    <a:pt x="938" y="15"/>
                    <a:pt x="939" y="15"/>
                  </a:cubicBezTo>
                  <a:cubicBezTo>
                    <a:pt x="939" y="15"/>
                    <a:pt x="940" y="16"/>
                    <a:pt x="941" y="17"/>
                  </a:cubicBezTo>
                  <a:cubicBezTo>
                    <a:pt x="941" y="16"/>
                    <a:pt x="943" y="14"/>
                    <a:pt x="943" y="14"/>
                  </a:cubicBezTo>
                  <a:cubicBezTo>
                    <a:pt x="943" y="15"/>
                    <a:pt x="945" y="16"/>
                    <a:pt x="945" y="16"/>
                  </a:cubicBezTo>
                  <a:cubicBezTo>
                    <a:pt x="945" y="16"/>
                    <a:pt x="943" y="18"/>
                    <a:pt x="943" y="18"/>
                  </a:cubicBezTo>
                  <a:cubicBezTo>
                    <a:pt x="943" y="19"/>
                    <a:pt x="942" y="20"/>
                    <a:pt x="941" y="21"/>
                  </a:cubicBezTo>
                  <a:cubicBezTo>
                    <a:pt x="941" y="21"/>
                    <a:pt x="939" y="19"/>
                    <a:pt x="939" y="19"/>
                  </a:cubicBezTo>
                  <a:cubicBezTo>
                    <a:pt x="939" y="19"/>
                    <a:pt x="938" y="21"/>
                    <a:pt x="937" y="21"/>
                  </a:cubicBezTo>
                  <a:cubicBezTo>
                    <a:pt x="937" y="22"/>
                    <a:pt x="936" y="23"/>
                    <a:pt x="936" y="23"/>
                  </a:cubicBezTo>
                  <a:cubicBezTo>
                    <a:pt x="936" y="23"/>
                    <a:pt x="937" y="25"/>
                    <a:pt x="938" y="25"/>
                  </a:cubicBezTo>
                  <a:cubicBezTo>
                    <a:pt x="938" y="25"/>
                    <a:pt x="939" y="23"/>
                    <a:pt x="940" y="23"/>
                  </a:cubicBezTo>
                  <a:cubicBezTo>
                    <a:pt x="940" y="22"/>
                    <a:pt x="941" y="21"/>
                    <a:pt x="941" y="21"/>
                  </a:cubicBezTo>
                  <a:cubicBezTo>
                    <a:pt x="942" y="20"/>
                    <a:pt x="943" y="22"/>
                    <a:pt x="944" y="22"/>
                  </a:cubicBezTo>
                  <a:cubicBezTo>
                    <a:pt x="944" y="22"/>
                    <a:pt x="945" y="20"/>
                    <a:pt x="945" y="20"/>
                  </a:cubicBezTo>
                  <a:cubicBezTo>
                    <a:pt x="946" y="20"/>
                    <a:pt x="947" y="22"/>
                    <a:pt x="948" y="22"/>
                  </a:cubicBezTo>
                  <a:cubicBezTo>
                    <a:pt x="948" y="22"/>
                    <a:pt x="949" y="20"/>
                    <a:pt x="949" y="19"/>
                  </a:cubicBezTo>
                  <a:cubicBezTo>
                    <a:pt x="950" y="19"/>
                    <a:pt x="951" y="21"/>
                    <a:pt x="951" y="21"/>
                  </a:cubicBezTo>
                  <a:cubicBezTo>
                    <a:pt x="952" y="21"/>
                    <a:pt x="953" y="19"/>
                    <a:pt x="953" y="19"/>
                  </a:cubicBezTo>
                  <a:cubicBezTo>
                    <a:pt x="954" y="19"/>
                    <a:pt x="955" y="21"/>
                    <a:pt x="955" y="21"/>
                  </a:cubicBezTo>
                  <a:cubicBezTo>
                    <a:pt x="956" y="21"/>
                    <a:pt x="957" y="18"/>
                    <a:pt x="957" y="18"/>
                  </a:cubicBezTo>
                  <a:cubicBezTo>
                    <a:pt x="957" y="18"/>
                    <a:pt x="959" y="20"/>
                    <a:pt x="959" y="20"/>
                  </a:cubicBezTo>
                  <a:cubicBezTo>
                    <a:pt x="960" y="20"/>
                    <a:pt x="961" y="18"/>
                    <a:pt x="961" y="18"/>
                  </a:cubicBezTo>
                  <a:cubicBezTo>
                    <a:pt x="962" y="17"/>
                    <a:pt x="962" y="16"/>
                    <a:pt x="963" y="16"/>
                  </a:cubicBezTo>
                  <a:cubicBezTo>
                    <a:pt x="963" y="15"/>
                    <a:pt x="965" y="14"/>
                    <a:pt x="964" y="13"/>
                  </a:cubicBezTo>
                  <a:cubicBezTo>
                    <a:pt x="964" y="13"/>
                    <a:pt x="962" y="12"/>
                    <a:pt x="962" y="12"/>
                  </a:cubicBezTo>
                  <a:cubicBezTo>
                    <a:pt x="963" y="11"/>
                    <a:pt x="964" y="10"/>
                    <a:pt x="964" y="9"/>
                  </a:cubicBezTo>
                  <a:cubicBezTo>
                    <a:pt x="965" y="9"/>
                    <a:pt x="965" y="11"/>
                    <a:pt x="966" y="11"/>
                  </a:cubicBezTo>
                  <a:cubicBezTo>
                    <a:pt x="966" y="12"/>
                    <a:pt x="968" y="12"/>
                    <a:pt x="968" y="13"/>
                  </a:cubicBezTo>
                  <a:cubicBezTo>
                    <a:pt x="968" y="13"/>
                    <a:pt x="967" y="15"/>
                    <a:pt x="967" y="15"/>
                  </a:cubicBezTo>
                  <a:cubicBezTo>
                    <a:pt x="966" y="16"/>
                    <a:pt x="965" y="17"/>
                    <a:pt x="965" y="17"/>
                  </a:cubicBezTo>
                  <a:cubicBezTo>
                    <a:pt x="965" y="18"/>
                    <a:pt x="964" y="19"/>
                    <a:pt x="963" y="20"/>
                  </a:cubicBezTo>
                  <a:cubicBezTo>
                    <a:pt x="963" y="20"/>
                    <a:pt x="962" y="21"/>
                    <a:pt x="962" y="22"/>
                  </a:cubicBezTo>
                  <a:cubicBezTo>
                    <a:pt x="962" y="22"/>
                    <a:pt x="964" y="23"/>
                    <a:pt x="964" y="24"/>
                  </a:cubicBezTo>
                  <a:cubicBezTo>
                    <a:pt x="964" y="24"/>
                    <a:pt x="962" y="25"/>
                    <a:pt x="962" y="26"/>
                  </a:cubicBezTo>
                  <a:cubicBezTo>
                    <a:pt x="962" y="26"/>
                    <a:pt x="964" y="27"/>
                    <a:pt x="964" y="27"/>
                  </a:cubicBezTo>
                  <a:cubicBezTo>
                    <a:pt x="965" y="26"/>
                    <a:pt x="967" y="24"/>
                    <a:pt x="968" y="23"/>
                  </a:cubicBezTo>
                  <a:cubicBezTo>
                    <a:pt x="968" y="22"/>
                    <a:pt x="969" y="22"/>
                    <a:pt x="969" y="21"/>
                  </a:cubicBezTo>
                  <a:cubicBezTo>
                    <a:pt x="971" y="19"/>
                    <a:pt x="972" y="18"/>
                    <a:pt x="973" y="16"/>
                  </a:cubicBezTo>
                  <a:cubicBezTo>
                    <a:pt x="974" y="17"/>
                    <a:pt x="976" y="19"/>
                    <a:pt x="977" y="20"/>
                  </a:cubicBezTo>
                  <a:cubicBezTo>
                    <a:pt x="977" y="20"/>
                    <a:pt x="976" y="21"/>
                    <a:pt x="976" y="22"/>
                  </a:cubicBezTo>
                  <a:cubicBezTo>
                    <a:pt x="976" y="22"/>
                    <a:pt x="978" y="23"/>
                    <a:pt x="978" y="24"/>
                  </a:cubicBezTo>
                  <a:cubicBezTo>
                    <a:pt x="978" y="24"/>
                    <a:pt x="976" y="26"/>
                    <a:pt x="976" y="26"/>
                  </a:cubicBezTo>
                  <a:cubicBezTo>
                    <a:pt x="976" y="26"/>
                    <a:pt x="974" y="24"/>
                    <a:pt x="974" y="24"/>
                  </a:cubicBezTo>
                  <a:cubicBezTo>
                    <a:pt x="974" y="24"/>
                    <a:pt x="972" y="26"/>
                    <a:pt x="972" y="26"/>
                  </a:cubicBezTo>
                  <a:cubicBezTo>
                    <a:pt x="972" y="27"/>
                    <a:pt x="971" y="28"/>
                    <a:pt x="971" y="29"/>
                  </a:cubicBezTo>
                  <a:cubicBezTo>
                    <a:pt x="972" y="30"/>
                    <a:pt x="973" y="31"/>
                    <a:pt x="975" y="32"/>
                  </a:cubicBezTo>
                  <a:cubicBezTo>
                    <a:pt x="976" y="33"/>
                    <a:pt x="976" y="33"/>
                    <a:pt x="977" y="34"/>
                  </a:cubicBezTo>
                  <a:cubicBezTo>
                    <a:pt x="978" y="32"/>
                    <a:pt x="979" y="31"/>
                    <a:pt x="981" y="29"/>
                  </a:cubicBezTo>
                  <a:cubicBezTo>
                    <a:pt x="981" y="29"/>
                    <a:pt x="982" y="28"/>
                    <a:pt x="982" y="27"/>
                  </a:cubicBezTo>
                  <a:cubicBezTo>
                    <a:pt x="983" y="27"/>
                    <a:pt x="984" y="25"/>
                    <a:pt x="984" y="25"/>
                  </a:cubicBezTo>
                  <a:cubicBezTo>
                    <a:pt x="984" y="25"/>
                    <a:pt x="982" y="23"/>
                    <a:pt x="982" y="23"/>
                  </a:cubicBezTo>
                  <a:cubicBezTo>
                    <a:pt x="982" y="23"/>
                    <a:pt x="983" y="21"/>
                    <a:pt x="983" y="21"/>
                  </a:cubicBezTo>
                  <a:cubicBezTo>
                    <a:pt x="984" y="21"/>
                    <a:pt x="985" y="23"/>
                    <a:pt x="986" y="23"/>
                  </a:cubicBezTo>
                  <a:cubicBezTo>
                    <a:pt x="986" y="22"/>
                    <a:pt x="987" y="21"/>
                    <a:pt x="987" y="20"/>
                  </a:cubicBezTo>
                  <a:cubicBezTo>
                    <a:pt x="989" y="19"/>
                    <a:pt x="990" y="17"/>
                    <a:pt x="991" y="16"/>
                  </a:cubicBezTo>
                  <a:cubicBezTo>
                    <a:pt x="991" y="15"/>
                    <a:pt x="992" y="14"/>
                    <a:pt x="993" y="14"/>
                  </a:cubicBezTo>
                  <a:cubicBezTo>
                    <a:pt x="993" y="13"/>
                    <a:pt x="994" y="12"/>
                    <a:pt x="994" y="11"/>
                  </a:cubicBezTo>
                  <a:cubicBezTo>
                    <a:pt x="994" y="12"/>
                    <a:pt x="996" y="12"/>
                    <a:pt x="996" y="13"/>
                  </a:cubicBezTo>
                  <a:cubicBezTo>
                    <a:pt x="997" y="14"/>
                    <a:pt x="995" y="15"/>
                    <a:pt x="995" y="15"/>
                  </a:cubicBezTo>
                  <a:cubicBezTo>
                    <a:pt x="994" y="16"/>
                    <a:pt x="994" y="17"/>
                    <a:pt x="993" y="18"/>
                  </a:cubicBezTo>
                  <a:cubicBezTo>
                    <a:pt x="993" y="18"/>
                    <a:pt x="992" y="19"/>
                    <a:pt x="991" y="20"/>
                  </a:cubicBezTo>
                  <a:cubicBezTo>
                    <a:pt x="991" y="21"/>
                    <a:pt x="990" y="21"/>
                    <a:pt x="990" y="22"/>
                  </a:cubicBezTo>
                  <a:cubicBezTo>
                    <a:pt x="989" y="23"/>
                    <a:pt x="988" y="24"/>
                    <a:pt x="988" y="24"/>
                  </a:cubicBezTo>
                  <a:cubicBezTo>
                    <a:pt x="988" y="25"/>
                    <a:pt x="990" y="26"/>
                    <a:pt x="990" y="26"/>
                  </a:cubicBezTo>
                  <a:cubicBezTo>
                    <a:pt x="990" y="26"/>
                    <a:pt x="988" y="28"/>
                    <a:pt x="988" y="28"/>
                  </a:cubicBezTo>
                  <a:cubicBezTo>
                    <a:pt x="989" y="28"/>
                    <a:pt x="990" y="30"/>
                    <a:pt x="991" y="30"/>
                  </a:cubicBezTo>
                  <a:cubicBezTo>
                    <a:pt x="991" y="30"/>
                    <a:pt x="992" y="28"/>
                    <a:pt x="992" y="28"/>
                  </a:cubicBezTo>
                  <a:cubicBezTo>
                    <a:pt x="993" y="28"/>
                    <a:pt x="994" y="29"/>
                    <a:pt x="995" y="29"/>
                  </a:cubicBezTo>
                  <a:cubicBezTo>
                    <a:pt x="995" y="30"/>
                    <a:pt x="996" y="31"/>
                    <a:pt x="997" y="31"/>
                  </a:cubicBezTo>
                  <a:cubicBezTo>
                    <a:pt x="997" y="30"/>
                    <a:pt x="998" y="30"/>
                    <a:pt x="999" y="29"/>
                  </a:cubicBezTo>
                  <a:cubicBezTo>
                    <a:pt x="999" y="29"/>
                    <a:pt x="1000" y="27"/>
                    <a:pt x="1000" y="27"/>
                  </a:cubicBezTo>
                  <a:cubicBezTo>
                    <a:pt x="1000" y="26"/>
                    <a:pt x="998" y="25"/>
                    <a:pt x="998" y="25"/>
                  </a:cubicBezTo>
                  <a:cubicBezTo>
                    <a:pt x="997" y="24"/>
                    <a:pt x="997" y="24"/>
                    <a:pt x="996" y="23"/>
                  </a:cubicBezTo>
                  <a:cubicBezTo>
                    <a:pt x="997" y="22"/>
                    <a:pt x="998" y="20"/>
                    <a:pt x="999" y="19"/>
                  </a:cubicBezTo>
                  <a:cubicBezTo>
                    <a:pt x="1000" y="18"/>
                    <a:pt x="1000" y="17"/>
                    <a:pt x="1001" y="17"/>
                  </a:cubicBezTo>
                  <a:cubicBezTo>
                    <a:pt x="1001" y="16"/>
                    <a:pt x="1002" y="14"/>
                    <a:pt x="1003" y="14"/>
                  </a:cubicBezTo>
                  <a:cubicBezTo>
                    <a:pt x="1003" y="14"/>
                    <a:pt x="1005" y="16"/>
                    <a:pt x="1005" y="16"/>
                  </a:cubicBezTo>
                  <a:cubicBezTo>
                    <a:pt x="1005" y="16"/>
                    <a:pt x="1003" y="18"/>
                    <a:pt x="1003" y="18"/>
                  </a:cubicBezTo>
                  <a:cubicBezTo>
                    <a:pt x="1003" y="19"/>
                    <a:pt x="1002" y="20"/>
                    <a:pt x="1001" y="20"/>
                  </a:cubicBezTo>
                  <a:cubicBezTo>
                    <a:pt x="1001" y="21"/>
                    <a:pt x="1000" y="22"/>
                    <a:pt x="1000" y="23"/>
                  </a:cubicBezTo>
                  <a:cubicBezTo>
                    <a:pt x="1000" y="23"/>
                    <a:pt x="1002" y="24"/>
                    <a:pt x="1002" y="24"/>
                  </a:cubicBezTo>
                  <a:cubicBezTo>
                    <a:pt x="1002" y="25"/>
                    <a:pt x="1000" y="26"/>
                    <a:pt x="1000" y="27"/>
                  </a:cubicBezTo>
                  <a:cubicBezTo>
                    <a:pt x="1001" y="27"/>
                    <a:pt x="1002" y="28"/>
                    <a:pt x="1003" y="28"/>
                  </a:cubicBezTo>
                  <a:cubicBezTo>
                    <a:pt x="1003" y="29"/>
                    <a:pt x="1005" y="30"/>
                    <a:pt x="1005" y="30"/>
                  </a:cubicBezTo>
                  <a:cubicBezTo>
                    <a:pt x="1005" y="31"/>
                    <a:pt x="1003" y="32"/>
                    <a:pt x="1003" y="32"/>
                  </a:cubicBezTo>
                  <a:cubicBezTo>
                    <a:pt x="1003" y="33"/>
                    <a:pt x="1005" y="33"/>
                    <a:pt x="1005" y="34"/>
                  </a:cubicBezTo>
                  <a:cubicBezTo>
                    <a:pt x="1005" y="35"/>
                    <a:pt x="1003" y="36"/>
                    <a:pt x="1004" y="36"/>
                  </a:cubicBezTo>
                  <a:cubicBezTo>
                    <a:pt x="1004" y="37"/>
                    <a:pt x="1006" y="37"/>
                    <a:pt x="1006" y="38"/>
                  </a:cubicBezTo>
                  <a:cubicBezTo>
                    <a:pt x="1006" y="37"/>
                    <a:pt x="1007" y="36"/>
                    <a:pt x="1008" y="36"/>
                  </a:cubicBezTo>
                  <a:cubicBezTo>
                    <a:pt x="1008" y="35"/>
                    <a:pt x="1009" y="34"/>
                    <a:pt x="1009" y="33"/>
                  </a:cubicBezTo>
                  <a:cubicBezTo>
                    <a:pt x="1009" y="33"/>
                    <a:pt x="1007" y="32"/>
                    <a:pt x="1007" y="32"/>
                  </a:cubicBezTo>
                  <a:cubicBezTo>
                    <a:pt x="1007" y="31"/>
                    <a:pt x="1005" y="31"/>
                    <a:pt x="1005" y="30"/>
                  </a:cubicBezTo>
                  <a:cubicBezTo>
                    <a:pt x="1005" y="30"/>
                    <a:pt x="1006" y="28"/>
                    <a:pt x="1006" y="28"/>
                  </a:cubicBezTo>
                  <a:cubicBezTo>
                    <a:pt x="1007" y="27"/>
                    <a:pt x="1008" y="26"/>
                    <a:pt x="1008" y="26"/>
                  </a:cubicBezTo>
                  <a:cubicBezTo>
                    <a:pt x="1009" y="26"/>
                    <a:pt x="1010" y="27"/>
                    <a:pt x="1010" y="27"/>
                  </a:cubicBezTo>
                  <a:cubicBezTo>
                    <a:pt x="1011" y="28"/>
                    <a:pt x="1012" y="29"/>
                    <a:pt x="1013" y="29"/>
                  </a:cubicBezTo>
                  <a:cubicBezTo>
                    <a:pt x="1013" y="29"/>
                    <a:pt x="1014" y="31"/>
                    <a:pt x="1015" y="31"/>
                  </a:cubicBezTo>
                  <a:cubicBezTo>
                    <a:pt x="1015" y="31"/>
                    <a:pt x="1016" y="29"/>
                    <a:pt x="1017" y="28"/>
                  </a:cubicBezTo>
                  <a:cubicBezTo>
                    <a:pt x="1017" y="28"/>
                    <a:pt x="1018" y="27"/>
                    <a:pt x="1018" y="26"/>
                  </a:cubicBezTo>
                  <a:cubicBezTo>
                    <a:pt x="1019" y="26"/>
                    <a:pt x="1020" y="28"/>
                    <a:pt x="1021" y="28"/>
                  </a:cubicBezTo>
                  <a:cubicBezTo>
                    <a:pt x="1021" y="28"/>
                    <a:pt x="1022" y="26"/>
                    <a:pt x="1022" y="26"/>
                  </a:cubicBezTo>
                  <a:cubicBezTo>
                    <a:pt x="1022" y="26"/>
                    <a:pt x="1024" y="23"/>
                    <a:pt x="1024" y="23"/>
                  </a:cubicBezTo>
                  <a:cubicBezTo>
                    <a:pt x="1024" y="24"/>
                    <a:pt x="1026" y="25"/>
                    <a:pt x="1026" y="25"/>
                  </a:cubicBezTo>
                  <a:cubicBezTo>
                    <a:pt x="1026" y="26"/>
                    <a:pt x="1024" y="27"/>
                    <a:pt x="1024" y="27"/>
                  </a:cubicBezTo>
                  <a:cubicBezTo>
                    <a:pt x="1025" y="28"/>
                    <a:pt x="1027" y="28"/>
                    <a:pt x="1027" y="29"/>
                  </a:cubicBezTo>
                  <a:cubicBezTo>
                    <a:pt x="1027" y="30"/>
                    <a:pt x="1025" y="31"/>
                    <a:pt x="1025" y="31"/>
                  </a:cubicBezTo>
                  <a:cubicBezTo>
                    <a:pt x="1025" y="32"/>
                    <a:pt x="1027" y="32"/>
                    <a:pt x="1027" y="33"/>
                  </a:cubicBezTo>
                  <a:cubicBezTo>
                    <a:pt x="1028" y="32"/>
                    <a:pt x="1028" y="32"/>
                    <a:pt x="1029" y="31"/>
                  </a:cubicBezTo>
                  <a:cubicBezTo>
                    <a:pt x="1029" y="31"/>
                    <a:pt x="1030" y="29"/>
                    <a:pt x="1031" y="29"/>
                  </a:cubicBezTo>
                  <a:cubicBezTo>
                    <a:pt x="1031" y="29"/>
                    <a:pt x="1033" y="30"/>
                    <a:pt x="1033" y="30"/>
                  </a:cubicBezTo>
                  <a:cubicBezTo>
                    <a:pt x="1033" y="30"/>
                    <a:pt x="1034" y="29"/>
                    <a:pt x="1035" y="28"/>
                  </a:cubicBezTo>
                  <a:cubicBezTo>
                    <a:pt x="1035" y="27"/>
                    <a:pt x="1036" y="27"/>
                    <a:pt x="1036" y="26"/>
                  </a:cubicBezTo>
                  <a:cubicBezTo>
                    <a:pt x="1037" y="25"/>
                    <a:pt x="1037" y="24"/>
                    <a:pt x="1038" y="24"/>
                  </a:cubicBezTo>
                  <a:cubicBezTo>
                    <a:pt x="1038" y="23"/>
                    <a:pt x="1039" y="21"/>
                    <a:pt x="1040" y="21"/>
                  </a:cubicBezTo>
                  <a:cubicBezTo>
                    <a:pt x="1040" y="21"/>
                    <a:pt x="1041" y="23"/>
                    <a:pt x="1042" y="23"/>
                  </a:cubicBezTo>
                  <a:cubicBezTo>
                    <a:pt x="1042" y="24"/>
                    <a:pt x="1044" y="24"/>
                    <a:pt x="1044" y="25"/>
                  </a:cubicBezTo>
                  <a:cubicBezTo>
                    <a:pt x="1044" y="25"/>
                    <a:pt x="1043" y="27"/>
                    <a:pt x="1042" y="27"/>
                  </a:cubicBezTo>
                  <a:cubicBezTo>
                    <a:pt x="1042" y="28"/>
                    <a:pt x="1041" y="28"/>
                    <a:pt x="1041" y="29"/>
                  </a:cubicBezTo>
                  <a:cubicBezTo>
                    <a:pt x="1040" y="29"/>
                    <a:pt x="1039" y="27"/>
                    <a:pt x="1038" y="28"/>
                  </a:cubicBezTo>
                  <a:cubicBezTo>
                    <a:pt x="1038" y="28"/>
                    <a:pt x="1037" y="29"/>
                    <a:pt x="1037" y="30"/>
                  </a:cubicBezTo>
                  <a:cubicBezTo>
                    <a:pt x="1036" y="30"/>
                    <a:pt x="1035" y="32"/>
                    <a:pt x="1035" y="32"/>
                  </a:cubicBezTo>
                  <a:cubicBezTo>
                    <a:pt x="1035" y="33"/>
                    <a:pt x="1037" y="33"/>
                    <a:pt x="1037" y="34"/>
                  </a:cubicBezTo>
                  <a:cubicBezTo>
                    <a:pt x="1037" y="34"/>
                    <a:pt x="1036" y="36"/>
                    <a:pt x="1036" y="36"/>
                  </a:cubicBezTo>
                  <a:cubicBezTo>
                    <a:pt x="1035" y="37"/>
                    <a:pt x="1034" y="37"/>
                    <a:pt x="1034" y="38"/>
                  </a:cubicBezTo>
                  <a:cubicBezTo>
                    <a:pt x="1035" y="38"/>
                    <a:pt x="1035" y="40"/>
                    <a:pt x="1036" y="40"/>
                  </a:cubicBezTo>
                  <a:cubicBezTo>
                    <a:pt x="1036" y="40"/>
                    <a:pt x="1038" y="38"/>
                    <a:pt x="1038" y="38"/>
                  </a:cubicBezTo>
                  <a:cubicBezTo>
                    <a:pt x="1038" y="37"/>
                    <a:pt x="1039" y="35"/>
                    <a:pt x="1040" y="35"/>
                  </a:cubicBezTo>
                  <a:cubicBezTo>
                    <a:pt x="1040" y="35"/>
                    <a:pt x="1041" y="37"/>
                    <a:pt x="1042" y="37"/>
                  </a:cubicBezTo>
                  <a:cubicBezTo>
                    <a:pt x="1042" y="38"/>
                    <a:pt x="1043" y="39"/>
                    <a:pt x="1044" y="39"/>
                  </a:cubicBezTo>
                  <a:cubicBezTo>
                    <a:pt x="1044" y="39"/>
                    <a:pt x="1046" y="41"/>
                    <a:pt x="1046" y="41"/>
                  </a:cubicBezTo>
                  <a:cubicBezTo>
                    <a:pt x="1047" y="40"/>
                    <a:pt x="1048" y="39"/>
                    <a:pt x="1048" y="38"/>
                  </a:cubicBezTo>
                  <a:cubicBezTo>
                    <a:pt x="1049" y="38"/>
                    <a:pt x="1049" y="37"/>
                    <a:pt x="1050" y="36"/>
                  </a:cubicBezTo>
                  <a:cubicBezTo>
                    <a:pt x="1051" y="37"/>
                    <a:pt x="1053" y="38"/>
                    <a:pt x="1054" y="39"/>
                  </a:cubicBezTo>
                  <a:cubicBezTo>
                    <a:pt x="1053" y="41"/>
                    <a:pt x="1052" y="42"/>
                    <a:pt x="1051" y="44"/>
                  </a:cubicBezTo>
                  <a:cubicBezTo>
                    <a:pt x="1050" y="44"/>
                    <a:pt x="1050" y="46"/>
                    <a:pt x="1049" y="46"/>
                  </a:cubicBezTo>
                  <a:cubicBezTo>
                    <a:pt x="1048" y="46"/>
                    <a:pt x="1047" y="44"/>
                    <a:pt x="1047" y="44"/>
                  </a:cubicBezTo>
                  <a:cubicBezTo>
                    <a:pt x="1046" y="45"/>
                    <a:pt x="1046" y="47"/>
                    <a:pt x="1045" y="47"/>
                  </a:cubicBezTo>
                  <a:cubicBezTo>
                    <a:pt x="1044" y="47"/>
                    <a:pt x="1043" y="45"/>
                    <a:pt x="1043" y="45"/>
                  </a:cubicBezTo>
                  <a:cubicBezTo>
                    <a:pt x="1042" y="45"/>
                    <a:pt x="1042" y="47"/>
                    <a:pt x="1041" y="47"/>
                  </a:cubicBezTo>
                  <a:cubicBezTo>
                    <a:pt x="1041" y="48"/>
                    <a:pt x="1043" y="48"/>
                    <a:pt x="1043" y="49"/>
                  </a:cubicBezTo>
                  <a:cubicBezTo>
                    <a:pt x="1043" y="49"/>
                    <a:pt x="1041" y="51"/>
                    <a:pt x="1042" y="51"/>
                  </a:cubicBezTo>
                  <a:cubicBezTo>
                    <a:pt x="1042" y="51"/>
                    <a:pt x="1044" y="53"/>
                    <a:pt x="1044" y="53"/>
                  </a:cubicBezTo>
                  <a:cubicBezTo>
                    <a:pt x="1044" y="53"/>
                    <a:pt x="1045" y="51"/>
                    <a:pt x="1046" y="51"/>
                  </a:cubicBezTo>
                  <a:cubicBezTo>
                    <a:pt x="1046" y="51"/>
                    <a:pt x="1047" y="52"/>
                    <a:pt x="1048" y="52"/>
                  </a:cubicBezTo>
                  <a:cubicBezTo>
                    <a:pt x="1048" y="52"/>
                    <a:pt x="1049" y="50"/>
                    <a:pt x="1050" y="50"/>
                  </a:cubicBezTo>
                  <a:cubicBezTo>
                    <a:pt x="1050" y="50"/>
                    <a:pt x="1051" y="52"/>
                    <a:pt x="1052" y="52"/>
                  </a:cubicBezTo>
                  <a:cubicBezTo>
                    <a:pt x="1052" y="52"/>
                    <a:pt x="1053" y="50"/>
                    <a:pt x="1053" y="50"/>
                  </a:cubicBezTo>
                  <a:cubicBezTo>
                    <a:pt x="1054" y="49"/>
                    <a:pt x="1055" y="48"/>
                    <a:pt x="1055" y="47"/>
                  </a:cubicBezTo>
                  <a:cubicBezTo>
                    <a:pt x="1056" y="47"/>
                    <a:pt x="1057" y="46"/>
                    <a:pt x="1057" y="45"/>
                  </a:cubicBezTo>
                  <a:cubicBezTo>
                    <a:pt x="1057" y="45"/>
                    <a:pt x="1055" y="44"/>
                    <a:pt x="1055" y="43"/>
                  </a:cubicBezTo>
                  <a:cubicBezTo>
                    <a:pt x="1055" y="43"/>
                    <a:pt x="1056" y="42"/>
                    <a:pt x="1056" y="41"/>
                  </a:cubicBezTo>
                  <a:cubicBezTo>
                    <a:pt x="1056" y="41"/>
                    <a:pt x="1054" y="40"/>
                    <a:pt x="1054" y="39"/>
                  </a:cubicBezTo>
                  <a:cubicBezTo>
                    <a:pt x="1054" y="39"/>
                    <a:pt x="1056" y="38"/>
                    <a:pt x="1056" y="37"/>
                  </a:cubicBezTo>
                  <a:cubicBezTo>
                    <a:pt x="1056" y="36"/>
                    <a:pt x="1057" y="36"/>
                    <a:pt x="1058" y="35"/>
                  </a:cubicBezTo>
                  <a:cubicBezTo>
                    <a:pt x="1058" y="35"/>
                    <a:pt x="1060" y="37"/>
                    <a:pt x="1060" y="37"/>
                  </a:cubicBezTo>
                  <a:cubicBezTo>
                    <a:pt x="1060" y="37"/>
                    <a:pt x="1062" y="38"/>
                    <a:pt x="1062" y="38"/>
                  </a:cubicBezTo>
                  <a:cubicBezTo>
                    <a:pt x="1062" y="38"/>
                    <a:pt x="1064" y="36"/>
                    <a:pt x="1064" y="36"/>
                  </a:cubicBezTo>
                  <a:cubicBezTo>
                    <a:pt x="1064" y="36"/>
                    <a:pt x="1061" y="35"/>
                    <a:pt x="1061" y="34"/>
                  </a:cubicBezTo>
                  <a:cubicBezTo>
                    <a:pt x="1061" y="34"/>
                    <a:pt x="1063" y="33"/>
                    <a:pt x="1063" y="32"/>
                  </a:cubicBezTo>
                  <a:cubicBezTo>
                    <a:pt x="1064" y="31"/>
                    <a:pt x="1065" y="29"/>
                    <a:pt x="1067" y="28"/>
                  </a:cubicBezTo>
                  <a:cubicBezTo>
                    <a:pt x="1067" y="28"/>
                    <a:pt x="1069" y="29"/>
                    <a:pt x="1069" y="29"/>
                  </a:cubicBezTo>
                  <a:cubicBezTo>
                    <a:pt x="1069" y="30"/>
                    <a:pt x="1067" y="31"/>
                    <a:pt x="1067" y="32"/>
                  </a:cubicBezTo>
                  <a:cubicBezTo>
                    <a:pt x="1067" y="32"/>
                    <a:pt x="1069" y="33"/>
                    <a:pt x="1069" y="33"/>
                  </a:cubicBezTo>
                  <a:cubicBezTo>
                    <a:pt x="1069" y="34"/>
                    <a:pt x="1068" y="35"/>
                    <a:pt x="1068" y="36"/>
                  </a:cubicBezTo>
                  <a:cubicBezTo>
                    <a:pt x="1067" y="36"/>
                    <a:pt x="1066" y="37"/>
                    <a:pt x="1066" y="38"/>
                  </a:cubicBezTo>
                  <a:cubicBezTo>
                    <a:pt x="1065" y="39"/>
                    <a:pt x="1065" y="40"/>
                    <a:pt x="1064" y="40"/>
                  </a:cubicBezTo>
                  <a:cubicBezTo>
                    <a:pt x="1064" y="40"/>
                    <a:pt x="1063" y="42"/>
                    <a:pt x="1063" y="42"/>
                  </a:cubicBezTo>
                  <a:cubicBezTo>
                    <a:pt x="1062" y="42"/>
                    <a:pt x="1060" y="41"/>
                    <a:pt x="1060" y="41"/>
                  </a:cubicBezTo>
                  <a:cubicBezTo>
                    <a:pt x="1060" y="41"/>
                    <a:pt x="1058" y="42"/>
                    <a:pt x="1059" y="43"/>
                  </a:cubicBezTo>
                  <a:cubicBezTo>
                    <a:pt x="1059" y="43"/>
                    <a:pt x="1060" y="44"/>
                    <a:pt x="1061" y="45"/>
                  </a:cubicBezTo>
                  <a:cubicBezTo>
                    <a:pt x="1061" y="45"/>
                    <a:pt x="1063" y="46"/>
                    <a:pt x="1063" y="46"/>
                  </a:cubicBezTo>
                  <a:cubicBezTo>
                    <a:pt x="1063" y="47"/>
                    <a:pt x="1062" y="48"/>
                    <a:pt x="1061" y="49"/>
                  </a:cubicBezTo>
                  <a:cubicBezTo>
                    <a:pt x="1061" y="49"/>
                    <a:pt x="1060" y="50"/>
                    <a:pt x="1060" y="51"/>
                  </a:cubicBezTo>
                  <a:cubicBezTo>
                    <a:pt x="1059" y="51"/>
                    <a:pt x="1058" y="53"/>
                    <a:pt x="1058" y="53"/>
                  </a:cubicBezTo>
                  <a:cubicBezTo>
                    <a:pt x="1058" y="54"/>
                    <a:pt x="1056" y="55"/>
                    <a:pt x="1056" y="55"/>
                  </a:cubicBezTo>
                  <a:cubicBezTo>
                    <a:pt x="1056" y="55"/>
                    <a:pt x="1058" y="57"/>
                    <a:pt x="1058" y="57"/>
                  </a:cubicBezTo>
                  <a:cubicBezTo>
                    <a:pt x="1059" y="57"/>
                    <a:pt x="1060" y="55"/>
                    <a:pt x="1060" y="55"/>
                  </a:cubicBezTo>
                  <a:cubicBezTo>
                    <a:pt x="1061" y="55"/>
                    <a:pt x="1062" y="56"/>
                    <a:pt x="1062" y="56"/>
                  </a:cubicBezTo>
                  <a:cubicBezTo>
                    <a:pt x="1063" y="57"/>
                    <a:pt x="1065" y="58"/>
                    <a:pt x="1065" y="58"/>
                  </a:cubicBezTo>
                  <a:cubicBezTo>
                    <a:pt x="1065" y="59"/>
                    <a:pt x="1063" y="60"/>
                    <a:pt x="1063" y="60"/>
                  </a:cubicBezTo>
                  <a:cubicBezTo>
                    <a:pt x="1062" y="62"/>
                    <a:pt x="1061" y="63"/>
                    <a:pt x="1060" y="65"/>
                  </a:cubicBezTo>
                  <a:cubicBezTo>
                    <a:pt x="1058" y="64"/>
                    <a:pt x="1057" y="63"/>
                    <a:pt x="1055" y="61"/>
                  </a:cubicBezTo>
                  <a:cubicBezTo>
                    <a:pt x="1055" y="61"/>
                    <a:pt x="1057" y="60"/>
                    <a:pt x="1057" y="59"/>
                  </a:cubicBezTo>
                  <a:cubicBezTo>
                    <a:pt x="1057" y="59"/>
                    <a:pt x="1054" y="58"/>
                    <a:pt x="1055" y="57"/>
                  </a:cubicBezTo>
                  <a:cubicBezTo>
                    <a:pt x="1055" y="57"/>
                    <a:pt x="1056" y="56"/>
                    <a:pt x="1056" y="55"/>
                  </a:cubicBezTo>
                  <a:cubicBezTo>
                    <a:pt x="1056" y="55"/>
                    <a:pt x="1055" y="54"/>
                    <a:pt x="1054" y="53"/>
                  </a:cubicBezTo>
                  <a:cubicBezTo>
                    <a:pt x="1053" y="53"/>
                    <a:pt x="1052" y="52"/>
                    <a:pt x="1052" y="52"/>
                  </a:cubicBezTo>
                  <a:cubicBezTo>
                    <a:pt x="1051" y="53"/>
                    <a:pt x="1049" y="55"/>
                    <a:pt x="1048" y="56"/>
                  </a:cubicBezTo>
                  <a:cubicBezTo>
                    <a:pt x="1049" y="57"/>
                    <a:pt x="1050" y="57"/>
                    <a:pt x="1051" y="58"/>
                  </a:cubicBezTo>
                  <a:cubicBezTo>
                    <a:pt x="1051" y="58"/>
                    <a:pt x="1053" y="59"/>
                    <a:pt x="1053" y="60"/>
                  </a:cubicBezTo>
                  <a:cubicBezTo>
                    <a:pt x="1053" y="60"/>
                    <a:pt x="1051" y="62"/>
                    <a:pt x="1051" y="62"/>
                  </a:cubicBezTo>
                  <a:cubicBezTo>
                    <a:pt x="1051" y="62"/>
                    <a:pt x="1049" y="64"/>
                    <a:pt x="1049" y="64"/>
                  </a:cubicBezTo>
                  <a:cubicBezTo>
                    <a:pt x="1049" y="64"/>
                    <a:pt x="1051" y="66"/>
                    <a:pt x="1052" y="66"/>
                  </a:cubicBezTo>
                  <a:cubicBezTo>
                    <a:pt x="1052" y="66"/>
                    <a:pt x="1054" y="67"/>
                    <a:pt x="1054" y="68"/>
                  </a:cubicBezTo>
                  <a:cubicBezTo>
                    <a:pt x="1054" y="68"/>
                    <a:pt x="1052" y="70"/>
                    <a:pt x="1052" y="70"/>
                  </a:cubicBezTo>
                  <a:cubicBezTo>
                    <a:pt x="1052" y="70"/>
                    <a:pt x="1050" y="68"/>
                    <a:pt x="1050" y="68"/>
                  </a:cubicBezTo>
                  <a:cubicBezTo>
                    <a:pt x="1049" y="68"/>
                    <a:pt x="1049" y="70"/>
                    <a:pt x="1048" y="70"/>
                  </a:cubicBezTo>
                  <a:cubicBezTo>
                    <a:pt x="1048" y="71"/>
                    <a:pt x="1047" y="72"/>
                    <a:pt x="1047" y="73"/>
                  </a:cubicBezTo>
                  <a:cubicBezTo>
                    <a:pt x="1047" y="73"/>
                    <a:pt x="1048" y="74"/>
                    <a:pt x="1049" y="74"/>
                  </a:cubicBezTo>
                  <a:cubicBezTo>
                    <a:pt x="1049" y="74"/>
                    <a:pt x="1047" y="76"/>
                    <a:pt x="1047" y="76"/>
                  </a:cubicBezTo>
                  <a:cubicBezTo>
                    <a:pt x="1047" y="76"/>
                    <a:pt x="1045" y="75"/>
                    <a:pt x="1045" y="75"/>
                  </a:cubicBezTo>
                  <a:cubicBezTo>
                    <a:pt x="1045" y="74"/>
                    <a:pt x="1047" y="73"/>
                    <a:pt x="1047" y="73"/>
                  </a:cubicBezTo>
                  <a:cubicBezTo>
                    <a:pt x="1046" y="72"/>
                    <a:pt x="1044" y="71"/>
                    <a:pt x="1044" y="71"/>
                  </a:cubicBezTo>
                  <a:cubicBezTo>
                    <a:pt x="1044" y="70"/>
                    <a:pt x="1046" y="69"/>
                    <a:pt x="1046" y="69"/>
                  </a:cubicBezTo>
                  <a:cubicBezTo>
                    <a:pt x="1046" y="68"/>
                    <a:pt x="1044" y="68"/>
                    <a:pt x="1044" y="67"/>
                  </a:cubicBezTo>
                  <a:cubicBezTo>
                    <a:pt x="1044" y="66"/>
                    <a:pt x="1046" y="65"/>
                    <a:pt x="1045" y="65"/>
                  </a:cubicBezTo>
                  <a:cubicBezTo>
                    <a:pt x="1045" y="64"/>
                    <a:pt x="1043" y="64"/>
                    <a:pt x="1043" y="63"/>
                  </a:cubicBezTo>
                  <a:cubicBezTo>
                    <a:pt x="1043" y="62"/>
                    <a:pt x="1045" y="61"/>
                    <a:pt x="1045" y="61"/>
                  </a:cubicBezTo>
                  <a:cubicBezTo>
                    <a:pt x="1045" y="60"/>
                    <a:pt x="1043" y="60"/>
                    <a:pt x="1043" y="59"/>
                  </a:cubicBezTo>
                  <a:cubicBezTo>
                    <a:pt x="1042" y="61"/>
                    <a:pt x="1040" y="62"/>
                    <a:pt x="1039" y="63"/>
                  </a:cubicBezTo>
                  <a:cubicBezTo>
                    <a:pt x="1039" y="64"/>
                    <a:pt x="1038" y="65"/>
                    <a:pt x="1038" y="66"/>
                  </a:cubicBezTo>
                  <a:cubicBezTo>
                    <a:pt x="1037" y="66"/>
                    <a:pt x="1036" y="68"/>
                    <a:pt x="1036" y="68"/>
                  </a:cubicBezTo>
                  <a:cubicBezTo>
                    <a:pt x="1036" y="68"/>
                    <a:pt x="1034" y="66"/>
                    <a:pt x="1034" y="66"/>
                  </a:cubicBezTo>
                  <a:cubicBezTo>
                    <a:pt x="1033" y="67"/>
                    <a:pt x="1032" y="68"/>
                    <a:pt x="1032" y="68"/>
                  </a:cubicBezTo>
                  <a:cubicBezTo>
                    <a:pt x="1032" y="69"/>
                    <a:pt x="1034" y="70"/>
                    <a:pt x="1034" y="70"/>
                  </a:cubicBezTo>
                  <a:cubicBezTo>
                    <a:pt x="1034" y="71"/>
                    <a:pt x="1033" y="72"/>
                    <a:pt x="1032" y="72"/>
                  </a:cubicBezTo>
                  <a:cubicBezTo>
                    <a:pt x="1032" y="73"/>
                    <a:pt x="1031" y="74"/>
                    <a:pt x="1031" y="75"/>
                  </a:cubicBezTo>
                  <a:cubicBezTo>
                    <a:pt x="1030" y="75"/>
                    <a:pt x="1030" y="76"/>
                    <a:pt x="1029" y="77"/>
                  </a:cubicBezTo>
                  <a:cubicBezTo>
                    <a:pt x="1028" y="76"/>
                    <a:pt x="1026" y="75"/>
                    <a:pt x="1025" y="73"/>
                  </a:cubicBezTo>
                  <a:cubicBezTo>
                    <a:pt x="1025" y="73"/>
                    <a:pt x="1026" y="72"/>
                    <a:pt x="1026" y="71"/>
                  </a:cubicBezTo>
                  <a:cubicBezTo>
                    <a:pt x="1027" y="71"/>
                    <a:pt x="1028" y="69"/>
                    <a:pt x="1028" y="69"/>
                  </a:cubicBezTo>
                  <a:cubicBezTo>
                    <a:pt x="1028" y="69"/>
                    <a:pt x="1026" y="68"/>
                    <a:pt x="1026" y="67"/>
                  </a:cubicBezTo>
                  <a:cubicBezTo>
                    <a:pt x="1025" y="67"/>
                    <a:pt x="1024" y="66"/>
                    <a:pt x="1024" y="66"/>
                  </a:cubicBezTo>
                  <a:cubicBezTo>
                    <a:pt x="1023" y="66"/>
                    <a:pt x="1022" y="68"/>
                    <a:pt x="1022" y="68"/>
                  </a:cubicBezTo>
                  <a:cubicBezTo>
                    <a:pt x="1022" y="68"/>
                    <a:pt x="1020" y="70"/>
                    <a:pt x="1020" y="70"/>
                  </a:cubicBezTo>
                  <a:cubicBezTo>
                    <a:pt x="1020" y="70"/>
                    <a:pt x="1018" y="69"/>
                    <a:pt x="1018" y="68"/>
                  </a:cubicBezTo>
                  <a:cubicBezTo>
                    <a:pt x="1018" y="68"/>
                    <a:pt x="1016" y="67"/>
                    <a:pt x="1016" y="67"/>
                  </a:cubicBezTo>
                  <a:cubicBezTo>
                    <a:pt x="1016" y="66"/>
                    <a:pt x="1018" y="65"/>
                    <a:pt x="1017" y="64"/>
                  </a:cubicBezTo>
                  <a:cubicBezTo>
                    <a:pt x="1017" y="64"/>
                    <a:pt x="1016" y="63"/>
                    <a:pt x="1015" y="63"/>
                  </a:cubicBezTo>
                  <a:cubicBezTo>
                    <a:pt x="1014" y="62"/>
                    <a:pt x="1014" y="62"/>
                    <a:pt x="1013" y="61"/>
                  </a:cubicBezTo>
                  <a:cubicBezTo>
                    <a:pt x="1013" y="62"/>
                    <a:pt x="1011" y="63"/>
                    <a:pt x="1011" y="63"/>
                  </a:cubicBezTo>
                  <a:cubicBezTo>
                    <a:pt x="1011" y="64"/>
                    <a:pt x="1013" y="65"/>
                    <a:pt x="1013" y="65"/>
                  </a:cubicBezTo>
                  <a:cubicBezTo>
                    <a:pt x="1014" y="65"/>
                    <a:pt x="1016" y="66"/>
                    <a:pt x="1016" y="67"/>
                  </a:cubicBezTo>
                  <a:cubicBezTo>
                    <a:pt x="1016" y="67"/>
                    <a:pt x="1014" y="68"/>
                    <a:pt x="1014" y="69"/>
                  </a:cubicBezTo>
                  <a:cubicBezTo>
                    <a:pt x="1014" y="69"/>
                    <a:pt x="1013" y="71"/>
                    <a:pt x="1012" y="71"/>
                  </a:cubicBezTo>
                  <a:cubicBezTo>
                    <a:pt x="1012" y="71"/>
                    <a:pt x="1010" y="69"/>
                    <a:pt x="1010" y="69"/>
                  </a:cubicBezTo>
                  <a:cubicBezTo>
                    <a:pt x="1009" y="70"/>
                    <a:pt x="1009" y="71"/>
                    <a:pt x="1008" y="72"/>
                  </a:cubicBezTo>
                  <a:cubicBezTo>
                    <a:pt x="1009" y="72"/>
                    <a:pt x="1010" y="73"/>
                    <a:pt x="1011" y="73"/>
                  </a:cubicBezTo>
                  <a:cubicBezTo>
                    <a:pt x="1010" y="73"/>
                    <a:pt x="1009" y="76"/>
                    <a:pt x="1009" y="76"/>
                  </a:cubicBezTo>
                  <a:cubicBezTo>
                    <a:pt x="1008" y="76"/>
                    <a:pt x="1007" y="74"/>
                    <a:pt x="1007" y="74"/>
                  </a:cubicBezTo>
                  <a:cubicBezTo>
                    <a:pt x="1006" y="74"/>
                    <a:pt x="1004" y="72"/>
                    <a:pt x="1004" y="72"/>
                  </a:cubicBezTo>
                  <a:cubicBezTo>
                    <a:pt x="1004" y="72"/>
                    <a:pt x="1006" y="70"/>
                    <a:pt x="1006" y="70"/>
                  </a:cubicBezTo>
                  <a:cubicBezTo>
                    <a:pt x="1006" y="70"/>
                    <a:pt x="1008" y="68"/>
                    <a:pt x="1008" y="68"/>
                  </a:cubicBezTo>
                  <a:cubicBezTo>
                    <a:pt x="1008" y="67"/>
                    <a:pt x="1006" y="67"/>
                    <a:pt x="1006" y="66"/>
                  </a:cubicBezTo>
                  <a:cubicBezTo>
                    <a:pt x="1005" y="65"/>
                    <a:pt x="1007" y="64"/>
                    <a:pt x="1007" y="64"/>
                  </a:cubicBezTo>
                  <a:cubicBezTo>
                    <a:pt x="1007" y="63"/>
                    <a:pt x="1009" y="62"/>
                    <a:pt x="1009" y="62"/>
                  </a:cubicBezTo>
                  <a:cubicBezTo>
                    <a:pt x="1009" y="61"/>
                    <a:pt x="1007" y="60"/>
                    <a:pt x="1007" y="60"/>
                  </a:cubicBezTo>
                  <a:cubicBezTo>
                    <a:pt x="1007" y="59"/>
                    <a:pt x="1005" y="59"/>
                    <a:pt x="1005" y="58"/>
                  </a:cubicBezTo>
                  <a:cubicBezTo>
                    <a:pt x="1003" y="60"/>
                    <a:pt x="1002" y="61"/>
                    <a:pt x="1001" y="63"/>
                  </a:cubicBezTo>
                  <a:cubicBezTo>
                    <a:pt x="1001" y="63"/>
                    <a:pt x="1000" y="64"/>
                    <a:pt x="999" y="65"/>
                  </a:cubicBezTo>
                  <a:cubicBezTo>
                    <a:pt x="999" y="65"/>
                    <a:pt x="998" y="67"/>
                    <a:pt x="998" y="67"/>
                  </a:cubicBezTo>
                  <a:cubicBezTo>
                    <a:pt x="998" y="68"/>
                    <a:pt x="1000" y="68"/>
                    <a:pt x="1000" y="69"/>
                  </a:cubicBezTo>
                  <a:cubicBezTo>
                    <a:pt x="1000" y="70"/>
                    <a:pt x="998" y="70"/>
                    <a:pt x="998" y="71"/>
                  </a:cubicBezTo>
                  <a:cubicBezTo>
                    <a:pt x="997" y="70"/>
                    <a:pt x="997" y="70"/>
                    <a:pt x="996" y="69"/>
                  </a:cubicBezTo>
                  <a:cubicBezTo>
                    <a:pt x="996" y="69"/>
                    <a:pt x="994" y="68"/>
                    <a:pt x="994" y="68"/>
                  </a:cubicBezTo>
                  <a:cubicBezTo>
                    <a:pt x="994" y="67"/>
                    <a:pt x="996" y="66"/>
                    <a:pt x="995" y="65"/>
                  </a:cubicBezTo>
                  <a:cubicBezTo>
                    <a:pt x="995" y="65"/>
                    <a:pt x="994" y="64"/>
                    <a:pt x="993" y="64"/>
                  </a:cubicBezTo>
                  <a:cubicBezTo>
                    <a:pt x="993" y="63"/>
                    <a:pt x="991" y="62"/>
                    <a:pt x="991" y="62"/>
                  </a:cubicBezTo>
                  <a:cubicBezTo>
                    <a:pt x="991" y="61"/>
                    <a:pt x="993" y="60"/>
                    <a:pt x="993" y="60"/>
                  </a:cubicBezTo>
                  <a:cubicBezTo>
                    <a:pt x="993" y="59"/>
                    <a:pt x="991" y="59"/>
                    <a:pt x="990" y="58"/>
                  </a:cubicBezTo>
                  <a:cubicBezTo>
                    <a:pt x="990" y="57"/>
                    <a:pt x="992" y="56"/>
                    <a:pt x="992" y="56"/>
                  </a:cubicBezTo>
                  <a:cubicBezTo>
                    <a:pt x="992" y="55"/>
                    <a:pt x="990" y="55"/>
                    <a:pt x="990" y="54"/>
                  </a:cubicBezTo>
                  <a:cubicBezTo>
                    <a:pt x="990" y="55"/>
                    <a:pt x="988" y="56"/>
                    <a:pt x="988" y="56"/>
                  </a:cubicBezTo>
                  <a:cubicBezTo>
                    <a:pt x="988" y="57"/>
                    <a:pt x="991" y="58"/>
                    <a:pt x="990" y="58"/>
                  </a:cubicBezTo>
                  <a:cubicBezTo>
                    <a:pt x="990" y="59"/>
                    <a:pt x="989" y="60"/>
                    <a:pt x="989" y="60"/>
                  </a:cubicBezTo>
                  <a:cubicBezTo>
                    <a:pt x="988" y="61"/>
                    <a:pt x="987" y="62"/>
                    <a:pt x="987" y="62"/>
                  </a:cubicBezTo>
                  <a:cubicBezTo>
                    <a:pt x="987" y="63"/>
                    <a:pt x="985" y="64"/>
                    <a:pt x="985" y="65"/>
                  </a:cubicBezTo>
                  <a:cubicBezTo>
                    <a:pt x="985" y="65"/>
                    <a:pt x="988" y="66"/>
                    <a:pt x="988" y="66"/>
                  </a:cubicBezTo>
                  <a:cubicBezTo>
                    <a:pt x="987" y="67"/>
                    <a:pt x="986" y="68"/>
                    <a:pt x="986" y="69"/>
                  </a:cubicBezTo>
                  <a:cubicBezTo>
                    <a:pt x="985" y="69"/>
                    <a:pt x="985" y="70"/>
                    <a:pt x="984" y="71"/>
                  </a:cubicBezTo>
                  <a:cubicBezTo>
                    <a:pt x="984" y="71"/>
                    <a:pt x="982" y="69"/>
                    <a:pt x="982" y="69"/>
                  </a:cubicBezTo>
                  <a:cubicBezTo>
                    <a:pt x="981" y="69"/>
                    <a:pt x="981" y="71"/>
                    <a:pt x="980" y="71"/>
                  </a:cubicBezTo>
                  <a:cubicBezTo>
                    <a:pt x="979" y="71"/>
                    <a:pt x="979" y="70"/>
                    <a:pt x="978" y="70"/>
                  </a:cubicBezTo>
                  <a:cubicBezTo>
                    <a:pt x="977" y="70"/>
                    <a:pt x="977" y="71"/>
                    <a:pt x="976" y="72"/>
                  </a:cubicBezTo>
                  <a:cubicBezTo>
                    <a:pt x="976" y="72"/>
                    <a:pt x="974" y="70"/>
                    <a:pt x="974" y="70"/>
                  </a:cubicBezTo>
                  <a:cubicBezTo>
                    <a:pt x="974" y="70"/>
                    <a:pt x="976" y="68"/>
                    <a:pt x="976" y="68"/>
                  </a:cubicBezTo>
                  <a:cubicBezTo>
                    <a:pt x="976" y="68"/>
                    <a:pt x="977" y="66"/>
                    <a:pt x="977" y="66"/>
                  </a:cubicBezTo>
                  <a:cubicBezTo>
                    <a:pt x="978" y="66"/>
                    <a:pt x="980" y="68"/>
                    <a:pt x="980" y="67"/>
                  </a:cubicBezTo>
                  <a:cubicBezTo>
                    <a:pt x="980" y="67"/>
                    <a:pt x="981" y="66"/>
                    <a:pt x="981" y="65"/>
                  </a:cubicBezTo>
                  <a:cubicBezTo>
                    <a:pt x="982" y="64"/>
                    <a:pt x="983" y="64"/>
                    <a:pt x="983" y="63"/>
                  </a:cubicBezTo>
                  <a:cubicBezTo>
                    <a:pt x="983" y="63"/>
                    <a:pt x="985" y="61"/>
                    <a:pt x="985" y="61"/>
                  </a:cubicBezTo>
                  <a:cubicBezTo>
                    <a:pt x="985" y="61"/>
                    <a:pt x="983" y="59"/>
                    <a:pt x="983" y="59"/>
                  </a:cubicBezTo>
                  <a:cubicBezTo>
                    <a:pt x="982" y="59"/>
                    <a:pt x="981" y="61"/>
                    <a:pt x="981" y="61"/>
                  </a:cubicBezTo>
                  <a:cubicBezTo>
                    <a:pt x="980" y="61"/>
                    <a:pt x="979" y="60"/>
                    <a:pt x="979" y="60"/>
                  </a:cubicBezTo>
                  <a:cubicBezTo>
                    <a:pt x="978" y="59"/>
                    <a:pt x="977" y="58"/>
                    <a:pt x="976" y="58"/>
                  </a:cubicBezTo>
                  <a:cubicBezTo>
                    <a:pt x="976" y="58"/>
                    <a:pt x="975" y="56"/>
                    <a:pt x="974" y="56"/>
                  </a:cubicBezTo>
                  <a:cubicBezTo>
                    <a:pt x="974" y="56"/>
                    <a:pt x="973" y="58"/>
                    <a:pt x="972" y="58"/>
                  </a:cubicBezTo>
                  <a:cubicBezTo>
                    <a:pt x="972" y="58"/>
                    <a:pt x="971" y="57"/>
                    <a:pt x="970" y="57"/>
                  </a:cubicBezTo>
                  <a:cubicBezTo>
                    <a:pt x="970" y="57"/>
                    <a:pt x="969" y="58"/>
                    <a:pt x="969" y="59"/>
                  </a:cubicBezTo>
                  <a:cubicBezTo>
                    <a:pt x="968" y="60"/>
                    <a:pt x="967" y="60"/>
                    <a:pt x="967" y="61"/>
                  </a:cubicBezTo>
                  <a:cubicBezTo>
                    <a:pt x="966" y="62"/>
                    <a:pt x="966" y="63"/>
                    <a:pt x="965" y="63"/>
                  </a:cubicBezTo>
                  <a:cubicBezTo>
                    <a:pt x="965" y="64"/>
                    <a:pt x="964" y="65"/>
                    <a:pt x="963" y="66"/>
                  </a:cubicBezTo>
                  <a:cubicBezTo>
                    <a:pt x="963" y="66"/>
                    <a:pt x="962" y="68"/>
                    <a:pt x="962" y="68"/>
                  </a:cubicBezTo>
                  <a:cubicBezTo>
                    <a:pt x="961" y="68"/>
                    <a:pt x="961" y="70"/>
                    <a:pt x="960" y="70"/>
                  </a:cubicBezTo>
                  <a:cubicBezTo>
                    <a:pt x="960" y="70"/>
                    <a:pt x="958" y="69"/>
                    <a:pt x="958" y="68"/>
                  </a:cubicBezTo>
                  <a:cubicBezTo>
                    <a:pt x="958" y="68"/>
                    <a:pt x="959" y="67"/>
                    <a:pt x="960" y="66"/>
                  </a:cubicBezTo>
                  <a:cubicBezTo>
                    <a:pt x="960" y="65"/>
                    <a:pt x="961" y="65"/>
                    <a:pt x="961" y="64"/>
                  </a:cubicBezTo>
                  <a:cubicBezTo>
                    <a:pt x="962" y="63"/>
                    <a:pt x="962" y="62"/>
                    <a:pt x="963" y="62"/>
                  </a:cubicBezTo>
                  <a:cubicBezTo>
                    <a:pt x="962" y="61"/>
                    <a:pt x="961" y="61"/>
                    <a:pt x="961" y="60"/>
                  </a:cubicBezTo>
                  <a:cubicBezTo>
                    <a:pt x="960" y="60"/>
                    <a:pt x="959" y="58"/>
                    <a:pt x="958" y="58"/>
                  </a:cubicBezTo>
                  <a:cubicBezTo>
                    <a:pt x="958" y="58"/>
                    <a:pt x="957" y="60"/>
                    <a:pt x="957" y="61"/>
                  </a:cubicBezTo>
                  <a:cubicBezTo>
                    <a:pt x="956" y="61"/>
                    <a:pt x="955" y="59"/>
                    <a:pt x="955" y="59"/>
                  </a:cubicBezTo>
                  <a:cubicBezTo>
                    <a:pt x="954" y="59"/>
                    <a:pt x="953" y="61"/>
                    <a:pt x="953" y="61"/>
                  </a:cubicBezTo>
                  <a:cubicBezTo>
                    <a:pt x="952" y="61"/>
                    <a:pt x="951" y="60"/>
                    <a:pt x="951" y="59"/>
                  </a:cubicBezTo>
                  <a:cubicBezTo>
                    <a:pt x="950" y="59"/>
                    <a:pt x="949" y="58"/>
                    <a:pt x="948" y="58"/>
                  </a:cubicBezTo>
                  <a:cubicBezTo>
                    <a:pt x="948" y="58"/>
                    <a:pt x="947" y="56"/>
                    <a:pt x="946" y="56"/>
                  </a:cubicBezTo>
                  <a:cubicBezTo>
                    <a:pt x="946" y="56"/>
                    <a:pt x="945" y="58"/>
                    <a:pt x="944" y="58"/>
                  </a:cubicBezTo>
                  <a:cubicBezTo>
                    <a:pt x="944" y="58"/>
                    <a:pt x="943" y="56"/>
                    <a:pt x="942" y="56"/>
                  </a:cubicBezTo>
                  <a:cubicBezTo>
                    <a:pt x="942" y="57"/>
                    <a:pt x="941" y="59"/>
                    <a:pt x="940" y="59"/>
                  </a:cubicBezTo>
                  <a:cubicBezTo>
                    <a:pt x="940" y="59"/>
                    <a:pt x="939" y="57"/>
                    <a:pt x="938" y="57"/>
                  </a:cubicBezTo>
                  <a:cubicBezTo>
                    <a:pt x="938" y="57"/>
                    <a:pt x="937" y="59"/>
                    <a:pt x="937" y="59"/>
                  </a:cubicBezTo>
                  <a:cubicBezTo>
                    <a:pt x="936" y="59"/>
                    <a:pt x="935" y="57"/>
                    <a:pt x="934" y="58"/>
                  </a:cubicBezTo>
                  <a:cubicBezTo>
                    <a:pt x="934" y="58"/>
                    <a:pt x="933" y="60"/>
                    <a:pt x="933" y="60"/>
                  </a:cubicBezTo>
                  <a:cubicBezTo>
                    <a:pt x="932" y="60"/>
                    <a:pt x="931" y="58"/>
                    <a:pt x="930" y="58"/>
                  </a:cubicBezTo>
                  <a:cubicBezTo>
                    <a:pt x="930" y="58"/>
                    <a:pt x="929" y="60"/>
                    <a:pt x="929" y="60"/>
                  </a:cubicBezTo>
                  <a:cubicBezTo>
                    <a:pt x="929" y="61"/>
                    <a:pt x="931" y="61"/>
                    <a:pt x="931" y="62"/>
                  </a:cubicBezTo>
                  <a:cubicBezTo>
                    <a:pt x="931" y="62"/>
                    <a:pt x="929" y="64"/>
                    <a:pt x="929" y="64"/>
                  </a:cubicBezTo>
                  <a:cubicBezTo>
                    <a:pt x="929" y="64"/>
                    <a:pt x="927" y="62"/>
                    <a:pt x="927" y="63"/>
                  </a:cubicBezTo>
                  <a:cubicBezTo>
                    <a:pt x="926" y="63"/>
                    <a:pt x="926" y="65"/>
                    <a:pt x="925" y="65"/>
                  </a:cubicBezTo>
                  <a:cubicBezTo>
                    <a:pt x="925" y="64"/>
                    <a:pt x="923" y="64"/>
                    <a:pt x="923" y="63"/>
                  </a:cubicBezTo>
                  <a:cubicBezTo>
                    <a:pt x="923" y="63"/>
                    <a:pt x="925" y="61"/>
                    <a:pt x="925" y="61"/>
                  </a:cubicBezTo>
                  <a:cubicBezTo>
                    <a:pt x="925" y="60"/>
                    <a:pt x="926" y="59"/>
                    <a:pt x="926" y="59"/>
                  </a:cubicBezTo>
                  <a:cubicBezTo>
                    <a:pt x="927" y="58"/>
                    <a:pt x="928" y="57"/>
                    <a:pt x="928" y="56"/>
                  </a:cubicBezTo>
                  <a:cubicBezTo>
                    <a:pt x="928" y="56"/>
                    <a:pt x="926" y="55"/>
                    <a:pt x="926" y="55"/>
                  </a:cubicBezTo>
                  <a:cubicBezTo>
                    <a:pt x="926" y="54"/>
                    <a:pt x="928" y="53"/>
                    <a:pt x="928" y="52"/>
                  </a:cubicBezTo>
                  <a:cubicBezTo>
                    <a:pt x="928" y="52"/>
                    <a:pt x="925" y="51"/>
                    <a:pt x="925" y="51"/>
                  </a:cubicBezTo>
                  <a:cubicBezTo>
                    <a:pt x="926" y="50"/>
                    <a:pt x="927" y="49"/>
                    <a:pt x="927" y="48"/>
                  </a:cubicBezTo>
                  <a:cubicBezTo>
                    <a:pt x="928" y="48"/>
                    <a:pt x="928" y="47"/>
                    <a:pt x="929" y="46"/>
                  </a:cubicBezTo>
                  <a:cubicBezTo>
                    <a:pt x="929" y="46"/>
                    <a:pt x="930" y="44"/>
                    <a:pt x="930" y="44"/>
                  </a:cubicBezTo>
                  <a:cubicBezTo>
                    <a:pt x="930" y="44"/>
                    <a:pt x="929" y="42"/>
                    <a:pt x="928" y="42"/>
                  </a:cubicBezTo>
                  <a:cubicBezTo>
                    <a:pt x="928" y="42"/>
                    <a:pt x="927" y="44"/>
                    <a:pt x="927" y="45"/>
                  </a:cubicBezTo>
                  <a:cubicBezTo>
                    <a:pt x="926" y="45"/>
                    <a:pt x="924" y="43"/>
                    <a:pt x="924" y="43"/>
                  </a:cubicBezTo>
                  <a:cubicBezTo>
                    <a:pt x="924" y="43"/>
                    <a:pt x="923" y="45"/>
                    <a:pt x="923" y="45"/>
                  </a:cubicBezTo>
                  <a:cubicBezTo>
                    <a:pt x="923" y="46"/>
                    <a:pt x="925" y="46"/>
                    <a:pt x="925" y="47"/>
                  </a:cubicBezTo>
                  <a:cubicBezTo>
                    <a:pt x="925" y="47"/>
                    <a:pt x="923" y="48"/>
                    <a:pt x="923" y="49"/>
                  </a:cubicBezTo>
                  <a:cubicBezTo>
                    <a:pt x="923" y="50"/>
                    <a:pt x="925" y="50"/>
                    <a:pt x="925" y="51"/>
                  </a:cubicBezTo>
                  <a:cubicBezTo>
                    <a:pt x="925" y="51"/>
                    <a:pt x="924" y="52"/>
                    <a:pt x="924" y="53"/>
                  </a:cubicBezTo>
                  <a:cubicBezTo>
                    <a:pt x="924" y="53"/>
                    <a:pt x="926" y="54"/>
                    <a:pt x="926" y="55"/>
                  </a:cubicBezTo>
                  <a:cubicBezTo>
                    <a:pt x="926" y="55"/>
                    <a:pt x="925" y="56"/>
                    <a:pt x="924" y="57"/>
                  </a:cubicBezTo>
                  <a:cubicBezTo>
                    <a:pt x="924" y="57"/>
                    <a:pt x="923" y="59"/>
                    <a:pt x="923" y="59"/>
                  </a:cubicBezTo>
                  <a:cubicBezTo>
                    <a:pt x="922" y="59"/>
                    <a:pt x="920" y="58"/>
                    <a:pt x="920" y="57"/>
                  </a:cubicBezTo>
                  <a:cubicBezTo>
                    <a:pt x="920" y="57"/>
                    <a:pt x="919" y="56"/>
                    <a:pt x="918" y="56"/>
                  </a:cubicBezTo>
                  <a:cubicBezTo>
                    <a:pt x="918" y="56"/>
                    <a:pt x="916" y="54"/>
                    <a:pt x="916" y="54"/>
                  </a:cubicBezTo>
                  <a:cubicBezTo>
                    <a:pt x="915" y="54"/>
                    <a:pt x="914" y="56"/>
                    <a:pt x="914" y="56"/>
                  </a:cubicBezTo>
                  <a:cubicBezTo>
                    <a:pt x="914" y="57"/>
                    <a:pt x="913" y="58"/>
                    <a:pt x="912" y="58"/>
                  </a:cubicBezTo>
                  <a:cubicBezTo>
                    <a:pt x="912" y="59"/>
                    <a:pt x="910" y="57"/>
                    <a:pt x="910" y="57"/>
                  </a:cubicBezTo>
                  <a:cubicBezTo>
                    <a:pt x="910" y="57"/>
                    <a:pt x="908" y="55"/>
                    <a:pt x="908" y="55"/>
                  </a:cubicBezTo>
                  <a:cubicBezTo>
                    <a:pt x="908" y="55"/>
                    <a:pt x="906" y="57"/>
                    <a:pt x="906" y="57"/>
                  </a:cubicBezTo>
                  <a:cubicBezTo>
                    <a:pt x="906" y="57"/>
                    <a:pt x="905" y="60"/>
                    <a:pt x="905" y="60"/>
                  </a:cubicBezTo>
                  <a:cubicBezTo>
                    <a:pt x="904" y="59"/>
                    <a:pt x="903" y="58"/>
                    <a:pt x="902" y="58"/>
                  </a:cubicBezTo>
                  <a:cubicBezTo>
                    <a:pt x="902" y="57"/>
                    <a:pt x="901" y="57"/>
                    <a:pt x="900" y="56"/>
                  </a:cubicBezTo>
                  <a:cubicBezTo>
                    <a:pt x="900" y="56"/>
                    <a:pt x="898" y="55"/>
                    <a:pt x="898" y="54"/>
                  </a:cubicBezTo>
                  <a:cubicBezTo>
                    <a:pt x="898" y="54"/>
                    <a:pt x="899" y="52"/>
                    <a:pt x="900" y="52"/>
                  </a:cubicBezTo>
                  <a:cubicBezTo>
                    <a:pt x="899" y="52"/>
                    <a:pt x="898" y="50"/>
                    <a:pt x="897" y="50"/>
                  </a:cubicBezTo>
                  <a:cubicBezTo>
                    <a:pt x="897" y="51"/>
                    <a:pt x="896" y="52"/>
                    <a:pt x="896" y="53"/>
                  </a:cubicBezTo>
                  <a:cubicBezTo>
                    <a:pt x="895" y="53"/>
                    <a:pt x="895" y="54"/>
                    <a:pt x="894" y="55"/>
                  </a:cubicBezTo>
                  <a:cubicBezTo>
                    <a:pt x="893" y="56"/>
                    <a:pt x="893" y="56"/>
                    <a:pt x="892" y="57"/>
                  </a:cubicBezTo>
                  <a:cubicBezTo>
                    <a:pt x="892" y="58"/>
                    <a:pt x="891" y="59"/>
                    <a:pt x="890" y="59"/>
                  </a:cubicBezTo>
                  <a:cubicBezTo>
                    <a:pt x="890" y="59"/>
                    <a:pt x="889" y="58"/>
                    <a:pt x="888" y="58"/>
                  </a:cubicBezTo>
                  <a:cubicBezTo>
                    <a:pt x="888" y="58"/>
                    <a:pt x="886" y="56"/>
                    <a:pt x="886" y="56"/>
                  </a:cubicBezTo>
                  <a:cubicBezTo>
                    <a:pt x="886" y="56"/>
                    <a:pt x="888" y="54"/>
                    <a:pt x="888" y="54"/>
                  </a:cubicBezTo>
                  <a:cubicBezTo>
                    <a:pt x="887" y="54"/>
                    <a:pt x="886" y="52"/>
                    <a:pt x="885" y="52"/>
                  </a:cubicBezTo>
                  <a:cubicBezTo>
                    <a:pt x="885" y="52"/>
                    <a:pt x="884" y="54"/>
                    <a:pt x="884" y="54"/>
                  </a:cubicBezTo>
                  <a:cubicBezTo>
                    <a:pt x="883" y="55"/>
                    <a:pt x="883" y="56"/>
                    <a:pt x="882" y="57"/>
                  </a:cubicBezTo>
                  <a:cubicBezTo>
                    <a:pt x="882" y="57"/>
                    <a:pt x="881" y="59"/>
                    <a:pt x="880" y="59"/>
                  </a:cubicBezTo>
                  <a:cubicBezTo>
                    <a:pt x="880" y="59"/>
                    <a:pt x="878" y="57"/>
                    <a:pt x="878" y="57"/>
                  </a:cubicBezTo>
                  <a:cubicBezTo>
                    <a:pt x="878" y="57"/>
                    <a:pt x="876" y="59"/>
                    <a:pt x="876" y="59"/>
                  </a:cubicBezTo>
                  <a:cubicBezTo>
                    <a:pt x="877" y="60"/>
                    <a:pt x="879" y="61"/>
                    <a:pt x="879" y="61"/>
                  </a:cubicBezTo>
                  <a:cubicBezTo>
                    <a:pt x="879" y="62"/>
                    <a:pt x="877" y="63"/>
                    <a:pt x="877" y="63"/>
                  </a:cubicBezTo>
                  <a:cubicBezTo>
                    <a:pt x="876" y="64"/>
                    <a:pt x="876" y="65"/>
                    <a:pt x="875" y="65"/>
                  </a:cubicBezTo>
                  <a:cubicBezTo>
                    <a:pt x="875" y="66"/>
                    <a:pt x="874" y="68"/>
                    <a:pt x="874" y="68"/>
                  </a:cubicBezTo>
                  <a:cubicBezTo>
                    <a:pt x="873" y="68"/>
                    <a:pt x="872" y="66"/>
                    <a:pt x="871" y="66"/>
                  </a:cubicBezTo>
                  <a:cubicBezTo>
                    <a:pt x="871" y="66"/>
                    <a:pt x="870" y="68"/>
                    <a:pt x="870" y="68"/>
                  </a:cubicBezTo>
                  <a:cubicBezTo>
                    <a:pt x="868" y="67"/>
                    <a:pt x="867" y="66"/>
                    <a:pt x="865" y="65"/>
                  </a:cubicBezTo>
                  <a:cubicBezTo>
                    <a:pt x="866" y="64"/>
                    <a:pt x="866" y="63"/>
                    <a:pt x="867" y="63"/>
                  </a:cubicBezTo>
                  <a:cubicBezTo>
                    <a:pt x="867" y="62"/>
                    <a:pt x="869" y="61"/>
                    <a:pt x="869" y="60"/>
                  </a:cubicBezTo>
                  <a:cubicBezTo>
                    <a:pt x="869" y="60"/>
                    <a:pt x="866" y="59"/>
                    <a:pt x="866" y="59"/>
                  </a:cubicBezTo>
                  <a:cubicBezTo>
                    <a:pt x="867" y="58"/>
                    <a:pt x="868" y="56"/>
                    <a:pt x="868" y="56"/>
                  </a:cubicBezTo>
                  <a:cubicBezTo>
                    <a:pt x="869" y="56"/>
                    <a:pt x="870" y="58"/>
                    <a:pt x="870" y="58"/>
                  </a:cubicBezTo>
                  <a:cubicBezTo>
                    <a:pt x="871" y="58"/>
                    <a:pt x="872" y="59"/>
                    <a:pt x="873" y="60"/>
                  </a:cubicBezTo>
                  <a:cubicBezTo>
                    <a:pt x="873" y="60"/>
                    <a:pt x="874" y="61"/>
                    <a:pt x="875" y="62"/>
                  </a:cubicBezTo>
                  <a:cubicBezTo>
                    <a:pt x="875" y="61"/>
                    <a:pt x="877" y="60"/>
                    <a:pt x="876" y="59"/>
                  </a:cubicBezTo>
                  <a:cubicBezTo>
                    <a:pt x="876" y="59"/>
                    <a:pt x="874" y="58"/>
                    <a:pt x="874" y="58"/>
                  </a:cubicBezTo>
                  <a:cubicBezTo>
                    <a:pt x="874" y="57"/>
                    <a:pt x="876" y="56"/>
                    <a:pt x="876" y="55"/>
                  </a:cubicBezTo>
                  <a:cubicBezTo>
                    <a:pt x="876" y="55"/>
                    <a:pt x="874" y="54"/>
                    <a:pt x="874" y="54"/>
                  </a:cubicBezTo>
                  <a:cubicBezTo>
                    <a:pt x="874" y="53"/>
                    <a:pt x="876" y="52"/>
                    <a:pt x="875" y="51"/>
                  </a:cubicBezTo>
                  <a:cubicBezTo>
                    <a:pt x="875" y="51"/>
                    <a:pt x="874" y="50"/>
                    <a:pt x="873" y="50"/>
                  </a:cubicBezTo>
                  <a:cubicBezTo>
                    <a:pt x="873" y="50"/>
                    <a:pt x="872" y="52"/>
                    <a:pt x="871" y="52"/>
                  </a:cubicBezTo>
                  <a:cubicBezTo>
                    <a:pt x="871" y="52"/>
                    <a:pt x="870" y="50"/>
                    <a:pt x="869" y="50"/>
                  </a:cubicBezTo>
                  <a:cubicBezTo>
                    <a:pt x="869" y="51"/>
                    <a:pt x="868" y="52"/>
                    <a:pt x="868" y="52"/>
                  </a:cubicBezTo>
                  <a:cubicBezTo>
                    <a:pt x="867" y="53"/>
                    <a:pt x="866" y="55"/>
                    <a:pt x="866" y="55"/>
                  </a:cubicBezTo>
                  <a:cubicBezTo>
                    <a:pt x="865" y="55"/>
                    <a:pt x="864" y="53"/>
                    <a:pt x="864" y="53"/>
                  </a:cubicBezTo>
                  <a:cubicBezTo>
                    <a:pt x="863" y="52"/>
                    <a:pt x="862" y="52"/>
                    <a:pt x="861" y="51"/>
                  </a:cubicBezTo>
                  <a:cubicBezTo>
                    <a:pt x="861" y="51"/>
                    <a:pt x="859" y="50"/>
                    <a:pt x="859" y="50"/>
                  </a:cubicBezTo>
                  <a:cubicBezTo>
                    <a:pt x="859" y="50"/>
                    <a:pt x="858" y="51"/>
                    <a:pt x="857" y="52"/>
                  </a:cubicBezTo>
                  <a:cubicBezTo>
                    <a:pt x="857" y="53"/>
                    <a:pt x="856" y="53"/>
                    <a:pt x="856" y="54"/>
                  </a:cubicBezTo>
                  <a:cubicBezTo>
                    <a:pt x="855" y="55"/>
                    <a:pt x="855" y="56"/>
                    <a:pt x="854" y="56"/>
                  </a:cubicBezTo>
                  <a:cubicBezTo>
                    <a:pt x="853" y="57"/>
                    <a:pt x="853" y="58"/>
                    <a:pt x="852" y="59"/>
                  </a:cubicBezTo>
                  <a:cubicBezTo>
                    <a:pt x="852" y="59"/>
                    <a:pt x="851" y="61"/>
                    <a:pt x="851" y="61"/>
                  </a:cubicBezTo>
                  <a:cubicBezTo>
                    <a:pt x="850" y="61"/>
                    <a:pt x="849" y="59"/>
                    <a:pt x="848" y="59"/>
                  </a:cubicBezTo>
                  <a:cubicBezTo>
                    <a:pt x="848" y="58"/>
                    <a:pt x="847" y="58"/>
                    <a:pt x="846" y="57"/>
                  </a:cubicBezTo>
                  <a:cubicBezTo>
                    <a:pt x="846" y="57"/>
                    <a:pt x="844" y="56"/>
                    <a:pt x="844" y="56"/>
                  </a:cubicBezTo>
                  <a:cubicBezTo>
                    <a:pt x="843" y="56"/>
                    <a:pt x="842" y="54"/>
                    <a:pt x="842" y="54"/>
                  </a:cubicBezTo>
                  <a:cubicBezTo>
                    <a:pt x="841" y="54"/>
                    <a:pt x="840" y="56"/>
                    <a:pt x="840" y="56"/>
                  </a:cubicBezTo>
                  <a:cubicBezTo>
                    <a:pt x="840" y="57"/>
                    <a:pt x="839" y="58"/>
                    <a:pt x="838" y="58"/>
                  </a:cubicBezTo>
                  <a:cubicBezTo>
                    <a:pt x="838" y="59"/>
                    <a:pt x="837" y="57"/>
                    <a:pt x="836" y="57"/>
                  </a:cubicBezTo>
                  <a:cubicBezTo>
                    <a:pt x="835" y="57"/>
                    <a:pt x="835" y="59"/>
                    <a:pt x="834" y="59"/>
                  </a:cubicBezTo>
                  <a:cubicBezTo>
                    <a:pt x="834" y="59"/>
                    <a:pt x="833" y="57"/>
                    <a:pt x="832" y="57"/>
                  </a:cubicBezTo>
                  <a:cubicBezTo>
                    <a:pt x="832" y="57"/>
                    <a:pt x="831" y="59"/>
                    <a:pt x="830" y="59"/>
                  </a:cubicBezTo>
                  <a:cubicBezTo>
                    <a:pt x="830" y="60"/>
                    <a:pt x="829" y="62"/>
                    <a:pt x="829" y="62"/>
                  </a:cubicBezTo>
                  <a:cubicBezTo>
                    <a:pt x="828" y="62"/>
                    <a:pt x="827" y="60"/>
                    <a:pt x="826" y="60"/>
                  </a:cubicBezTo>
                  <a:cubicBezTo>
                    <a:pt x="826" y="60"/>
                    <a:pt x="825" y="62"/>
                    <a:pt x="825" y="62"/>
                  </a:cubicBezTo>
                  <a:cubicBezTo>
                    <a:pt x="824" y="62"/>
                    <a:pt x="823" y="60"/>
                    <a:pt x="823" y="61"/>
                  </a:cubicBezTo>
                  <a:cubicBezTo>
                    <a:pt x="822" y="61"/>
                    <a:pt x="822" y="62"/>
                    <a:pt x="821" y="63"/>
                  </a:cubicBezTo>
                  <a:cubicBezTo>
                    <a:pt x="820" y="63"/>
                    <a:pt x="820" y="64"/>
                    <a:pt x="819" y="65"/>
                  </a:cubicBezTo>
                  <a:cubicBezTo>
                    <a:pt x="819" y="65"/>
                    <a:pt x="817" y="63"/>
                    <a:pt x="817" y="63"/>
                  </a:cubicBezTo>
                  <a:cubicBezTo>
                    <a:pt x="817" y="63"/>
                    <a:pt x="818" y="61"/>
                    <a:pt x="819" y="61"/>
                  </a:cubicBezTo>
                  <a:cubicBezTo>
                    <a:pt x="819" y="61"/>
                    <a:pt x="820" y="59"/>
                    <a:pt x="820" y="59"/>
                  </a:cubicBezTo>
                  <a:cubicBezTo>
                    <a:pt x="821" y="59"/>
                    <a:pt x="822" y="61"/>
                    <a:pt x="823" y="61"/>
                  </a:cubicBezTo>
                  <a:cubicBezTo>
                    <a:pt x="823" y="60"/>
                    <a:pt x="824" y="59"/>
                    <a:pt x="824" y="58"/>
                  </a:cubicBezTo>
                  <a:cubicBezTo>
                    <a:pt x="825" y="58"/>
                    <a:pt x="825" y="57"/>
                    <a:pt x="826" y="56"/>
                  </a:cubicBezTo>
                  <a:cubicBezTo>
                    <a:pt x="826" y="55"/>
                    <a:pt x="827" y="55"/>
                    <a:pt x="828" y="54"/>
                  </a:cubicBezTo>
                  <a:cubicBezTo>
                    <a:pt x="828" y="53"/>
                    <a:pt x="829" y="52"/>
                    <a:pt x="829" y="52"/>
                  </a:cubicBezTo>
                  <a:cubicBezTo>
                    <a:pt x="830" y="52"/>
                    <a:pt x="831" y="53"/>
                    <a:pt x="832" y="53"/>
                  </a:cubicBezTo>
                  <a:cubicBezTo>
                    <a:pt x="832" y="53"/>
                    <a:pt x="834" y="55"/>
                    <a:pt x="834" y="55"/>
                  </a:cubicBezTo>
                  <a:cubicBezTo>
                    <a:pt x="834" y="54"/>
                    <a:pt x="835" y="53"/>
                    <a:pt x="836" y="53"/>
                  </a:cubicBezTo>
                  <a:cubicBezTo>
                    <a:pt x="836" y="53"/>
                    <a:pt x="837" y="51"/>
                    <a:pt x="837" y="51"/>
                  </a:cubicBezTo>
                  <a:cubicBezTo>
                    <a:pt x="837" y="50"/>
                    <a:pt x="835" y="49"/>
                    <a:pt x="835" y="49"/>
                  </a:cubicBezTo>
                  <a:cubicBezTo>
                    <a:pt x="835" y="48"/>
                    <a:pt x="836" y="47"/>
                    <a:pt x="837" y="47"/>
                  </a:cubicBezTo>
                  <a:cubicBezTo>
                    <a:pt x="837" y="46"/>
                    <a:pt x="838" y="45"/>
                    <a:pt x="838" y="44"/>
                  </a:cubicBezTo>
                  <a:cubicBezTo>
                    <a:pt x="839" y="44"/>
                    <a:pt x="840" y="43"/>
                    <a:pt x="840" y="42"/>
                  </a:cubicBezTo>
                  <a:cubicBezTo>
                    <a:pt x="839" y="41"/>
                    <a:pt x="837" y="40"/>
                    <a:pt x="836" y="39"/>
                  </a:cubicBezTo>
                  <a:cubicBezTo>
                    <a:pt x="835" y="38"/>
                    <a:pt x="834" y="38"/>
                    <a:pt x="833" y="37"/>
                  </a:cubicBezTo>
                  <a:cubicBezTo>
                    <a:pt x="833" y="38"/>
                    <a:pt x="832" y="39"/>
                    <a:pt x="832" y="39"/>
                  </a:cubicBezTo>
                  <a:cubicBezTo>
                    <a:pt x="832" y="40"/>
                    <a:pt x="834" y="40"/>
                    <a:pt x="834" y="41"/>
                  </a:cubicBezTo>
                  <a:cubicBezTo>
                    <a:pt x="834" y="42"/>
                    <a:pt x="832" y="43"/>
                    <a:pt x="832" y="43"/>
                  </a:cubicBezTo>
                  <a:cubicBezTo>
                    <a:pt x="832" y="43"/>
                    <a:pt x="834" y="45"/>
                    <a:pt x="834" y="45"/>
                  </a:cubicBezTo>
                  <a:cubicBezTo>
                    <a:pt x="834" y="45"/>
                    <a:pt x="833" y="47"/>
                    <a:pt x="833" y="47"/>
                  </a:cubicBezTo>
                  <a:cubicBezTo>
                    <a:pt x="832" y="47"/>
                    <a:pt x="831" y="46"/>
                    <a:pt x="831" y="45"/>
                  </a:cubicBezTo>
                  <a:cubicBezTo>
                    <a:pt x="830" y="45"/>
                    <a:pt x="829" y="44"/>
                    <a:pt x="828" y="44"/>
                  </a:cubicBezTo>
                  <a:cubicBezTo>
                    <a:pt x="828" y="44"/>
                    <a:pt x="827" y="46"/>
                    <a:pt x="827" y="46"/>
                  </a:cubicBezTo>
                  <a:cubicBezTo>
                    <a:pt x="826" y="46"/>
                    <a:pt x="825" y="44"/>
                    <a:pt x="824" y="44"/>
                  </a:cubicBezTo>
                  <a:cubicBezTo>
                    <a:pt x="824" y="44"/>
                    <a:pt x="823" y="46"/>
                    <a:pt x="823" y="46"/>
                  </a:cubicBezTo>
                  <a:cubicBezTo>
                    <a:pt x="822" y="47"/>
                    <a:pt x="821" y="49"/>
                    <a:pt x="821" y="49"/>
                  </a:cubicBezTo>
                  <a:cubicBezTo>
                    <a:pt x="821" y="49"/>
                    <a:pt x="819" y="47"/>
                    <a:pt x="819" y="47"/>
                  </a:cubicBezTo>
                  <a:cubicBezTo>
                    <a:pt x="818" y="47"/>
                    <a:pt x="817" y="49"/>
                    <a:pt x="817" y="49"/>
                  </a:cubicBezTo>
                  <a:cubicBezTo>
                    <a:pt x="816" y="50"/>
                    <a:pt x="816" y="51"/>
                    <a:pt x="815" y="51"/>
                  </a:cubicBezTo>
                  <a:cubicBezTo>
                    <a:pt x="815" y="52"/>
                    <a:pt x="814" y="53"/>
                    <a:pt x="814" y="54"/>
                  </a:cubicBezTo>
                  <a:cubicBezTo>
                    <a:pt x="813" y="54"/>
                    <a:pt x="812" y="56"/>
                    <a:pt x="812" y="56"/>
                  </a:cubicBezTo>
                  <a:cubicBezTo>
                    <a:pt x="811" y="56"/>
                    <a:pt x="810" y="54"/>
                    <a:pt x="810" y="54"/>
                  </a:cubicBezTo>
                  <a:cubicBezTo>
                    <a:pt x="809" y="54"/>
                    <a:pt x="809" y="56"/>
                    <a:pt x="808" y="56"/>
                  </a:cubicBezTo>
                  <a:cubicBezTo>
                    <a:pt x="808" y="57"/>
                    <a:pt x="806" y="55"/>
                    <a:pt x="806" y="55"/>
                  </a:cubicBezTo>
                  <a:cubicBezTo>
                    <a:pt x="805" y="55"/>
                    <a:pt x="804" y="53"/>
                    <a:pt x="803" y="53"/>
                  </a:cubicBezTo>
                  <a:cubicBezTo>
                    <a:pt x="803" y="53"/>
                    <a:pt x="805" y="51"/>
                    <a:pt x="805" y="51"/>
                  </a:cubicBezTo>
                  <a:cubicBezTo>
                    <a:pt x="806" y="50"/>
                    <a:pt x="806" y="49"/>
                    <a:pt x="807" y="49"/>
                  </a:cubicBezTo>
                  <a:cubicBezTo>
                    <a:pt x="807" y="48"/>
                    <a:pt x="808" y="47"/>
                    <a:pt x="809" y="46"/>
                  </a:cubicBezTo>
                  <a:cubicBezTo>
                    <a:pt x="808" y="46"/>
                    <a:pt x="807" y="45"/>
                    <a:pt x="806" y="45"/>
                  </a:cubicBezTo>
                  <a:cubicBezTo>
                    <a:pt x="806" y="45"/>
                    <a:pt x="805" y="47"/>
                    <a:pt x="805" y="47"/>
                  </a:cubicBezTo>
                  <a:cubicBezTo>
                    <a:pt x="804" y="47"/>
                    <a:pt x="803" y="45"/>
                    <a:pt x="802" y="45"/>
                  </a:cubicBezTo>
                  <a:cubicBezTo>
                    <a:pt x="802" y="45"/>
                    <a:pt x="801" y="47"/>
                    <a:pt x="801" y="47"/>
                  </a:cubicBezTo>
                  <a:cubicBezTo>
                    <a:pt x="800" y="48"/>
                    <a:pt x="800" y="49"/>
                    <a:pt x="799" y="50"/>
                  </a:cubicBezTo>
                  <a:cubicBezTo>
                    <a:pt x="798" y="50"/>
                    <a:pt x="798" y="51"/>
                    <a:pt x="797" y="52"/>
                  </a:cubicBezTo>
                  <a:cubicBezTo>
                    <a:pt x="797" y="51"/>
                    <a:pt x="796" y="51"/>
                    <a:pt x="795" y="50"/>
                  </a:cubicBezTo>
                  <a:cubicBezTo>
                    <a:pt x="795" y="50"/>
                    <a:pt x="793" y="48"/>
                    <a:pt x="793" y="48"/>
                  </a:cubicBezTo>
                  <a:cubicBezTo>
                    <a:pt x="792" y="49"/>
                    <a:pt x="792" y="50"/>
                    <a:pt x="791" y="51"/>
                  </a:cubicBezTo>
                  <a:cubicBezTo>
                    <a:pt x="793" y="52"/>
                    <a:pt x="794" y="53"/>
                    <a:pt x="796" y="54"/>
                  </a:cubicBezTo>
                  <a:cubicBezTo>
                    <a:pt x="796" y="55"/>
                    <a:pt x="797" y="55"/>
                    <a:pt x="798" y="56"/>
                  </a:cubicBezTo>
                  <a:cubicBezTo>
                    <a:pt x="799" y="56"/>
                    <a:pt x="799" y="57"/>
                    <a:pt x="800" y="58"/>
                  </a:cubicBezTo>
                  <a:cubicBezTo>
                    <a:pt x="800" y="58"/>
                    <a:pt x="802" y="59"/>
                    <a:pt x="802" y="59"/>
                  </a:cubicBezTo>
                  <a:cubicBezTo>
                    <a:pt x="802" y="59"/>
                    <a:pt x="804" y="57"/>
                    <a:pt x="804" y="57"/>
                  </a:cubicBezTo>
                  <a:cubicBezTo>
                    <a:pt x="804" y="57"/>
                    <a:pt x="806" y="58"/>
                    <a:pt x="806" y="59"/>
                  </a:cubicBezTo>
                  <a:cubicBezTo>
                    <a:pt x="806" y="59"/>
                    <a:pt x="805" y="61"/>
                    <a:pt x="805" y="61"/>
                  </a:cubicBezTo>
                  <a:cubicBezTo>
                    <a:pt x="804" y="61"/>
                    <a:pt x="803" y="63"/>
                    <a:pt x="803" y="63"/>
                  </a:cubicBezTo>
                  <a:cubicBezTo>
                    <a:pt x="802" y="63"/>
                    <a:pt x="801" y="62"/>
                    <a:pt x="801" y="61"/>
                  </a:cubicBezTo>
                  <a:cubicBezTo>
                    <a:pt x="800" y="62"/>
                    <a:pt x="799" y="63"/>
                    <a:pt x="799" y="64"/>
                  </a:cubicBezTo>
                  <a:cubicBezTo>
                    <a:pt x="799" y="64"/>
                    <a:pt x="797" y="66"/>
                    <a:pt x="797" y="66"/>
                  </a:cubicBezTo>
                  <a:cubicBezTo>
                    <a:pt x="796" y="66"/>
                    <a:pt x="796" y="64"/>
                    <a:pt x="795" y="64"/>
                  </a:cubicBezTo>
                  <a:cubicBezTo>
                    <a:pt x="795" y="64"/>
                    <a:pt x="793" y="67"/>
                    <a:pt x="793" y="66"/>
                  </a:cubicBezTo>
                  <a:cubicBezTo>
                    <a:pt x="793" y="66"/>
                    <a:pt x="791" y="65"/>
                    <a:pt x="791" y="65"/>
                  </a:cubicBezTo>
                  <a:cubicBezTo>
                    <a:pt x="791" y="64"/>
                    <a:pt x="793" y="63"/>
                    <a:pt x="793" y="63"/>
                  </a:cubicBezTo>
                  <a:cubicBezTo>
                    <a:pt x="793" y="62"/>
                    <a:pt x="795" y="60"/>
                    <a:pt x="794" y="60"/>
                  </a:cubicBezTo>
                  <a:cubicBezTo>
                    <a:pt x="794" y="60"/>
                    <a:pt x="792" y="59"/>
                    <a:pt x="792" y="59"/>
                  </a:cubicBezTo>
                  <a:cubicBezTo>
                    <a:pt x="792" y="59"/>
                    <a:pt x="791" y="61"/>
                    <a:pt x="791" y="61"/>
                  </a:cubicBezTo>
                  <a:cubicBezTo>
                    <a:pt x="790" y="61"/>
                    <a:pt x="789" y="60"/>
                    <a:pt x="788" y="59"/>
                  </a:cubicBezTo>
                  <a:cubicBezTo>
                    <a:pt x="788" y="59"/>
                    <a:pt x="786" y="58"/>
                    <a:pt x="786" y="57"/>
                  </a:cubicBezTo>
                  <a:cubicBezTo>
                    <a:pt x="786" y="57"/>
                    <a:pt x="788" y="55"/>
                    <a:pt x="788" y="55"/>
                  </a:cubicBezTo>
                  <a:cubicBezTo>
                    <a:pt x="788" y="54"/>
                    <a:pt x="789" y="54"/>
                    <a:pt x="789" y="53"/>
                  </a:cubicBezTo>
                  <a:cubicBezTo>
                    <a:pt x="790" y="52"/>
                    <a:pt x="791" y="51"/>
                    <a:pt x="791" y="51"/>
                  </a:cubicBezTo>
                  <a:cubicBezTo>
                    <a:pt x="791" y="50"/>
                    <a:pt x="789" y="49"/>
                    <a:pt x="789" y="49"/>
                  </a:cubicBezTo>
                  <a:cubicBezTo>
                    <a:pt x="789" y="48"/>
                    <a:pt x="791" y="47"/>
                    <a:pt x="791" y="47"/>
                  </a:cubicBezTo>
                  <a:cubicBezTo>
                    <a:pt x="791" y="46"/>
                    <a:pt x="788" y="46"/>
                    <a:pt x="788" y="45"/>
                  </a:cubicBezTo>
                  <a:cubicBezTo>
                    <a:pt x="788" y="46"/>
                    <a:pt x="787" y="47"/>
                    <a:pt x="787" y="47"/>
                  </a:cubicBezTo>
                  <a:cubicBezTo>
                    <a:pt x="786" y="48"/>
                    <a:pt x="785" y="49"/>
                    <a:pt x="785" y="50"/>
                  </a:cubicBezTo>
                  <a:cubicBezTo>
                    <a:pt x="785" y="50"/>
                    <a:pt x="787" y="51"/>
                    <a:pt x="787" y="51"/>
                  </a:cubicBezTo>
                  <a:cubicBezTo>
                    <a:pt x="787" y="52"/>
                    <a:pt x="786" y="53"/>
                    <a:pt x="786" y="53"/>
                  </a:cubicBezTo>
                  <a:cubicBezTo>
                    <a:pt x="785" y="54"/>
                    <a:pt x="784" y="52"/>
                    <a:pt x="783" y="52"/>
                  </a:cubicBezTo>
                  <a:cubicBezTo>
                    <a:pt x="782" y="53"/>
                    <a:pt x="781" y="55"/>
                    <a:pt x="780" y="56"/>
                  </a:cubicBezTo>
                  <a:cubicBezTo>
                    <a:pt x="778" y="55"/>
                    <a:pt x="777" y="54"/>
                    <a:pt x="775" y="53"/>
                  </a:cubicBezTo>
                  <a:cubicBezTo>
                    <a:pt x="777" y="51"/>
                    <a:pt x="778" y="50"/>
                    <a:pt x="779" y="48"/>
                  </a:cubicBezTo>
                  <a:cubicBezTo>
                    <a:pt x="779" y="48"/>
                    <a:pt x="780" y="50"/>
                    <a:pt x="781" y="50"/>
                  </a:cubicBezTo>
                  <a:cubicBezTo>
                    <a:pt x="781" y="50"/>
                    <a:pt x="783" y="48"/>
                    <a:pt x="783" y="48"/>
                  </a:cubicBezTo>
                  <a:cubicBezTo>
                    <a:pt x="783" y="48"/>
                    <a:pt x="781" y="46"/>
                    <a:pt x="781" y="46"/>
                  </a:cubicBezTo>
                  <a:cubicBezTo>
                    <a:pt x="780" y="46"/>
                    <a:pt x="782" y="44"/>
                    <a:pt x="782" y="44"/>
                  </a:cubicBezTo>
                  <a:cubicBezTo>
                    <a:pt x="782" y="43"/>
                    <a:pt x="780" y="43"/>
                    <a:pt x="780" y="42"/>
                  </a:cubicBezTo>
                  <a:cubicBezTo>
                    <a:pt x="779" y="44"/>
                    <a:pt x="778" y="45"/>
                    <a:pt x="777" y="47"/>
                  </a:cubicBezTo>
                  <a:cubicBezTo>
                    <a:pt x="776" y="47"/>
                    <a:pt x="776" y="48"/>
                    <a:pt x="775" y="49"/>
                  </a:cubicBezTo>
                  <a:cubicBezTo>
                    <a:pt x="775" y="49"/>
                    <a:pt x="773" y="47"/>
                    <a:pt x="773" y="47"/>
                  </a:cubicBezTo>
                  <a:cubicBezTo>
                    <a:pt x="772" y="47"/>
                    <a:pt x="771" y="49"/>
                    <a:pt x="771" y="49"/>
                  </a:cubicBezTo>
                  <a:cubicBezTo>
                    <a:pt x="771" y="50"/>
                    <a:pt x="770" y="52"/>
                    <a:pt x="769" y="52"/>
                  </a:cubicBezTo>
                  <a:cubicBezTo>
                    <a:pt x="769" y="52"/>
                    <a:pt x="767" y="50"/>
                    <a:pt x="767" y="50"/>
                  </a:cubicBezTo>
                  <a:cubicBezTo>
                    <a:pt x="767" y="50"/>
                    <a:pt x="765" y="48"/>
                    <a:pt x="765" y="48"/>
                  </a:cubicBezTo>
                  <a:cubicBezTo>
                    <a:pt x="765" y="48"/>
                    <a:pt x="763" y="50"/>
                    <a:pt x="763" y="50"/>
                  </a:cubicBezTo>
                  <a:cubicBezTo>
                    <a:pt x="763" y="51"/>
                    <a:pt x="765" y="52"/>
                    <a:pt x="765" y="52"/>
                  </a:cubicBezTo>
                  <a:cubicBezTo>
                    <a:pt x="765" y="53"/>
                    <a:pt x="764" y="54"/>
                    <a:pt x="764" y="54"/>
                  </a:cubicBezTo>
                  <a:cubicBezTo>
                    <a:pt x="763" y="55"/>
                    <a:pt x="763" y="56"/>
                    <a:pt x="762" y="57"/>
                  </a:cubicBezTo>
                  <a:cubicBezTo>
                    <a:pt x="762" y="57"/>
                    <a:pt x="760" y="55"/>
                    <a:pt x="760" y="55"/>
                  </a:cubicBezTo>
                  <a:cubicBezTo>
                    <a:pt x="759" y="55"/>
                    <a:pt x="758" y="57"/>
                    <a:pt x="758" y="57"/>
                  </a:cubicBezTo>
                  <a:cubicBezTo>
                    <a:pt x="758" y="58"/>
                    <a:pt x="756" y="59"/>
                    <a:pt x="756" y="59"/>
                  </a:cubicBezTo>
                  <a:cubicBezTo>
                    <a:pt x="756" y="60"/>
                    <a:pt x="759" y="61"/>
                    <a:pt x="758" y="61"/>
                  </a:cubicBezTo>
                  <a:cubicBezTo>
                    <a:pt x="758" y="62"/>
                    <a:pt x="757" y="63"/>
                    <a:pt x="757" y="63"/>
                  </a:cubicBezTo>
                  <a:cubicBezTo>
                    <a:pt x="756" y="64"/>
                    <a:pt x="756" y="65"/>
                    <a:pt x="755" y="66"/>
                  </a:cubicBezTo>
                  <a:cubicBezTo>
                    <a:pt x="755" y="66"/>
                    <a:pt x="753" y="64"/>
                    <a:pt x="753" y="64"/>
                  </a:cubicBezTo>
                  <a:cubicBezTo>
                    <a:pt x="753" y="64"/>
                    <a:pt x="754" y="62"/>
                    <a:pt x="755" y="62"/>
                  </a:cubicBezTo>
                  <a:cubicBezTo>
                    <a:pt x="755" y="61"/>
                    <a:pt x="756" y="60"/>
                    <a:pt x="756" y="59"/>
                  </a:cubicBezTo>
                  <a:cubicBezTo>
                    <a:pt x="756" y="59"/>
                    <a:pt x="754" y="58"/>
                    <a:pt x="754" y="58"/>
                  </a:cubicBezTo>
                  <a:cubicBezTo>
                    <a:pt x="754" y="57"/>
                    <a:pt x="756" y="56"/>
                    <a:pt x="756" y="55"/>
                  </a:cubicBezTo>
                  <a:cubicBezTo>
                    <a:pt x="756" y="55"/>
                    <a:pt x="754" y="54"/>
                    <a:pt x="753" y="54"/>
                  </a:cubicBezTo>
                  <a:cubicBezTo>
                    <a:pt x="753" y="53"/>
                    <a:pt x="752" y="53"/>
                    <a:pt x="751" y="52"/>
                  </a:cubicBezTo>
                  <a:cubicBezTo>
                    <a:pt x="751" y="53"/>
                    <a:pt x="749" y="54"/>
                    <a:pt x="750" y="54"/>
                  </a:cubicBezTo>
                  <a:cubicBezTo>
                    <a:pt x="750" y="55"/>
                    <a:pt x="752" y="55"/>
                    <a:pt x="752" y="56"/>
                  </a:cubicBezTo>
                  <a:cubicBezTo>
                    <a:pt x="752" y="56"/>
                    <a:pt x="750" y="58"/>
                    <a:pt x="750" y="58"/>
                  </a:cubicBezTo>
                  <a:cubicBezTo>
                    <a:pt x="750" y="58"/>
                    <a:pt x="748" y="56"/>
                    <a:pt x="748" y="57"/>
                  </a:cubicBezTo>
                  <a:cubicBezTo>
                    <a:pt x="747" y="57"/>
                    <a:pt x="747" y="59"/>
                    <a:pt x="746" y="59"/>
                  </a:cubicBezTo>
                  <a:cubicBezTo>
                    <a:pt x="747" y="59"/>
                    <a:pt x="748" y="61"/>
                    <a:pt x="748" y="60"/>
                  </a:cubicBezTo>
                  <a:cubicBezTo>
                    <a:pt x="748" y="61"/>
                    <a:pt x="747" y="63"/>
                    <a:pt x="747" y="63"/>
                  </a:cubicBezTo>
                  <a:cubicBezTo>
                    <a:pt x="746" y="63"/>
                    <a:pt x="745" y="61"/>
                    <a:pt x="744" y="61"/>
                  </a:cubicBezTo>
                  <a:cubicBezTo>
                    <a:pt x="744" y="61"/>
                    <a:pt x="742" y="60"/>
                    <a:pt x="742" y="59"/>
                  </a:cubicBezTo>
                  <a:cubicBezTo>
                    <a:pt x="742" y="59"/>
                    <a:pt x="744" y="58"/>
                    <a:pt x="744" y="57"/>
                  </a:cubicBezTo>
                  <a:cubicBezTo>
                    <a:pt x="744" y="56"/>
                    <a:pt x="742" y="56"/>
                    <a:pt x="742" y="55"/>
                  </a:cubicBezTo>
                  <a:cubicBezTo>
                    <a:pt x="742" y="55"/>
                    <a:pt x="744" y="54"/>
                    <a:pt x="743" y="53"/>
                  </a:cubicBezTo>
                  <a:cubicBezTo>
                    <a:pt x="743" y="52"/>
                    <a:pt x="742" y="52"/>
                    <a:pt x="741" y="51"/>
                  </a:cubicBezTo>
                  <a:cubicBezTo>
                    <a:pt x="740" y="53"/>
                    <a:pt x="739" y="54"/>
                    <a:pt x="738" y="56"/>
                  </a:cubicBezTo>
                  <a:cubicBezTo>
                    <a:pt x="737" y="57"/>
                    <a:pt x="736" y="57"/>
                    <a:pt x="736" y="58"/>
                  </a:cubicBezTo>
                  <a:cubicBezTo>
                    <a:pt x="736" y="58"/>
                    <a:pt x="738" y="59"/>
                    <a:pt x="738" y="60"/>
                  </a:cubicBezTo>
                  <a:cubicBezTo>
                    <a:pt x="738" y="60"/>
                    <a:pt x="737" y="62"/>
                    <a:pt x="737" y="62"/>
                  </a:cubicBezTo>
                  <a:cubicBezTo>
                    <a:pt x="736" y="63"/>
                    <a:pt x="735" y="64"/>
                    <a:pt x="735" y="64"/>
                  </a:cubicBezTo>
                  <a:cubicBezTo>
                    <a:pt x="732" y="62"/>
                    <a:pt x="729" y="60"/>
                    <a:pt x="726" y="57"/>
                  </a:cubicBezTo>
                  <a:cubicBezTo>
                    <a:pt x="727" y="57"/>
                    <a:pt x="727" y="55"/>
                    <a:pt x="728" y="55"/>
                  </a:cubicBezTo>
                  <a:cubicBezTo>
                    <a:pt x="728" y="55"/>
                    <a:pt x="729" y="57"/>
                    <a:pt x="730" y="57"/>
                  </a:cubicBezTo>
                  <a:cubicBezTo>
                    <a:pt x="730" y="57"/>
                    <a:pt x="731" y="55"/>
                    <a:pt x="732" y="55"/>
                  </a:cubicBezTo>
                  <a:cubicBezTo>
                    <a:pt x="732" y="54"/>
                    <a:pt x="733" y="53"/>
                    <a:pt x="733" y="52"/>
                  </a:cubicBezTo>
                  <a:cubicBezTo>
                    <a:pt x="734" y="52"/>
                    <a:pt x="734" y="51"/>
                    <a:pt x="735" y="50"/>
                  </a:cubicBezTo>
                  <a:cubicBezTo>
                    <a:pt x="735" y="50"/>
                    <a:pt x="737" y="49"/>
                    <a:pt x="737" y="48"/>
                  </a:cubicBezTo>
                  <a:cubicBezTo>
                    <a:pt x="737" y="48"/>
                    <a:pt x="735" y="47"/>
                    <a:pt x="734" y="46"/>
                  </a:cubicBezTo>
                  <a:cubicBezTo>
                    <a:pt x="734" y="47"/>
                    <a:pt x="733" y="48"/>
                    <a:pt x="733" y="49"/>
                  </a:cubicBezTo>
                  <a:cubicBezTo>
                    <a:pt x="733" y="49"/>
                    <a:pt x="731" y="51"/>
                    <a:pt x="731" y="51"/>
                  </a:cubicBezTo>
                  <a:cubicBezTo>
                    <a:pt x="731" y="51"/>
                    <a:pt x="729" y="49"/>
                    <a:pt x="729" y="49"/>
                  </a:cubicBezTo>
                  <a:cubicBezTo>
                    <a:pt x="729" y="49"/>
                    <a:pt x="731" y="47"/>
                    <a:pt x="731" y="47"/>
                  </a:cubicBezTo>
                  <a:cubicBezTo>
                    <a:pt x="730" y="47"/>
                    <a:pt x="729" y="45"/>
                    <a:pt x="728" y="45"/>
                  </a:cubicBezTo>
                  <a:cubicBezTo>
                    <a:pt x="728" y="45"/>
                    <a:pt x="727" y="47"/>
                    <a:pt x="727" y="47"/>
                  </a:cubicBezTo>
                  <a:cubicBezTo>
                    <a:pt x="726" y="47"/>
                    <a:pt x="725" y="46"/>
                    <a:pt x="724" y="46"/>
                  </a:cubicBezTo>
                  <a:cubicBezTo>
                    <a:pt x="724" y="46"/>
                    <a:pt x="723" y="44"/>
                    <a:pt x="722" y="44"/>
                  </a:cubicBezTo>
                  <a:cubicBezTo>
                    <a:pt x="722" y="44"/>
                    <a:pt x="721" y="46"/>
                    <a:pt x="720" y="46"/>
                  </a:cubicBezTo>
                  <a:cubicBezTo>
                    <a:pt x="720" y="46"/>
                    <a:pt x="719" y="44"/>
                    <a:pt x="718" y="44"/>
                  </a:cubicBezTo>
                  <a:cubicBezTo>
                    <a:pt x="718" y="45"/>
                    <a:pt x="717" y="47"/>
                    <a:pt x="716" y="47"/>
                  </a:cubicBezTo>
                  <a:cubicBezTo>
                    <a:pt x="716" y="47"/>
                    <a:pt x="715" y="45"/>
                    <a:pt x="714" y="45"/>
                  </a:cubicBezTo>
                  <a:cubicBezTo>
                    <a:pt x="714" y="45"/>
                    <a:pt x="713" y="47"/>
                    <a:pt x="713" y="47"/>
                  </a:cubicBezTo>
                  <a:cubicBezTo>
                    <a:pt x="713" y="48"/>
                    <a:pt x="715" y="48"/>
                    <a:pt x="715" y="49"/>
                  </a:cubicBezTo>
                  <a:cubicBezTo>
                    <a:pt x="715" y="50"/>
                    <a:pt x="713" y="50"/>
                    <a:pt x="713" y="51"/>
                  </a:cubicBezTo>
                  <a:cubicBezTo>
                    <a:pt x="715" y="52"/>
                    <a:pt x="716" y="53"/>
                    <a:pt x="718" y="55"/>
                  </a:cubicBezTo>
                  <a:cubicBezTo>
                    <a:pt x="718" y="55"/>
                    <a:pt x="719" y="56"/>
                    <a:pt x="720" y="56"/>
                  </a:cubicBezTo>
                  <a:cubicBezTo>
                    <a:pt x="719" y="58"/>
                    <a:pt x="717" y="59"/>
                    <a:pt x="716" y="61"/>
                  </a:cubicBezTo>
                  <a:cubicBezTo>
                    <a:pt x="715" y="60"/>
                    <a:pt x="713" y="58"/>
                    <a:pt x="712" y="57"/>
                  </a:cubicBezTo>
                  <a:cubicBezTo>
                    <a:pt x="712" y="57"/>
                    <a:pt x="714" y="56"/>
                    <a:pt x="714" y="55"/>
                  </a:cubicBezTo>
                  <a:cubicBezTo>
                    <a:pt x="714" y="55"/>
                    <a:pt x="712" y="54"/>
                    <a:pt x="711" y="53"/>
                  </a:cubicBezTo>
                  <a:cubicBezTo>
                    <a:pt x="711" y="53"/>
                    <a:pt x="710" y="52"/>
                    <a:pt x="709" y="52"/>
                  </a:cubicBezTo>
                  <a:cubicBezTo>
                    <a:pt x="708" y="53"/>
                    <a:pt x="707" y="55"/>
                    <a:pt x="706" y="56"/>
                  </a:cubicBezTo>
                  <a:cubicBezTo>
                    <a:pt x="705" y="57"/>
                    <a:pt x="705" y="58"/>
                    <a:pt x="704" y="58"/>
                  </a:cubicBezTo>
                  <a:cubicBezTo>
                    <a:pt x="704" y="58"/>
                    <a:pt x="702" y="57"/>
                    <a:pt x="702" y="57"/>
                  </a:cubicBezTo>
                  <a:cubicBezTo>
                    <a:pt x="702" y="56"/>
                    <a:pt x="700" y="55"/>
                    <a:pt x="700" y="55"/>
                  </a:cubicBezTo>
                  <a:cubicBezTo>
                    <a:pt x="699" y="55"/>
                    <a:pt x="698" y="57"/>
                    <a:pt x="698" y="57"/>
                  </a:cubicBezTo>
                  <a:cubicBezTo>
                    <a:pt x="698" y="57"/>
                    <a:pt x="696" y="56"/>
                    <a:pt x="696" y="56"/>
                  </a:cubicBezTo>
                  <a:cubicBezTo>
                    <a:pt x="696" y="55"/>
                    <a:pt x="697" y="53"/>
                    <a:pt x="697" y="53"/>
                  </a:cubicBezTo>
                  <a:cubicBezTo>
                    <a:pt x="698" y="53"/>
                    <a:pt x="699" y="55"/>
                    <a:pt x="700" y="55"/>
                  </a:cubicBezTo>
                  <a:cubicBezTo>
                    <a:pt x="700" y="54"/>
                    <a:pt x="701" y="53"/>
                    <a:pt x="701" y="53"/>
                  </a:cubicBezTo>
                  <a:cubicBezTo>
                    <a:pt x="701" y="52"/>
                    <a:pt x="699" y="51"/>
                    <a:pt x="699" y="51"/>
                  </a:cubicBezTo>
                  <a:cubicBezTo>
                    <a:pt x="699" y="50"/>
                    <a:pt x="697" y="50"/>
                    <a:pt x="697" y="49"/>
                  </a:cubicBezTo>
                  <a:cubicBezTo>
                    <a:pt x="696" y="49"/>
                    <a:pt x="695" y="48"/>
                    <a:pt x="695" y="48"/>
                  </a:cubicBezTo>
                  <a:cubicBezTo>
                    <a:pt x="694" y="47"/>
                    <a:pt x="693" y="47"/>
                    <a:pt x="692" y="46"/>
                  </a:cubicBezTo>
                  <a:cubicBezTo>
                    <a:pt x="692" y="47"/>
                    <a:pt x="691" y="47"/>
                    <a:pt x="691" y="48"/>
                  </a:cubicBezTo>
                  <a:cubicBezTo>
                    <a:pt x="690" y="48"/>
                    <a:pt x="689" y="50"/>
                    <a:pt x="689" y="50"/>
                  </a:cubicBezTo>
                  <a:cubicBezTo>
                    <a:pt x="689" y="51"/>
                    <a:pt x="691" y="52"/>
                    <a:pt x="691" y="52"/>
                  </a:cubicBezTo>
                  <a:cubicBezTo>
                    <a:pt x="691" y="52"/>
                    <a:pt x="690" y="54"/>
                    <a:pt x="689" y="54"/>
                  </a:cubicBezTo>
                  <a:cubicBezTo>
                    <a:pt x="689" y="54"/>
                    <a:pt x="688" y="53"/>
                    <a:pt x="687" y="53"/>
                  </a:cubicBezTo>
                  <a:cubicBezTo>
                    <a:pt x="686" y="52"/>
                    <a:pt x="686" y="51"/>
                    <a:pt x="685" y="51"/>
                  </a:cubicBezTo>
                  <a:cubicBezTo>
                    <a:pt x="685" y="51"/>
                    <a:pt x="683" y="49"/>
                    <a:pt x="683" y="49"/>
                  </a:cubicBezTo>
                  <a:cubicBezTo>
                    <a:pt x="682" y="49"/>
                    <a:pt x="681" y="51"/>
                    <a:pt x="681" y="51"/>
                  </a:cubicBezTo>
                  <a:cubicBezTo>
                    <a:pt x="680" y="52"/>
                    <a:pt x="680" y="53"/>
                    <a:pt x="679" y="54"/>
                  </a:cubicBezTo>
                  <a:cubicBezTo>
                    <a:pt x="679" y="54"/>
                    <a:pt x="678" y="56"/>
                    <a:pt x="678" y="56"/>
                  </a:cubicBezTo>
                  <a:cubicBezTo>
                    <a:pt x="677" y="56"/>
                    <a:pt x="676" y="54"/>
                    <a:pt x="675" y="54"/>
                  </a:cubicBezTo>
                  <a:cubicBezTo>
                    <a:pt x="675" y="54"/>
                    <a:pt x="674" y="53"/>
                    <a:pt x="673" y="53"/>
                  </a:cubicBezTo>
                  <a:cubicBezTo>
                    <a:pt x="673" y="52"/>
                    <a:pt x="672" y="55"/>
                    <a:pt x="671" y="55"/>
                  </a:cubicBezTo>
                  <a:cubicBezTo>
                    <a:pt x="671" y="55"/>
                    <a:pt x="670" y="53"/>
                    <a:pt x="669" y="53"/>
                  </a:cubicBezTo>
                  <a:cubicBezTo>
                    <a:pt x="669" y="54"/>
                    <a:pt x="668" y="55"/>
                    <a:pt x="668" y="55"/>
                  </a:cubicBezTo>
                  <a:cubicBezTo>
                    <a:pt x="668" y="55"/>
                    <a:pt x="665" y="54"/>
                    <a:pt x="665" y="54"/>
                  </a:cubicBezTo>
                  <a:cubicBezTo>
                    <a:pt x="665" y="53"/>
                    <a:pt x="667" y="52"/>
                    <a:pt x="667" y="51"/>
                  </a:cubicBezTo>
                  <a:cubicBezTo>
                    <a:pt x="667" y="51"/>
                    <a:pt x="668" y="50"/>
                    <a:pt x="669" y="49"/>
                  </a:cubicBezTo>
                  <a:cubicBezTo>
                    <a:pt x="669" y="49"/>
                    <a:pt x="670" y="47"/>
                    <a:pt x="670" y="47"/>
                  </a:cubicBezTo>
                  <a:cubicBezTo>
                    <a:pt x="670" y="46"/>
                    <a:pt x="668" y="46"/>
                    <a:pt x="668" y="45"/>
                  </a:cubicBezTo>
                  <a:cubicBezTo>
                    <a:pt x="668" y="45"/>
                    <a:pt x="670" y="43"/>
                    <a:pt x="670" y="43"/>
                  </a:cubicBezTo>
                  <a:cubicBezTo>
                    <a:pt x="670" y="42"/>
                    <a:pt x="668" y="42"/>
                    <a:pt x="668" y="41"/>
                  </a:cubicBezTo>
                  <a:cubicBezTo>
                    <a:pt x="668" y="41"/>
                    <a:pt x="666" y="40"/>
                    <a:pt x="665" y="40"/>
                  </a:cubicBezTo>
                  <a:cubicBezTo>
                    <a:pt x="665" y="40"/>
                    <a:pt x="664" y="41"/>
                    <a:pt x="664" y="42"/>
                  </a:cubicBezTo>
                  <a:cubicBezTo>
                    <a:pt x="664" y="42"/>
                    <a:pt x="666" y="43"/>
                    <a:pt x="666" y="43"/>
                  </a:cubicBezTo>
                  <a:cubicBezTo>
                    <a:pt x="666" y="44"/>
                    <a:pt x="665" y="45"/>
                    <a:pt x="664" y="46"/>
                  </a:cubicBezTo>
                  <a:cubicBezTo>
                    <a:pt x="664" y="46"/>
                    <a:pt x="663" y="47"/>
                    <a:pt x="663" y="48"/>
                  </a:cubicBezTo>
                  <a:cubicBezTo>
                    <a:pt x="662" y="48"/>
                    <a:pt x="665" y="49"/>
                    <a:pt x="665" y="50"/>
                  </a:cubicBezTo>
                  <a:cubicBezTo>
                    <a:pt x="665" y="50"/>
                    <a:pt x="663" y="51"/>
                    <a:pt x="663" y="52"/>
                  </a:cubicBezTo>
                  <a:cubicBezTo>
                    <a:pt x="663" y="53"/>
                    <a:pt x="661" y="53"/>
                    <a:pt x="661" y="54"/>
                  </a:cubicBezTo>
                  <a:cubicBezTo>
                    <a:pt x="661" y="55"/>
                    <a:pt x="663" y="55"/>
                    <a:pt x="664" y="56"/>
                  </a:cubicBezTo>
                  <a:cubicBezTo>
                    <a:pt x="662" y="57"/>
                    <a:pt x="661" y="59"/>
                    <a:pt x="660" y="60"/>
                  </a:cubicBezTo>
                  <a:cubicBezTo>
                    <a:pt x="660" y="61"/>
                    <a:pt x="659" y="62"/>
                    <a:pt x="659" y="63"/>
                  </a:cubicBezTo>
                  <a:cubicBezTo>
                    <a:pt x="657" y="61"/>
                    <a:pt x="656" y="60"/>
                    <a:pt x="654" y="59"/>
                  </a:cubicBezTo>
                  <a:cubicBezTo>
                    <a:pt x="655" y="58"/>
                    <a:pt x="655" y="58"/>
                    <a:pt x="656" y="57"/>
                  </a:cubicBezTo>
                  <a:cubicBezTo>
                    <a:pt x="656" y="56"/>
                    <a:pt x="657" y="55"/>
                    <a:pt x="657" y="55"/>
                  </a:cubicBezTo>
                  <a:cubicBezTo>
                    <a:pt x="657" y="54"/>
                    <a:pt x="655" y="53"/>
                    <a:pt x="655" y="53"/>
                  </a:cubicBezTo>
                  <a:cubicBezTo>
                    <a:pt x="655" y="53"/>
                    <a:pt x="653" y="52"/>
                    <a:pt x="653" y="51"/>
                  </a:cubicBezTo>
                  <a:cubicBezTo>
                    <a:pt x="653" y="51"/>
                    <a:pt x="655" y="50"/>
                    <a:pt x="655" y="49"/>
                  </a:cubicBezTo>
                  <a:cubicBezTo>
                    <a:pt x="654" y="48"/>
                    <a:pt x="653" y="48"/>
                    <a:pt x="652" y="47"/>
                  </a:cubicBezTo>
                  <a:cubicBezTo>
                    <a:pt x="652" y="47"/>
                    <a:pt x="651" y="46"/>
                    <a:pt x="650" y="46"/>
                  </a:cubicBezTo>
                  <a:cubicBezTo>
                    <a:pt x="650" y="46"/>
                    <a:pt x="649" y="47"/>
                    <a:pt x="649" y="48"/>
                  </a:cubicBezTo>
                  <a:cubicBezTo>
                    <a:pt x="648" y="48"/>
                    <a:pt x="647" y="50"/>
                    <a:pt x="647" y="50"/>
                  </a:cubicBezTo>
                  <a:cubicBezTo>
                    <a:pt x="647" y="50"/>
                    <a:pt x="649" y="51"/>
                    <a:pt x="649" y="52"/>
                  </a:cubicBezTo>
                  <a:cubicBezTo>
                    <a:pt x="649" y="52"/>
                    <a:pt x="648" y="53"/>
                    <a:pt x="647" y="54"/>
                  </a:cubicBezTo>
                  <a:cubicBezTo>
                    <a:pt x="647" y="54"/>
                    <a:pt x="646" y="56"/>
                    <a:pt x="646" y="56"/>
                  </a:cubicBezTo>
                  <a:cubicBezTo>
                    <a:pt x="646" y="57"/>
                    <a:pt x="648" y="57"/>
                    <a:pt x="648" y="58"/>
                  </a:cubicBezTo>
                  <a:cubicBezTo>
                    <a:pt x="648" y="59"/>
                    <a:pt x="646" y="59"/>
                    <a:pt x="646" y="60"/>
                  </a:cubicBezTo>
                  <a:cubicBezTo>
                    <a:pt x="646" y="60"/>
                    <a:pt x="644" y="59"/>
                    <a:pt x="644" y="58"/>
                  </a:cubicBezTo>
                  <a:cubicBezTo>
                    <a:pt x="644" y="58"/>
                    <a:pt x="646" y="57"/>
                    <a:pt x="646" y="56"/>
                  </a:cubicBezTo>
                  <a:cubicBezTo>
                    <a:pt x="645" y="56"/>
                    <a:pt x="644" y="55"/>
                    <a:pt x="643" y="55"/>
                  </a:cubicBezTo>
                  <a:cubicBezTo>
                    <a:pt x="643" y="54"/>
                    <a:pt x="642" y="53"/>
                    <a:pt x="641" y="53"/>
                  </a:cubicBezTo>
                  <a:cubicBezTo>
                    <a:pt x="641" y="53"/>
                    <a:pt x="639" y="51"/>
                    <a:pt x="639" y="51"/>
                  </a:cubicBezTo>
                  <a:cubicBezTo>
                    <a:pt x="638" y="51"/>
                    <a:pt x="638" y="53"/>
                    <a:pt x="637" y="53"/>
                  </a:cubicBezTo>
                  <a:cubicBezTo>
                    <a:pt x="637" y="53"/>
                    <a:pt x="636" y="51"/>
                    <a:pt x="635" y="52"/>
                  </a:cubicBezTo>
                  <a:cubicBezTo>
                    <a:pt x="634" y="52"/>
                    <a:pt x="634" y="54"/>
                    <a:pt x="633" y="54"/>
                  </a:cubicBezTo>
                  <a:cubicBezTo>
                    <a:pt x="634" y="55"/>
                    <a:pt x="635" y="55"/>
                    <a:pt x="636" y="56"/>
                  </a:cubicBezTo>
                  <a:cubicBezTo>
                    <a:pt x="636" y="56"/>
                    <a:pt x="634" y="57"/>
                    <a:pt x="634" y="58"/>
                  </a:cubicBezTo>
                  <a:cubicBezTo>
                    <a:pt x="633" y="58"/>
                    <a:pt x="632" y="59"/>
                    <a:pt x="632" y="60"/>
                  </a:cubicBezTo>
                  <a:cubicBezTo>
                    <a:pt x="632" y="60"/>
                    <a:pt x="634" y="61"/>
                    <a:pt x="634" y="62"/>
                  </a:cubicBezTo>
                  <a:cubicBezTo>
                    <a:pt x="634" y="62"/>
                    <a:pt x="633" y="64"/>
                    <a:pt x="633" y="64"/>
                  </a:cubicBezTo>
                  <a:cubicBezTo>
                    <a:pt x="632" y="65"/>
                    <a:pt x="631" y="65"/>
                    <a:pt x="631" y="66"/>
                  </a:cubicBezTo>
                  <a:cubicBezTo>
                    <a:pt x="631" y="66"/>
                    <a:pt x="629" y="65"/>
                    <a:pt x="629" y="64"/>
                  </a:cubicBezTo>
                  <a:cubicBezTo>
                    <a:pt x="629" y="64"/>
                    <a:pt x="631" y="63"/>
                    <a:pt x="630" y="62"/>
                  </a:cubicBezTo>
                  <a:cubicBezTo>
                    <a:pt x="630" y="62"/>
                    <a:pt x="628" y="61"/>
                    <a:pt x="628" y="61"/>
                  </a:cubicBezTo>
                  <a:cubicBezTo>
                    <a:pt x="628" y="60"/>
                    <a:pt x="626" y="60"/>
                    <a:pt x="626" y="59"/>
                  </a:cubicBezTo>
                  <a:cubicBezTo>
                    <a:pt x="626" y="58"/>
                    <a:pt x="628" y="57"/>
                    <a:pt x="628" y="57"/>
                  </a:cubicBezTo>
                  <a:cubicBezTo>
                    <a:pt x="628" y="56"/>
                    <a:pt x="629" y="55"/>
                    <a:pt x="629" y="54"/>
                  </a:cubicBezTo>
                  <a:cubicBezTo>
                    <a:pt x="629" y="54"/>
                    <a:pt x="627" y="53"/>
                    <a:pt x="627" y="53"/>
                  </a:cubicBezTo>
                  <a:cubicBezTo>
                    <a:pt x="627" y="52"/>
                    <a:pt x="629" y="51"/>
                    <a:pt x="629" y="50"/>
                  </a:cubicBezTo>
                  <a:cubicBezTo>
                    <a:pt x="629" y="50"/>
                    <a:pt x="627" y="49"/>
                    <a:pt x="627" y="49"/>
                  </a:cubicBezTo>
                  <a:cubicBezTo>
                    <a:pt x="626" y="48"/>
                    <a:pt x="625" y="48"/>
                    <a:pt x="624" y="47"/>
                  </a:cubicBezTo>
                  <a:cubicBezTo>
                    <a:pt x="624" y="48"/>
                    <a:pt x="623" y="49"/>
                    <a:pt x="623" y="49"/>
                  </a:cubicBezTo>
                  <a:cubicBezTo>
                    <a:pt x="623" y="50"/>
                    <a:pt x="625" y="51"/>
                    <a:pt x="625" y="51"/>
                  </a:cubicBezTo>
                  <a:cubicBezTo>
                    <a:pt x="625" y="52"/>
                    <a:pt x="624" y="53"/>
                    <a:pt x="623" y="53"/>
                  </a:cubicBezTo>
                  <a:cubicBezTo>
                    <a:pt x="623" y="54"/>
                    <a:pt x="622" y="55"/>
                    <a:pt x="621" y="55"/>
                  </a:cubicBezTo>
                  <a:cubicBezTo>
                    <a:pt x="621" y="56"/>
                    <a:pt x="624" y="57"/>
                    <a:pt x="624" y="57"/>
                  </a:cubicBezTo>
                  <a:cubicBezTo>
                    <a:pt x="624" y="58"/>
                    <a:pt x="622" y="59"/>
                    <a:pt x="622" y="59"/>
                  </a:cubicBezTo>
                  <a:cubicBezTo>
                    <a:pt x="622" y="60"/>
                    <a:pt x="621" y="61"/>
                    <a:pt x="620" y="62"/>
                  </a:cubicBezTo>
                  <a:cubicBezTo>
                    <a:pt x="620" y="62"/>
                    <a:pt x="618" y="60"/>
                    <a:pt x="618" y="60"/>
                  </a:cubicBezTo>
                  <a:cubicBezTo>
                    <a:pt x="618" y="60"/>
                    <a:pt x="620" y="58"/>
                    <a:pt x="620" y="58"/>
                  </a:cubicBezTo>
                  <a:cubicBezTo>
                    <a:pt x="619" y="57"/>
                    <a:pt x="618" y="56"/>
                    <a:pt x="618" y="56"/>
                  </a:cubicBezTo>
                  <a:cubicBezTo>
                    <a:pt x="617" y="56"/>
                    <a:pt x="616" y="54"/>
                    <a:pt x="615" y="54"/>
                  </a:cubicBezTo>
                  <a:cubicBezTo>
                    <a:pt x="615" y="54"/>
                    <a:pt x="614" y="56"/>
                    <a:pt x="614" y="57"/>
                  </a:cubicBezTo>
                  <a:cubicBezTo>
                    <a:pt x="613" y="57"/>
                    <a:pt x="612" y="58"/>
                    <a:pt x="612" y="59"/>
                  </a:cubicBezTo>
                  <a:cubicBezTo>
                    <a:pt x="612" y="59"/>
                    <a:pt x="614" y="60"/>
                    <a:pt x="614" y="60"/>
                  </a:cubicBezTo>
                  <a:cubicBezTo>
                    <a:pt x="614" y="61"/>
                    <a:pt x="616" y="62"/>
                    <a:pt x="616" y="62"/>
                  </a:cubicBezTo>
                  <a:cubicBezTo>
                    <a:pt x="616" y="62"/>
                    <a:pt x="615" y="64"/>
                    <a:pt x="615" y="64"/>
                  </a:cubicBezTo>
                  <a:cubicBezTo>
                    <a:pt x="614" y="64"/>
                    <a:pt x="613" y="62"/>
                    <a:pt x="612" y="63"/>
                  </a:cubicBezTo>
                  <a:cubicBezTo>
                    <a:pt x="612" y="63"/>
                    <a:pt x="611" y="65"/>
                    <a:pt x="611" y="65"/>
                  </a:cubicBezTo>
                  <a:cubicBezTo>
                    <a:pt x="610" y="64"/>
                    <a:pt x="609" y="64"/>
                    <a:pt x="609" y="63"/>
                  </a:cubicBezTo>
                  <a:cubicBezTo>
                    <a:pt x="608" y="63"/>
                    <a:pt x="606" y="62"/>
                    <a:pt x="606" y="62"/>
                  </a:cubicBezTo>
                  <a:cubicBezTo>
                    <a:pt x="606" y="61"/>
                    <a:pt x="608" y="60"/>
                    <a:pt x="608" y="59"/>
                  </a:cubicBezTo>
                  <a:cubicBezTo>
                    <a:pt x="608" y="59"/>
                    <a:pt x="606" y="58"/>
                    <a:pt x="606" y="58"/>
                  </a:cubicBezTo>
                  <a:cubicBezTo>
                    <a:pt x="606" y="57"/>
                    <a:pt x="608" y="56"/>
                    <a:pt x="607" y="55"/>
                  </a:cubicBezTo>
                  <a:cubicBezTo>
                    <a:pt x="607" y="55"/>
                    <a:pt x="605" y="54"/>
                    <a:pt x="605" y="54"/>
                  </a:cubicBezTo>
                  <a:cubicBezTo>
                    <a:pt x="605" y="53"/>
                    <a:pt x="607" y="52"/>
                    <a:pt x="607" y="51"/>
                  </a:cubicBezTo>
                  <a:cubicBezTo>
                    <a:pt x="607" y="51"/>
                    <a:pt x="609" y="49"/>
                    <a:pt x="609" y="49"/>
                  </a:cubicBezTo>
                  <a:cubicBezTo>
                    <a:pt x="609" y="49"/>
                    <a:pt x="606" y="48"/>
                    <a:pt x="606" y="47"/>
                  </a:cubicBezTo>
                  <a:cubicBezTo>
                    <a:pt x="607" y="47"/>
                    <a:pt x="608" y="46"/>
                    <a:pt x="608" y="45"/>
                  </a:cubicBezTo>
                  <a:cubicBezTo>
                    <a:pt x="609" y="44"/>
                    <a:pt x="609" y="44"/>
                    <a:pt x="610" y="43"/>
                  </a:cubicBezTo>
                  <a:cubicBezTo>
                    <a:pt x="609" y="43"/>
                    <a:pt x="608" y="41"/>
                    <a:pt x="608" y="41"/>
                  </a:cubicBezTo>
                  <a:cubicBezTo>
                    <a:pt x="607" y="41"/>
                    <a:pt x="607" y="43"/>
                    <a:pt x="606" y="44"/>
                  </a:cubicBezTo>
                  <a:cubicBezTo>
                    <a:pt x="605" y="44"/>
                    <a:pt x="604" y="42"/>
                    <a:pt x="604" y="42"/>
                  </a:cubicBezTo>
                  <a:cubicBezTo>
                    <a:pt x="603" y="42"/>
                    <a:pt x="602" y="44"/>
                    <a:pt x="602" y="44"/>
                  </a:cubicBezTo>
                  <a:cubicBezTo>
                    <a:pt x="602" y="44"/>
                    <a:pt x="604" y="46"/>
                    <a:pt x="604" y="46"/>
                  </a:cubicBezTo>
                  <a:cubicBezTo>
                    <a:pt x="604" y="46"/>
                    <a:pt x="603" y="48"/>
                    <a:pt x="602" y="48"/>
                  </a:cubicBezTo>
                  <a:cubicBezTo>
                    <a:pt x="602" y="49"/>
                    <a:pt x="601" y="50"/>
                    <a:pt x="601" y="50"/>
                  </a:cubicBezTo>
                  <a:cubicBezTo>
                    <a:pt x="600" y="51"/>
                    <a:pt x="600" y="52"/>
                    <a:pt x="599" y="52"/>
                  </a:cubicBezTo>
                  <a:cubicBezTo>
                    <a:pt x="599" y="53"/>
                    <a:pt x="597" y="51"/>
                    <a:pt x="597" y="51"/>
                  </a:cubicBezTo>
                  <a:cubicBezTo>
                    <a:pt x="596" y="51"/>
                    <a:pt x="596" y="53"/>
                    <a:pt x="595" y="53"/>
                  </a:cubicBezTo>
                  <a:cubicBezTo>
                    <a:pt x="594" y="53"/>
                    <a:pt x="594" y="55"/>
                    <a:pt x="593" y="55"/>
                  </a:cubicBezTo>
                  <a:cubicBezTo>
                    <a:pt x="593" y="55"/>
                    <a:pt x="591" y="53"/>
                    <a:pt x="591" y="54"/>
                  </a:cubicBezTo>
                  <a:cubicBezTo>
                    <a:pt x="591" y="54"/>
                    <a:pt x="590" y="55"/>
                    <a:pt x="589" y="56"/>
                  </a:cubicBezTo>
                  <a:cubicBezTo>
                    <a:pt x="589" y="56"/>
                    <a:pt x="588" y="57"/>
                    <a:pt x="588" y="58"/>
                  </a:cubicBezTo>
                  <a:cubicBezTo>
                    <a:pt x="587" y="59"/>
                    <a:pt x="587" y="59"/>
                    <a:pt x="586" y="60"/>
                  </a:cubicBezTo>
                  <a:cubicBezTo>
                    <a:pt x="586" y="61"/>
                    <a:pt x="585" y="62"/>
                    <a:pt x="584" y="62"/>
                  </a:cubicBezTo>
                  <a:cubicBezTo>
                    <a:pt x="584" y="62"/>
                    <a:pt x="586" y="64"/>
                    <a:pt x="587" y="64"/>
                  </a:cubicBezTo>
                  <a:cubicBezTo>
                    <a:pt x="587" y="64"/>
                    <a:pt x="588" y="62"/>
                    <a:pt x="588" y="62"/>
                  </a:cubicBezTo>
                  <a:cubicBezTo>
                    <a:pt x="588" y="62"/>
                    <a:pt x="590" y="63"/>
                    <a:pt x="591" y="64"/>
                  </a:cubicBezTo>
                  <a:cubicBezTo>
                    <a:pt x="591" y="64"/>
                    <a:pt x="589" y="66"/>
                    <a:pt x="589" y="66"/>
                  </a:cubicBezTo>
                  <a:cubicBezTo>
                    <a:pt x="589" y="66"/>
                    <a:pt x="587" y="64"/>
                    <a:pt x="587" y="64"/>
                  </a:cubicBezTo>
                  <a:cubicBezTo>
                    <a:pt x="586" y="64"/>
                    <a:pt x="586" y="66"/>
                    <a:pt x="585" y="66"/>
                  </a:cubicBezTo>
                  <a:cubicBezTo>
                    <a:pt x="584" y="66"/>
                    <a:pt x="583" y="65"/>
                    <a:pt x="583" y="65"/>
                  </a:cubicBezTo>
                  <a:cubicBezTo>
                    <a:pt x="582" y="64"/>
                    <a:pt x="580" y="63"/>
                    <a:pt x="580" y="63"/>
                  </a:cubicBezTo>
                  <a:cubicBezTo>
                    <a:pt x="580" y="63"/>
                    <a:pt x="582" y="61"/>
                    <a:pt x="582" y="61"/>
                  </a:cubicBezTo>
                  <a:cubicBezTo>
                    <a:pt x="582" y="61"/>
                    <a:pt x="584" y="59"/>
                    <a:pt x="584" y="59"/>
                  </a:cubicBezTo>
                  <a:cubicBezTo>
                    <a:pt x="584" y="58"/>
                    <a:pt x="582" y="57"/>
                    <a:pt x="582" y="57"/>
                  </a:cubicBezTo>
                  <a:cubicBezTo>
                    <a:pt x="581" y="57"/>
                    <a:pt x="580" y="59"/>
                    <a:pt x="580" y="59"/>
                  </a:cubicBezTo>
                  <a:cubicBezTo>
                    <a:pt x="579" y="59"/>
                    <a:pt x="578" y="58"/>
                    <a:pt x="578" y="57"/>
                  </a:cubicBezTo>
                  <a:cubicBezTo>
                    <a:pt x="577" y="57"/>
                    <a:pt x="576" y="56"/>
                    <a:pt x="575" y="56"/>
                  </a:cubicBezTo>
                  <a:cubicBezTo>
                    <a:pt x="575" y="55"/>
                    <a:pt x="577" y="54"/>
                    <a:pt x="577" y="53"/>
                  </a:cubicBezTo>
                  <a:cubicBezTo>
                    <a:pt x="577" y="53"/>
                    <a:pt x="579" y="51"/>
                    <a:pt x="579" y="51"/>
                  </a:cubicBezTo>
                  <a:cubicBezTo>
                    <a:pt x="579" y="50"/>
                    <a:pt x="577" y="50"/>
                    <a:pt x="577" y="49"/>
                  </a:cubicBezTo>
                  <a:cubicBezTo>
                    <a:pt x="576" y="49"/>
                    <a:pt x="575" y="48"/>
                    <a:pt x="574" y="48"/>
                  </a:cubicBezTo>
                  <a:cubicBezTo>
                    <a:pt x="573" y="49"/>
                    <a:pt x="572" y="51"/>
                    <a:pt x="571" y="52"/>
                  </a:cubicBezTo>
                  <a:cubicBezTo>
                    <a:pt x="570" y="54"/>
                    <a:pt x="569" y="55"/>
                    <a:pt x="568" y="57"/>
                  </a:cubicBezTo>
                  <a:cubicBezTo>
                    <a:pt x="566" y="58"/>
                    <a:pt x="565" y="60"/>
                    <a:pt x="564" y="61"/>
                  </a:cubicBezTo>
                  <a:cubicBezTo>
                    <a:pt x="564" y="62"/>
                    <a:pt x="563" y="63"/>
                    <a:pt x="562" y="63"/>
                  </a:cubicBezTo>
                  <a:cubicBezTo>
                    <a:pt x="562" y="64"/>
                    <a:pt x="561" y="65"/>
                    <a:pt x="561" y="66"/>
                  </a:cubicBezTo>
                  <a:cubicBezTo>
                    <a:pt x="561" y="66"/>
                    <a:pt x="559" y="64"/>
                    <a:pt x="559" y="64"/>
                  </a:cubicBezTo>
                  <a:cubicBezTo>
                    <a:pt x="558" y="63"/>
                    <a:pt x="560" y="62"/>
                    <a:pt x="560" y="62"/>
                  </a:cubicBezTo>
                  <a:cubicBezTo>
                    <a:pt x="559" y="61"/>
                    <a:pt x="559" y="60"/>
                    <a:pt x="558" y="60"/>
                  </a:cubicBezTo>
                  <a:cubicBezTo>
                    <a:pt x="557" y="60"/>
                    <a:pt x="556" y="58"/>
                    <a:pt x="556" y="58"/>
                  </a:cubicBezTo>
                  <a:cubicBezTo>
                    <a:pt x="555" y="58"/>
                    <a:pt x="555" y="61"/>
                    <a:pt x="554" y="60"/>
                  </a:cubicBezTo>
                  <a:cubicBezTo>
                    <a:pt x="553" y="60"/>
                    <a:pt x="553" y="59"/>
                    <a:pt x="552" y="59"/>
                  </a:cubicBezTo>
                  <a:cubicBezTo>
                    <a:pt x="551" y="59"/>
                    <a:pt x="551" y="61"/>
                    <a:pt x="550" y="61"/>
                  </a:cubicBezTo>
                  <a:cubicBezTo>
                    <a:pt x="550" y="61"/>
                    <a:pt x="548" y="60"/>
                    <a:pt x="548" y="59"/>
                  </a:cubicBezTo>
                  <a:cubicBezTo>
                    <a:pt x="547" y="59"/>
                    <a:pt x="546" y="58"/>
                    <a:pt x="546" y="58"/>
                  </a:cubicBezTo>
                  <a:cubicBezTo>
                    <a:pt x="546" y="58"/>
                    <a:pt x="547" y="56"/>
                    <a:pt x="547" y="55"/>
                  </a:cubicBezTo>
                  <a:cubicBezTo>
                    <a:pt x="548" y="55"/>
                    <a:pt x="549" y="54"/>
                    <a:pt x="549" y="53"/>
                  </a:cubicBezTo>
                  <a:cubicBezTo>
                    <a:pt x="549" y="53"/>
                    <a:pt x="547" y="51"/>
                    <a:pt x="547" y="51"/>
                  </a:cubicBezTo>
                  <a:cubicBezTo>
                    <a:pt x="546" y="51"/>
                    <a:pt x="546" y="54"/>
                    <a:pt x="545" y="54"/>
                  </a:cubicBezTo>
                  <a:cubicBezTo>
                    <a:pt x="544" y="54"/>
                    <a:pt x="544" y="52"/>
                    <a:pt x="543" y="52"/>
                  </a:cubicBezTo>
                  <a:cubicBezTo>
                    <a:pt x="541" y="51"/>
                    <a:pt x="540" y="50"/>
                    <a:pt x="538" y="49"/>
                  </a:cubicBezTo>
                  <a:cubicBezTo>
                    <a:pt x="538" y="49"/>
                    <a:pt x="537" y="50"/>
                    <a:pt x="537" y="51"/>
                  </a:cubicBezTo>
                  <a:cubicBezTo>
                    <a:pt x="537" y="51"/>
                    <a:pt x="539" y="52"/>
                    <a:pt x="539" y="53"/>
                  </a:cubicBezTo>
                  <a:cubicBezTo>
                    <a:pt x="539" y="53"/>
                    <a:pt x="541" y="54"/>
                    <a:pt x="541" y="54"/>
                  </a:cubicBezTo>
                  <a:cubicBezTo>
                    <a:pt x="541" y="55"/>
                    <a:pt x="540" y="56"/>
                    <a:pt x="539" y="56"/>
                  </a:cubicBezTo>
                  <a:cubicBezTo>
                    <a:pt x="540" y="57"/>
                    <a:pt x="541" y="58"/>
                    <a:pt x="542" y="58"/>
                  </a:cubicBezTo>
                  <a:cubicBezTo>
                    <a:pt x="542" y="58"/>
                    <a:pt x="540" y="60"/>
                    <a:pt x="540" y="60"/>
                  </a:cubicBezTo>
                  <a:cubicBezTo>
                    <a:pt x="540" y="60"/>
                    <a:pt x="538" y="59"/>
                    <a:pt x="538" y="59"/>
                  </a:cubicBezTo>
                  <a:cubicBezTo>
                    <a:pt x="537" y="58"/>
                    <a:pt x="536" y="57"/>
                    <a:pt x="536" y="57"/>
                  </a:cubicBezTo>
                  <a:cubicBezTo>
                    <a:pt x="535" y="56"/>
                    <a:pt x="534" y="56"/>
                    <a:pt x="533" y="55"/>
                  </a:cubicBezTo>
                  <a:cubicBezTo>
                    <a:pt x="533" y="55"/>
                    <a:pt x="531" y="53"/>
                    <a:pt x="531" y="54"/>
                  </a:cubicBezTo>
                  <a:cubicBezTo>
                    <a:pt x="531" y="54"/>
                    <a:pt x="529" y="56"/>
                    <a:pt x="529" y="56"/>
                  </a:cubicBezTo>
                  <a:cubicBezTo>
                    <a:pt x="529" y="56"/>
                    <a:pt x="532" y="57"/>
                    <a:pt x="532" y="57"/>
                  </a:cubicBezTo>
                  <a:cubicBezTo>
                    <a:pt x="532" y="58"/>
                    <a:pt x="530" y="59"/>
                    <a:pt x="530" y="60"/>
                  </a:cubicBezTo>
                  <a:cubicBezTo>
                    <a:pt x="530" y="60"/>
                    <a:pt x="529" y="61"/>
                    <a:pt x="528" y="62"/>
                  </a:cubicBezTo>
                  <a:cubicBezTo>
                    <a:pt x="528" y="63"/>
                    <a:pt x="527" y="63"/>
                    <a:pt x="526" y="64"/>
                  </a:cubicBezTo>
                  <a:cubicBezTo>
                    <a:pt x="526" y="64"/>
                    <a:pt x="525" y="66"/>
                    <a:pt x="525" y="66"/>
                  </a:cubicBezTo>
                  <a:cubicBezTo>
                    <a:pt x="525" y="66"/>
                    <a:pt x="523" y="65"/>
                    <a:pt x="523" y="65"/>
                  </a:cubicBezTo>
                  <a:cubicBezTo>
                    <a:pt x="522" y="64"/>
                    <a:pt x="524" y="63"/>
                    <a:pt x="524" y="62"/>
                  </a:cubicBezTo>
                  <a:cubicBezTo>
                    <a:pt x="524" y="62"/>
                    <a:pt x="526" y="61"/>
                    <a:pt x="526" y="60"/>
                  </a:cubicBezTo>
                  <a:cubicBezTo>
                    <a:pt x="526" y="60"/>
                    <a:pt x="524" y="59"/>
                    <a:pt x="524" y="59"/>
                  </a:cubicBezTo>
                  <a:cubicBezTo>
                    <a:pt x="523" y="58"/>
                    <a:pt x="522" y="57"/>
                    <a:pt x="522" y="57"/>
                  </a:cubicBezTo>
                  <a:cubicBezTo>
                    <a:pt x="521" y="57"/>
                    <a:pt x="520" y="59"/>
                    <a:pt x="520" y="59"/>
                  </a:cubicBezTo>
                  <a:cubicBezTo>
                    <a:pt x="519" y="60"/>
                    <a:pt x="519" y="61"/>
                    <a:pt x="518" y="61"/>
                  </a:cubicBezTo>
                  <a:cubicBezTo>
                    <a:pt x="517" y="63"/>
                    <a:pt x="516" y="64"/>
                    <a:pt x="515" y="66"/>
                  </a:cubicBezTo>
                  <a:cubicBezTo>
                    <a:pt x="513" y="65"/>
                    <a:pt x="512" y="64"/>
                    <a:pt x="510" y="62"/>
                  </a:cubicBezTo>
                  <a:cubicBezTo>
                    <a:pt x="511" y="61"/>
                    <a:pt x="512" y="59"/>
                    <a:pt x="514" y="58"/>
                  </a:cubicBezTo>
                  <a:cubicBezTo>
                    <a:pt x="515" y="56"/>
                    <a:pt x="516" y="55"/>
                    <a:pt x="517" y="53"/>
                  </a:cubicBezTo>
                  <a:cubicBezTo>
                    <a:pt x="516" y="53"/>
                    <a:pt x="515" y="52"/>
                    <a:pt x="515" y="52"/>
                  </a:cubicBezTo>
                  <a:cubicBezTo>
                    <a:pt x="514" y="52"/>
                    <a:pt x="514" y="54"/>
                    <a:pt x="513" y="54"/>
                  </a:cubicBezTo>
                  <a:cubicBezTo>
                    <a:pt x="512" y="54"/>
                    <a:pt x="512" y="52"/>
                    <a:pt x="511" y="52"/>
                  </a:cubicBezTo>
                  <a:cubicBezTo>
                    <a:pt x="510" y="52"/>
                    <a:pt x="510" y="54"/>
                    <a:pt x="509" y="54"/>
                  </a:cubicBezTo>
                  <a:cubicBezTo>
                    <a:pt x="509" y="55"/>
                    <a:pt x="508" y="53"/>
                    <a:pt x="507" y="53"/>
                  </a:cubicBezTo>
                  <a:cubicBezTo>
                    <a:pt x="506" y="53"/>
                    <a:pt x="506" y="55"/>
                    <a:pt x="505" y="55"/>
                  </a:cubicBezTo>
                  <a:cubicBezTo>
                    <a:pt x="505" y="55"/>
                    <a:pt x="503" y="53"/>
                    <a:pt x="503" y="53"/>
                  </a:cubicBezTo>
                  <a:cubicBezTo>
                    <a:pt x="502" y="54"/>
                    <a:pt x="502" y="55"/>
                    <a:pt x="501" y="56"/>
                  </a:cubicBezTo>
                  <a:cubicBezTo>
                    <a:pt x="501" y="56"/>
                    <a:pt x="500" y="57"/>
                    <a:pt x="500" y="58"/>
                  </a:cubicBezTo>
                  <a:cubicBezTo>
                    <a:pt x="499" y="57"/>
                    <a:pt x="498" y="57"/>
                    <a:pt x="497" y="56"/>
                  </a:cubicBezTo>
                  <a:cubicBezTo>
                    <a:pt x="497" y="56"/>
                    <a:pt x="495" y="55"/>
                    <a:pt x="495" y="54"/>
                  </a:cubicBezTo>
                  <a:cubicBezTo>
                    <a:pt x="495" y="54"/>
                    <a:pt x="497" y="53"/>
                    <a:pt x="497" y="52"/>
                  </a:cubicBezTo>
                  <a:cubicBezTo>
                    <a:pt x="497" y="52"/>
                    <a:pt x="495" y="51"/>
                    <a:pt x="495" y="50"/>
                  </a:cubicBezTo>
                  <a:cubicBezTo>
                    <a:pt x="495" y="50"/>
                    <a:pt x="496" y="49"/>
                    <a:pt x="496" y="48"/>
                  </a:cubicBezTo>
                  <a:cubicBezTo>
                    <a:pt x="496" y="47"/>
                    <a:pt x="494" y="47"/>
                    <a:pt x="494" y="47"/>
                  </a:cubicBezTo>
                  <a:cubicBezTo>
                    <a:pt x="493" y="48"/>
                    <a:pt x="492" y="49"/>
                    <a:pt x="491" y="51"/>
                  </a:cubicBezTo>
                  <a:cubicBezTo>
                    <a:pt x="491" y="52"/>
                    <a:pt x="492" y="52"/>
                    <a:pt x="493" y="53"/>
                  </a:cubicBezTo>
                  <a:cubicBezTo>
                    <a:pt x="493" y="53"/>
                    <a:pt x="495" y="54"/>
                    <a:pt x="495" y="54"/>
                  </a:cubicBezTo>
                  <a:cubicBezTo>
                    <a:pt x="495" y="55"/>
                    <a:pt x="493" y="56"/>
                    <a:pt x="493" y="57"/>
                  </a:cubicBezTo>
                  <a:cubicBezTo>
                    <a:pt x="493" y="57"/>
                    <a:pt x="496" y="58"/>
                    <a:pt x="496" y="58"/>
                  </a:cubicBezTo>
                  <a:cubicBezTo>
                    <a:pt x="496" y="59"/>
                    <a:pt x="494" y="61"/>
                    <a:pt x="494" y="61"/>
                  </a:cubicBezTo>
                  <a:cubicBezTo>
                    <a:pt x="493" y="61"/>
                    <a:pt x="492" y="59"/>
                    <a:pt x="492" y="59"/>
                  </a:cubicBezTo>
                  <a:cubicBezTo>
                    <a:pt x="492" y="58"/>
                    <a:pt x="490" y="58"/>
                    <a:pt x="489" y="57"/>
                  </a:cubicBezTo>
                  <a:cubicBezTo>
                    <a:pt x="489" y="57"/>
                    <a:pt x="491" y="55"/>
                    <a:pt x="491" y="55"/>
                  </a:cubicBezTo>
                  <a:cubicBezTo>
                    <a:pt x="491" y="54"/>
                    <a:pt x="490" y="54"/>
                    <a:pt x="489" y="53"/>
                  </a:cubicBezTo>
                  <a:cubicBezTo>
                    <a:pt x="489" y="53"/>
                    <a:pt x="487" y="51"/>
                    <a:pt x="487" y="52"/>
                  </a:cubicBezTo>
                  <a:cubicBezTo>
                    <a:pt x="486" y="52"/>
                    <a:pt x="485" y="54"/>
                    <a:pt x="485" y="54"/>
                  </a:cubicBezTo>
                  <a:cubicBezTo>
                    <a:pt x="484" y="54"/>
                    <a:pt x="483" y="52"/>
                    <a:pt x="483" y="52"/>
                  </a:cubicBezTo>
                  <a:cubicBezTo>
                    <a:pt x="482" y="52"/>
                    <a:pt x="481" y="51"/>
                    <a:pt x="481" y="50"/>
                  </a:cubicBezTo>
                  <a:cubicBezTo>
                    <a:pt x="481" y="50"/>
                    <a:pt x="482" y="48"/>
                    <a:pt x="482" y="48"/>
                  </a:cubicBezTo>
                  <a:cubicBezTo>
                    <a:pt x="483" y="47"/>
                    <a:pt x="483" y="47"/>
                    <a:pt x="484" y="46"/>
                  </a:cubicBezTo>
                  <a:cubicBezTo>
                    <a:pt x="484" y="45"/>
                    <a:pt x="486" y="44"/>
                    <a:pt x="486" y="44"/>
                  </a:cubicBezTo>
                  <a:cubicBezTo>
                    <a:pt x="486" y="43"/>
                    <a:pt x="484" y="42"/>
                    <a:pt x="483" y="42"/>
                  </a:cubicBezTo>
                  <a:cubicBezTo>
                    <a:pt x="483" y="43"/>
                    <a:pt x="482" y="43"/>
                    <a:pt x="482" y="44"/>
                  </a:cubicBezTo>
                  <a:cubicBezTo>
                    <a:pt x="481" y="44"/>
                    <a:pt x="480" y="46"/>
                    <a:pt x="480" y="46"/>
                  </a:cubicBezTo>
                  <a:cubicBezTo>
                    <a:pt x="480" y="46"/>
                    <a:pt x="478" y="45"/>
                    <a:pt x="478" y="45"/>
                  </a:cubicBezTo>
                  <a:cubicBezTo>
                    <a:pt x="478" y="45"/>
                    <a:pt x="476" y="43"/>
                    <a:pt x="476" y="43"/>
                  </a:cubicBezTo>
                  <a:cubicBezTo>
                    <a:pt x="475" y="43"/>
                    <a:pt x="474" y="45"/>
                    <a:pt x="474" y="45"/>
                  </a:cubicBezTo>
                  <a:cubicBezTo>
                    <a:pt x="473" y="46"/>
                    <a:pt x="473" y="47"/>
                    <a:pt x="472" y="47"/>
                  </a:cubicBezTo>
                  <a:cubicBezTo>
                    <a:pt x="472" y="48"/>
                    <a:pt x="471" y="49"/>
                    <a:pt x="470" y="50"/>
                  </a:cubicBezTo>
                  <a:cubicBezTo>
                    <a:pt x="470" y="50"/>
                    <a:pt x="473" y="51"/>
                    <a:pt x="473" y="51"/>
                  </a:cubicBezTo>
                  <a:cubicBezTo>
                    <a:pt x="473" y="52"/>
                    <a:pt x="471" y="53"/>
                    <a:pt x="471" y="54"/>
                  </a:cubicBezTo>
                  <a:cubicBezTo>
                    <a:pt x="470" y="54"/>
                    <a:pt x="470" y="55"/>
                    <a:pt x="469" y="56"/>
                  </a:cubicBezTo>
                  <a:cubicBezTo>
                    <a:pt x="469" y="57"/>
                    <a:pt x="468" y="57"/>
                    <a:pt x="468" y="58"/>
                  </a:cubicBezTo>
                  <a:cubicBezTo>
                    <a:pt x="467" y="58"/>
                    <a:pt x="466" y="60"/>
                    <a:pt x="466" y="60"/>
                  </a:cubicBezTo>
                  <a:cubicBezTo>
                    <a:pt x="466" y="60"/>
                    <a:pt x="464" y="59"/>
                    <a:pt x="464" y="59"/>
                  </a:cubicBezTo>
                  <a:cubicBezTo>
                    <a:pt x="464" y="58"/>
                    <a:pt x="466" y="57"/>
                    <a:pt x="465" y="56"/>
                  </a:cubicBezTo>
                  <a:cubicBezTo>
                    <a:pt x="465" y="56"/>
                    <a:pt x="463" y="55"/>
                    <a:pt x="463" y="55"/>
                  </a:cubicBezTo>
                  <a:cubicBezTo>
                    <a:pt x="464" y="54"/>
                    <a:pt x="464" y="53"/>
                    <a:pt x="465" y="52"/>
                  </a:cubicBezTo>
                  <a:cubicBezTo>
                    <a:pt x="465" y="52"/>
                    <a:pt x="466" y="51"/>
                    <a:pt x="467" y="50"/>
                  </a:cubicBezTo>
                  <a:cubicBezTo>
                    <a:pt x="467" y="50"/>
                    <a:pt x="468" y="48"/>
                    <a:pt x="468" y="48"/>
                  </a:cubicBezTo>
                  <a:cubicBezTo>
                    <a:pt x="468" y="48"/>
                    <a:pt x="466" y="47"/>
                    <a:pt x="466" y="46"/>
                  </a:cubicBezTo>
                  <a:cubicBezTo>
                    <a:pt x="465" y="46"/>
                    <a:pt x="464" y="45"/>
                    <a:pt x="464" y="45"/>
                  </a:cubicBezTo>
                  <a:cubicBezTo>
                    <a:pt x="464" y="45"/>
                    <a:pt x="462" y="46"/>
                    <a:pt x="462" y="47"/>
                  </a:cubicBezTo>
                  <a:cubicBezTo>
                    <a:pt x="462" y="47"/>
                    <a:pt x="464" y="48"/>
                    <a:pt x="464" y="49"/>
                  </a:cubicBezTo>
                  <a:cubicBezTo>
                    <a:pt x="464" y="49"/>
                    <a:pt x="463" y="51"/>
                    <a:pt x="463" y="51"/>
                  </a:cubicBezTo>
                  <a:cubicBezTo>
                    <a:pt x="462" y="51"/>
                    <a:pt x="460" y="49"/>
                    <a:pt x="460" y="49"/>
                  </a:cubicBezTo>
                  <a:cubicBezTo>
                    <a:pt x="460" y="49"/>
                    <a:pt x="459" y="51"/>
                    <a:pt x="459" y="51"/>
                  </a:cubicBezTo>
                  <a:cubicBezTo>
                    <a:pt x="459" y="52"/>
                    <a:pt x="461" y="52"/>
                    <a:pt x="461" y="53"/>
                  </a:cubicBezTo>
                  <a:cubicBezTo>
                    <a:pt x="461" y="54"/>
                    <a:pt x="459" y="54"/>
                    <a:pt x="459" y="55"/>
                  </a:cubicBezTo>
                  <a:cubicBezTo>
                    <a:pt x="458" y="57"/>
                    <a:pt x="457" y="58"/>
                    <a:pt x="456" y="60"/>
                  </a:cubicBezTo>
                  <a:cubicBezTo>
                    <a:pt x="455" y="60"/>
                    <a:pt x="454" y="62"/>
                    <a:pt x="454" y="62"/>
                  </a:cubicBezTo>
                  <a:cubicBezTo>
                    <a:pt x="454" y="62"/>
                    <a:pt x="452" y="60"/>
                    <a:pt x="452" y="60"/>
                  </a:cubicBezTo>
                  <a:cubicBezTo>
                    <a:pt x="452" y="60"/>
                    <a:pt x="453" y="58"/>
                    <a:pt x="454" y="58"/>
                  </a:cubicBezTo>
                  <a:cubicBezTo>
                    <a:pt x="454" y="57"/>
                    <a:pt x="455" y="56"/>
                    <a:pt x="455" y="56"/>
                  </a:cubicBezTo>
                  <a:cubicBezTo>
                    <a:pt x="456" y="55"/>
                    <a:pt x="456" y="54"/>
                    <a:pt x="457" y="53"/>
                  </a:cubicBezTo>
                  <a:cubicBezTo>
                    <a:pt x="456" y="53"/>
                    <a:pt x="455" y="52"/>
                    <a:pt x="455" y="52"/>
                  </a:cubicBezTo>
                  <a:cubicBezTo>
                    <a:pt x="454" y="52"/>
                    <a:pt x="453" y="50"/>
                    <a:pt x="452" y="50"/>
                  </a:cubicBezTo>
                  <a:cubicBezTo>
                    <a:pt x="452" y="50"/>
                    <a:pt x="454" y="48"/>
                    <a:pt x="454" y="48"/>
                  </a:cubicBezTo>
                  <a:cubicBezTo>
                    <a:pt x="455" y="47"/>
                    <a:pt x="455" y="46"/>
                    <a:pt x="456" y="46"/>
                  </a:cubicBezTo>
                  <a:cubicBezTo>
                    <a:pt x="456" y="45"/>
                    <a:pt x="457" y="44"/>
                    <a:pt x="458" y="43"/>
                  </a:cubicBezTo>
                  <a:cubicBezTo>
                    <a:pt x="458" y="43"/>
                    <a:pt x="455" y="42"/>
                    <a:pt x="455" y="42"/>
                  </a:cubicBezTo>
                  <a:cubicBezTo>
                    <a:pt x="455" y="41"/>
                    <a:pt x="457" y="40"/>
                    <a:pt x="457" y="39"/>
                  </a:cubicBezTo>
                  <a:cubicBezTo>
                    <a:pt x="457" y="39"/>
                    <a:pt x="455" y="38"/>
                    <a:pt x="455" y="38"/>
                  </a:cubicBezTo>
                  <a:cubicBezTo>
                    <a:pt x="455" y="38"/>
                    <a:pt x="453" y="39"/>
                    <a:pt x="453" y="40"/>
                  </a:cubicBezTo>
                  <a:cubicBezTo>
                    <a:pt x="453" y="41"/>
                    <a:pt x="455" y="41"/>
                    <a:pt x="455" y="42"/>
                  </a:cubicBezTo>
                  <a:cubicBezTo>
                    <a:pt x="455" y="42"/>
                    <a:pt x="454" y="43"/>
                    <a:pt x="454" y="44"/>
                  </a:cubicBezTo>
                  <a:cubicBezTo>
                    <a:pt x="453" y="45"/>
                    <a:pt x="453" y="45"/>
                    <a:pt x="452" y="46"/>
                  </a:cubicBezTo>
                  <a:cubicBezTo>
                    <a:pt x="452" y="46"/>
                    <a:pt x="451" y="48"/>
                    <a:pt x="450" y="48"/>
                  </a:cubicBezTo>
                  <a:cubicBezTo>
                    <a:pt x="450" y="48"/>
                    <a:pt x="448" y="47"/>
                    <a:pt x="448" y="47"/>
                  </a:cubicBezTo>
                  <a:cubicBezTo>
                    <a:pt x="448" y="47"/>
                    <a:pt x="446" y="49"/>
                    <a:pt x="446" y="49"/>
                  </a:cubicBezTo>
                  <a:cubicBezTo>
                    <a:pt x="446" y="49"/>
                    <a:pt x="449" y="50"/>
                    <a:pt x="449" y="51"/>
                  </a:cubicBezTo>
                  <a:cubicBezTo>
                    <a:pt x="448" y="51"/>
                    <a:pt x="447" y="52"/>
                    <a:pt x="447" y="53"/>
                  </a:cubicBezTo>
                  <a:cubicBezTo>
                    <a:pt x="447" y="53"/>
                    <a:pt x="445" y="55"/>
                    <a:pt x="445" y="55"/>
                  </a:cubicBezTo>
                  <a:cubicBezTo>
                    <a:pt x="445" y="55"/>
                    <a:pt x="443" y="53"/>
                    <a:pt x="443" y="53"/>
                  </a:cubicBezTo>
                  <a:cubicBezTo>
                    <a:pt x="443" y="54"/>
                    <a:pt x="441" y="55"/>
                    <a:pt x="441" y="56"/>
                  </a:cubicBezTo>
                  <a:cubicBezTo>
                    <a:pt x="441" y="56"/>
                    <a:pt x="443" y="57"/>
                    <a:pt x="443" y="57"/>
                  </a:cubicBezTo>
                  <a:cubicBezTo>
                    <a:pt x="444" y="58"/>
                    <a:pt x="442" y="59"/>
                    <a:pt x="442" y="60"/>
                  </a:cubicBezTo>
                  <a:cubicBezTo>
                    <a:pt x="442" y="60"/>
                    <a:pt x="444" y="61"/>
                    <a:pt x="444" y="61"/>
                  </a:cubicBezTo>
                  <a:cubicBezTo>
                    <a:pt x="444" y="62"/>
                    <a:pt x="443" y="63"/>
                    <a:pt x="442" y="63"/>
                  </a:cubicBezTo>
                  <a:cubicBezTo>
                    <a:pt x="442" y="64"/>
                    <a:pt x="441" y="62"/>
                    <a:pt x="440" y="62"/>
                  </a:cubicBezTo>
                  <a:cubicBezTo>
                    <a:pt x="439" y="62"/>
                    <a:pt x="439" y="64"/>
                    <a:pt x="438" y="64"/>
                  </a:cubicBezTo>
                  <a:cubicBezTo>
                    <a:pt x="438" y="64"/>
                    <a:pt x="437" y="62"/>
                    <a:pt x="436" y="62"/>
                  </a:cubicBezTo>
                  <a:cubicBezTo>
                    <a:pt x="436" y="62"/>
                    <a:pt x="435" y="64"/>
                    <a:pt x="434" y="65"/>
                  </a:cubicBezTo>
                  <a:cubicBezTo>
                    <a:pt x="434" y="65"/>
                    <a:pt x="432" y="63"/>
                    <a:pt x="432" y="63"/>
                  </a:cubicBezTo>
                  <a:cubicBezTo>
                    <a:pt x="432" y="63"/>
                    <a:pt x="434" y="61"/>
                    <a:pt x="434" y="61"/>
                  </a:cubicBezTo>
                  <a:cubicBezTo>
                    <a:pt x="434" y="60"/>
                    <a:pt x="432" y="59"/>
                    <a:pt x="432" y="59"/>
                  </a:cubicBezTo>
                  <a:cubicBezTo>
                    <a:pt x="432" y="59"/>
                    <a:pt x="430" y="61"/>
                    <a:pt x="430" y="61"/>
                  </a:cubicBezTo>
                  <a:cubicBezTo>
                    <a:pt x="430" y="62"/>
                    <a:pt x="432" y="62"/>
                    <a:pt x="432" y="63"/>
                  </a:cubicBezTo>
                  <a:cubicBezTo>
                    <a:pt x="432" y="63"/>
                    <a:pt x="430" y="64"/>
                    <a:pt x="430" y="65"/>
                  </a:cubicBezTo>
                  <a:cubicBezTo>
                    <a:pt x="430" y="65"/>
                    <a:pt x="433" y="67"/>
                    <a:pt x="433" y="67"/>
                  </a:cubicBezTo>
                  <a:cubicBezTo>
                    <a:pt x="432" y="67"/>
                    <a:pt x="432" y="69"/>
                    <a:pt x="431" y="69"/>
                  </a:cubicBezTo>
                  <a:cubicBezTo>
                    <a:pt x="430" y="69"/>
                    <a:pt x="429" y="67"/>
                    <a:pt x="429" y="67"/>
                  </a:cubicBezTo>
                  <a:cubicBezTo>
                    <a:pt x="429" y="67"/>
                    <a:pt x="427" y="66"/>
                    <a:pt x="427" y="66"/>
                  </a:cubicBezTo>
                  <a:cubicBezTo>
                    <a:pt x="426" y="65"/>
                    <a:pt x="428" y="64"/>
                    <a:pt x="428" y="63"/>
                  </a:cubicBezTo>
                  <a:cubicBezTo>
                    <a:pt x="428" y="63"/>
                    <a:pt x="426" y="62"/>
                    <a:pt x="426" y="62"/>
                  </a:cubicBezTo>
                  <a:cubicBezTo>
                    <a:pt x="426" y="61"/>
                    <a:pt x="428" y="60"/>
                    <a:pt x="428" y="59"/>
                  </a:cubicBezTo>
                  <a:cubicBezTo>
                    <a:pt x="428" y="59"/>
                    <a:pt x="426" y="58"/>
                    <a:pt x="425" y="58"/>
                  </a:cubicBezTo>
                  <a:cubicBezTo>
                    <a:pt x="425" y="58"/>
                    <a:pt x="423" y="56"/>
                    <a:pt x="423" y="56"/>
                  </a:cubicBezTo>
                  <a:cubicBezTo>
                    <a:pt x="423" y="56"/>
                    <a:pt x="425" y="54"/>
                    <a:pt x="425" y="54"/>
                  </a:cubicBezTo>
                  <a:cubicBezTo>
                    <a:pt x="425" y="53"/>
                    <a:pt x="423" y="52"/>
                    <a:pt x="423" y="52"/>
                  </a:cubicBezTo>
                  <a:cubicBezTo>
                    <a:pt x="422" y="52"/>
                    <a:pt x="421" y="51"/>
                    <a:pt x="420" y="50"/>
                  </a:cubicBezTo>
                  <a:cubicBezTo>
                    <a:pt x="420" y="50"/>
                    <a:pt x="418" y="49"/>
                    <a:pt x="418" y="49"/>
                  </a:cubicBezTo>
                  <a:cubicBezTo>
                    <a:pt x="418" y="48"/>
                    <a:pt x="420" y="47"/>
                    <a:pt x="420" y="46"/>
                  </a:cubicBezTo>
                  <a:cubicBezTo>
                    <a:pt x="420" y="46"/>
                    <a:pt x="418" y="45"/>
                    <a:pt x="418" y="45"/>
                  </a:cubicBezTo>
                  <a:cubicBezTo>
                    <a:pt x="417" y="45"/>
                    <a:pt x="416" y="47"/>
                    <a:pt x="416" y="47"/>
                  </a:cubicBezTo>
                  <a:cubicBezTo>
                    <a:pt x="416" y="47"/>
                    <a:pt x="418" y="48"/>
                    <a:pt x="418" y="49"/>
                  </a:cubicBezTo>
                  <a:cubicBezTo>
                    <a:pt x="418" y="49"/>
                    <a:pt x="417" y="50"/>
                    <a:pt x="417" y="51"/>
                  </a:cubicBezTo>
                  <a:cubicBezTo>
                    <a:pt x="416" y="51"/>
                    <a:pt x="415" y="52"/>
                    <a:pt x="415" y="53"/>
                  </a:cubicBezTo>
                  <a:cubicBezTo>
                    <a:pt x="415" y="54"/>
                    <a:pt x="413" y="55"/>
                    <a:pt x="413" y="55"/>
                  </a:cubicBezTo>
                  <a:cubicBezTo>
                    <a:pt x="413" y="56"/>
                    <a:pt x="415" y="57"/>
                    <a:pt x="415" y="57"/>
                  </a:cubicBezTo>
                  <a:cubicBezTo>
                    <a:pt x="415" y="58"/>
                    <a:pt x="414" y="59"/>
                    <a:pt x="414" y="59"/>
                  </a:cubicBezTo>
                  <a:cubicBezTo>
                    <a:pt x="413" y="60"/>
                    <a:pt x="413" y="61"/>
                    <a:pt x="412" y="62"/>
                  </a:cubicBezTo>
                  <a:cubicBezTo>
                    <a:pt x="411" y="63"/>
                    <a:pt x="410" y="65"/>
                    <a:pt x="409" y="66"/>
                  </a:cubicBezTo>
                  <a:cubicBezTo>
                    <a:pt x="407" y="65"/>
                    <a:pt x="406" y="64"/>
                    <a:pt x="404" y="63"/>
                  </a:cubicBezTo>
                  <a:cubicBezTo>
                    <a:pt x="404" y="62"/>
                    <a:pt x="402" y="62"/>
                    <a:pt x="402" y="61"/>
                  </a:cubicBezTo>
                  <a:cubicBezTo>
                    <a:pt x="402" y="60"/>
                    <a:pt x="404" y="59"/>
                    <a:pt x="404" y="59"/>
                  </a:cubicBezTo>
                  <a:cubicBezTo>
                    <a:pt x="403" y="58"/>
                    <a:pt x="401" y="58"/>
                    <a:pt x="401" y="57"/>
                  </a:cubicBezTo>
                  <a:cubicBezTo>
                    <a:pt x="401" y="57"/>
                    <a:pt x="403" y="55"/>
                    <a:pt x="403" y="55"/>
                  </a:cubicBezTo>
                  <a:cubicBezTo>
                    <a:pt x="403" y="54"/>
                    <a:pt x="401" y="53"/>
                    <a:pt x="401" y="53"/>
                  </a:cubicBezTo>
                  <a:cubicBezTo>
                    <a:pt x="400" y="53"/>
                    <a:pt x="399" y="55"/>
                    <a:pt x="399" y="55"/>
                  </a:cubicBezTo>
                  <a:cubicBezTo>
                    <a:pt x="399" y="55"/>
                    <a:pt x="398" y="58"/>
                    <a:pt x="397" y="57"/>
                  </a:cubicBezTo>
                  <a:cubicBezTo>
                    <a:pt x="397" y="57"/>
                    <a:pt x="395" y="56"/>
                    <a:pt x="395" y="56"/>
                  </a:cubicBezTo>
                  <a:cubicBezTo>
                    <a:pt x="395" y="55"/>
                    <a:pt x="397" y="54"/>
                    <a:pt x="397" y="54"/>
                  </a:cubicBezTo>
                  <a:cubicBezTo>
                    <a:pt x="397" y="53"/>
                    <a:pt x="395" y="53"/>
                    <a:pt x="395" y="52"/>
                  </a:cubicBezTo>
                  <a:cubicBezTo>
                    <a:pt x="393" y="53"/>
                    <a:pt x="392" y="55"/>
                    <a:pt x="391" y="56"/>
                  </a:cubicBezTo>
                  <a:cubicBezTo>
                    <a:pt x="391" y="57"/>
                    <a:pt x="390" y="58"/>
                    <a:pt x="390" y="59"/>
                  </a:cubicBezTo>
                  <a:cubicBezTo>
                    <a:pt x="389" y="59"/>
                    <a:pt x="392" y="60"/>
                    <a:pt x="392" y="60"/>
                  </a:cubicBezTo>
                  <a:cubicBezTo>
                    <a:pt x="392" y="61"/>
                    <a:pt x="390" y="62"/>
                    <a:pt x="390" y="62"/>
                  </a:cubicBezTo>
                  <a:cubicBezTo>
                    <a:pt x="390" y="63"/>
                    <a:pt x="389" y="65"/>
                    <a:pt x="388" y="65"/>
                  </a:cubicBezTo>
                  <a:cubicBezTo>
                    <a:pt x="388" y="65"/>
                    <a:pt x="386" y="63"/>
                    <a:pt x="386" y="63"/>
                  </a:cubicBezTo>
                  <a:cubicBezTo>
                    <a:pt x="386" y="62"/>
                    <a:pt x="388" y="61"/>
                    <a:pt x="388" y="61"/>
                  </a:cubicBezTo>
                  <a:cubicBezTo>
                    <a:pt x="387" y="60"/>
                    <a:pt x="386" y="60"/>
                    <a:pt x="386" y="59"/>
                  </a:cubicBezTo>
                  <a:cubicBezTo>
                    <a:pt x="385" y="59"/>
                    <a:pt x="383" y="58"/>
                    <a:pt x="383" y="57"/>
                  </a:cubicBezTo>
                  <a:cubicBezTo>
                    <a:pt x="383" y="57"/>
                    <a:pt x="385" y="55"/>
                    <a:pt x="385" y="55"/>
                  </a:cubicBezTo>
                  <a:cubicBezTo>
                    <a:pt x="385" y="55"/>
                    <a:pt x="383" y="54"/>
                    <a:pt x="383" y="53"/>
                  </a:cubicBezTo>
                  <a:cubicBezTo>
                    <a:pt x="382" y="53"/>
                    <a:pt x="381" y="52"/>
                    <a:pt x="381" y="52"/>
                  </a:cubicBezTo>
                  <a:cubicBezTo>
                    <a:pt x="381" y="51"/>
                    <a:pt x="382" y="50"/>
                    <a:pt x="382" y="49"/>
                  </a:cubicBezTo>
                  <a:cubicBezTo>
                    <a:pt x="383" y="49"/>
                    <a:pt x="384" y="48"/>
                    <a:pt x="384" y="47"/>
                  </a:cubicBezTo>
                  <a:cubicBezTo>
                    <a:pt x="384" y="47"/>
                    <a:pt x="382" y="46"/>
                    <a:pt x="382" y="46"/>
                  </a:cubicBezTo>
                  <a:cubicBezTo>
                    <a:pt x="382" y="45"/>
                    <a:pt x="383" y="44"/>
                    <a:pt x="383" y="43"/>
                  </a:cubicBezTo>
                  <a:cubicBezTo>
                    <a:pt x="384" y="43"/>
                    <a:pt x="381" y="42"/>
                    <a:pt x="381" y="42"/>
                  </a:cubicBezTo>
                  <a:cubicBezTo>
                    <a:pt x="381" y="42"/>
                    <a:pt x="379" y="43"/>
                    <a:pt x="380" y="44"/>
                  </a:cubicBezTo>
                  <a:cubicBezTo>
                    <a:pt x="380" y="44"/>
                    <a:pt x="382" y="45"/>
                    <a:pt x="382" y="46"/>
                  </a:cubicBezTo>
                  <a:cubicBezTo>
                    <a:pt x="382" y="46"/>
                    <a:pt x="380" y="47"/>
                    <a:pt x="380" y="48"/>
                  </a:cubicBezTo>
                  <a:cubicBezTo>
                    <a:pt x="380" y="49"/>
                    <a:pt x="379" y="49"/>
                    <a:pt x="378" y="50"/>
                  </a:cubicBezTo>
                  <a:cubicBezTo>
                    <a:pt x="378" y="51"/>
                    <a:pt x="377" y="52"/>
                    <a:pt x="377" y="52"/>
                  </a:cubicBezTo>
                  <a:cubicBezTo>
                    <a:pt x="376" y="54"/>
                    <a:pt x="374" y="55"/>
                    <a:pt x="373" y="57"/>
                  </a:cubicBezTo>
                  <a:cubicBezTo>
                    <a:pt x="372" y="58"/>
                    <a:pt x="371" y="60"/>
                    <a:pt x="370" y="61"/>
                  </a:cubicBezTo>
                  <a:cubicBezTo>
                    <a:pt x="369" y="62"/>
                    <a:pt x="369" y="63"/>
                    <a:pt x="368" y="63"/>
                  </a:cubicBezTo>
                  <a:cubicBezTo>
                    <a:pt x="368" y="64"/>
                    <a:pt x="367" y="65"/>
                    <a:pt x="366" y="66"/>
                  </a:cubicBezTo>
                  <a:cubicBezTo>
                    <a:pt x="366" y="66"/>
                    <a:pt x="364" y="64"/>
                    <a:pt x="364" y="64"/>
                  </a:cubicBezTo>
                  <a:cubicBezTo>
                    <a:pt x="364" y="64"/>
                    <a:pt x="362" y="62"/>
                    <a:pt x="362" y="62"/>
                  </a:cubicBezTo>
                  <a:cubicBezTo>
                    <a:pt x="361" y="62"/>
                    <a:pt x="361" y="64"/>
                    <a:pt x="360" y="64"/>
                  </a:cubicBezTo>
                  <a:cubicBezTo>
                    <a:pt x="360" y="64"/>
                    <a:pt x="359" y="63"/>
                    <a:pt x="358" y="63"/>
                  </a:cubicBezTo>
                  <a:cubicBezTo>
                    <a:pt x="358" y="63"/>
                    <a:pt x="356" y="65"/>
                    <a:pt x="356" y="65"/>
                  </a:cubicBezTo>
                  <a:cubicBezTo>
                    <a:pt x="356" y="65"/>
                    <a:pt x="354" y="64"/>
                    <a:pt x="354" y="63"/>
                  </a:cubicBezTo>
                  <a:cubicBezTo>
                    <a:pt x="354" y="63"/>
                    <a:pt x="356" y="62"/>
                    <a:pt x="356" y="61"/>
                  </a:cubicBezTo>
                  <a:cubicBezTo>
                    <a:pt x="356" y="60"/>
                    <a:pt x="357" y="59"/>
                    <a:pt x="357" y="59"/>
                  </a:cubicBezTo>
                  <a:cubicBezTo>
                    <a:pt x="358" y="58"/>
                    <a:pt x="359" y="57"/>
                    <a:pt x="359" y="57"/>
                  </a:cubicBezTo>
                  <a:cubicBezTo>
                    <a:pt x="360" y="56"/>
                    <a:pt x="360" y="55"/>
                    <a:pt x="361" y="54"/>
                  </a:cubicBezTo>
                  <a:cubicBezTo>
                    <a:pt x="361" y="54"/>
                    <a:pt x="362" y="52"/>
                    <a:pt x="363" y="52"/>
                  </a:cubicBezTo>
                  <a:cubicBezTo>
                    <a:pt x="363" y="52"/>
                    <a:pt x="365" y="54"/>
                    <a:pt x="365" y="54"/>
                  </a:cubicBezTo>
                  <a:cubicBezTo>
                    <a:pt x="365" y="53"/>
                    <a:pt x="367" y="52"/>
                    <a:pt x="367" y="52"/>
                  </a:cubicBezTo>
                  <a:cubicBezTo>
                    <a:pt x="366" y="51"/>
                    <a:pt x="365" y="51"/>
                    <a:pt x="364" y="50"/>
                  </a:cubicBezTo>
                  <a:cubicBezTo>
                    <a:pt x="364" y="49"/>
                    <a:pt x="362" y="49"/>
                    <a:pt x="362" y="48"/>
                  </a:cubicBezTo>
                  <a:cubicBezTo>
                    <a:pt x="362" y="48"/>
                    <a:pt x="364" y="47"/>
                    <a:pt x="364" y="46"/>
                  </a:cubicBezTo>
                  <a:cubicBezTo>
                    <a:pt x="363" y="46"/>
                    <a:pt x="362" y="44"/>
                    <a:pt x="362" y="44"/>
                  </a:cubicBezTo>
                  <a:cubicBezTo>
                    <a:pt x="361" y="44"/>
                    <a:pt x="360" y="46"/>
                    <a:pt x="360" y="46"/>
                  </a:cubicBezTo>
                  <a:cubicBezTo>
                    <a:pt x="360" y="47"/>
                    <a:pt x="358" y="48"/>
                    <a:pt x="358" y="49"/>
                  </a:cubicBezTo>
                  <a:cubicBezTo>
                    <a:pt x="358" y="49"/>
                    <a:pt x="360" y="50"/>
                    <a:pt x="360" y="50"/>
                  </a:cubicBezTo>
                  <a:cubicBezTo>
                    <a:pt x="360" y="51"/>
                    <a:pt x="359" y="53"/>
                    <a:pt x="359" y="53"/>
                  </a:cubicBezTo>
                  <a:cubicBezTo>
                    <a:pt x="358" y="53"/>
                    <a:pt x="357" y="51"/>
                    <a:pt x="356" y="51"/>
                  </a:cubicBezTo>
                  <a:cubicBezTo>
                    <a:pt x="356" y="51"/>
                    <a:pt x="355" y="53"/>
                    <a:pt x="355" y="53"/>
                  </a:cubicBezTo>
                  <a:cubicBezTo>
                    <a:pt x="354" y="54"/>
                    <a:pt x="354" y="55"/>
                    <a:pt x="353" y="55"/>
                  </a:cubicBezTo>
                  <a:cubicBezTo>
                    <a:pt x="353" y="56"/>
                    <a:pt x="352" y="58"/>
                    <a:pt x="351" y="58"/>
                  </a:cubicBezTo>
                  <a:cubicBezTo>
                    <a:pt x="351" y="58"/>
                    <a:pt x="349" y="56"/>
                    <a:pt x="349" y="56"/>
                  </a:cubicBezTo>
                  <a:cubicBezTo>
                    <a:pt x="348" y="56"/>
                    <a:pt x="348" y="58"/>
                    <a:pt x="347" y="58"/>
                  </a:cubicBezTo>
                  <a:cubicBezTo>
                    <a:pt x="347" y="59"/>
                    <a:pt x="346" y="60"/>
                    <a:pt x="346" y="60"/>
                  </a:cubicBezTo>
                  <a:cubicBezTo>
                    <a:pt x="346" y="60"/>
                    <a:pt x="343" y="59"/>
                    <a:pt x="343" y="59"/>
                  </a:cubicBezTo>
                  <a:cubicBezTo>
                    <a:pt x="343" y="58"/>
                    <a:pt x="345" y="57"/>
                    <a:pt x="345" y="56"/>
                  </a:cubicBezTo>
                  <a:cubicBezTo>
                    <a:pt x="345" y="56"/>
                    <a:pt x="343" y="55"/>
                    <a:pt x="343" y="55"/>
                  </a:cubicBezTo>
                  <a:cubicBezTo>
                    <a:pt x="342" y="55"/>
                    <a:pt x="342" y="57"/>
                    <a:pt x="341" y="57"/>
                  </a:cubicBezTo>
                  <a:cubicBezTo>
                    <a:pt x="341" y="57"/>
                    <a:pt x="340" y="55"/>
                    <a:pt x="339" y="55"/>
                  </a:cubicBezTo>
                  <a:cubicBezTo>
                    <a:pt x="338" y="55"/>
                    <a:pt x="338" y="57"/>
                    <a:pt x="337" y="58"/>
                  </a:cubicBezTo>
                  <a:cubicBezTo>
                    <a:pt x="337" y="58"/>
                    <a:pt x="336" y="56"/>
                    <a:pt x="335" y="56"/>
                  </a:cubicBezTo>
                  <a:cubicBezTo>
                    <a:pt x="334" y="56"/>
                    <a:pt x="334" y="58"/>
                    <a:pt x="333" y="58"/>
                  </a:cubicBezTo>
                  <a:cubicBezTo>
                    <a:pt x="332" y="57"/>
                    <a:pt x="330" y="56"/>
                    <a:pt x="329" y="55"/>
                  </a:cubicBezTo>
                  <a:cubicBezTo>
                    <a:pt x="330" y="53"/>
                    <a:pt x="331" y="52"/>
                    <a:pt x="332" y="50"/>
                  </a:cubicBezTo>
                  <a:cubicBezTo>
                    <a:pt x="333" y="49"/>
                    <a:pt x="333" y="49"/>
                    <a:pt x="334" y="48"/>
                  </a:cubicBezTo>
                  <a:cubicBezTo>
                    <a:pt x="334" y="48"/>
                    <a:pt x="336" y="46"/>
                    <a:pt x="336" y="46"/>
                  </a:cubicBezTo>
                  <a:cubicBezTo>
                    <a:pt x="336" y="46"/>
                    <a:pt x="334" y="44"/>
                    <a:pt x="333" y="44"/>
                  </a:cubicBezTo>
                  <a:cubicBezTo>
                    <a:pt x="333" y="44"/>
                    <a:pt x="332" y="46"/>
                    <a:pt x="332" y="46"/>
                  </a:cubicBezTo>
                  <a:cubicBezTo>
                    <a:pt x="331" y="47"/>
                    <a:pt x="331" y="48"/>
                    <a:pt x="330" y="48"/>
                  </a:cubicBezTo>
                  <a:cubicBezTo>
                    <a:pt x="329" y="49"/>
                    <a:pt x="329" y="50"/>
                    <a:pt x="328" y="51"/>
                  </a:cubicBezTo>
                  <a:cubicBezTo>
                    <a:pt x="328" y="51"/>
                    <a:pt x="327" y="52"/>
                    <a:pt x="327" y="53"/>
                  </a:cubicBezTo>
                  <a:cubicBezTo>
                    <a:pt x="326" y="54"/>
                    <a:pt x="325" y="55"/>
                    <a:pt x="325" y="55"/>
                  </a:cubicBezTo>
                  <a:cubicBezTo>
                    <a:pt x="325" y="56"/>
                    <a:pt x="327" y="57"/>
                    <a:pt x="327" y="57"/>
                  </a:cubicBezTo>
                  <a:cubicBezTo>
                    <a:pt x="328" y="57"/>
                    <a:pt x="329" y="58"/>
                    <a:pt x="329" y="59"/>
                  </a:cubicBezTo>
                  <a:cubicBezTo>
                    <a:pt x="330" y="59"/>
                    <a:pt x="328" y="60"/>
                    <a:pt x="328" y="61"/>
                  </a:cubicBezTo>
                  <a:cubicBezTo>
                    <a:pt x="327" y="60"/>
                    <a:pt x="326" y="60"/>
                    <a:pt x="325" y="59"/>
                  </a:cubicBezTo>
                  <a:cubicBezTo>
                    <a:pt x="325" y="59"/>
                    <a:pt x="324" y="57"/>
                    <a:pt x="323" y="57"/>
                  </a:cubicBezTo>
                  <a:cubicBezTo>
                    <a:pt x="323" y="57"/>
                    <a:pt x="322" y="59"/>
                    <a:pt x="322" y="60"/>
                  </a:cubicBezTo>
                  <a:cubicBezTo>
                    <a:pt x="321" y="60"/>
                    <a:pt x="320" y="61"/>
                    <a:pt x="320" y="62"/>
                  </a:cubicBezTo>
                  <a:cubicBezTo>
                    <a:pt x="320" y="61"/>
                    <a:pt x="318" y="61"/>
                    <a:pt x="318" y="60"/>
                  </a:cubicBezTo>
                  <a:cubicBezTo>
                    <a:pt x="318" y="60"/>
                    <a:pt x="319" y="58"/>
                    <a:pt x="319" y="58"/>
                  </a:cubicBezTo>
                  <a:cubicBezTo>
                    <a:pt x="320" y="57"/>
                    <a:pt x="320" y="56"/>
                    <a:pt x="321" y="56"/>
                  </a:cubicBezTo>
                  <a:cubicBezTo>
                    <a:pt x="322" y="55"/>
                    <a:pt x="322" y="54"/>
                    <a:pt x="323" y="53"/>
                  </a:cubicBezTo>
                  <a:cubicBezTo>
                    <a:pt x="323" y="53"/>
                    <a:pt x="324" y="52"/>
                    <a:pt x="324" y="51"/>
                  </a:cubicBezTo>
                  <a:cubicBezTo>
                    <a:pt x="324" y="51"/>
                    <a:pt x="323" y="49"/>
                    <a:pt x="322" y="50"/>
                  </a:cubicBezTo>
                  <a:cubicBezTo>
                    <a:pt x="322" y="50"/>
                    <a:pt x="321" y="52"/>
                    <a:pt x="320" y="52"/>
                  </a:cubicBezTo>
                  <a:cubicBezTo>
                    <a:pt x="320" y="52"/>
                    <a:pt x="319" y="50"/>
                    <a:pt x="318" y="50"/>
                  </a:cubicBezTo>
                  <a:cubicBezTo>
                    <a:pt x="318" y="50"/>
                    <a:pt x="317" y="52"/>
                    <a:pt x="317" y="52"/>
                  </a:cubicBezTo>
                  <a:cubicBezTo>
                    <a:pt x="316" y="53"/>
                    <a:pt x="315" y="54"/>
                    <a:pt x="315" y="55"/>
                  </a:cubicBezTo>
                  <a:cubicBezTo>
                    <a:pt x="315" y="55"/>
                    <a:pt x="314" y="57"/>
                    <a:pt x="313" y="57"/>
                  </a:cubicBezTo>
                  <a:cubicBezTo>
                    <a:pt x="313" y="57"/>
                    <a:pt x="311" y="55"/>
                    <a:pt x="311" y="55"/>
                  </a:cubicBezTo>
                  <a:cubicBezTo>
                    <a:pt x="310" y="55"/>
                    <a:pt x="310" y="57"/>
                    <a:pt x="309" y="57"/>
                  </a:cubicBezTo>
                  <a:cubicBezTo>
                    <a:pt x="309" y="57"/>
                    <a:pt x="308" y="56"/>
                    <a:pt x="307" y="56"/>
                  </a:cubicBezTo>
                  <a:cubicBezTo>
                    <a:pt x="306" y="56"/>
                    <a:pt x="306" y="58"/>
                    <a:pt x="305" y="58"/>
                  </a:cubicBezTo>
                  <a:cubicBezTo>
                    <a:pt x="305" y="58"/>
                    <a:pt x="304" y="56"/>
                    <a:pt x="303" y="56"/>
                  </a:cubicBezTo>
                  <a:cubicBezTo>
                    <a:pt x="302" y="56"/>
                    <a:pt x="302" y="58"/>
                    <a:pt x="301" y="58"/>
                  </a:cubicBezTo>
                  <a:cubicBezTo>
                    <a:pt x="301" y="58"/>
                    <a:pt x="300" y="57"/>
                    <a:pt x="299" y="57"/>
                  </a:cubicBezTo>
                  <a:cubicBezTo>
                    <a:pt x="299" y="57"/>
                    <a:pt x="298" y="59"/>
                    <a:pt x="297" y="59"/>
                  </a:cubicBezTo>
                  <a:cubicBezTo>
                    <a:pt x="297" y="59"/>
                    <a:pt x="295" y="57"/>
                    <a:pt x="295" y="57"/>
                  </a:cubicBezTo>
                  <a:cubicBezTo>
                    <a:pt x="295" y="57"/>
                    <a:pt x="294" y="59"/>
                    <a:pt x="293" y="59"/>
                  </a:cubicBezTo>
                  <a:cubicBezTo>
                    <a:pt x="293" y="60"/>
                    <a:pt x="292" y="61"/>
                    <a:pt x="292" y="62"/>
                  </a:cubicBezTo>
                  <a:cubicBezTo>
                    <a:pt x="291" y="61"/>
                    <a:pt x="290" y="61"/>
                    <a:pt x="290" y="60"/>
                  </a:cubicBezTo>
                  <a:cubicBezTo>
                    <a:pt x="289" y="60"/>
                    <a:pt x="287" y="59"/>
                    <a:pt x="287" y="58"/>
                  </a:cubicBezTo>
                  <a:cubicBezTo>
                    <a:pt x="287" y="58"/>
                    <a:pt x="289" y="56"/>
                    <a:pt x="289" y="56"/>
                  </a:cubicBezTo>
                  <a:cubicBezTo>
                    <a:pt x="290" y="55"/>
                    <a:pt x="290" y="55"/>
                    <a:pt x="291" y="54"/>
                  </a:cubicBezTo>
                  <a:cubicBezTo>
                    <a:pt x="291" y="54"/>
                    <a:pt x="292" y="55"/>
                    <a:pt x="293" y="55"/>
                  </a:cubicBezTo>
                  <a:cubicBezTo>
                    <a:pt x="293" y="56"/>
                    <a:pt x="295" y="57"/>
                    <a:pt x="295" y="57"/>
                  </a:cubicBezTo>
                  <a:cubicBezTo>
                    <a:pt x="296" y="57"/>
                    <a:pt x="296" y="55"/>
                    <a:pt x="297" y="55"/>
                  </a:cubicBezTo>
                  <a:cubicBezTo>
                    <a:pt x="298" y="55"/>
                    <a:pt x="298" y="57"/>
                    <a:pt x="299" y="57"/>
                  </a:cubicBezTo>
                  <a:cubicBezTo>
                    <a:pt x="300" y="57"/>
                    <a:pt x="300" y="54"/>
                    <a:pt x="301" y="54"/>
                  </a:cubicBezTo>
                  <a:cubicBezTo>
                    <a:pt x="301" y="54"/>
                    <a:pt x="303" y="56"/>
                    <a:pt x="303" y="56"/>
                  </a:cubicBezTo>
                  <a:cubicBezTo>
                    <a:pt x="304" y="56"/>
                    <a:pt x="304" y="54"/>
                    <a:pt x="305" y="54"/>
                  </a:cubicBezTo>
                  <a:cubicBezTo>
                    <a:pt x="304" y="53"/>
                    <a:pt x="303" y="53"/>
                    <a:pt x="303" y="52"/>
                  </a:cubicBezTo>
                  <a:cubicBezTo>
                    <a:pt x="302" y="52"/>
                    <a:pt x="300" y="51"/>
                    <a:pt x="300" y="50"/>
                  </a:cubicBezTo>
                  <a:cubicBezTo>
                    <a:pt x="300" y="50"/>
                    <a:pt x="302" y="49"/>
                    <a:pt x="302" y="48"/>
                  </a:cubicBezTo>
                  <a:cubicBezTo>
                    <a:pt x="303" y="48"/>
                    <a:pt x="303" y="47"/>
                    <a:pt x="304" y="46"/>
                  </a:cubicBezTo>
                  <a:cubicBezTo>
                    <a:pt x="304" y="45"/>
                    <a:pt x="305" y="45"/>
                    <a:pt x="305" y="44"/>
                  </a:cubicBezTo>
                  <a:cubicBezTo>
                    <a:pt x="305" y="44"/>
                    <a:pt x="304" y="42"/>
                    <a:pt x="303" y="42"/>
                  </a:cubicBezTo>
                  <a:cubicBezTo>
                    <a:pt x="303" y="42"/>
                    <a:pt x="302" y="44"/>
                    <a:pt x="301" y="44"/>
                  </a:cubicBezTo>
                  <a:cubicBezTo>
                    <a:pt x="301" y="45"/>
                    <a:pt x="300" y="46"/>
                    <a:pt x="300" y="47"/>
                  </a:cubicBezTo>
                  <a:cubicBezTo>
                    <a:pt x="299" y="47"/>
                    <a:pt x="299" y="48"/>
                    <a:pt x="298" y="49"/>
                  </a:cubicBezTo>
                  <a:cubicBezTo>
                    <a:pt x="298" y="49"/>
                    <a:pt x="297" y="51"/>
                    <a:pt x="296" y="51"/>
                  </a:cubicBezTo>
                  <a:cubicBezTo>
                    <a:pt x="296" y="51"/>
                    <a:pt x="295" y="49"/>
                    <a:pt x="294" y="49"/>
                  </a:cubicBezTo>
                  <a:cubicBezTo>
                    <a:pt x="294" y="49"/>
                    <a:pt x="293" y="52"/>
                    <a:pt x="292" y="52"/>
                  </a:cubicBezTo>
                  <a:cubicBezTo>
                    <a:pt x="292" y="52"/>
                    <a:pt x="290" y="50"/>
                    <a:pt x="290" y="50"/>
                  </a:cubicBezTo>
                  <a:cubicBezTo>
                    <a:pt x="290" y="50"/>
                    <a:pt x="289" y="51"/>
                    <a:pt x="288" y="52"/>
                  </a:cubicBezTo>
                  <a:cubicBezTo>
                    <a:pt x="288" y="53"/>
                    <a:pt x="287" y="54"/>
                    <a:pt x="287" y="54"/>
                  </a:cubicBezTo>
                  <a:cubicBezTo>
                    <a:pt x="286" y="55"/>
                    <a:pt x="286" y="56"/>
                    <a:pt x="285" y="57"/>
                  </a:cubicBezTo>
                  <a:cubicBezTo>
                    <a:pt x="284" y="57"/>
                    <a:pt x="284" y="58"/>
                    <a:pt x="283" y="59"/>
                  </a:cubicBezTo>
                  <a:cubicBezTo>
                    <a:pt x="283" y="60"/>
                    <a:pt x="282" y="60"/>
                    <a:pt x="282" y="61"/>
                  </a:cubicBezTo>
                  <a:cubicBezTo>
                    <a:pt x="281" y="62"/>
                    <a:pt x="280" y="63"/>
                    <a:pt x="280" y="63"/>
                  </a:cubicBezTo>
                  <a:cubicBezTo>
                    <a:pt x="280" y="64"/>
                    <a:pt x="282" y="65"/>
                    <a:pt x="282" y="65"/>
                  </a:cubicBezTo>
                  <a:cubicBezTo>
                    <a:pt x="282" y="65"/>
                    <a:pt x="281" y="67"/>
                    <a:pt x="280" y="67"/>
                  </a:cubicBezTo>
                  <a:cubicBezTo>
                    <a:pt x="280" y="67"/>
                    <a:pt x="279" y="69"/>
                    <a:pt x="279" y="69"/>
                  </a:cubicBezTo>
                  <a:cubicBezTo>
                    <a:pt x="278" y="69"/>
                    <a:pt x="277" y="68"/>
                    <a:pt x="277" y="68"/>
                  </a:cubicBezTo>
                  <a:cubicBezTo>
                    <a:pt x="276" y="68"/>
                    <a:pt x="275" y="70"/>
                    <a:pt x="275" y="70"/>
                  </a:cubicBezTo>
                  <a:cubicBezTo>
                    <a:pt x="275" y="70"/>
                    <a:pt x="273" y="68"/>
                    <a:pt x="273" y="68"/>
                  </a:cubicBezTo>
                  <a:cubicBezTo>
                    <a:pt x="273" y="67"/>
                    <a:pt x="274" y="67"/>
                    <a:pt x="274" y="66"/>
                  </a:cubicBezTo>
                  <a:cubicBezTo>
                    <a:pt x="275" y="65"/>
                    <a:pt x="276" y="64"/>
                    <a:pt x="276" y="64"/>
                  </a:cubicBezTo>
                  <a:cubicBezTo>
                    <a:pt x="276" y="63"/>
                    <a:pt x="274" y="62"/>
                    <a:pt x="274" y="62"/>
                  </a:cubicBezTo>
                  <a:cubicBezTo>
                    <a:pt x="274" y="62"/>
                    <a:pt x="275" y="60"/>
                    <a:pt x="275" y="60"/>
                  </a:cubicBezTo>
                  <a:cubicBezTo>
                    <a:pt x="276" y="59"/>
                    <a:pt x="277" y="58"/>
                    <a:pt x="277" y="58"/>
                  </a:cubicBezTo>
                  <a:cubicBezTo>
                    <a:pt x="278" y="57"/>
                    <a:pt x="278" y="56"/>
                    <a:pt x="279" y="55"/>
                  </a:cubicBezTo>
                  <a:cubicBezTo>
                    <a:pt x="279" y="55"/>
                    <a:pt x="280" y="54"/>
                    <a:pt x="281" y="53"/>
                  </a:cubicBezTo>
                  <a:cubicBezTo>
                    <a:pt x="281" y="54"/>
                    <a:pt x="282" y="54"/>
                    <a:pt x="283" y="55"/>
                  </a:cubicBezTo>
                  <a:cubicBezTo>
                    <a:pt x="283" y="55"/>
                    <a:pt x="285" y="53"/>
                    <a:pt x="285" y="53"/>
                  </a:cubicBezTo>
                  <a:cubicBezTo>
                    <a:pt x="285" y="52"/>
                    <a:pt x="282" y="51"/>
                    <a:pt x="282" y="51"/>
                  </a:cubicBezTo>
                  <a:cubicBezTo>
                    <a:pt x="282" y="51"/>
                    <a:pt x="281" y="53"/>
                    <a:pt x="281" y="53"/>
                  </a:cubicBezTo>
                  <a:cubicBezTo>
                    <a:pt x="280" y="53"/>
                    <a:pt x="279" y="51"/>
                    <a:pt x="278" y="51"/>
                  </a:cubicBezTo>
                  <a:cubicBezTo>
                    <a:pt x="278" y="51"/>
                    <a:pt x="277" y="54"/>
                    <a:pt x="277" y="54"/>
                  </a:cubicBezTo>
                  <a:cubicBezTo>
                    <a:pt x="276" y="54"/>
                    <a:pt x="274" y="52"/>
                    <a:pt x="274" y="52"/>
                  </a:cubicBezTo>
                  <a:cubicBezTo>
                    <a:pt x="274" y="51"/>
                    <a:pt x="276" y="50"/>
                    <a:pt x="276" y="50"/>
                  </a:cubicBezTo>
                  <a:cubicBezTo>
                    <a:pt x="276" y="50"/>
                    <a:pt x="274" y="48"/>
                    <a:pt x="274" y="48"/>
                  </a:cubicBezTo>
                  <a:cubicBezTo>
                    <a:pt x="274" y="48"/>
                    <a:pt x="272" y="50"/>
                    <a:pt x="272" y="50"/>
                  </a:cubicBezTo>
                  <a:cubicBezTo>
                    <a:pt x="272" y="51"/>
                    <a:pt x="275" y="52"/>
                    <a:pt x="274" y="52"/>
                  </a:cubicBezTo>
                  <a:cubicBezTo>
                    <a:pt x="274" y="52"/>
                    <a:pt x="273" y="54"/>
                    <a:pt x="273" y="54"/>
                  </a:cubicBezTo>
                  <a:cubicBezTo>
                    <a:pt x="272" y="54"/>
                    <a:pt x="271" y="52"/>
                    <a:pt x="270" y="52"/>
                  </a:cubicBezTo>
                  <a:cubicBezTo>
                    <a:pt x="270" y="53"/>
                    <a:pt x="269" y="55"/>
                    <a:pt x="269" y="55"/>
                  </a:cubicBezTo>
                  <a:cubicBezTo>
                    <a:pt x="268" y="55"/>
                    <a:pt x="267" y="53"/>
                    <a:pt x="267" y="53"/>
                  </a:cubicBezTo>
                  <a:cubicBezTo>
                    <a:pt x="266" y="54"/>
                    <a:pt x="265" y="54"/>
                    <a:pt x="265" y="55"/>
                  </a:cubicBezTo>
                  <a:cubicBezTo>
                    <a:pt x="265" y="56"/>
                    <a:pt x="263" y="57"/>
                    <a:pt x="263" y="57"/>
                  </a:cubicBezTo>
                  <a:cubicBezTo>
                    <a:pt x="263" y="58"/>
                    <a:pt x="265" y="59"/>
                    <a:pt x="265" y="59"/>
                  </a:cubicBezTo>
                  <a:cubicBezTo>
                    <a:pt x="265" y="60"/>
                    <a:pt x="264" y="61"/>
                    <a:pt x="264" y="61"/>
                  </a:cubicBezTo>
                  <a:cubicBezTo>
                    <a:pt x="264" y="62"/>
                    <a:pt x="266" y="63"/>
                    <a:pt x="266" y="63"/>
                  </a:cubicBezTo>
                  <a:cubicBezTo>
                    <a:pt x="266" y="64"/>
                    <a:pt x="264" y="65"/>
                    <a:pt x="264" y="65"/>
                  </a:cubicBezTo>
                  <a:cubicBezTo>
                    <a:pt x="264" y="66"/>
                    <a:pt x="262" y="67"/>
                    <a:pt x="262" y="68"/>
                  </a:cubicBezTo>
                  <a:cubicBezTo>
                    <a:pt x="262" y="67"/>
                    <a:pt x="260" y="67"/>
                    <a:pt x="260" y="66"/>
                  </a:cubicBezTo>
                  <a:cubicBezTo>
                    <a:pt x="260" y="65"/>
                    <a:pt x="262" y="64"/>
                    <a:pt x="262" y="64"/>
                  </a:cubicBezTo>
                  <a:cubicBezTo>
                    <a:pt x="262" y="63"/>
                    <a:pt x="260" y="63"/>
                    <a:pt x="260" y="62"/>
                  </a:cubicBezTo>
                  <a:cubicBezTo>
                    <a:pt x="260" y="62"/>
                    <a:pt x="262" y="60"/>
                    <a:pt x="261" y="60"/>
                  </a:cubicBezTo>
                  <a:cubicBezTo>
                    <a:pt x="261" y="59"/>
                    <a:pt x="259" y="58"/>
                    <a:pt x="259" y="58"/>
                  </a:cubicBezTo>
                  <a:cubicBezTo>
                    <a:pt x="259" y="58"/>
                    <a:pt x="258" y="60"/>
                    <a:pt x="257" y="60"/>
                  </a:cubicBezTo>
                  <a:cubicBezTo>
                    <a:pt x="257" y="60"/>
                    <a:pt x="256" y="59"/>
                    <a:pt x="255" y="59"/>
                  </a:cubicBezTo>
                  <a:cubicBezTo>
                    <a:pt x="254" y="60"/>
                    <a:pt x="253" y="62"/>
                    <a:pt x="252" y="63"/>
                  </a:cubicBezTo>
                  <a:cubicBezTo>
                    <a:pt x="251" y="64"/>
                    <a:pt x="251" y="64"/>
                    <a:pt x="250" y="65"/>
                  </a:cubicBezTo>
                  <a:cubicBezTo>
                    <a:pt x="249" y="64"/>
                    <a:pt x="247" y="63"/>
                    <a:pt x="246" y="62"/>
                  </a:cubicBezTo>
                  <a:cubicBezTo>
                    <a:pt x="246" y="61"/>
                    <a:pt x="247" y="60"/>
                    <a:pt x="247" y="60"/>
                  </a:cubicBezTo>
                  <a:cubicBezTo>
                    <a:pt x="247" y="59"/>
                    <a:pt x="245" y="58"/>
                    <a:pt x="245" y="58"/>
                  </a:cubicBezTo>
                  <a:cubicBezTo>
                    <a:pt x="245" y="57"/>
                    <a:pt x="247" y="56"/>
                    <a:pt x="247" y="56"/>
                  </a:cubicBezTo>
                  <a:cubicBezTo>
                    <a:pt x="247" y="55"/>
                    <a:pt x="248" y="53"/>
                    <a:pt x="249" y="53"/>
                  </a:cubicBezTo>
                  <a:cubicBezTo>
                    <a:pt x="249" y="53"/>
                    <a:pt x="250" y="55"/>
                    <a:pt x="251" y="55"/>
                  </a:cubicBezTo>
                  <a:cubicBezTo>
                    <a:pt x="251" y="55"/>
                    <a:pt x="253" y="57"/>
                    <a:pt x="253" y="57"/>
                  </a:cubicBezTo>
                  <a:cubicBezTo>
                    <a:pt x="253" y="56"/>
                    <a:pt x="255" y="55"/>
                    <a:pt x="255" y="55"/>
                  </a:cubicBezTo>
                  <a:cubicBezTo>
                    <a:pt x="255" y="54"/>
                    <a:pt x="253" y="54"/>
                    <a:pt x="253" y="53"/>
                  </a:cubicBezTo>
                  <a:cubicBezTo>
                    <a:pt x="252" y="52"/>
                    <a:pt x="254" y="51"/>
                    <a:pt x="254" y="51"/>
                  </a:cubicBezTo>
                  <a:cubicBezTo>
                    <a:pt x="254" y="50"/>
                    <a:pt x="252" y="49"/>
                    <a:pt x="252" y="49"/>
                  </a:cubicBezTo>
                  <a:cubicBezTo>
                    <a:pt x="252" y="49"/>
                    <a:pt x="251" y="51"/>
                    <a:pt x="250" y="51"/>
                  </a:cubicBezTo>
                  <a:cubicBezTo>
                    <a:pt x="250" y="51"/>
                    <a:pt x="249" y="50"/>
                    <a:pt x="248" y="49"/>
                  </a:cubicBezTo>
                  <a:cubicBezTo>
                    <a:pt x="248" y="49"/>
                    <a:pt x="250" y="48"/>
                    <a:pt x="250" y="47"/>
                  </a:cubicBezTo>
                  <a:cubicBezTo>
                    <a:pt x="250" y="47"/>
                    <a:pt x="247" y="46"/>
                    <a:pt x="248" y="46"/>
                  </a:cubicBezTo>
                  <a:cubicBezTo>
                    <a:pt x="247" y="46"/>
                    <a:pt x="246" y="47"/>
                    <a:pt x="246" y="48"/>
                  </a:cubicBezTo>
                  <a:cubicBezTo>
                    <a:pt x="246" y="48"/>
                    <a:pt x="248" y="49"/>
                    <a:pt x="248" y="49"/>
                  </a:cubicBezTo>
                  <a:cubicBezTo>
                    <a:pt x="248" y="50"/>
                    <a:pt x="247" y="51"/>
                    <a:pt x="246" y="52"/>
                  </a:cubicBezTo>
                  <a:cubicBezTo>
                    <a:pt x="246" y="52"/>
                    <a:pt x="245" y="53"/>
                    <a:pt x="245" y="54"/>
                  </a:cubicBezTo>
                  <a:cubicBezTo>
                    <a:pt x="244" y="55"/>
                    <a:pt x="244" y="56"/>
                    <a:pt x="243" y="56"/>
                  </a:cubicBezTo>
                  <a:cubicBezTo>
                    <a:pt x="243" y="56"/>
                    <a:pt x="241" y="54"/>
                    <a:pt x="241" y="54"/>
                  </a:cubicBezTo>
                  <a:cubicBezTo>
                    <a:pt x="240" y="55"/>
                    <a:pt x="240" y="56"/>
                    <a:pt x="239" y="57"/>
                  </a:cubicBezTo>
                  <a:cubicBezTo>
                    <a:pt x="239" y="57"/>
                    <a:pt x="241" y="58"/>
                    <a:pt x="241" y="58"/>
                  </a:cubicBezTo>
                  <a:cubicBezTo>
                    <a:pt x="241" y="59"/>
                    <a:pt x="240" y="61"/>
                    <a:pt x="240" y="61"/>
                  </a:cubicBezTo>
                  <a:cubicBezTo>
                    <a:pt x="239" y="61"/>
                    <a:pt x="237" y="59"/>
                    <a:pt x="237" y="59"/>
                  </a:cubicBezTo>
                  <a:cubicBezTo>
                    <a:pt x="237" y="59"/>
                    <a:pt x="239" y="57"/>
                    <a:pt x="239" y="57"/>
                  </a:cubicBezTo>
                  <a:cubicBezTo>
                    <a:pt x="239" y="56"/>
                    <a:pt x="237" y="55"/>
                    <a:pt x="237" y="55"/>
                  </a:cubicBezTo>
                  <a:cubicBezTo>
                    <a:pt x="236" y="54"/>
                    <a:pt x="235" y="54"/>
                    <a:pt x="235" y="53"/>
                  </a:cubicBezTo>
                  <a:cubicBezTo>
                    <a:pt x="234" y="53"/>
                    <a:pt x="233" y="52"/>
                    <a:pt x="232" y="52"/>
                  </a:cubicBezTo>
                  <a:cubicBezTo>
                    <a:pt x="231" y="53"/>
                    <a:pt x="230" y="55"/>
                    <a:pt x="229" y="56"/>
                  </a:cubicBezTo>
                  <a:cubicBezTo>
                    <a:pt x="228" y="57"/>
                    <a:pt x="228" y="58"/>
                    <a:pt x="227" y="58"/>
                  </a:cubicBezTo>
                  <a:cubicBezTo>
                    <a:pt x="227" y="58"/>
                    <a:pt x="225" y="57"/>
                    <a:pt x="225" y="57"/>
                  </a:cubicBezTo>
                  <a:cubicBezTo>
                    <a:pt x="224" y="57"/>
                    <a:pt x="224" y="59"/>
                    <a:pt x="223" y="59"/>
                  </a:cubicBezTo>
                  <a:cubicBezTo>
                    <a:pt x="222" y="59"/>
                    <a:pt x="222" y="57"/>
                    <a:pt x="221" y="57"/>
                  </a:cubicBezTo>
                  <a:cubicBezTo>
                    <a:pt x="220" y="57"/>
                    <a:pt x="219" y="55"/>
                    <a:pt x="219" y="55"/>
                  </a:cubicBezTo>
                  <a:cubicBezTo>
                    <a:pt x="218" y="55"/>
                    <a:pt x="218" y="57"/>
                    <a:pt x="217" y="58"/>
                  </a:cubicBezTo>
                  <a:cubicBezTo>
                    <a:pt x="216" y="57"/>
                    <a:pt x="216" y="57"/>
                    <a:pt x="215" y="56"/>
                  </a:cubicBezTo>
                  <a:cubicBezTo>
                    <a:pt x="214" y="56"/>
                    <a:pt x="213" y="55"/>
                    <a:pt x="213" y="54"/>
                  </a:cubicBezTo>
                  <a:cubicBezTo>
                    <a:pt x="213" y="54"/>
                    <a:pt x="214" y="52"/>
                    <a:pt x="214" y="52"/>
                  </a:cubicBezTo>
                  <a:cubicBezTo>
                    <a:pt x="215" y="52"/>
                    <a:pt x="216" y="54"/>
                    <a:pt x="217" y="54"/>
                  </a:cubicBezTo>
                  <a:cubicBezTo>
                    <a:pt x="217" y="53"/>
                    <a:pt x="218" y="52"/>
                    <a:pt x="218" y="51"/>
                  </a:cubicBezTo>
                  <a:cubicBezTo>
                    <a:pt x="217" y="50"/>
                    <a:pt x="215" y="49"/>
                    <a:pt x="214" y="48"/>
                  </a:cubicBezTo>
                  <a:cubicBezTo>
                    <a:pt x="213" y="49"/>
                    <a:pt x="213" y="50"/>
                    <a:pt x="212" y="50"/>
                  </a:cubicBezTo>
                  <a:cubicBezTo>
                    <a:pt x="212" y="51"/>
                    <a:pt x="211" y="53"/>
                    <a:pt x="210" y="53"/>
                  </a:cubicBezTo>
                  <a:cubicBezTo>
                    <a:pt x="210" y="53"/>
                    <a:pt x="208" y="51"/>
                    <a:pt x="208" y="51"/>
                  </a:cubicBezTo>
                  <a:cubicBezTo>
                    <a:pt x="208" y="51"/>
                    <a:pt x="207" y="52"/>
                    <a:pt x="206" y="53"/>
                  </a:cubicBezTo>
                  <a:cubicBezTo>
                    <a:pt x="206" y="54"/>
                    <a:pt x="205" y="55"/>
                    <a:pt x="205" y="55"/>
                  </a:cubicBezTo>
                  <a:cubicBezTo>
                    <a:pt x="205" y="56"/>
                    <a:pt x="203" y="57"/>
                    <a:pt x="203" y="58"/>
                  </a:cubicBezTo>
                  <a:cubicBezTo>
                    <a:pt x="203" y="58"/>
                    <a:pt x="205" y="59"/>
                    <a:pt x="205" y="59"/>
                  </a:cubicBezTo>
                  <a:cubicBezTo>
                    <a:pt x="205" y="59"/>
                    <a:pt x="204" y="61"/>
                    <a:pt x="204" y="61"/>
                  </a:cubicBezTo>
                  <a:cubicBezTo>
                    <a:pt x="203" y="62"/>
                    <a:pt x="202" y="60"/>
                    <a:pt x="201" y="60"/>
                  </a:cubicBezTo>
                  <a:cubicBezTo>
                    <a:pt x="201" y="60"/>
                    <a:pt x="199" y="58"/>
                    <a:pt x="199" y="58"/>
                  </a:cubicBezTo>
                  <a:cubicBezTo>
                    <a:pt x="199" y="57"/>
                    <a:pt x="201" y="56"/>
                    <a:pt x="201" y="56"/>
                  </a:cubicBezTo>
                  <a:cubicBezTo>
                    <a:pt x="201" y="55"/>
                    <a:pt x="203" y="54"/>
                    <a:pt x="203" y="54"/>
                  </a:cubicBezTo>
                  <a:cubicBezTo>
                    <a:pt x="202" y="53"/>
                    <a:pt x="200" y="53"/>
                    <a:pt x="200" y="52"/>
                  </a:cubicBezTo>
                  <a:cubicBezTo>
                    <a:pt x="200" y="51"/>
                    <a:pt x="202" y="50"/>
                    <a:pt x="202" y="50"/>
                  </a:cubicBezTo>
                  <a:cubicBezTo>
                    <a:pt x="202" y="49"/>
                    <a:pt x="200" y="49"/>
                    <a:pt x="200" y="48"/>
                  </a:cubicBezTo>
                  <a:cubicBezTo>
                    <a:pt x="199" y="49"/>
                    <a:pt x="197" y="51"/>
                    <a:pt x="196" y="52"/>
                  </a:cubicBezTo>
                  <a:cubicBezTo>
                    <a:pt x="197" y="53"/>
                    <a:pt x="198" y="53"/>
                    <a:pt x="199" y="54"/>
                  </a:cubicBezTo>
                  <a:cubicBezTo>
                    <a:pt x="199" y="54"/>
                    <a:pt x="197" y="56"/>
                    <a:pt x="197" y="56"/>
                  </a:cubicBezTo>
                  <a:cubicBezTo>
                    <a:pt x="196" y="57"/>
                    <a:pt x="196" y="58"/>
                    <a:pt x="195" y="59"/>
                  </a:cubicBezTo>
                  <a:cubicBezTo>
                    <a:pt x="195" y="59"/>
                    <a:pt x="194" y="60"/>
                    <a:pt x="193" y="61"/>
                  </a:cubicBezTo>
                  <a:cubicBezTo>
                    <a:pt x="193" y="61"/>
                    <a:pt x="192" y="63"/>
                    <a:pt x="192" y="63"/>
                  </a:cubicBezTo>
                  <a:cubicBezTo>
                    <a:pt x="192" y="63"/>
                    <a:pt x="190" y="61"/>
                    <a:pt x="190" y="61"/>
                  </a:cubicBezTo>
                  <a:cubicBezTo>
                    <a:pt x="189" y="61"/>
                    <a:pt x="188" y="60"/>
                    <a:pt x="187" y="60"/>
                  </a:cubicBezTo>
                  <a:cubicBezTo>
                    <a:pt x="187" y="60"/>
                    <a:pt x="186" y="62"/>
                    <a:pt x="186" y="62"/>
                  </a:cubicBezTo>
                  <a:cubicBezTo>
                    <a:pt x="185" y="63"/>
                    <a:pt x="184" y="63"/>
                    <a:pt x="184" y="64"/>
                  </a:cubicBezTo>
                  <a:cubicBezTo>
                    <a:pt x="183" y="65"/>
                    <a:pt x="183" y="66"/>
                    <a:pt x="182" y="66"/>
                  </a:cubicBezTo>
                  <a:cubicBezTo>
                    <a:pt x="182" y="67"/>
                    <a:pt x="181" y="68"/>
                    <a:pt x="180" y="69"/>
                  </a:cubicBezTo>
                  <a:cubicBezTo>
                    <a:pt x="180" y="69"/>
                    <a:pt x="179" y="67"/>
                    <a:pt x="178" y="67"/>
                  </a:cubicBezTo>
                  <a:cubicBezTo>
                    <a:pt x="178" y="67"/>
                    <a:pt x="177" y="69"/>
                    <a:pt x="177" y="69"/>
                  </a:cubicBezTo>
                  <a:cubicBezTo>
                    <a:pt x="176" y="69"/>
                    <a:pt x="174" y="68"/>
                    <a:pt x="174" y="67"/>
                  </a:cubicBezTo>
                  <a:cubicBezTo>
                    <a:pt x="174" y="67"/>
                    <a:pt x="176" y="65"/>
                    <a:pt x="176" y="65"/>
                  </a:cubicBezTo>
                  <a:cubicBezTo>
                    <a:pt x="176" y="65"/>
                    <a:pt x="178" y="67"/>
                    <a:pt x="178" y="67"/>
                  </a:cubicBezTo>
                  <a:cubicBezTo>
                    <a:pt x="179" y="66"/>
                    <a:pt x="179" y="65"/>
                    <a:pt x="180" y="65"/>
                  </a:cubicBezTo>
                  <a:cubicBezTo>
                    <a:pt x="181" y="64"/>
                    <a:pt x="181" y="63"/>
                    <a:pt x="182" y="62"/>
                  </a:cubicBezTo>
                  <a:cubicBezTo>
                    <a:pt x="182" y="62"/>
                    <a:pt x="183" y="61"/>
                    <a:pt x="183" y="60"/>
                  </a:cubicBezTo>
                  <a:cubicBezTo>
                    <a:pt x="184" y="59"/>
                    <a:pt x="184" y="59"/>
                    <a:pt x="185" y="58"/>
                  </a:cubicBezTo>
                  <a:cubicBezTo>
                    <a:pt x="185" y="58"/>
                    <a:pt x="187" y="60"/>
                    <a:pt x="187" y="60"/>
                  </a:cubicBezTo>
                  <a:cubicBezTo>
                    <a:pt x="188" y="60"/>
                    <a:pt x="189" y="58"/>
                    <a:pt x="189" y="57"/>
                  </a:cubicBezTo>
                  <a:cubicBezTo>
                    <a:pt x="190" y="57"/>
                    <a:pt x="190" y="56"/>
                    <a:pt x="191" y="55"/>
                  </a:cubicBezTo>
                  <a:cubicBezTo>
                    <a:pt x="191" y="55"/>
                    <a:pt x="192" y="53"/>
                    <a:pt x="192" y="53"/>
                  </a:cubicBezTo>
                  <a:cubicBezTo>
                    <a:pt x="192" y="52"/>
                    <a:pt x="190" y="52"/>
                    <a:pt x="190" y="51"/>
                  </a:cubicBezTo>
                  <a:cubicBezTo>
                    <a:pt x="190" y="51"/>
                    <a:pt x="192" y="50"/>
                    <a:pt x="192" y="49"/>
                  </a:cubicBezTo>
                  <a:cubicBezTo>
                    <a:pt x="192" y="49"/>
                    <a:pt x="190" y="48"/>
                    <a:pt x="190" y="47"/>
                  </a:cubicBezTo>
                  <a:cubicBezTo>
                    <a:pt x="189" y="49"/>
                    <a:pt x="187" y="50"/>
                    <a:pt x="186" y="52"/>
                  </a:cubicBezTo>
                  <a:cubicBezTo>
                    <a:pt x="186" y="52"/>
                    <a:pt x="185" y="54"/>
                    <a:pt x="185" y="54"/>
                  </a:cubicBezTo>
                  <a:cubicBezTo>
                    <a:pt x="184" y="54"/>
                    <a:pt x="183" y="52"/>
                    <a:pt x="182" y="52"/>
                  </a:cubicBezTo>
                  <a:cubicBezTo>
                    <a:pt x="182" y="52"/>
                    <a:pt x="181" y="55"/>
                    <a:pt x="181" y="55"/>
                  </a:cubicBezTo>
                  <a:cubicBezTo>
                    <a:pt x="180" y="55"/>
                    <a:pt x="178" y="53"/>
                    <a:pt x="178" y="53"/>
                  </a:cubicBezTo>
                  <a:cubicBezTo>
                    <a:pt x="178" y="53"/>
                    <a:pt x="177" y="55"/>
                    <a:pt x="177" y="55"/>
                  </a:cubicBezTo>
                  <a:cubicBezTo>
                    <a:pt x="177" y="56"/>
                    <a:pt x="179" y="56"/>
                    <a:pt x="179" y="57"/>
                  </a:cubicBezTo>
                  <a:cubicBezTo>
                    <a:pt x="179" y="57"/>
                    <a:pt x="177" y="58"/>
                    <a:pt x="177" y="59"/>
                  </a:cubicBezTo>
                  <a:cubicBezTo>
                    <a:pt x="177" y="60"/>
                    <a:pt x="176" y="61"/>
                    <a:pt x="175" y="61"/>
                  </a:cubicBezTo>
                  <a:cubicBezTo>
                    <a:pt x="175" y="62"/>
                    <a:pt x="174" y="63"/>
                    <a:pt x="174" y="63"/>
                  </a:cubicBezTo>
                  <a:cubicBezTo>
                    <a:pt x="174" y="64"/>
                    <a:pt x="172" y="62"/>
                    <a:pt x="172" y="62"/>
                  </a:cubicBezTo>
                  <a:cubicBezTo>
                    <a:pt x="171" y="62"/>
                    <a:pt x="171" y="64"/>
                    <a:pt x="170" y="64"/>
                  </a:cubicBezTo>
                  <a:cubicBezTo>
                    <a:pt x="169" y="64"/>
                    <a:pt x="168" y="62"/>
                    <a:pt x="168" y="62"/>
                  </a:cubicBezTo>
                  <a:cubicBezTo>
                    <a:pt x="167" y="62"/>
                    <a:pt x="167" y="64"/>
                    <a:pt x="166" y="65"/>
                  </a:cubicBezTo>
                  <a:cubicBezTo>
                    <a:pt x="164" y="63"/>
                    <a:pt x="163" y="62"/>
                    <a:pt x="161" y="61"/>
                  </a:cubicBezTo>
                  <a:cubicBezTo>
                    <a:pt x="162" y="60"/>
                    <a:pt x="163" y="60"/>
                    <a:pt x="163" y="59"/>
                  </a:cubicBezTo>
                  <a:cubicBezTo>
                    <a:pt x="163" y="59"/>
                    <a:pt x="165" y="57"/>
                    <a:pt x="165" y="57"/>
                  </a:cubicBezTo>
                  <a:cubicBezTo>
                    <a:pt x="165" y="57"/>
                    <a:pt x="167" y="58"/>
                    <a:pt x="167" y="58"/>
                  </a:cubicBezTo>
                  <a:cubicBezTo>
                    <a:pt x="167" y="58"/>
                    <a:pt x="169" y="56"/>
                    <a:pt x="169" y="56"/>
                  </a:cubicBezTo>
                  <a:cubicBezTo>
                    <a:pt x="169" y="56"/>
                    <a:pt x="167" y="55"/>
                    <a:pt x="167" y="54"/>
                  </a:cubicBezTo>
                  <a:cubicBezTo>
                    <a:pt x="167" y="54"/>
                    <a:pt x="168" y="53"/>
                    <a:pt x="168" y="52"/>
                  </a:cubicBezTo>
                  <a:cubicBezTo>
                    <a:pt x="168" y="52"/>
                    <a:pt x="170" y="51"/>
                    <a:pt x="170" y="50"/>
                  </a:cubicBezTo>
                  <a:cubicBezTo>
                    <a:pt x="170" y="49"/>
                    <a:pt x="168" y="49"/>
                    <a:pt x="168" y="48"/>
                  </a:cubicBezTo>
                  <a:cubicBezTo>
                    <a:pt x="168" y="47"/>
                    <a:pt x="169" y="47"/>
                    <a:pt x="169" y="46"/>
                  </a:cubicBezTo>
                  <a:cubicBezTo>
                    <a:pt x="169" y="45"/>
                    <a:pt x="171" y="44"/>
                    <a:pt x="171" y="44"/>
                  </a:cubicBezTo>
                  <a:cubicBezTo>
                    <a:pt x="171" y="43"/>
                    <a:pt x="169" y="43"/>
                    <a:pt x="169" y="42"/>
                  </a:cubicBezTo>
                  <a:cubicBezTo>
                    <a:pt x="169" y="41"/>
                    <a:pt x="167" y="41"/>
                    <a:pt x="167" y="40"/>
                  </a:cubicBezTo>
                  <a:cubicBezTo>
                    <a:pt x="167" y="40"/>
                    <a:pt x="169" y="39"/>
                    <a:pt x="168" y="38"/>
                  </a:cubicBezTo>
                  <a:cubicBezTo>
                    <a:pt x="168" y="38"/>
                    <a:pt x="166" y="37"/>
                    <a:pt x="166" y="36"/>
                  </a:cubicBezTo>
                  <a:cubicBezTo>
                    <a:pt x="166" y="36"/>
                    <a:pt x="168" y="35"/>
                    <a:pt x="168" y="34"/>
                  </a:cubicBezTo>
                  <a:cubicBezTo>
                    <a:pt x="168" y="34"/>
                    <a:pt x="166" y="33"/>
                    <a:pt x="166" y="32"/>
                  </a:cubicBezTo>
                  <a:cubicBezTo>
                    <a:pt x="165" y="32"/>
                    <a:pt x="164" y="31"/>
                    <a:pt x="163" y="31"/>
                  </a:cubicBezTo>
                  <a:cubicBezTo>
                    <a:pt x="163" y="31"/>
                    <a:pt x="162" y="32"/>
                    <a:pt x="162" y="33"/>
                  </a:cubicBezTo>
                  <a:cubicBezTo>
                    <a:pt x="162" y="34"/>
                    <a:pt x="164" y="34"/>
                    <a:pt x="164" y="35"/>
                  </a:cubicBezTo>
                  <a:cubicBezTo>
                    <a:pt x="164" y="35"/>
                    <a:pt x="162" y="36"/>
                    <a:pt x="162" y="37"/>
                  </a:cubicBezTo>
                  <a:cubicBezTo>
                    <a:pt x="162" y="38"/>
                    <a:pt x="164" y="38"/>
                    <a:pt x="164" y="39"/>
                  </a:cubicBezTo>
                  <a:cubicBezTo>
                    <a:pt x="165" y="39"/>
                    <a:pt x="167" y="40"/>
                    <a:pt x="167" y="40"/>
                  </a:cubicBezTo>
                  <a:cubicBezTo>
                    <a:pt x="167" y="41"/>
                    <a:pt x="165" y="42"/>
                    <a:pt x="165" y="43"/>
                  </a:cubicBezTo>
                  <a:cubicBezTo>
                    <a:pt x="165" y="43"/>
                    <a:pt x="167" y="44"/>
                    <a:pt x="167" y="44"/>
                  </a:cubicBezTo>
                  <a:cubicBezTo>
                    <a:pt x="167" y="45"/>
                    <a:pt x="166" y="46"/>
                    <a:pt x="166" y="47"/>
                  </a:cubicBezTo>
                  <a:cubicBezTo>
                    <a:pt x="165" y="47"/>
                    <a:pt x="164" y="48"/>
                    <a:pt x="164" y="49"/>
                  </a:cubicBezTo>
                  <a:cubicBezTo>
                    <a:pt x="164" y="49"/>
                    <a:pt x="166" y="50"/>
                    <a:pt x="166" y="50"/>
                  </a:cubicBezTo>
                  <a:cubicBezTo>
                    <a:pt x="166" y="51"/>
                    <a:pt x="165" y="53"/>
                    <a:pt x="164" y="53"/>
                  </a:cubicBezTo>
                  <a:cubicBezTo>
                    <a:pt x="164" y="53"/>
                    <a:pt x="163" y="51"/>
                    <a:pt x="162" y="51"/>
                  </a:cubicBezTo>
                  <a:cubicBezTo>
                    <a:pt x="162" y="51"/>
                    <a:pt x="161" y="53"/>
                    <a:pt x="160" y="53"/>
                  </a:cubicBezTo>
                  <a:cubicBezTo>
                    <a:pt x="160" y="54"/>
                    <a:pt x="159" y="55"/>
                    <a:pt x="159" y="55"/>
                  </a:cubicBezTo>
                  <a:cubicBezTo>
                    <a:pt x="158" y="56"/>
                    <a:pt x="157" y="57"/>
                    <a:pt x="157" y="58"/>
                  </a:cubicBezTo>
                  <a:cubicBezTo>
                    <a:pt x="157" y="58"/>
                    <a:pt x="159" y="59"/>
                    <a:pt x="159" y="59"/>
                  </a:cubicBezTo>
                  <a:cubicBezTo>
                    <a:pt x="159" y="60"/>
                    <a:pt x="158" y="61"/>
                    <a:pt x="158" y="62"/>
                  </a:cubicBezTo>
                  <a:cubicBezTo>
                    <a:pt x="157" y="62"/>
                    <a:pt x="160" y="63"/>
                    <a:pt x="160" y="63"/>
                  </a:cubicBezTo>
                  <a:cubicBezTo>
                    <a:pt x="160" y="64"/>
                    <a:pt x="158" y="65"/>
                    <a:pt x="158" y="66"/>
                  </a:cubicBezTo>
                  <a:cubicBezTo>
                    <a:pt x="158" y="66"/>
                    <a:pt x="157" y="67"/>
                    <a:pt x="156" y="68"/>
                  </a:cubicBezTo>
                  <a:cubicBezTo>
                    <a:pt x="156" y="68"/>
                    <a:pt x="154" y="66"/>
                    <a:pt x="154" y="66"/>
                  </a:cubicBezTo>
                  <a:cubicBezTo>
                    <a:pt x="154" y="65"/>
                    <a:pt x="156" y="65"/>
                    <a:pt x="156" y="64"/>
                  </a:cubicBezTo>
                  <a:cubicBezTo>
                    <a:pt x="156" y="63"/>
                    <a:pt x="154" y="63"/>
                    <a:pt x="154" y="62"/>
                  </a:cubicBezTo>
                  <a:cubicBezTo>
                    <a:pt x="154" y="62"/>
                    <a:pt x="155" y="60"/>
                    <a:pt x="155" y="60"/>
                  </a:cubicBezTo>
                  <a:cubicBezTo>
                    <a:pt x="155" y="59"/>
                    <a:pt x="154" y="59"/>
                    <a:pt x="153" y="58"/>
                  </a:cubicBezTo>
                  <a:cubicBezTo>
                    <a:pt x="153" y="58"/>
                    <a:pt x="151" y="57"/>
                    <a:pt x="151" y="57"/>
                  </a:cubicBezTo>
                  <a:cubicBezTo>
                    <a:pt x="151" y="56"/>
                    <a:pt x="152" y="55"/>
                    <a:pt x="153" y="54"/>
                  </a:cubicBezTo>
                  <a:cubicBezTo>
                    <a:pt x="153" y="54"/>
                    <a:pt x="154" y="53"/>
                    <a:pt x="154" y="52"/>
                  </a:cubicBezTo>
                  <a:cubicBezTo>
                    <a:pt x="154" y="52"/>
                    <a:pt x="156" y="50"/>
                    <a:pt x="156" y="50"/>
                  </a:cubicBezTo>
                  <a:cubicBezTo>
                    <a:pt x="156" y="49"/>
                    <a:pt x="154" y="49"/>
                    <a:pt x="154" y="48"/>
                  </a:cubicBezTo>
                  <a:cubicBezTo>
                    <a:pt x="154" y="48"/>
                    <a:pt x="152" y="47"/>
                    <a:pt x="151" y="46"/>
                  </a:cubicBezTo>
                  <a:cubicBezTo>
                    <a:pt x="151" y="47"/>
                    <a:pt x="150" y="48"/>
                    <a:pt x="150" y="49"/>
                  </a:cubicBezTo>
                  <a:cubicBezTo>
                    <a:pt x="150" y="49"/>
                    <a:pt x="148" y="51"/>
                    <a:pt x="148" y="51"/>
                  </a:cubicBezTo>
                  <a:cubicBezTo>
                    <a:pt x="148" y="51"/>
                    <a:pt x="150" y="52"/>
                    <a:pt x="150" y="53"/>
                  </a:cubicBezTo>
                  <a:cubicBezTo>
                    <a:pt x="150" y="53"/>
                    <a:pt x="149" y="54"/>
                    <a:pt x="149" y="55"/>
                  </a:cubicBezTo>
                  <a:cubicBezTo>
                    <a:pt x="148" y="56"/>
                    <a:pt x="147" y="56"/>
                    <a:pt x="147" y="57"/>
                  </a:cubicBezTo>
                  <a:cubicBezTo>
                    <a:pt x="146" y="58"/>
                    <a:pt x="146" y="59"/>
                    <a:pt x="145" y="59"/>
                  </a:cubicBezTo>
                  <a:cubicBezTo>
                    <a:pt x="145" y="59"/>
                    <a:pt x="143" y="58"/>
                    <a:pt x="143" y="58"/>
                  </a:cubicBezTo>
                  <a:cubicBezTo>
                    <a:pt x="143" y="57"/>
                    <a:pt x="145" y="56"/>
                    <a:pt x="145" y="55"/>
                  </a:cubicBezTo>
                  <a:cubicBezTo>
                    <a:pt x="144" y="55"/>
                    <a:pt x="143" y="54"/>
                    <a:pt x="142" y="54"/>
                  </a:cubicBezTo>
                  <a:cubicBezTo>
                    <a:pt x="142" y="54"/>
                    <a:pt x="141" y="56"/>
                    <a:pt x="141" y="56"/>
                  </a:cubicBezTo>
                  <a:cubicBezTo>
                    <a:pt x="140" y="56"/>
                    <a:pt x="139" y="54"/>
                    <a:pt x="138" y="54"/>
                  </a:cubicBezTo>
                  <a:cubicBezTo>
                    <a:pt x="138" y="54"/>
                    <a:pt x="137" y="56"/>
                    <a:pt x="137" y="56"/>
                  </a:cubicBezTo>
                  <a:cubicBezTo>
                    <a:pt x="136" y="57"/>
                    <a:pt x="136" y="58"/>
                    <a:pt x="135" y="59"/>
                  </a:cubicBezTo>
                  <a:cubicBezTo>
                    <a:pt x="134" y="60"/>
                    <a:pt x="133" y="62"/>
                    <a:pt x="132" y="63"/>
                  </a:cubicBezTo>
                  <a:cubicBezTo>
                    <a:pt x="130" y="62"/>
                    <a:pt x="129" y="61"/>
                    <a:pt x="127" y="60"/>
                  </a:cubicBezTo>
                  <a:cubicBezTo>
                    <a:pt x="128" y="59"/>
                    <a:pt x="128" y="58"/>
                    <a:pt x="129" y="57"/>
                  </a:cubicBezTo>
                  <a:cubicBezTo>
                    <a:pt x="129" y="57"/>
                    <a:pt x="131" y="56"/>
                    <a:pt x="131" y="55"/>
                  </a:cubicBezTo>
                  <a:cubicBezTo>
                    <a:pt x="131" y="55"/>
                    <a:pt x="128" y="54"/>
                    <a:pt x="128" y="54"/>
                  </a:cubicBezTo>
                  <a:cubicBezTo>
                    <a:pt x="129" y="53"/>
                    <a:pt x="130" y="51"/>
                    <a:pt x="130" y="51"/>
                  </a:cubicBezTo>
                  <a:cubicBezTo>
                    <a:pt x="130" y="51"/>
                    <a:pt x="132" y="53"/>
                    <a:pt x="132" y="53"/>
                  </a:cubicBezTo>
                  <a:cubicBezTo>
                    <a:pt x="133" y="53"/>
                    <a:pt x="134" y="51"/>
                    <a:pt x="134" y="51"/>
                  </a:cubicBezTo>
                  <a:cubicBezTo>
                    <a:pt x="135" y="50"/>
                    <a:pt x="135" y="49"/>
                    <a:pt x="136" y="49"/>
                  </a:cubicBezTo>
                  <a:cubicBezTo>
                    <a:pt x="136" y="48"/>
                    <a:pt x="137" y="47"/>
                    <a:pt x="137" y="46"/>
                  </a:cubicBezTo>
                  <a:cubicBezTo>
                    <a:pt x="138" y="46"/>
                    <a:pt x="139" y="45"/>
                    <a:pt x="139" y="44"/>
                  </a:cubicBezTo>
                  <a:cubicBezTo>
                    <a:pt x="140" y="43"/>
                    <a:pt x="140" y="43"/>
                    <a:pt x="141" y="42"/>
                  </a:cubicBezTo>
                  <a:cubicBezTo>
                    <a:pt x="141" y="42"/>
                    <a:pt x="139" y="40"/>
                    <a:pt x="139" y="40"/>
                  </a:cubicBezTo>
                  <a:cubicBezTo>
                    <a:pt x="138" y="40"/>
                    <a:pt x="138" y="42"/>
                    <a:pt x="137" y="42"/>
                  </a:cubicBezTo>
                  <a:cubicBezTo>
                    <a:pt x="136" y="42"/>
                    <a:pt x="135" y="40"/>
                    <a:pt x="135" y="41"/>
                  </a:cubicBezTo>
                  <a:cubicBezTo>
                    <a:pt x="134" y="41"/>
                    <a:pt x="133" y="42"/>
                    <a:pt x="133" y="43"/>
                  </a:cubicBezTo>
                  <a:cubicBezTo>
                    <a:pt x="133" y="43"/>
                    <a:pt x="135" y="44"/>
                    <a:pt x="135" y="45"/>
                  </a:cubicBezTo>
                  <a:cubicBezTo>
                    <a:pt x="135" y="45"/>
                    <a:pt x="134" y="47"/>
                    <a:pt x="133" y="47"/>
                  </a:cubicBezTo>
                  <a:cubicBezTo>
                    <a:pt x="133" y="47"/>
                    <a:pt x="131" y="45"/>
                    <a:pt x="131" y="45"/>
                  </a:cubicBezTo>
                  <a:cubicBezTo>
                    <a:pt x="131" y="46"/>
                    <a:pt x="130" y="47"/>
                    <a:pt x="130" y="47"/>
                  </a:cubicBezTo>
                  <a:cubicBezTo>
                    <a:pt x="129" y="48"/>
                    <a:pt x="128" y="49"/>
                    <a:pt x="128" y="50"/>
                  </a:cubicBezTo>
                  <a:cubicBezTo>
                    <a:pt x="127" y="50"/>
                    <a:pt x="127" y="51"/>
                    <a:pt x="126" y="52"/>
                  </a:cubicBezTo>
                  <a:cubicBezTo>
                    <a:pt x="126" y="52"/>
                    <a:pt x="125" y="54"/>
                    <a:pt x="124" y="54"/>
                  </a:cubicBezTo>
                  <a:cubicBezTo>
                    <a:pt x="124" y="54"/>
                    <a:pt x="122" y="52"/>
                    <a:pt x="122" y="52"/>
                  </a:cubicBezTo>
                  <a:cubicBezTo>
                    <a:pt x="122" y="52"/>
                    <a:pt x="121" y="54"/>
                    <a:pt x="121" y="55"/>
                  </a:cubicBezTo>
                  <a:cubicBezTo>
                    <a:pt x="120" y="55"/>
                    <a:pt x="119" y="56"/>
                    <a:pt x="119" y="57"/>
                  </a:cubicBezTo>
                  <a:cubicBezTo>
                    <a:pt x="118" y="57"/>
                    <a:pt x="118" y="59"/>
                    <a:pt x="117" y="59"/>
                  </a:cubicBezTo>
                  <a:cubicBezTo>
                    <a:pt x="117" y="59"/>
                    <a:pt x="115" y="57"/>
                    <a:pt x="115" y="57"/>
                  </a:cubicBezTo>
                  <a:cubicBezTo>
                    <a:pt x="114" y="57"/>
                    <a:pt x="114" y="59"/>
                    <a:pt x="113" y="60"/>
                  </a:cubicBezTo>
                  <a:cubicBezTo>
                    <a:pt x="113" y="60"/>
                    <a:pt x="112" y="58"/>
                    <a:pt x="111" y="58"/>
                  </a:cubicBezTo>
                  <a:cubicBezTo>
                    <a:pt x="111" y="58"/>
                    <a:pt x="110" y="60"/>
                    <a:pt x="109" y="60"/>
                  </a:cubicBezTo>
                  <a:cubicBezTo>
                    <a:pt x="109" y="60"/>
                    <a:pt x="108" y="59"/>
                    <a:pt x="107" y="58"/>
                  </a:cubicBezTo>
                  <a:cubicBezTo>
                    <a:pt x="106" y="58"/>
                    <a:pt x="106" y="57"/>
                    <a:pt x="105" y="57"/>
                  </a:cubicBezTo>
                  <a:cubicBezTo>
                    <a:pt x="104" y="56"/>
                    <a:pt x="103" y="55"/>
                    <a:pt x="103" y="55"/>
                  </a:cubicBezTo>
                  <a:cubicBezTo>
                    <a:pt x="102" y="55"/>
                    <a:pt x="101" y="57"/>
                    <a:pt x="101" y="57"/>
                  </a:cubicBezTo>
                  <a:cubicBezTo>
                    <a:pt x="101" y="57"/>
                    <a:pt x="103" y="59"/>
                    <a:pt x="103" y="59"/>
                  </a:cubicBezTo>
                  <a:cubicBezTo>
                    <a:pt x="103" y="59"/>
                    <a:pt x="102" y="61"/>
                    <a:pt x="101" y="61"/>
                  </a:cubicBezTo>
                  <a:cubicBezTo>
                    <a:pt x="101" y="61"/>
                    <a:pt x="99" y="60"/>
                    <a:pt x="99" y="59"/>
                  </a:cubicBezTo>
                  <a:cubicBezTo>
                    <a:pt x="99" y="59"/>
                    <a:pt x="101" y="57"/>
                    <a:pt x="101" y="57"/>
                  </a:cubicBezTo>
                  <a:cubicBezTo>
                    <a:pt x="101" y="57"/>
                    <a:pt x="99" y="56"/>
                    <a:pt x="99" y="56"/>
                  </a:cubicBezTo>
                  <a:cubicBezTo>
                    <a:pt x="98" y="55"/>
                    <a:pt x="97" y="54"/>
                    <a:pt x="96" y="54"/>
                  </a:cubicBezTo>
                  <a:cubicBezTo>
                    <a:pt x="96" y="53"/>
                    <a:pt x="95" y="53"/>
                    <a:pt x="94" y="52"/>
                  </a:cubicBezTo>
                  <a:cubicBezTo>
                    <a:pt x="93" y="52"/>
                    <a:pt x="93" y="51"/>
                    <a:pt x="92" y="50"/>
                  </a:cubicBezTo>
                  <a:cubicBezTo>
                    <a:pt x="91" y="50"/>
                    <a:pt x="90" y="49"/>
                    <a:pt x="90" y="49"/>
                  </a:cubicBezTo>
                  <a:cubicBezTo>
                    <a:pt x="89" y="49"/>
                    <a:pt x="89" y="50"/>
                    <a:pt x="88" y="51"/>
                  </a:cubicBezTo>
                  <a:cubicBezTo>
                    <a:pt x="88" y="51"/>
                    <a:pt x="87" y="53"/>
                    <a:pt x="86" y="53"/>
                  </a:cubicBezTo>
                  <a:cubicBezTo>
                    <a:pt x="86" y="53"/>
                    <a:pt x="84" y="51"/>
                    <a:pt x="84" y="51"/>
                  </a:cubicBezTo>
                  <a:cubicBezTo>
                    <a:pt x="83" y="52"/>
                    <a:pt x="83" y="53"/>
                    <a:pt x="82" y="54"/>
                  </a:cubicBezTo>
                  <a:cubicBezTo>
                    <a:pt x="82" y="54"/>
                    <a:pt x="81" y="55"/>
                    <a:pt x="81" y="56"/>
                  </a:cubicBezTo>
                  <a:cubicBezTo>
                    <a:pt x="80" y="57"/>
                    <a:pt x="79" y="57"/>
                    <a:pt x="79" y="58"/>
                  </a:cubicBezTo>
                  <a:cubicBezTo>
                    <a:pt x="78" y="59"/>
                    <a:pt x="78" y="60"/>
                    <a:pt x="77" y="60"/>
                  </a:cubicBezTo>
                  <a:cubicBezTo>
                    <a:pt x="77" y="61"/>
                    <a:pt x="76" y="63"/>
                    <a:pt x="76" y="63"/>
                  </a:cubicBezTo>
                  <a:cubicBezTo>
                    <a:pt x="75" y="63"/>
                    <a:pt x="73" y="61"/>
                    <a:pt x="73" y="61"/>
                  </a:cubicBezTo>
                  <a:cubicBezTo>
                    <a:pt x="73" y="61"/>
                    <a:pt x="75" y="59"/>
                    <a:pt x="75" y="59"/>
                  </a:cubicBezTo>
                  <a:cubicBezTo>
                    <a:pt x="75" y="58"/>
                    <a:pt x="73" y="57"/>
                    <a:pt x="73" y="57"/>
                  </a:cubicBezTo>
                  <a:cubicBezTo>
                    <a:pt x="72" y="57"/>
                    <a:pt x="71" y="59"/>
                    <a:pt x="71" y="59"/>
                  </a:cubicBezTo>
                  <a:cubicBezTo>
                    <a:pt x="70" y="59"/>
                    <a:pt x="69" y="58"/>
                    <a:pt x="69" y="58"/>
                  </a:cubicBezTo>
                  <a:cubicBezTo>
                    <a:pt x="68" y="57"/>
                    <a:pt x="67" y="56"/>
                    <a:pt x="67" y="56"/>
                  </a:cubicBezTo>
                  <a:cubicBezTo>
                    <a:pt x="66" y="55"/>
                    <a:pt x="65" y="55"/>
                    <a:pt x="64" y="54"/>
                  </a:cubicBezTo>
                  <a:cubicBezTo>
                    <a:pt x="64" y="55"/>
                    <a:pt x="63" y="56"/>
                    <a:pt x="63" y="56"/>
                  </a:cubicBezTo>
                  <a:close/>
                  <a:moveTo>
                    <a:pt x="163" y="13"/>
                  </a:moveTo>
                  <a:cubicBezTo>
                    <a:pt x="163" y="13"/>
                    <a:pt x="162" y="15"/>
                    <a:pt x="161" y="15"/>
                  </a:cubicBezTo>
                  <a:cubicBezTo>
                    <a:pt x="161" y="16"/>
                    <a:pt x="160" y="17"/>
                    <a:pt x="160" y="17"/>
                  </a:cubicBezTo>
                  <a:cubicBezTo>
                    <a:pt x="159" y="18"/>
                    <a:pt x="162" y="19"/>
                    <a:pt x="162" y="19"/>
                  </a:cubicBezTo>
                  <a:cubicBezTo>
                    <a:pt x="162" y="19"/>
                    <a:pt x="160" y="21"/>
                    <a:pt x="160" y="21"/>
                  </a:cubicBezTo>
                  <a:cubicBezTo>
                    <a:pt x="160" y="21"/>
                    <a:pt x="162" y="23"/>
                    <a:pt x="162" y="23"/>
                  </a:cubicBezTo>
                  <a:cubicBezTo>
                    <a:pt x="163" y="23"/>
                    <a:pt x="164" y="21"/>
                    <a:pt x="164" y="21"/>
                  </a:cubicBezTo>
                  <a:cubicBezTo>
                    <a:pt x="165" y="20"/>
                    <a:pt x="165" y="19"/>
                    <a:pt x="166" y="18"/>
                  </a:cubicBezTo>
                  <a:cubicBezTo>
                    <a:pt x="166" y="18"/>
                    <a:pt x="164" y="17"/>
                    <a:pt x="164" y="17"/>
                  </a:cubicBezTo>
                  <a:cubicBezTo>
                    <a:pt x="163" y="16"/>
                    <a:pt x="165" y="15"/>
                    <a:pt x="165" y="15"/>
                  </a:cubicBezTo>
                  <a:cubicBezTo>
                    <a:pt x="165" y="15"/>
                    <a:pt x="163" y="13"/>
                    <a:pt x="163" y="13"/>
                  </a:cubicBezTo>
                  <a:close/>
                  <a:moveTo>
                    <a:pt x="367" y="24"/>
                  </a:moveTo>
                  <a:cubicBezTo>
                    <a:pt x="367" y="24"/>
                    <a:pt x="368" y="21"/>
                    <a:pt x="368" y="21"/>
                  </a:cubicBezTo>
                  <a:cubicBezTo>
                    <a:pt x="368" y="21"/>
                    <a:pt x="367" y="20"/>
                    <a:pt x="366" y="20"/>
                  </a:cubicBezTo>
                  <a:cubicBezTo>
                    <a:pt x="366" y="19"/>
                    <a:pt x="364" y="18"/>
                    <a:pt x="364" y="18"/>
                  </a:cubicBezTo>
                  <a:cubicBezTo>
                    <a:pt x="364" y="18"/>
                    <a:pt x="363" y="20"/>
                    <a:pt x="362" y="20"/>
                  </a:cubicBezTo>
                  <a:cubicBezTo>
                    <a:pt x="362" y="21"/>
                    <a:pt x="361" y="22"/>
                    <a:pt x="361" y="22"/>
                  </a:cubicBezTo>
                  <a:cubicBezTo>
                    <a:pt x="360" y="23"/>
                    <a:pt x="359" y="24"/>
                    <a:pt x="359" y="25"/>
                  </a:cubicBezTo>
                  <a:cubicBezTo>
                    <a:pt x="359" y="25"/>
                    <a:pt x="357" y="26"/>
                    <a:pt x="357" y="27"/>
                  </a:cubicBezTo>
                  <a:cubicBezTo>
                    <a:pt x="357" y="27"/>
                    <a:pt x="359" y="29"/>
                    <a:pt x="359" y="29"/>
                  </a:cubicBezTo>
                  <a:cubicBezTo>
                    <a:pt x="360" y="28"/>
                    <a:pt x="361" y="27"/>
                    <a:pt x="361" y="26"/>
                  </a:cubicBezTo>
                  <a:cubicBezTo>
                    <a:pt x="362" y="25"/>
                    <a:pt x="363" y="23"/>
                    <a:pt x="365" y="22"/>
                  </a:cubicBezTo>
                  <a:cubicBezTo>
                    <a:pt x="365" y="22"/>
                    <a:pt x="366" y="24"/>
                    <a:pt x="367" y="24"/>
                  </a:cubicBezTo>
                  <a:close/>
                  <a:moveTo>
                    <a:pt x="592" y="15"/>
                  </a:moveTo>
                  <a:cubicBezTo>
                    <a:pt x="592" y="16"/>
                    <a:pt x="591" y="17"/>
                    <a:pt x="590" y="18"/>
                  </a:cubicBezTo>
                  <a:cubicBezTo>
                    <a:pt x="590" y="18"/>
                    <a:pt x="593" y="19"/>
                    <a:pt x="593" y="19"/>
                  </a:cubicBezTo>
                  <a:cubicBezTo>
                    <a:pt x="593" y="20"/>
                    <a:pt x="591" y="21"/>
                    <a:pt x="591" y="21"/>
                  </a:cubicBezTo>
                  <a:cubicBezTo>
                    <a:pt x="591" y="22"/>
                    <a:pt x="590" y="23"/>
                    <a:pt x="589" y="24"/>
                  </a:cubicBezTo>
                  <a:cubicBezTo>
                    <a:pt x="589" y="24"/>
                    <a:pt x="588" y="25"/>
                    <a:pt x="587" y="26"/>
                  </a:cubicBezTo>
                  <a:cubicBezTo>
                    <a:pt x="588" y="26"/>
                    <a:pt x="589" y="28"/>
                    <a:pt x="590" y="28"/>
                  </a:cubicBezTo>
                  <a:cubicBezTo>
                    <a:pt x="590" y="27"/>
                    <a:pt x="591" y="26"/>
                    <a:pt x="591" y="25"/>
                  </a:cubicBezTo>
                  <a:cubicBezTo>
                    <a:pt x="592" y="25"/>
                    <a:pt x="593" y="24"/>
                    <a:pt x="593" y="23"/>
                  </a:cubicBezTo>
                  <a:cubicBezTo>
                    <a:pt x="594" y="22"/>
                    <a:pt x="594" y="22"/>
                    <a:pt x="595" y="21"/>
                  </a:cubicBezTo>
                  <a:cubicBezTo>
                    <a:pt x="596" y="19"/>
                    <a:pt x="597" y="18"/>
                    <a:pt x="598" y="16"/>
                  </a:cubicBezTo>
                  <a:cubicBezTo>
                    <a:pt x="597" y="15"/>
                    <a:pt x="595" y="14"/>
                    <a:pt x="594" y="13"/>
                  </a:cubicBezTo>
                  <a:cubicBezTo>
                    <a:pt x="593" y="14"/>
                    <a:pt x="593" y="15"/>
                    <a:pt x="592" y="15"/>
                  </a:cubicBezTo>
                  <a:close/>
                  <a:moveTo>
                    <a:pt x="554" y="57"/>
                  </a:moveTo>
                  <a:cubicBezTo>
                    <a:pt x="554" y="56"/>
                    <a:pt x="555" y="55"/>
                    <a:pt x="555" y="54"/>
                  </a:cubicBezTo>
                  <a:cubicBezTo>
                    <a:pt x="555" y="54"/>
                    <a:pt x="553" y="53"/>
                    <a:pt x="553" y="53"/>
                  </a:cubicBezTo>
                  <a:cubicBezTo>
                    <a:pt x="553" y="52"/>
                    <a:pt x="555" y="51"/>
                    <a:pt x="555" y="50"/>
                  </a:cubicBezTo>
                  <a:cubicBezTo>
                    <a:pt x="555" y="50"/>
                    <a:pt x="553" y="49"/>
                    <a:pt x="552" y="49"/>
                  </a:cubicBezTo>
                  <a:cubicBezTo>
                    <a:pt x="552" y="48"/>
                    <a:pt x="554" y="47"/>
                    <a:pt x="554" y="46"/>
                  </a:cubicBezTo>
                  <a:cubicBezTo>
                    <a:pt x="554" y="46"/>
                    <a:pt x="556" y="45"/>
                    <a:pt x="556" y="44"/>
                  </a:cubicBezTo>
                  <a:cubicBezTo>
                    <a:pt x="556" y="44"/>
                    <a:pt x="554" y="43"/>
                    <a:pt x="554" y="43"/>
                  </a:cubicBezTo>
                  <a:cubicBezTo>
                    <a:pt x="553" y="43"/>
                    <a:pt x="553" y="44"/>
                    <a:pt x="552" y="45"/>
                  </a:cubicBezTo>
                  <a:cubicBezTo>
                    <a:pt x="551" y="45"/>
                    <a:pt x="551" y="46"/>
                    <a:pt x="550" y="47"/>
                  </a:cubicBezTo>
                  <a:cubicBezTo>
                    <a:pt x="550" y="48"/>
                    <a:pt x="549" y="49"/>
                    <a:pt x="549" y="49"/>
                  </a:cubicBezTo>
                  <a:cubicBezTo>
                    <a:pt x="548" y="50"/>
                    <a:pt x="551" y="50"/>
                    <a:pt x="551" y="51"/>
                  </a:cubicBezTo>
                  <a:cubicBezTo>
                    <a:pt x="551" y="52"/>
                    <a:pt x="549" y="52"/>
                    <a:pt x="549" y="53"/>
                  </a:cubicBezTo>
                  <a:cubicBezTo>
                    <a:pt x="549" y="54"/>
                    <a:pt x="551" y="54"/>
                    <a:pt x="551" y="55"/>
                  </a:cubicBezTo>
                  <a:cubicBezTo>
                    <a:pt x="551" y="55"/>
                    <a:pt x="550" y="57"/>
                    <a:pt x="550" y="57"/>
                  </a:cubicBezTo>
                  <a:cubicBezTo>
                    <a:pt x="550" y="58"/>
                    <a:pt x="552" y="58"/>
                    <a:pt x="552" y="59"/>
                  </a:cubicBezTo>
                  <a:cubicBezTo>
                    <a:pt x="552" y="58"/>
                    <a:pt x="553" y="57"/>
                    <a:pt x="554" y="57"/>
                  </a:cubicBezTo>
                  <a:close/>
                  <a:moveTo>
                    <a:pt x="352" y="51"/>
                  </a:moveTo>
                  <a:cubicBezTo>
                    <a:pt x="351" y="50"/>
                    <a:pt x="350" y="49"/>
                    <a:pt x="348" y="48"/>
                  </a:cubicBezTo>
                  <a:cubicBezTo>
                    <a:pt x="347" y="50"/>
                    <a:pt x="346" y="51"/>
                    <a:pt x="345" y="53"/>
                  </a:cubicBezTo>
                  <a:cubicBezTo>
                    <a:pt x="346" y="54"/>
                    <a:pt x="348" y="55"/>
                    <a:pt x="349" y="56"/>
                  </a:cubicBezTo>
                  <a:cubicBezTo>
                    <a:pt x="350" y="54"/>
                    <a:pt x="351" y="53"/>
                    <a:pt x="352" y="51"/>
                  </a:cubicBezTo>
                  <a:close/>
                  <a:moveTo>
                    <a:pt x="11" y="45"/>
                  </a:moveTo>
                  <a:cubicBezTo>
                    <a:pt x="11" y="45"/>
                    <a:pt x="13" y="47"/>
                    <a:pt x="13" y="47"/>
                  </a:cubicBezTo>
                  <a:cubicBezTo>
                    <a:pt x="14" y="47"/>
                    <a:pt x="15" y="45"/>
                    <a:pt x="15" y="45"/>
                  </a:cubicBezTo>
                  <a:cubicBezTo>
                    <a:pt x="15" y="44"/>
                    <a:pt x="13" y="43"/>
                    <a:pt x="13" y="43"/>
                  </a:cubicBezTo>
                  <a:cubicBezTo>
                    <a:pt x="12" y="43"/>
                    <a:pt x="11" y="41"/>
                    <a:pt x="11" y="41"/>
                  </a:cubicBezTo>
                  <a:cubicBezTo>
                    <a:pt x="10" y="41"/>
                    <a:pt x="9" y="43"/>
                    <a:pt x="9" y="44"/>
                  </a:cubicBezTo>
                  <a:cubicBezTo>
                    <a:pt x="9" y="44"/>
                    <a:pt x="7" y="45"/>
                    <a:pt x="7" y="46"/>
                  </a:cubicBezTo>
                  <a:cubicBezTo>
                    <a:pt x="7" y="46"/>
                    <a:pt x="9" y="47"/>
                    <a:pt x="9" y="47"/>
                  </a:cubicBezTo>
                  <a:cubicBezTo>
                    <a:pt x="10" y="47"/>
                    <a:pt x="10" y="45"/>
                    <a:pt x="11" y="45"/>
                  </a:cubicBezTo>
                  <a:close/>
                  <a:moveTo>
                    <a:pt x="51" y="44"/>
                  </a:moveTo>
                  <a:cubicBezTo>
                    <a:pt x="51" y="44"/>
                    <a:pt x="52" y="42"/>
                    <a:pt x="53" y="42"/>
                  </a:cubicBezTo>
                  <a:cubicBezTo>
                    <a:pt x="53" y="42"/>
                    <a:pt x="55" y="44"/>
                    <a:pt x="55" y="43"/>
                  </a:cubicBezTo>
                  <a:cubicBezTo>
                    <a:pt x="55" y="43"/>
                    <a:pt x="56" y="42"/>
                    <a:pt x="57" y="41"/>
                  </a:cubicBezTo>
                  <a:cubicBezTo>
                    <a:pt x="57" y="40"/>
                    <a:pt x="58" y="40"/>
                    <a:pt x="58" y="39"/>
                  </a:cubicBezTo>
                  <a:cubicBezTo>
                    <a:pt x="57" y="39"/>
                    <a:pt x="57" y="37"/>
                    <a:pt x="56" y="37"/>
                  </a:cubicBezTo>
                  <a:cubicBezTo>
                    <a:pt x="56" y="37"/>
                    <a:pt x="55" y="39"/>
                    <a:pt x="54" y="39"/>
                  </a:cubicBezTo>
                  <a:cubicBezTo>
                    <a:pt x="54" y="39"/>
                    <a:pt x="52" y="38"/>
                    <a:pt x="52" y="38"/>
                  </a:cubicBezTo>
                  <a:cubicBezTo>
                    <a:pt x="52" y="38"/>
                    <a:pt x="51" y="39"/>
                    <a:pt x="50" y="40"/>
                  </a:cubicBezTo>
                  <a:cubicBezTo>
                    <a:pt x="50" y="41"/>
                    <a:pt x="49" y="41"/>
                    <a:pt x="49" y="42"/>
                  </a:cubicBezTo>
                  <a:cubicBezTo>
                    <a:pt x="50" y="42"/>
                    <a:pt x="50" y="44"/>
                    <a:pt x="51" y="44"/>
                  </a:cubicBezTo>
                  <a:close/>
                  <a:moveTo>
                    <a:pt x="63" y="28"/>
                  </a:moveTo>
                  <a:cubicBezTo>
                    <a:pt x="63" y="28"/>
                    <a:pt x="61" y="27"/>
                    <a:pt x="61" y="27"/>
                  </a:cubicBezTo>
                  <a:cubicBezTo>
                    <a:pt x="60" y="26"/>
                    <a:pt x="59" y="25"/>
                    <a:pt x="58" y="25"/>
                  </a:cubicBezTo>
                  <a:cubicBezTo>
                    <a:pt x="58" y="25"/>
                    <a:pt x="57" y="27"/>
                    <a:pt x="57" y="27"/>
                  </a:cubicBezTo>
                  <a:cubicBezTo>
                    <a:pt x="56" y="27"/>
                    <a:pt x="55" y="29"/>
                    <a:pt x="55" y="29"/>
                  </a:cubicBezTo>
                  <a:cubicBezTo>
                    <a:pt x="55" y="30"/>
                    <a:pt x="57" y="31"/>
                    <a:pt x="57" y="31"/>
                  </a:cubicBezTo>
                  <a:cubicBezTo>
                    <a:pt x="58" y="31"/>
                    <a:pt x="59" y="33"/>
                    <a:pt x="59" y="33"/>
                  </a:cubicBezTo>
                  <a:cubicBezTo>
                    <a:pt x="60" y="33"/>
                    <a:pt x="61" y="31"/>
                    <a:pt x="61" y="30"/>
                  </a:cubicBezTo>
                  <a:cubicBezTo>
                    <a:pt x="61" y="30"/>
                    <a:pt x="63" y="29"/>
                    <a:pt x="63" y="28"/>
                  </a:cubicBezTo>
                  <a:close/>
                  <a:moveTo>
                    <a:pt x="108" y="48"/>
                  </a:moveTo>
                  <a:cubicBezTo>
                    <a:pt x="108" y="48"/>
                    <a:pt x="106" y="47"/>
                    <a:pt x="105" y="47"/>
                  </a:cubicBezTo>
                  <a:cubicBezTo>
                    <a:pt x="105" y="46"/>
                    <a:pt x="103" y="45"/>
                    <a:pt x="103" y="45"/>
                  </a:cubicBezTo>
                  <a:cubicBezTo>
                    <a:pt x="103" y="45"/>
                    <a:pt x="102" y="47"/>
                    <a:pt x="101" y="47"/>
                  </a:cubicBezTo>
                  <a:cubicBezTo>
                    <a:pt x="101" y="47"/>
                    <a:pt x="100" y="49"/>
                    <a:pt x="100" y="49"/>
                  </a:cubicBezTo>
                  <a:cubicBezTo>
                    <a:pt x="100" y="50"/>
                    <a:pt x="102" y="51"/>
                    <a:pt x="102" y="51"/>
                  </a:cubicBezTo>
                  <a:cubicBezTo>
                    <a:pt x="102" y="51"/>
                    <a:pt x="104" y="53"/>
                    <a:pt x="104" y="53"/>
                  </a:cubicBezTo>
                  <a:cubicBezTo>
                    <a:pt x="105" y="53"/>
                    <a:pt x="106" y="51"/>
                    <a:pt x="106" y="51"/>
                  </a:cubicBezTo>
                  <a:cubicBezTo>
                    <a:pt x="106" y="50"/>
                    <a:pt x="108" y="49"/>
                    <a:pt x="108" y="48"/>
                  </a:cubicBezTo>
                  <a:close/>
                  <a:moveTo>
                    <a:pt x="116" y="51"/>
                  </a:moveTo>
                  <a:cubicBezTo>
                    <a:pt x="116" y="51"/>
                    <a:pt x="117" y="49"/>
                    <a:pt x="118" y="49"/>
                  </a:cubicBezTo>
                  <a:cubicBezTo>
                    <a:pt x="118" y="48"/>
                    <a:pt x="119" y="47"/>
                    <a:pt x="119" y="47"/>
                  </a:cubicBezTo>
                  <a:cubicBezTo>
                    <a:pt x="120" y="46"/>
                    <a:pt x="121" y="45"/>
                    <a:pt x="121" y="44"/>
                  </a:cubicBezTo>
                  <a:cubicBezTo>
                    <a:pt x="121" y="44"/>
                    <a:pt x="119" y="43"/>
                    <a:pt x="119" y="43"/>
                  </a:cubicBezTo>
                  <a:cubicBezTo>
                    <a:pt x="119" y="43"/>
                    <a:pt x="117" y="41"/>
                    <a:pt x="117" y="41"/>
                  </a:cubicBezTo>
                  <a:cubicBezTo>
                    <a:pt x="116" y="41"/>
                    <a:pt x="115" y="43"/>
                    <a:pt x="115" y="43"/>
                  </a:cubicBezTo>
                  <a:cubicBezTo>
                    <a:pt x="114" y="44"/>
                    <a:pt x="114" y="45"/>
                    <a:pt x="113" y="46"/>
                  </a:cubicBezTo>
                  <a:cubicBezTo>
                    <a:pt x="113" y="46"/>
                    <a:pt x="115" y="47"/>
                    <a:pt x="116" y="47"/>
                  </a:cubicBezTo>
                  <a:cubicBezTo>
                    <a:pt x="116" y="48"/>
                    <a:pt x="114" y="49"/>
                    <a:pt x="114" y="49"/>
                  </a:cubicBezTo>
                  <a:cubicBezTo>
                    <a:pt x="114" y="49"/>
                    <a:pt x="116" y="51"/>
                    <a:pt x="116" y="51"/>
                  </a:cubicBezTo>
                  <a:close/>
                  <a:moveTo>
                    <a:pt x="177" y="27"/>
                  </a:moveTo>
                  <a:cubicBezTo>
                    <a:pt x="178" y="27"/>
                    <a:pt x="178" y="29"/>
                    <a:pt x="179" y="29"/>
                  </a:cubicBezTo>
                  <a:cubicBezTo>
                    <a:pt x="180" y="29"/>
                    <a:pt x="180" y="27"/>
                    <a:pt x="181" y="26"/>
                  </a:cubicBezTo>
                  <a:cubicBezTo>
                    <a:pt x="181" y="26"/>
                    <a:pt x="182" y="24"/>
                    <a:pt x="183" y="24"/>
                  </a:cubicBezTo>
                  <a:cubicBezTo>
                    <a:pt x="183" y="24"/>
                    <a:pt x="185" y="26"/>
                    <a:pt x="185" y="26"/>
                  </a:cubicBezTo>
                  <a:cubicBezTo>
                    <a:pt x="185" y="25"/>
                    <a:pt x="186" y="24"/>
                    <a:pt x="186" y="24"/>
                  </a:cubicBezTo>
                  <a:cubicBezTo>
                    <a:pt x="188" y="22"/>
                    <a:pt x="189" y="21"/>
                    <a:pt x="190" y="19"/>
                  </a:cubicBezTo>
                  <a:cubicBezTo>
                    <a:pt x="191" y="19"/>
                    <a:pt x="191" y="21"/>
                    <a:pt x="192" y="21"/>
                  </a:cubicBezTo>
                  <a:cubicBezTo>
                    <a:pt x="192" y="21"/>
                    <a:pt x="194" y="19"/>
                    <a:pt x="194" y="19"/>
                  </a:cubicBezTo>
                  <a:cubicBezTo>
                    <a:pt x="194" y="19"/>
                    <a:pt x="192" y="17"/>
                    <a:pt x="192" y="17"/>
                  </a:cubicBezTo>
                  <a:cubicBezTo>
                    <a:pt x="191" y="17"/>
                    <a:pt x="190" y="19"/>
                    <a:pt x="190" y="19"/>
                  </a:cubicBezTo>
                  <a:cubicBezTo>
                    <a:pt x="189" y="19"/>
                    <a:pt x="188" y="17"/>
                    <a:pt x="188" y="18"/>
                  </a:cubicBezTo>
                  <a:cubicBezTo>
                    <a:pt x="187" y="18"/>
                    <a:pt x="186" y="20"/>
                    <a:pt x="186" y="20"/>
                  </a:cubicBezTo>
                  <a:cubicBezTo>
                    <a:pt x="185" y="20"/>
                    <a:pt x="184" y="18"/>
                    <a:pt x="184" y="18"/>
                  </a:cubicBezTo>
                  <a:cubicBezTo>
                    <a:pt x="183" y="18"/>
                    <a:pt x="182" y="16"/>
                    <a:pt x="181" y="16"/>
                  </a:cubicBezTo>
                  <a:cubicBezTo>
                    <a:pt x="181" y="17"/>
                    <a:pt x="180" y="18"/>
                    <a:pt x="180" y="19"/>
                  </a:cubicBezTo>
                  <a:cubicBezTo>
                    <a:pt x="179" y="19"/>
                    <a:pt x="179" y="20"/>
                    <a:pt x="178" y="21"/>
                  </a:cubicBezTo>
                  <a:cubicBezTo>
                    <a:pt x="178" y="22"/>
                    <a:pt x="177" y="22"/>
                    <a:pt x="176" y="23"/>
                  </a:cubicBezTo>
                  <a:cubicBezTo>
                    <a:pt x="176" y="24"/>
                    <a:pt x="175" y="25"/>
                    <a:pt x="175" y="25"/>
                  </a:cubicBezTo>
                  <a:cubicBezTo>
                    <a:pt x="174" y="26"/>
                    <a:pt x="173" y="27"/>
                    <a:pt x="173" y="27"/>
                  </a:cubicBezTo>
                  <a:cubicBezTo>
                    <a:pt x="173" y="28"/>
                    <a:pt x="175" y="29"/>
                    <a:pt x="175" y="29"/>
                  </a:cubicBezTo>
                  <a:cubicBezTo>
                    <a:pt x="176" y="28"/>
                    <a:pt x="176" y="28"/>
                    <a:pt x="177" y="27"/>
                  </a:cubicBezTo>
                  <a:close/>
                  <a:moveTo>
                    <a:pt x="206" y="49"/>
                  </a:moveTo>
                  <a:cubicBezTo>
                    <a:pt x="206" y="49"/>
                    <a:pt x="207" y="47"/>
                    <a:pt x="208" y="47"/>
                  </a:cubicBezTo>
                  <a:cubicBezTo>
                    <a:pt x="208" y="47"/>
                    <a:pt x="205" y="45"/>
                    <a:pt x="205" y="45"/>
                  </a:cubicBezTo>
                  <a:cubicBezTo>
                    <a:pt x="205" y="45"/>
                    <a:pt x="207" y="44"/>
                    <a:pt x="207" y="43"/>
                  </a:cubicBezTo>
                  <a:cubicBezTo>
                    <a:pt x="207" y="42"/>
                    <a:pt x="208" y="41"/>
                    <a:pt x="209" y="41"/>
                  </a:cubicBezTo>
                  <a:cubicBezTo>
                    <a:pt x="209" y="40"/>
                    <a:pt x="210" y="39"/>
                    <a:pt x="211" y="38"/>
                  </a:cubicBezTo>
                  <a:cubicBezTo>
                    <a:pt x="211" y="38"/>
                    <a:pt x="208" y="37"/>
                    <a:pt x="208" y="37"/>
                  </a:cubicBezTo>
                  <a:cubicBezTo>
                    <a:pt x="208" y="36"/>
                    <a:pt x="210" y="35"/>
                    <a:pt x="210" y="35"/>
                  </a:cubicBezTo>
                  <a:cubicBezTo>
                    <a:pt x="210" y="35"/>
                    <a:pt x="208" y="33"/>
                    <a:pt x="208" y="33"/>
                  </a:cubicBezTo>
                  <a:cubicBezTo>
                    <a:pt x="207" y="33"/>
                    <a:pt x="207" y="34"/>
                    <a:pt x="206" y="35"/>
                  </a:cubicBezTo>
                  <a:cubicBezTo>
                    <a:pt x="206" y="35"/>
                    <a:pt x="204" y="37"/>
                    <a:pt x="204" y="37"/>
                  </a:cubicBezTo>
                  <a:cubicBezTo>
                    <a:pt x="204" y="38"/>
                    <a:pt x="207" y="39"/>
                    <a:pt x="207" y="39"/>
                  </a:cubicBezTo>
                  <a:cubicBezTo>
                    <a:pt x="206" y="40"/>
                    <a:pt x="205" y="41"/>
                    <a:pt x="205" y="41"/>
                  </a:cubicBezTo>
                  <a:cubicBezTo>
                    <a:pt x="204" y="42"/>
                    <a:pt x="203" y="43"/>
                    <a:pt x="203" y="43"/>
                  </a:cubicBezTo>
                  <a:cubicBezTo>
                    <a:pt x="203" y="44"/>
                    <a:pt x="201" y="45"/>
                    <a:pt x="201" y="46"/>
                  </a:cubicBezTo>
                  <a:cubicBezTo>
                    <a:pt x="202" y="46"/>
                    <a:pt x="203" y="47"/>
                    <a:pt x="204" y="47"/>
                  </a:cubicBezTo>
                  <a:cubicBezTo>
                    <a:pt x="204" y="47"/>
                    <a:pt x="205" y="49"/>
                    <a:pt x="206" y="49"/>
                  </a:cubicBezTo>
                  <a:close/>
                  <a:moveTo>
                    <a:pt x="240" y="51"/>
                  </a:moveTo>
                  <a:cubicBezTo>
                    <a:pt x="240" y="50"/>
                    <a:pt x="242" y="52"/>
                    <a:pt x="242" y="52"/>
                  </a:cubicBezTo>
                  <a:cubicBezTo>
                    <a:pt x="243" y="52"/>
                    <a:pt x="244" y="50"/>
                    <a:pt x="244" y="50"/>
                  </a:cubicBezTo>
                  <a:cubicBezTo>
                    <a:pt x="244" y="50"/>
                    <a:pt x="242" y="48"/>
                    <a:pt x="242" y="48"/>
                  </a:cubicBezTo>
                  <a:cubicBezTo>
                    <a:pt x="241" y="48"/>
                    <a:pt x="240" y="47"/>
                    <a:pt x="240" y="47"/>
                  </a:cubicBezTo>
                  <a:cubicBezTo>
                    <a:pt x="239" y="47"/>
                    <a:pt x="238" y="49"/>
                    <a:pt x="238" y="49"/>
                  </a:cubicBezTo>
                  <a:cubicBezTo>
                    <a:pt x="238" y="49"/>
                    <a:pt x="236" y="51"/>
                    <a:pt x="236" y="51"/>
                  </a:cubicBezTo>
                  <a:cubicBezTo>
                    <a:pt x="236" y="52"/>
                    <a:pt x="238" y="52"/>
                    <a:pt x="238" y="53"/>
                  </a:cubicBezTo>
                  <a:cubicBezTo>
                    <a:pt x="239" y="53"/>
                    <a:pt x="240" y="51"/>
                    <a:pt x="240" y="51"/>
                  </a:cubicBezTo>
                  <a:close/>
                  <a:moveTo>
                    <a:pt x="233" y="45"/>
                  </a:moveTo>
                  <a:cubicBezTo>
                    <a:pt x="234" y="46"/>
                    <a:pt x="235" y="43"/>
                    <a:pt x="235" y="43"/>
                  </a:cubicBezTo>
                  <a:cubicBezTo>
                    <a:pt x="236" y="43"/>
                    <a:pt x="237" y="45"/>
                    <a:pt x="237" y="45"/>
                  </a:cubicBezTo>
                  <a:cubicBezTo>
                    <a:pt x="238" y="45"/>
                    <a:pt x="239" y="43"/>
                    <a:pt x="239" y="43"/>
                  </a:cubicBezTo>
                  <a:cubicBezTo>
                    <a:pt x="240" y="42"/>
                    <a:pt x="240" y="41"/>
                    <a:pt x="241" y="40"/>
                  </a:cubicBezTo>
                  <a:cubicBezTo>
                    <a:pt x="240" y="40"/>
                    <a:pt x="239" y="39"/>
                    <a:pt x="239" y="39"/>
                  </a:cubicBezTo>
                  <a:cubicBezTo>
                    <a:pt x="238" y="39"/>
                    <a:pt x="237" y="41"/>
                    <a:pt x="237" y="41"/>
                  </a:cubicBezTo>
                  <a:cubicBezTo>
                    <a:pt x="236" y="41"/>
                    <a:pt x="235" y="39"/>
                    <a:pt x="235" y="39"/>
                  </a:cubicBezTo>
                  <a:cubicBezTo>
                    <a:pt x="234" y="40"/>
                    <a:pt x="233" y="41"/>
                    <a:pt x="233" y="41"/>
                  </a:cubicBezTo>
                  <a:cubicBezTo>
                    <a:pt x="232" y="42"/>
                    <a:pt x="232" y="43"/>
                    <a:pt x="231" y="44"/>
                  </a:cubicBezTo>
                  <a:cubicBezTo>
                    <a:pt x="232" y="44"/>
                    <a:pt x="233" y="45"/>
                    <a:pt x="233" y="45"/>
                  </a:cubicBezTo>
                  <a:close/>
                  <a:moveTo>
                    <a:pt x="241" y="30"/>
                  </a:moveTo>
                  <a:cubicBezTo>
                    <a:pt x="242" y="30"/>
                    <a:pt x="243" y="32"/>
                    <a:pt x="244" y="32"/>
                  </a:cubicBezTo>
                  <a:cubicBezTo>
                    <a:pt x="244" y="32"/>
                    <a:pt x="245" y="30"/>
                    <a:pt x="245" y="30"/>
                  </a:cubicBezTo>
                  <a:cubicBezTo>
                    <a:pt x="246" y="30"/>
                    <a:pt x="247" y="32"/>
                    <a:pt x="248" y="32"/>
                  </a:cubicBezTo>
                  <a:cubicBezTo>
                    <a:pt x="248" y="31"/>
                    <a:pt x="249" y="29"/>
                    <a:pt x="249" y="29"/>
                  </a:cubicBezTo>
                  <a:cubicBezTo>
                    <a:pt x="248" y="28"/>
                    <a:pt x="246" y="27"/>
                    <a:pt x="245" y="26"/>
                  </a:cubicBezTo>
                  <a:cubicBezTo>
                    <a:pt x="244" y="25"/>
                    <a:pt x="243" y="25"/>
                    <a:pt x="243" y="24"/>
                  </a:cubicBezTo>
                  <a:cubicBezTo>
                    <a:pt x="242" y="25"/>
                    <a:pt x="242" y="26"/>
                    <a:pt x="241" y="26"/>
                  </a:cubicBezTo>
                  <a:cubicBezTo>
                    <a:pt x="240" y="27"/>
                    <a:pt x="240" y="28"/>
                    <a:pt x="239" y="29"/>
                  </a:cubicBezTo>
                  <a:cubicBezTo>
                    <a:pt x="239" y="29"/>
                    <a:pt x="237" y="30"/>
                    <a:pt x="238" y="31"/>
                  </a:cubicBezTo>
                  <a:cubicBezTo>
                    <a:pt x="238" y="32"/>
                    <a:pt x="240" y="32"/>
                    <a:pt x="240" y="33"/>
                  </a:cubicBezTo>
                  <a:cubicBezTo>
                    <a:pt x="240" y="32"/>
                    <a:pt x="241" y="30"/>
                    <a:pt x="241" y="30"/>
                  </a:cubicBezTo>
                  <a:close/>
                  <a:moveTo>
                    <a:pt x="283" y="41"/>
                  </a:moveTo>
                  <a:cubicBezTo>
                    <a:pt x="284" y="40"/>
                    <a:pt x="284" y="39"/>
                    <a:pt x="285" y="39"/>
                  </a:cubicBezTo>
                  <a:cubicBezTo>
                    <a:pt x="285" y="38"/>
                    <a:pt x="286" y="37"/>
                    <a:pt x="286" y="36"/>
                  </a:cubicBezTo>
                  <a:cubicBezTo>
                    <a:pt x="286" y="36"/>
                    <a:pt x="284" y="35"/>
                    <a:pt x="284" y="35"/>
                  </a:cubicBezTo>
                  <a:cubicBezTo>
                    <a:pt x="284" y="34"/>
                    <a:pt x="286" y="33"/>
                    <a:pt x="286" y="32"/>
                  </a:cubicBezTo>
                  <a:cubicBezTo>
                    <a:pt x="286" y="32"/>
                    <a:pt x="287" y="31"/>
                    <a:pt x="288" y="30"/>
                  </a:cubicBezTo>
                  <a:cubicBezTo>
                    <a:pt x="288" y="30"/>
                    <a:pt x="285" y="29"/>
                    <a:pt x="285" y="28"/>
                  </a:cubicBezTo>
                  <a:cubicBezTo>
                    <a:pt x="285" y="28"/>
                    <a:pt x="287" y="27"/>
                    <a:pt x="287" y="26"/>
                  </a:cubicBezTo>
                  <a:cubicBezTo>
                    <a:pt x="287" y="26"/>
                    <a:pt x="289" y="25"/>
                    <a:pt x="289" y="24"/>
                  </a:cubicBezTo>
                  <a:cubicBezTo>
                    <a:pt x="289" y="23"/>
                    <a:pt x="287" y="23"/>
                    <a:pt x="286" y="22"/>
                  </a:cubicBezTo>
                  <a:cubicBezTo>
                    <a:pt x="286" y="23"/>
                    <a:pt x="285" y="24"/>
                    <a:pt x="285" y="25"/>
                  </a:cubicBezTo>
                  <a:cubicBezTo>
                    <a:pt x="285" y="25"/>
                    <a:pt x="283" y="26"/>
                    <a:pt x="283" y="27"/>
                  </a:cubicBezTo>
                  <a:cubicBezTo>
                    <a:pt x="283" y="27"/>
                    <a:pt x="285" y="28"/>
                    <a:pt x="285" y="28"/>
                  </a:cubicBezTo>
                  <a:cubicBezTo>
                    <a:pt x="285" y="29"/>
                    <a:pt x="284" y="30"/>
                    <a:pt x="284" y="31"/>
                  </a:cubicBezTo>
                  <a:cubicBezTo>
                    <a:pt x="283" y="31"/>
                    <a:pt x="282" y="32"/>
                    <a:pt x="282" y="33"/>
                  </a:cubicBezTo>
                  <a:cubicBezTo>
                    <a:pt x="282" y="33"/>
                    <a:pt x="284" y="34"/>
                    <a:pt x="284" y="35"/>
                  </a:cubicBezTo>
                  <a:cubicBezTo>
                    <a:pt x="284" y="35"/>
                    <a:pt x="283" y="37"/>
                    <a:pt x="282" y="37"/>
                  </a:cubicBezTo>
                  <a:cubicBezTo>
                    <a:pt x="282" y="37"/>
                    <a:pt x="281" y="38"/>
                    <a:pt x="281" y="39"/>
                  </a:cubicBezTo>
                  <a:cubicBezTo>
                    <a:pt x="281" y="40"/>
                    <a:pt x="279" y="41"/>
                    <a:pt x="279" y="41"/>
                  </a:cubicBezTo>
                  <a:cubicBezTo>
                    <a:pt x="279" y="42"/>
                    <a:pt x="281" y="42"/>
                    <a:pt x="281" y="43"/>
                  </a:cubicBezTo>
                  <a:cubicBezTo>
                    <a:pt x="282" y="42"/>
                    <a:pt x="282" y="42"/>
                    <a:pt x="283" y="41"/>
                  </a:cubicBezTo>
                  <a:close/>
                  <a:moveTo>
                    <a:pt x="270" y="34"/>
                  </a:moveTo>
                  <a:cubicBezTo>
                    <a:pt x="270" y="35"/>
                    <a:pt x="271" y="32"/>
                    <a:pt x="272" y="32"/>
                  </a:cubicBezTo>
                  <a:cubicBezTo>
                    <a:pt x="272" y="32"/>
                    <a:pt x="274" y="34"/>
                    <a:pt x="274" y="34"/>
                  </a:cubicBezTo>
                  <a:cubicBezTo>
                    <a:pt x="275" y="34"/>
                    <a:pt x="275" y="32"/>
                    <a:pt x="276" y="32"/>
                  </a:cubicBezTo>
                  <a:cubicBezTo>
                    <a:pt x="276" y="31"/>
                    <a:pt x="277" y="30"/>
                    <a:pt x="277" y="30"/>
                  </a:cubicBezTo>
                  <a:cubicBezTo>
                    <a:pt x="277" y="29"/>
                    <a:pt x="276" y="28"/>
                    <a:pt x="275" y="28"/>
                  </a:cubicBezTo>
                  <a:cubicBezTo>
                    <a:pt x="275" y="28"/>
                    <a:pt x="273" y="26"/>
                    <a:pt x="273" y="26"/>
                  </a:cubicBezTo>
                  <a:cubicBezTo>
                    <a:pt x="273" y="26"/>
                    <a:pt x="271" y="28"/>
                    <a:pt x="271" y="28"/>
                  </a:cubicBezTo>
                  <a:cubicBezTo>
                    <a:pt x="271" y="29"/>
                    <a:pt x="270" y="30"/>
                    <a:pt x="270" y="31"/>
                  </a:cubicBezTo>
                  <a:cubicBezTo>
                    <a:pt x="269" y="31"/>
                    <a:pt x="268" y="32"/>
                    <a:pt x="268" y="33"/>
                  </a:cubicBezTo>
                  <a:cubicBezTo>
                    <a:pt x="269" y="33"/>
                    <a:pt x="269" y="34"/>
                    <a:pt x="270" y="34"/>
                  </a:cubicBezTo>
                  <a:close/>
                  <a:moveTo>
                    <a:pt x="295" y="25"/>
                  </a:moveTo>
                  <a:cubicBezTo>
                    <a:pt x="295" y="25"/>
                    <a:pt x="293" y="27"/>
                    <a:pt x="293" y="27"/>
                  </a:cubicBezTo>
                  <a:cubicBezTo>
                    <a:pt x="293" y="28"/>
                    <a:pt x="295" y="29"/>
                    <a:pt x="295" y="29"/>
                  </a:cubicBezTo>
                  <a:cubicBezTo>
                    <a:pt x="296" y="29"/>
                    <a:pt x="297" y="31"/>
                    <a:pt x="298" y="31"/>
                  </a:cubicBezTo>
                  <a:cubicBezTo>
                    <a:pt x="298" y="31"/>
                    <a:pt x="299" y="29"/>
                    <a:pt x="299" y="29"/>
                  </a:cubicBezTo>
                  <a:cubicBezTo>
                    <a:pt x="300" y="28"/>
                    <a:pt x="301" y="27"/>
                    <a:pt x="301" y="26"/>
                  </a:cubicBezTo>
                  <a:cubicBezTo>
                    <a:pt x="301" y="26"/>
                    <a:pt x="303" y="25"/>
                    <a:pt x="303" y="24"/>
                  </a:cubicBezTo>
                  <a:cubicBezTo>
                    <a:pt x="303" y="23"/>
                    <a:pt x="301" y="23"/>
                    <a:pt x="301" y="22"/>
                  </a:cubicBezTo>
                  <a:cubicBezTo>
                    <a:pt x="299" y="24"/>
                    <a:pt x="298" y="25"/>
                    <a:pt x="297" y="27"/>
                  </a:cubicBezTo>
                  <a:cubicBezTo>
                    <a:pt x="296" y="27"/>
                    <a:pt x="296" y="25"/>
                    <a:pt x="295" y="25"/>
                  </a:cubicBezTo>
                  <a:close/>
                  <a:moveTo>
                    <a:pt x="373" y="39"/>
                  </a:moveTo>
                  <a:cubicBezTo>
                    <a:pt x="373" y="38"/>
                    <a:pt x="374" y="37"/>
                    <a:pt x="375" y="37"/>
                  </a:cubicBezTo>
                  <a:cubicBezTo>
                    <a:pt x="375" y="36"/>
                    <a:pt x="376" y="38"/>
                    <a:pt x="377" y="38"/>
                  </a:cubicBezTo>
                  <a:cubicBezTo>
                    <a:pt x="377" y="38"/>
                    <a:pt x="378" y="36"/>
                    <a:pt x="378" y="36"/>
                  </a:cubicBezTo>
                  <a:cubicBezTo>
                    <a:pt x="379" y="36"/>
                    <a:pt x="380" y="37"/>
                    <a:pt x="381" y="38"/>
                  </a:cubicBezTo>
                  <a:cubicBezTo>
                    <a:pt x="381" y="38"/>
                    <a:pt x="383" y="39"/>
                    <a:pt x="383" y="39"/>
                  </a:cubicBezTo>
                  <a:cubicBezTo>
                    <a:pt x="384" y="39"/>
                    <a:pt x="384" y="37"/>
                    <a:pt x="385" y="37"/>
                  </a:cubicBezTo>
                  <a:cubicBezTo>
                    <a:pt x="384" y="37"/>
                    <a:pt x="383" y="36"/>
                    <a:pt x="382" y="35"/>
                  </a:cubicBezTo>
                  <a:cubicBezTo>
                    <a:pt x="382" y="35"/>
                    <a:pt x="381" y="34"/>
                    <a:pt x="380" y="34"/>
                  </a:cubicBezTo>
                  <a:cubicBezTo>
                    <a:pt x="380" y="33"/>
                    <a:pt x="379" y="32"/>
                    <a:pt x="378" y="32"/>
                  </a:cubicBezTo>
                  <a:cubicBezTo>
                    <a:pt x="378" y="32"/>
                    <a:pt x="377" y="34"/>
                    <a:pt x="376" y="34"/>
                  </a:cubicBezTo>
                  <a:cubicBezTo>
                    <a:pt x="376" y="34"/>
                    <a:pt x="374" y="32"/>
                    <a:pt x="374" y="33"/>
                  </a:cubicBezTo>
                  <a:cubicBezTo>
                    <a:pt x="373" y="33"/>
                    <a:pt x="373" y="34"/>
                    <a:pt x="372" y="35"/>
                  </a:cubicBezTo>
                  <a:cubicBezTo>
                    <a:pt x="372" y="35"/>
                    <a:pt x="371" y="36"/>
                    <a:pt x="371" y="37"/>
                  </a:cubicBezTo>
                  <a:cubicBezTo>
                    <a:pt x="370" y="38"/>
                    <a:pt x="369" y="39"/>
                    <a:pt x="369" y="39"/>
                  </a:cubicBezTo>
                  <a:cubicBezTo>
                    <a:pt x="369" y="40"/>
                    <a:pt x="371" y="40"/>
                    <a:pt x="371" y="41"/>
                  </a:cubicBezTo>
                  <a:cubicBezTo>
                    <a:pt x="372" y="40"/>
                    <a:pt x="372" y="39"/>
                    <a:pt x="373" y="39"/>
                  </a:cubicBezTo>
                  <a:close/>
                  <a:moveTo>
                    <a:pt x="410" y="50"/>
                  </a:moveTo>
                  <a:cubicBezTo>
                    <a:pt x="411" y="49"/>
                    <a:pt x="412" y="48"/>
                    <a:pt x="412" y="47"/>
                  </a:cubicBezTo>
                  <a:cubicBezTo>
                    <a:pt x="412" y="47"/>
                    <a:pt x="410" y="46"/>
                    <a:pt x="410" y="46"/>
                  </a:cubicBezTo>
                  <a:cubicBezTo>
                    <a:pt x="410" y="46"/>
                    <a:pt x="408" y="44"/>
                    <a:pt x="408" y="44"/>
                  </a:cubicBezTo>
                  <a:cubicBezTo>
                    <a:pt x="407" y="44"/>
                    <a:pt x="406" y="46"/>
                    <a:pt x="406" y="46"/>
                  </a:cubicBezTo>
                  <a:cubicBezTo>
                    <a:pt x="405" y="47"/>
                    <a:pt x="405" y="48"/>
                    <a:pt x="404" y="49"/>
                  </a:cubicBezTo>
                  <a:cubicBezTo>
                    <a:pt x="404" y="49"/>
                    <a:pt x="402" y="50"/>
                    <a:pt x="402" y="51"/>
                  </a:cubicBezTo>
                  <a:cubicBezTo>
                    <a:pt x="402" y="51"/>
                    <a:pt x="404" y="52"/>
                    <a:pt x="405" y="52"/>
                  </a:cubicBezTo>
                  <a:cubicBezTo>
                    <a:pt x="405" y="53"/>
                    <a:pt x="406" y="54"/>
                    <a:pt x="407" y="54"/>
                  </a:cubicBezTo>
                  <a:cubicBezTo>
                    <a:pt x="408" y="53"/>
                    <a:pt x="409" y="51"/>
                    <a:pt x="410" y="50"/>
                  </a:cubicBezTo>
                  <a:close/>
                  <a:moveTo>
                    <a:pt x="399" y="41"/>
                  </a:moveTo>
                  <a:cubicBezTo>
                    <a:pt x="400" y="40"/>
                    <a:pt x="400" y="40"/>
                    <a:pt x="401" y="39"/>
                  </a:cubicBezTo>
                  <a:cubicBezTo>
                    <a:pt x="402" y="37"/>
                    <a:pt x="403" y="36"/>
                    <a:pt x="404" y="35"/>
                  </a:cubicBezTo>
                  <a:cubicBezTo>
                    <a:pt x="403" y="33"/>
                    <a:pt x="401" y="32"/>
                    <a:pt x="400" y="31"/>
                  </a:cubicBezTo>
                  <a:cubicBezTo>
                    <a:pt x="399" y="32"/>
                    <a:pt x="399" y="33"/>
                    <a:pt x="398" y="33"/>
                  </a:cubicBezTo>
                  <a:cubicBezTo>
                    <a:pt x="397" y="35"/>
                    <a:pt x="396" y="36"/>
                    <a:pt x="395" y="38"/>
                  </a:cubicBezTo>
                  <a:cubicBezTo>
                    <a:pt x="394" y="39"/>
                    <a:pt x="392" y="41"/>
                    <a:pt x="391" y="42"/>
                  </a:cubicBezTo>
                  <a:cubicBezTo>
                    <a:pt x="393" y="43"/>
                    <a:pt x="394" y="45"/>
                    <a:pt x="396" y="46"/>
                  </a:cubicBezTo>
                  <a:cubicBezTo>
                    <a:pt x="397" y="44"/>
                    <a:pt x="398" y="43"/>
                    <a:pt x="399" y="41"/>
                  </a:cubicBezTo>
                  <a:close/>
                  <a:moveTo>
                    <a:pt x="433" y="53"/>
                  </a:moveTo>
                  <a:cubicBezTo>
                    <a:pt x="434" y="53"/>
                    <a:pt x="434" y="54"/>
                    <a:pt x="435" y="54"/>
                  </a:cubicBezTo>
                  <a:cubicBezTo>
                    <a:pt x="436" y="55"/>
                    <a:pt x="437" y="56"/>
                    <a:pt x="437" y="56"/>
                  </a:cubicBezTo>
                  <a:cubicBezTo>
                    <a:pt x="438" y="56"/>
                    <a:pt x="439" y="54"/>
                    <a:pt x="439" y="54"/>
                  </a:cubicBezTo>
                  <a:cubicBezTo>
                    <a:pt x="440" y="53"/>
                    <a:pt x="440" y="52"/>
                    <a:pt x="441" y="52"/>
                  </a:cubicBezTo>
                  <a:cubicBezTo>
                    <a:pt x="441" y="51"/>
                    <a:pt x="442" y="50"/>
                    <a:pt x="442" y="49"/>
                  </a:cubicBezTo>
                  <a:cubicBezTo>
                    <a:pt x="442" y="49"/>
                    <a:pt x="440" y="48"/>
                    <a:pt x="440" y="48"/>
                  </a:cubicBezTo>
                  <a:cubicBezTo>
                    <a:pt x="440" y="48"/>
                    <a:pt x="439" y="50"/>
                    <a:pt x="438" y="50"/>
                  </a:cubicBezTo>
                  <a:cubicBezTo>
                    <a:pt x="438" y="50"/>
                    <a:pt x="437" y="48"/>
                    <a:pt x="436" y="48"/>
                  </a:cubicBezTo>
                  <a:cubicBezTo>
                    <a:pt x="436" y="48"/>
                    <a:pt x="435" y="46"/>
                    <a:pt x="434" y="47"/>
                  </a:cubicBezTo>
                  <a:cubicBezTo>
                    <a:pt x="433" y="47"/>
                    <a:pt x="433" y="48"/>
                    <a:pt x="432" y="49"/>
                  </a:cubicBezTo>
                  <a:cubicBezTo>
                    <a:pt x="432" y="49"/>
                    <a:pt x="431" y="50"/>
                    <a:pt x="431" y="51"/>
                  </a:cubicBezTo>
                  <a:cubicBezTo>
                    <a:pt x="430" y="51"/>
                    <a:pt x="429" y="53"/>
                    <a:pt x="429" y="53"/>
                  </a:cubicBezTo>
                  <a:cubicBezTo>
                    <a:pt x="429" y="54"/>
                    <a:pt x="431" y="54"/>
                    <a:pt x="431" y="55"/>
                  </a:cubicBezTo>
                  <a:cubicBezTo>
                    <a:pt x="432" y="54"/>
                    <a:pt x="432" y="53"/>
                    <a:pt x="433" y="53"/>
                  </a:cubicBezTo>
                  <a:close/>
                  <a:moveTo>
                    <a:pt x="464" y="31"/>
                  </a:moveTo>
                  <a:cubicBezTo>
                    <a:pt x="464" y="30"/>
                    <a:pt x="466" y="32"/>
                    <a:pt x="466" y="32"/>
                  </a:cubicBezTo>
                  <a:cubicBezTo>
                    <a:pt x="466" y="32"/>
                    <a:pt x="468" y="30"/>
                    <a:pt x="468" y="30"/>
                  </a:cubicBezTo>
                  <a:cubicBezTo>
                    <a:pt x="468" y="30"/>
                    <a:pt x="466" y="28"/>
                    <a:pt x="466" y="28"/>
                  </a:cubicBezTo>
                  <a:cubicBezTo>
                    <a:pt x="465" y="28"/>
                    <a:pt x="463" y="27"/>
                    <a:pt x="463" y="27"/>
                  </a:cubicBezTo>
                  <a:cubicBezTo>
                    <a:pt x="463" y="26"/>
                    <a:pt x="465" y="25"/>
                    <a:pt x="465" y="24"/>
                  </a:cubicBezTo>
                  <a:cubicBezTo>
                    <a:pt x="465" y="24"/>
                    <a:pt x="466" y="23"/>
                    <a:pt x="467" y="22"/>
                  </a:cubicBezTo>
                  <a:cubicBezTo>
                    <a:pt x="467" y="22"/>
                    <a:pt x="469" y="20"/>
                    <a:pt x="468" y="20"/>
                  </a:cubicBezTo>
                  <a:cubicBezTo>
                    <a:pt x="468" y="19"/>
                    <a:pt x="467" y="19"/>
                    <a:pt x="466" y="18"/>
                  </a:cubicBezTo>
                  <a:cubicBezTo>
                    <a:pt x="466" y="18"/>
                    <a:pt x="465" y="20"/>
                    <a:pt x="465" y="20"/>
                  </a:cubicBezTo>
                  <a:cubicBezTo>
                    <a:pt x="464" y="21"/>
                    <a:pt x="463" y="19"/>
                    <a:pt x="462" y="19"/>
                  </a:cubicBezTo>
                  <a:cubicBezTo>
                    <a:pt x="462" y="19"/>
                    <a:pt x="461" y="20"/>
                    <a:pt x="461" y="21"/>
                  </a:cubicBezTo>
                  <a:cubicBezTo>
                    <a:pt x="461" y="21"/>
                    <a:pt x="463" y="22"/>
                    <a:pt x="463" y="23"/>
                  </a:cubicBezTo>
                  <a:cubicBezTo>
                    <a:pt x="463" y="23"/>
                    <a:pt x="461" y="24"/>
                    <a:pt x="461" y="25"/>
                  </a:cubicBezTo>
                  <a:cubicBezTo>
                    <a:pt x="461" y="25"/>
                    <a:pt x="463" y="26"/>
                    <a:pt x="463" y="27"/>
                  </a:cubicBezTo>
                  <a:cubicBezTo>
                    <a:pt x="463" y="27"/>
                    <a:pt x="462" y="28"/>
                    <a:pt x="462" y="29"/>
                  </a:cubicBezTo>
                  <a:cubicBezTo>
                    <a:pt x="462" y="29"/>
                    <a:pt x="460" y="30"/>
                    <a:pt x="460" y="31"/>
                  </a:cubicBezTo>
                  <a:cubicBezTo>
                    <a:pt x="460" y="32"/>
                    <a:pt x="462" y="32"/>
                    <a:pt x="462" y="33"/>
                  </a:cubicBezTo>
                  <a:cubicBezTo>
                    <a:pt x="463" y="32"/>
                    <a:pt x="463" y="31"/>
                    <a:pt x="464" y="31"/>
                  </a:cubicBezTo>
                  <a:close/>
                  <a:moveTo>
                    <a:pt x="483" y="38"/>
                  </a:moveTo>
                  <a:cubicBezTo>
                    <a:pt x="483" y="38"/>
                    <a:pt x="485" y="40"/>
                    <a:pt x="485" y="40"/>
                  </a:cubicBezTo>
                  <a:cubicBezTo>
                    <a:pt x="485" y="39"/>
                    <a:pt x="487" y="38"/>
                    <a:pt x="487" y="37"/>
                  </a:cubicBezTo>
                  <a:cubicBezTo>
                    <a:pt x="487" y="37"/>
                    <a:pt x="485" y="36"/>
                    <a:pt x="485" y="36"/>
                  </a:cubicBezTo>
                  <a:cubicBezTo>
                    <a:pt x="484" y="36"/>
                    <a:pt x="483" y="34"/>
                    <a:pt x="482" y="34"/>
                  </a:cubicBezTo>
                  <a:cubicBezTo>
                    <a:pt x="482" y="34"/>
                    <a:pt x="481" y="36"/>
                    <a:pt x="481" y="36"/>
                  </a:cubicBezTo>
                  <a:cubicBezTo>
                    <a:pt x="480" y="37"/>
                    <a:pt x="479" y="38"/>
                    <a:pt x="479" y="39"/>
                  </a:cubicBezTo>
                  <a:cubicBezTo>
                    <a:pt x="479" y="39"/>
                    <a:pt x="481" y="40"/>
                    <a:pt x="481" y="40"/>
                  </a:cubicBezTo>
                  <a:cubicBezTo>
                    <a:pt x="482" y="40"/>
                    <a:pt x="482" y="38"/>
                    <a:pt x="483" y="38"/>
                  </a:cubicBezTo>
                  <a:close/>
                  <a:moveTo>
                    <a:pt x="498" y="32"/>
                  </a:moveTo>
                  <a:cubicBezTo>
                    <a:pt x="499" y="32"/>
                    <a:pt x="500" y="34"/>
                    <a:pt x="500" y="34"/>
                  </a:cubicBezTo>
                  <a:cubicBezTo>
                    <a:pt x="501" y="34"/>
                    <a:pt x="502" y="32"/>
                    <a:pt x="502" y="31"/>
                  </a:cubicBezTo>
                  <a:cubicBezTo>
                    <a:pt x="502" y="31"/>
                    <a:pt x="500" y="30"/>
                    <a:pt x="500" y="30"/>
                  </a:cubicBezTo>
                  <a:cubicBezTo>
                    <a:pt x="500" y="29"/>
                    <a:pt x="501" y="28"/>
                    <a:pt x="502" y="27"/>
                  </a:cubicBezTo>
                  <a:cubicBezTo>
                    <a:pt x="501" y="27"/>
                    <a:pt x="500" y="26"/>
                    <a:pt x="499" y="26"/>
                  </a:cubicBezTo>
                  <a:cubicBezTo>
                    <a:pt x="499" y="26"/>
                    <a:pt x="498" y="28"/>
                    <a:pt x="498" y="28"/>
                  </a:cubicBezTo>
                  <a:cubicBezTo>
                    <a:pt x="497" y="29"/>
                    <a:pt x="496" y="29"/>
                    <a:pt x="496" y="30"/>
                  </a:cubicBezTo>
                  <a:cubicBezTo>
                    <a:pt x="496" y="31"/>
                    <a:pt x="494" y="32"/>
                    <a:pt x="494" y="32"/>
                  </a:cubicBezTo>
                  <a:cubicBezTo>
                    <a:pt x="494" y="33"/>
                    <a:pt x="496" y="34"/>
                    <a:pt x="496" y="34"/>
                  </a:cubicBezTo>
                  <a:cubicBezTo>
                    <a:pt x="497" y="34"/>
                    <a:pt x="497" y="32"/>
                    <a:pt x="498" y="32"/>
                  </a:cubicBezTo>
                  <a:close/>
                  <a:moveTo>
                    <a:pt x="527" y="36"/>
                  </a:moveTo>
                  <a:cubicBezTo>
                    <a:pt x="526" y="36"/>
                    <a:pt x="525" y="34"/>
                    <a:pt x="525" y="34"/>
                  </a:cubicBezTo>
                  <a:cubicBezTo>
                    <a:pt x="524" y="34"/>
                    <a:pt x="523" y="36"/>
                    <a:pt x="523" y="37"/>
                  </a:cubicBezTo>
                  <a:cubicBezTo>
                    <a:pt x="523" y="37"/>
                    <a:pt x="525" y="38"/>
                    <a:pt x="525" y="38"/>
                  </a:cubicBezTo>
                  <a:cubicBezTo>
                    <a:pt x="525" y="39"/>
                    <a:pt x="527" y="40"/>
                    <a:pt x="527" y="40"/>
                  </a:cubicBezTo>
                  <a:cubicBezTo>
                    <a:pt x="528" y="40"/>
                    <a:pt x="529" y="38"/>
                    <a:pt x="529" y="38"/>
                  </a:cubicBezTo>
                  <a:cubicBezTo>
                    <a:pt x="530" y="37"/>
                    <a:pt x="530" y="36"/>
                    <a:pt x="531" y="36"/>
                  </a:cubicBezTo>
                  <a:cubicBezTo>
                    <a:pt x="530" y="35"/>
                    <a:pt x="529" y="35"/>
                    <a:pt x="528" y="34"/>
                  </a:cubicBezTo>
                  <a:cubicBezTo>
                    <a:pt x="528" y="34"/>
                    <a:pt x="530" y="32"/>
                    <a:pt x="530" y="32"/>
                  </a:cubicBezTo>
                  <a:cubicBezTo>
                    <a:pt x="530" y="31"/>
                    <a:pt x="528" y="30"/>
                    <a:pt x="528" y="30"/>
                  </a:cubicBezTo>
                  <a:cubicBezTo>
                    <a:pt x="528" y="30"/>
                    <a:pt x="526" y="32"/>
                    <a:pt x="526" y="32"/>
                  </a:cubicBezTo>
                  <a:cubicBezTo>
                    <a:pt x="526" y="33"/>
                    <a:pt x="528" y="33"/>
                    <a:pt x="528" y="34"/>
                  </a:cubicBezTo>
                  <a:cubicBezTo>
                    <a:pt x="528" y="34"/>
                    <a:pt x="527" y="36"/>
                    <a:pt x="527" y="36"/>
                  </a:cubicBezTo>
                  <a:close/>
                  <a:moveTo>
                    <a:pt x="567" y="49"/>
                  </a:moveTo>
                  <a:cubicBezTo>
                    <a:pt x="567" y="49"/>
                    <a:pt x="568" y="47"/>
                    <a:pt x="568" y="47"/>
                  </a:cubicBezTo>
                  <a:cubicBezTo>
                    <a:pt x="569" y="46"/>
                    <a:pt x="569" y="45"/>
                    <a:pt x="570" y="44"/>
                  </a:cubicBezTo>
                  <a:cubicBezTo>
                    <a:pt x="571" y="43"/>
                    <a:pt x="572" y="41"/>
                    <a:pt x="573" y="40"/>
                  </a:cubicBezTo>
                  <a:cubicBezTo>
                    <a:pt x="573" y="40"/>
                    <a:pt x="572" y="38"/>
                    <a:pt x="571" y="38"/>
                  </a:cubicBezTo>
                  <a:cubicBezTo>
                    <a:pt x="571" y="38"/>
                    <a:pt x="570" y="40"/>
                    <a:pt x="569" y="40"/>
                  </a:cubicBezTo>
                  <a:cubicBezTo>
                    <a:pt x="569" y="41"/>
                    <a:pt x="568" y="42"/>
                    <a:pt x="568" y="43"/>
                  </a:cubicBezTo>
                  <a:cubicBezTo>
                    <a:pt x="567" y="44"/>
                    <a:pt x="565" y="46"/>
                    <a:pt x="564" y="47"/>
                  </a:cubicBezTo>
                  <a:cubicBezTo>
                    <a:pt x="565" y="47"/>
                    <a:pt x="566" y="49"/>
                    <a:pt x="567" y="49"/>
                  </a:cubicBezTo>
                  <a:close/>
                  <a:moveTo>
                    <a:pt x="614" y="28"/>
                  </a:moveTo>
                  <a:cubicBezTo>
                    <a:pt x="614" y="28"/>
                    <a:pt x="615" y="26"/>
                    <a:pt x="616" y="26"/>
                  </a:cubicBezTo>
                  <a:cubicBezTo>
                    <a:pt x="616" y="26"/>
                    <a:pt x="618" y="28"/>
                    <a:pt x="618" y="28"/>
                  </a:cubicBezTo>
                  <a:cubicBezTo>
                    <a:pt x="618" y="28"/>
                    <a:pt x="620" y="30"/>
                    <a:pt x="620" y="30"/>
                  </a:cubicBezTo>
                  <a:cubicBezTo>
                    <a:pt x="620" y="30"/>
                    <a:pt x="622" y="28"/>
                    <a:pt x="622" y="27"/>
                  </a:cubicBezTo>
                  <a:cubicBezTo>
                    <a:pt x="622" y="27"/>
                    <a:pt x="620" y="26"/>
                    <a:pt x="619" y="26"/>
                  </a:cubicBezTo>
                  <a:cubicBezTo>
                    <a:pt x="619" y="25"/>
                    <a:pt x="621" y="24"/>
                    <a:pt x="621" y="23"/>
                  </a:cubicBezTo>
                  <a:cubicBezTo>
                    <a:pt x="621" y="23"/>
                    <a:pt x="620" y="22"/>
                    <a:pt x="619" y="22"/>
                  </a:cubicBezTo>
                  <a:cubicBezTo>
                    <a:pt x="618" y="22"/>
                    <a:pt x="618" y="24"/>
                    <a:pt x="617" y="24"/>
                  </a:cubicBezTo>
                  <a:cubicBezTo>
                    <a:pt x="617" y="24"/>
                    <a:pt x="616" y="22"/>
                    <a:pt x="615" y="22"/>
                  </a:cubicBezTo>
                  <a:cubicBezTo>
                    <a:pt x="615" y="22"/>
                    <a:pt x="614" y="24"/>
                    <a:pt x="613" y="24"/>
                  </a:cubicBezTo>
                  <a:cubicBezTo>
                    <a:pt x="613" y="25"/>
                    <a:pt x="612" y="26"/>
                    <a:pt x="612" y="27"/>
                  </a:cubicBezTo>
                  <a:cubicBezTo>
                    <a:pt x="611" y="27"/>
                    <a:pt x="610" y="28"/>
                    <a:pt x="610" y="29"/>
                  </a:cubicBezTo>
                  <a:cubicBezTo>
                    <a:pt x="610" y="30"/>
                    <a:pt x="612" y="30"/>
                    <a:pt x="612" y="31"/>
                  </a:cubicBezTo>
                  <a:cubicBezTo>
                    <a:pt x="613" y="30"/>
                    <a:pt x="613" y="29"/>
                    <a:pt x="614" y="28"/>
                  </a:cubicBezTo>
                  <a:close/>
                  <a:moveTo>
                    <a:pt x="628" y="29"/>
                  </a:moveTo>
                  <a:cubicBezTo>
                    <a:pt x="629" y="27"/>
                    <a:pt x="630" y="26"/>
                    <a:pt x="631" y="24"/>
                  </a:cubicBezTo>
                  <a:cubicBezTo>
                    <a:pt x="631" y="24"/>
                    <a:pt x="630" y="22"/>
                    <a:pt x="629" y="22"/>
                  </a:cubicBezTo>
                  <a:cubicBezTo>
                    <a:pt x="629" y="22"/>
                    <a:pt x="628" y="24"/>
                    <a:pt x="627" y="25"/>
                  </a:cubicBezTo>
                  <a:cubicBezTo>
                    <a:pt x="627" y="25"/>
                    <a:pt x="626" y="26"/>
                    <a:pt x="626" y="27"/>
                  </a:cubicBezTo>
                  <a:cubicBezTo>
                    <a:pt x="625" y="27"/>
                    <a:pt x="624" y="29"/>
                    <a:pt x="624" y="29"/>
                  </a:cubicBezTo>
                  <a:cubicBezTo>
                    <a:pt x="624" y="30"/>
                    <a:pt x="626" y="30"/>
                    <a:pt x="626" y="31"/>
                  </a:cubicBezTo>
                  <a:cubicBezTo>
                    <a:pt x="627" y="30"/>
                    <a:pt x="627" y="29"/>
                    <a:pt x="628" y="29"/>
                  </a:cubicBezTo>
                  <a:close/>
                  <a:moveTo>
                    <a:pt x="650" y="32"/>
                  </a:moveTo>
                  <a:cubicBezTo>
                    <a:pt x="651" y="32"/>
                    <a:pt x="652" y="33"/>
                    <a:pt x="653" y="33"/>
                  </a:cubicBezTo>
                  <a:cubicBezTo>
                    <a:pt x="653" y="33"/>
                    <a:pt x="654" y="31"/>
                    <a:pt x="654" y="31"/>
                  </a:cubicBezTo>
                  <a:cubicBezTo>
                    <a:pt x="655" y="31"/>
                    <a:pt x="655" y="29"/>
                    <a:pt x="656" y="29"/>
                  </a:cubicBezTo>
                  <a:cubicBezTo>
                    <a:pt x="656" y="29"/>
                    <a:pt x="658" y="31"/>
                    <a:pt x="658" y="30"/>
                  </a:cubicBezTo>
                  <a:cubicBezTo>
                    <a:pt x="659" y="30"/>
                    <a:pt x="660" y="29"/>
                    <a:pt x="660" y="28"/>
                  </a:cubicBezTo>
                  <a:cubicBezTo>
                    <a:pt x="660" y="28"/>
                    <a:pt x="662" y="26"/>
                    <a:pt x="662" y="26"/>
                  </a:cubicBezTo>
                  <a:cubicBezTo>
                    <a:pt x="662" y="25"/>
                    <a:pt x="660" y="25"/>
                    <a:pt x="659" y="24"/>
                  </a:cubicBezTo>
                  <a:cubicBezTo>
                    <a:pt x="659" y="25"/>
                    <a:pt x="658" y="26"/>
                    <a:pt x="658" y="27"/>
                  </a:cubicBezTo>
                  <a:cubicBezTo>
                    <a:pt x="657" y="27"/>
                    <a:pt x="656" y="25"/>
                    <a:pt x="655" y="25"/>
                  </a:cubicBezTo>
                  <a:cubicBezTo>
                    <a:pt x="655" y="25"/>
                    <a:pt x="653" y="23"/>
                    <a:pt x="653" y="23"/>
                  </a:cubicBezTo>
                  <a:cubicBezTo>
                    <a:pt x="653" y="23"/>
                    <a:pt x="652" y="25"/>
                    <a:pt x="652" y="25"/>
                  </a:cubicBezTo>
                  <a:cubicBezTo>
                    <a:pt x="651" y="26"/>
                    <a:pt x="650" y="27"/>
                    <a:pt x="650" y="28"/>
                  </a:cubicBezTo>
                  <a:cubicBezTo>
                    <a:pt x="649" y="28"/>
                    <a:pt x="649" y="29"/>
                    <a:pt x="648" y="30"/>
                  </a:cubicBezTo>
                  <a:cubicBezTo>
                    <a:pt x="649" y="30"/>
                    <a:pt x="650" y="31"/>
                    <a:pt x="650" y="32"/>
                  </a:cubicBezTo>
                  <a:close/>
                  <a:moveTo>
                    <a:pt x="695" y="38"/>
                  </a:moveTo>
                  <a:cubicBezTo>
                    <a:pt x="696" y="37"/>
                    <a:pt x="696" y="36"/>
                    <a:pt x="697" y="35"/>
                  </a:cubicBezTo>
                  <a:cubicBezTo>
                    <a:pt x="697" y="35"/>
                    <a:pt x="699" y="34"/>
                    <a:pt x="699" y="33"/>
                  </a:cubicBezTo>
                  <a:cubicBezTo>
                    <a:pt x="699" y="33"/>
                    <a:pt x="697" y="32"/>
                    <a:pt x="696" y="31"/>
                  </a:cubicBezTo>
                  <a:cubicBezTo>
                    <a:pt x="696" y="31"/>
                    <a:pt x="698" y="30"/>
                    <a:pt x="698" y="29"/>
                  </a:cubicBezTo>
                  <a:cubicBezTo>
                    <a:pt x="698" y="29"/>
                    <a:pt x="696" y="27"/>
                    <a:pt x="696" y="27"/>
                  </a:cubicBezTo>
                  <a:cubicBezTo>
                    <a:pt x="695" y="28"/>
                    <a:pt x="694" y="29"/>
                    <a:pt x="694" y="30"/>
                  </a:cubicBezTo>
                  <a:cubicBezTo>
                    <a:pt x="694" y="30"/>
                    <a:pt x="693" y="31"/>
                    <a:pt x="692" y="32"/>
                  </a:cubicBezTo>
                  <a:cubicBezTo>
                    <a:pt x="693" y="33"/>
                    <a:pt x="695" y="33"/>
                    <a:pt x="695" y="34"/>
                  </a:cubicBezTo>
                  <a:cubicBezTo>
                    <a:pt x="695" y="34"/>
                    <a:pt x="693" y="35"/>
                    <a:pt x="693" y="36"/>
                  </a:cubicBezTo>
                  <a:cubicBezTo>
                    <a:pt x="694" y="36"/>
                    <a:pt x="695" y="38"/>
                    <a:pt x="695" y="38"/>
                  </a:cubicBezTo>
                  <a:close/>
                  <a:moveTo>
                    <a:pt x="720" y="28"/>
                  </a:moveTo>
                  <a:cubicBezTo>
                    <a:pt x="721" y="27"/>
                    <a:pt x="721" y="27"/>
                    <a:pt x="722" y="26"/>
                  </a:cubicBezTo>
                  <a:cubicBezTo>
                    <a:pt x="720" y="25"/>
                    <a:pt x="719" y="24"/>
                    <a:pt x="717" y="23"/>
                  </a:cubicBezTo>
                  <a:cubicBezTo>
                    <a:pt x="717" y="23"/>
                    <a:pt x="716" y="24"/>
                    <a:pt x="716" y="25"/>
                  </a:cubicBezTo>
                  <a:cubicBezTo>
                    <a:pt x="715" y="25"/>
                    <a:pt x="718" y="26"/>
                    <a:pt x="718" y="26"/>
                  </a:cubicBezTo>
                  <a:cubicBezTo>
                    <a:pt x="718" y="27"/>
                    <a:pt x="716" y="28"/>
                    <a:pt x="716" y="29"/>
                  </a:cubicBezTo>
                  <a:cubicBezTo>
                    <a:pt x="716" y="29"/>
                    <a:pt x="714" y="30"/>
                    <a:pt x="714" y="31"/>
                  </a:cubicBezTo>
                  <a:cubicBezTo>
                    <a:pt x="714" y="32"/>
                    <a:pt x="716" y="32"/>
                    <a:pt x="717" y="33"/>
                  </a:cubicBezTo>
                  <a:cubicBezTo>
                    <a:pt x="718" y="31"/>
                    <a:pt x="719" y="30"/>
                    <a:pt x="720" y="28"/>
                  </a:cubicBezTo>
                  <a:close/>
                  <a:moveTo>
                    <a:pt x="736" y="44"/>
                  </a:moveTo>
                  <a:cubicBezTo>
                    <a:pt x="737" y="44"/>
                    <a:pt x="738" y="46"/>
                    <a:pt x="738" y="46"/>
                  </a:cubicBezTo>
                  <a:cubicBezTo>
                    <a:pt x="739" y="46"/>
                    <a:pt x="739" y="44"/>
                    <a:pt x="740" y="44"/>
                  </a:cubicBezTo>
                  <a:cubicBezTo>
                    <a:pt x="741" y="43"/>
                    <a:pt x="741" y="42"/>
                    <a:pt x="742" y="41"/>
                  </a:cubicBezTo>
                  <a:cubicBezTo>
                    <a:pt x="742" y="41"/>
                    <a:pt x="743" y="43"/>
                    <a:pt x="744" y="43"/>
                  </a:cubicBezTo>
                  <a:cubicBezTo>
                    <a:pt x="745" y="43"/>
                    <a:pt x="745" y="41"/>
                    <a:pt x="746" y="41"/>
                  </a:cubicBezTo>
                  <a:cubicBezTo>
                    <a:pt x="746" y="40"/>
                    <a:pt x="748" y="39"/>
                    <a:pt x="747" y="39"/>
                  </a:cubicBezTo>
                  <a:cubicBezTo>
                    <a:pt x="747" y="38"/>
                    <a:pt x="745" y="37"/>
                    <a:pt x="745" y="37"/>
                  </a:cubicBezTo>
                  <a:cubicBezTo>
                    <a:pt x="745" y="37"/>
                    <a:pt x="744" y="39"/>
                    <a:pt x="744" y="39"/>
                  </a:cubicBezTo>
                  <a:cubicBezTo>
                    <a:pt x="743" y="39"/>
                    <a:pt x="742" y="37"/>
                    <a:pt x="741" y="37"/>
                  </a:cubicBezTo>
                  <a:cubicBezTo>
                    <a:pt x="741" y="37"/>
                    <a:pt x="740" y="39"/>
                    <a:pt x="740" y="40"/>
                  </a:cubicBezTo>
                  <a:cubicBezTo>
                    <a:pt x="739" y="40"/>
                    <a:pt x="739" y="42"/>
                    <a:pt x="738" y="42"/>
                  </a:cubicBezTo>
                  <a:cubicBezTo>
                    <a:pt x="737" y="42"/>
                    <a:pt x="736" y="40"/>
                    <a:pt x="736" y="40"/>
                  </a:cubicBezTo>
                  <a:cubicBezTo>
                    <a:pt x="735" y="40"/>
                    <a:pt x="735" y="42"/>
                    <a:pt x="734" y="42"/>
                  </a:cubicBezTo>
                  <a:cubicBezTo>
                    <a:pt x="735" y="43"/>
                    <a:pt x="735" y="44"/>
                    <a:pt x="736" y="44"/>
                  </a:cubicBezTo>
                  <a:close/>
                  <a:moveTo>
                    <a:pt x="758" y="43"/>
                  </a:moveTo>
                  <a:cubicBezTo>
                    <a:pt x="758" y="43"/>
                    <a:pt x="760" y="41"/>
                    <a:pt x="760" y="41"/>
                  </a:cubicBezTo>
                  <a:cubicBezTo>
                    <a:pt x="760" y="40"/>
                    <a:pt x="761" y="39"/>
                    <a:pt x="761" y="39"/>
                  </a:cubicBezTo>
                  <a:cubicBezTo>
                    <a:pt x="762" y="38"/>
                    <a:pt x="763" y="37"/>
                    <a:pt x="763" y="36"/>
                  </a:cubicBezTo>
                  <a:cubicBezTo>
                    <a:pt x="763" y="36"/>
                    <a:pt x="761" y="35"/>
                    <a:pt x="761" y="35"/>
                  </a:cubicBezTo>
                  <a:cubicBezTo>
                    <a:pt x="761" y="34"/>
                    <a:pt x="762" y="33"/>
                    <a:pt x="763" y="32"/>
                  </a:cubicBezTo>
                  <a:cubicBezTo>
                    <a:pt x="763" y="32"/>
                    <a:pt x="765" y="34"/>
                    <a:pt x="765" y="34"/>
                  </a:cubicBezTo>
                  <a:cubicBezTo>
                    <a:pt x="765" y="34"/>
                    <a:pt x="766" y="32"/>
                    <a:pt x="767" y="32"/>
                  </a:cubicBezTo>
                  <a:cubicBezTo>
                    <a:pt x="767" y="31"/>
                    <a:pt x="768" y="30"/>
                    <a:pt x="768" y="30"/>
                  </a:cubicBezTo>
                  <a:cubicBezTo>
                    <a:pt x="767" y="29"/>
                    <a:pt x="765" y="27"/>
                    <a:pt x="764" y="26"/>
                  </a:cubicBezTo>
                  <a:cubicBezTo>
                    <a:pt x="763" y="27"/>
                    <a:pt x="763" y="28"/>
                    <a:pt x="762" y="29"/>
                  </a:cubicBezTo>
                  <a:cubicBezTo>
                    <a:pt x="762" y="29"/>
                    <a:pt x="760" y="27"/>
                    <a:pt x="760" y="27"/>
                  </a:cubicBezTo>
                  <a:cubicBezTo>
                    <a:pt x="760" y="27"/>
                    <a:pt x="758" y="29"/>
                    <a:pt x="758" y="29"/>
                  </a:cubicBezTo>
                  <a:cubicBezTo>
                    <a:pt x="758" y="29"/>
                    <a:pt x="761" y="30"/>
                    <a:pt x="760" y="31"/>
                  </a:cubicBezTo>
                  <a:cubicBezTo>
                    <a:pt x="760" y="31"/>
                    <a:pt x="759" y="32"/>
                    <a:pt x="759" y="33"/>
                  </a:cubicBezTo>
                  <a:cubicBezTo>
                    <a:pt x="759" y="33"/>
                    <a:pt x="761" y="34"/>
                    <a:pt x="761" y="35"/>
                  </a:cubicBezTo>
                  <a:cubicBezTo>
                    <a:pt x="761" y="35"/>
                    <a:pt x="760" y="36"/>
                    <a:pt x="759" y="37"/>
                  </a:cubicBezTo>
                  <a:cubicBezTo>
                    <a:pt x="759" y="37"/>
                    <a:pt x="758" y="39"/>
                    <a:pt x="758" y="39"/>
                  </a:cubicBezTo>
                  <a:cubicBezTo>
                    <a:pt x="757" y="40"/>
                    <a:pt x="756" y="41"/>
                    <a:pt x="756" y="41"/>
                  </a:cubicBezTo>
                  <a:cubicBezTo>
                    <a:pt x="757" y="42"/>
                    <a:pt x="757" y="43"/>
                    <a:pt x="758" y="43"/>
                  </a:cubicBezTo>
                  <a:close/>
                  <a:moveTo>
                    <a:pt x="750" y="30"/>
                  </a:moveTo>
                  <a:cubicBezTo>
                    <a:pt x="750" y="30"/>
                    <a:pt x="752" y="28"/>
                    <a:pt x="752" y="28"/>
                  </a:cubicBezTo>
                  <a:cubicBezTo>
                    <a:pt x="752" y="28"/>
                    <a:pt x="750" y="26"/>
                    <a:pt x="750" y="26"/>
                  </a:cubicBezTo>
                  <a:cubicBezTo>
                    <a:pt x="749" y="26"/>
                    <a:pt x="749" y="28"/>
                    <a:pt x="748" y="28"/>
                  </a:cubicBezTo>
                  <a:cubicBezTo>
                    <a:pt x="748" y="29"/>
                    <a:pt x="746" y="30"/>
                    <a:pt x="746" y="31"/>
                  </a:cubicBezTo>
                  <a:cubicBezTo>
                    <a:pt x="746" y="31"/>
                    <a:pt x="748" y="32"/>
                    <a:pt x="749" y="32"/>
                  </a:cubicBezTo>
                  <a:cubicBezTo>
                    <a:pt x="749" y="33"/>
                    <a:pt x="751" y="34"/>
                    <a:pt x="751" y="34"/>
                  </a:cubicBezTo>
                  <a:cubicBezTo>
                    <a:pt x="752" y="34"/>
                    <a:pt x="752" y="32"/>
                    <a:pt x="753" y="32"/>
                  </a:cubicBezTo>
                  <a:cubicBezTo>
                    <a:pt x="752" y="31"/>
                    <a:pt x="750" y="31"/>
                    <a:pt x="750" y="30"/>
                  </a:cubicBezTo>
                  <a:close/>
                  <a:moveTo>
                    <a:pt x="787" y="37"/>
                  </a:moveTo>
                  <a:cubicBezTo>
                    <a:pt x="787" y="37"/>
                    <a:pt x="789" y="36"/>
                    <a:pt x="789" y="35"/>
                  </a:cubicBezTo>
                  <a:cubicBezTo>
                    <a:pt x="789" y="35"/>
                    <a:pt x="787" y="34"/>
                    <a:pt x="787" y="33"/>
                  </a:cubicBezTo>
                  <a:cubicBezTo>
                    <a:pt x="787" y="33"/>
                    <a:pt x="788" y="32"/>
                    <a:pt x="789" y="31"/>
                  </a:cubicBezTo>
                  <a:cubicBezTo>
                    <a:pt x="789" y="31"/>
                    <a:pt x="790" y="29"/>
                    <a:pt x="790" y="29"/>
                  </a:cubicBezTo>
                  <a:cubicBezTo>
                    <a:pt x="790" y="28"/>
                    <a:pt x="788" y="27"/>
                    <a:pt x="788" y="27"/>
                  </a:cubicBezTo>
                  <a:cubicBezTo>
                    <a:pt x="787" y="27"/>
                    <a:pt x="786" y="26"/>
                    <a:pt x="786" y="25"/>
                  </a:cubicBezTo>
                  <a:cubicBezTo>
                    <a:pt x="785" y="25"/>
                    <a:pt x="784" y="27"/>
                    <a:pt x="784" y="28"/>
                  </a:cubicBezTo>
                  <a:cubicBezTo>
                    <a:pt x="784" y="28"/>
                    <a:pt x="782" y="26"/>
                    <a:pt x="782" y="26"/>
                  </a:cubicBezTo>
                  <a:cubicBezTo>
                    <a:pt x="781" y="26"/>
                    <a:pt x="781" y="28"/>
                    <a:pt x="780" y="28"/>
                  </a:cubicBezTo>
                  <a:cubicBezTo>
                    <a:pt x="780" y="29"/>
                    <a:pt x="778" y="30"/>
                    <a:pt x="778" y="30"/>
                  </a:cubicBezTo>
                  <a:cubicBezTo>
                    <a:pt x="778" y="31"/>
                    <a:pt x="780" y="32"/>
                    <a:pt x="781" y="32"/>
                  </a:cubicBezTo>
                  <a:cubicBezTo>
                    <a:pt x="781" y="32"/>
                    <a:pt x="782" y="30"/>
                    <a:pt x="782" y="30"/>
                  </a:cubicBezTo>
                  <a:cubicBezTo>
                    <a:pt x="783" y="30"/>
                    <a:pt x="784" y="31"/>
                    <a:pt x="785" y="32"/>
                  </a:cubicBezTo>
                  <a:cubicBezTo>
                    <a:pt x="785" y="32"/>
                    <a:pt x="786" y="33"/>
                    <a:pt x="787" y="33"/>
                  </a:cubicBezTo>
                  <a:cubicBezTo>
                    <a:pt x="786" y="34"/>
                    <a:pt x="786" y="35"/>
                    <a:pt x="785" y="35"/>
                  </a:cubicBezTo>
                  <a:cubicBezTo>
                    <a:pt x="785" y="36"/>
                    <a:pt x="783" y="37"/>
                    <a:pt x="783" y="38"/>
                  </a:cubicBezTo>
                  <a:cubicBezTo>
                    <a:pt x="783" y="38"/>
                    <a:pt x="785" y="39"/>
                    <a:pt x="786" y="39"/>
                  </a:cubicBezTo>
                  <a:cubicBezTo>
                    <a:pt x="786" y="39"/>
                    <a:pt x="787" y="38"/>
                    <a:pt x="787" y="37"/>
                  </a:cubicBezTo>
                  <a:close/>
                  <a:moveTo>
                    <a:pt x="772" y="25"/>
                  </a:moveTo>
                  <a:cubicBezTo>
                    <a:pt x="772" y="25"/>
                    <a:pt x="773" y="23"/>
                    <a:pt x="773" y="23"/>
                  </a:cubicBezTo>
                  <a:cubicBezTo>
                    <a:pt x="774" y="23"/>
                    <a:pt x="775" y="21"/>
                    <a:pt x="775" y="21"/>
                  </a:cubicBezTo>
                  <a:cubicBezTo>
                    <a:pt x="776" y="19"/>
                    <a:pt x="777" y="18"/>
                    <a:pt x="779" y="16"/>
                  </a:cubicBezTo>
                  <a:cubicBezTo>
                    <a:pt x="778" y="16"/>
                    <a:pt x="777" y="15"/>
                    <a:pt x="776" y="15"/>
                  </a:cubicBezTo>
                  <a:cubicBezTo>
                    <a:pt x="776" y="15"/>
                    <a:pt x="775" y="17"/>
                    <a:pt x="775" y="17"/>
                  </a:cubicBezTo>
                  <a:cubicBezTo>
                    <a:pt x="774" y="17"/>
                    <a:pt x="773" y="18"/>
                    <a:pt x="773" y="19"/>
                  </a:cubicBezTo>
                  <a:cubicBezTo>
                    <a:pt x="772" y="21"/>
                    <a:pt x="771" y="22"/>
                    <a:pt x="769" y="24"/>
                  </a:cubicBezTo>
                  <a:cubicBezTo>
                    <a:pt x="770" y="24"/>
                    <a:pt x="771" y="25"/>
                    <a:pt x="772" y="25"/>
                  </a:cubicBezTo>
                  <a:close/>
                  <a:moveTo>
                    <a:pt x="801" y="37"/>
                  </a:moveTo>
                  <a:cubicBezTo>
                    <a:pt x="801" y="37"/>
                    <a:pt x="804" y="39"/>
                    <a:pt x="804" y="39"/>
                  </a:cubicBezTo>
                  <a:cubicBezTo>
                    <a:pt x="804" y="39"/>
                    <a:pt x="805" y="37"/>
                    <a:pt x="805" y="37"/>
                  </a:cubicBezTo>
                  <a:cubicBezTo>
                    <a:pt x="805" y="36"/>
                    <a:pt x="807" y="35"/>
                    <a:pt x="807" y="35"/>
                  </a:cubicBezTo>
                  <a:cubicBezTo>
                    <a:pt x="807" y="34"/>
                    <a:pt x="805" y="33"/>
                    <a:pt x="805" y="33"/>
                  </a:cubicBezTo>
                  <a:cubicBezTo>
                    <a:pt x="805" y="32"/>
                    <a:pt x="806" y="31"/>
                    <a:pt x="806" y="31"/>
                  </a:cubicBezTo>
                  <a:cubicBezTo>
                    <a:pt x="807" y="30"/>
                    <a:pt x="808" y="29"/>
                    <a:pt x="808" y="28"/>
                  </a:cubicBezTo>
                  <a:cubicBezTo>
                    <a:pt x="809" y="28"/>
                    <a:pt x="809" y="26"/>
                    <a:pt x="810" y="26"/>
                  </a:cubicBezTo>
                  <a:cubicBezTo>
                    <a:pt x="810" y="26"/>
                    <a:pt x="812" y="28"/>
                    <a:pt x="812" y="28"/>
                  </a:cubicBezTo>
                  <a:cubicBezTo>
                    <a:pt x="813" y="28"/>
                    <a:pt x="813" y="26"/>
                    <a:pt x="814" y="26"/>
                  </a:cubicBezTo>
                  <a:cubicBezTo>
                    <a:pt x="814" y="25"/>
                    <a:pt x="816" y="27"/>
                    <a:pt x="816" y="27"/>
                  </a:cubicBezTo>
                  <a:cubicBezTo>
                    <a:pt x="816" y="27"/>
                    <a:pt x="818" y="25"/>
                    <a:pt x="818" y="25"/>
                  </a:cubicBezTo>
                  <a:cubicBezTo>
                    <a:pt x="818" y="25"/>
                    <a:pt x="820" y="23"/>
                    <a:pt x="819" y="23"/>
                  </a:cubicBezTo>
                  <a:cubicBezTo>
                    <a:pt x="819" y="22"/>
                    <a:pt x="817" y="22"/>
                    <a:pt x="817" y="21"/>
                  </a:cubicBezTo>
                  <a:cubicBezTo>
                    <a:pt x="817" y="21"/>
                    <a:pt x="816" y="23"/>
                    <a:pt x="816" y="23"/>
                  </a:cubicBezTo>
                  <a:cubicBezTo>
                    <a:pt x="815" y="23"/>
                    <a:pt x="814" y="22"/>
                    <a:pt x="813" y="22"/>
                  </a:cubicBezTo>
                  <a:cubicBezTo>
                    <a:pt x="813" y="22"/>
                    <a:pt x="812" y="24"/>
                    <a:pt x="812" y="24"/>
                  </a:cubicBezTo>
                  <a:cubicBezTo>
                    <a:pt x="811" y="24"/>
                    <a:pt x="810" y="22"/>
                    <a:pt x="809" y="22"/>
                  </a:cubicBezTo>
                  <a:cubicBezTo>
                    <a:pt x="809" y="22"/>
                    <a:pt x="808" y="24"/>
                    <a:pt x="808" y="24"/>
                  </a:cubicBezTo>
                  <a:cubicBezTo>
                    <a:pt x="807" y="25"/>
                    <a:pt x="806" y="26"/>
                    <a:pt x="806" y="27"/>
                  </a:cubicBezTo>
                  <a:cubicBezTo>
                    <a:pt x="805" y="27"/>
                    <a:pt x="805" y="28"/>
                    <a:pt x="804" y="29"/>
                  </a:cubicBezTo>
                  <a:cubicBezTo>
                    <a:pt x="804" y="29"/>
                    <a:pt x="803" y="31"/>
                    <a:pt x="803" y="31"/>
                  </a:cubicBezTo>
                  <a:cubicBezTo>
                    <a:pt x="802" y="31"/>
                    <a:pt x="801" y="29"/>
                    <a:pt x="800" y="29"/>
                  </a:cubicBezTo>
                  <a:cubicBezTo>
                    <a:pt x="800" y="29"/>
                    <a:pt x="799" y="31"/>
                    <a:pt x="799" y="32"/>
                  </a:cubicBezTo>
                  <a:cubicBezTo>
                    <a:pt x="799" y="32"/>
                    <a:pt x="801" y="33"/>
                    <a:pt x="801" y="33"/>
                  </a:cubicBezTo>
                  <a:cubicBezTo>
                    <a:pt x="802" y="34"/>
                    <a:pt x="802" y="35"/>
                    <a:pt x="803" y="35"/>
                  </a:cubicBezTo>
                  <a:cubicBezTo>
                    <a:pt x="803" y="36"/>
                    <a:pt x="801" y="37"/>
                    <a:pt x="801" y="37"/>
                  </a:cubicBezTo>
                  <a:close/>
                  <a:moveTo>
                    <a:pt x="853" y="52"/>
                  </a:moveTo>
                  <a:cubicBezTo>
                    <a:pt x="853" y="52"/>
                    <a:pt x="852" y="51"/>
                    <a:pt x="851" y="51"/>
                  </a:cubicBezTo>
                  <a:cubicBezTo>
                    <a:pt x="851" y="50"/>
                    <a:pt x="849" y="49"/>
                    <a:pt x="849" y="49"/>
                  </a:cubicBezTo>
                  <a:cubicBezTo>
                    <a:pt x="849" y="49"/>
                    <a:pt x="848" y="51"/>
                    <a:pt x="847" y="51"/>
                  </a:cubicBezTo>
                  <a:cubicBezTo>
                    <a:pt x="847" y="51"/>
                    <a:pt x="846" y="53"/>
                    <a:pt x="846" y="53"/>
                  </a:cubicBezTo>
                  <a:cubicBezTo>
                    <a:pt x="846" y="54"/>
                    <a:pt x="847" y="55"/>
                    <a:pt x="848" y="55"/>
                  </a:cubicBezTo>
                  <a:cubicBezTo>
                    <a:pt x="848" y="55"/>
                    <a:pt x="850" y="57"/>
                    <a:pt x="850" y="57"/>
                  </a:cubicBezTo>
                  <a:cubicBezTo>
                    <a:pt x="850" y="57"/>
                    <a:pt x="852" y="55"/>
                    <a:pt x="852" y="55"/>
                  </a:cubicBezTo>
                  <a:cubicBezTo>
                    <a:pt x="852" y="54"/>
                    <a:pt x="853" y="53"/>
                    <a:pt x="853" y="52"/>
                  </a:cubicBezTo>
                  <a:close/>
                  <a:moveTo>
                    <a:pt x="883" y="46"/>
                  </a:moveTo>
                  <a:cubicBezTo>
                    <a:pt x="883" y="46"/>
                    <a:pt x="884" y="45"/>
                    <a:pt x="884" y="44"/>
                  </a:cubicBezTo>
                  <a:cubicBezTo>
                    <a:pt x="884" y="44"/>
                    <a:pt x="886" y="43"/>
                    <a:pt x="886" y="42"/>
                  </a:cubicBezTo>
                  <a:cubicBezTo>
                    <a:pt x="886" y="41"/>
                    <a:pt x="884" y="41"/>
                    <a:pt x="884" y="40"/>
                  </a:cubicBezTo>
                  <a:cubicBezTo>
                    <a:pt x="883" y="40"/>
                    <a:pt x="883" y="42"/>
                    <a:pt x="882" y="42"/>
                  </a:cubicBezTo>
                  <a:cubicBezTo>
                    <a:pt x="882" y="43"/>
                    <a:pt x="880" y="41"/>
                    <a:pt x="880" y="41"/>
                  </a:cubicBezTo>
                  <a:cubicBezTo>
                    <a:pt x="880" y="41"/>
                    <a:pt x="878" y="43"/>
                    <a:pt x="878" y="43"/>
                  </a:cubicBezTo>
                  <a:cubicBezTo>
                    <a:pt x="878" y="44"/>
                    <a:pt x="880" y="44"/>
                    <a:pt x="881" y="45"/>
                  </a:cubicBezTo>
                  <a:cubicBezTo>
                    <a:pt x="880" y="45"/>
                    <a:pt x="879" y="46"/>
                    <a:pt x="879" y="47"/>
                  </a:cubicBezTo>
                  <a:cubicBezTo>
                    <a:pt x="879" y="47"/>
                    <a:pt x="881" y="48"/>
                    <a:pt x="881" y="49"/>
                  </a:cubicBezTo>
                  <a:cubicBezTo>
                    <a:pt x="881" y="49"/>
                    <a:pt x="883" y="50"/>
                    <a:pt x="883" y="50"/>
                  </a:cubicBezTo>
                  <a:cubicBezTo>
                    <a:pt x="884" y="50"/>
                    <a:pt x="884" y="48"/>
                    <a:pt x="885" y="48"/>
                  </a:cubicBezTo>
                  <a:cubicBezTo>
                    <a:pt x="885" y="47"/>
                    <a:pt x="883" y="47"/>
                    <a:pt x="883" y="46"/>
                  </a:cubicBezTo>
                  <a:close/>
                  <a:moveTo>
                    <a:pt x="883" y="32"/>
                  </a:moveTo>
                  <a:cubicBezTo>
                    <a:pt x="883" y="32"/>
                    <a:pt x="884" y="31"/>
                    <a:pt x="885" y="30"/>
                  </a:cubicBezTo>
                  <a:cubicBezTo>
                    <a:pt x="884" y="30"/>
                    <a:pt x="883" y="29"/>
                    <a:pt x="882" y="28"/>
                  </a:cubicBezTo>
                  <a:cubicBezTo>
                    <a:pt x="882" y="28"/>
                    <a:pt x="880" y="27"/>
                    <a:pt x="880" y="27"/>
                  </a:cubicBezTo>
                  <a:cubicBezTo>
                    <a:pt x="880" y="26"/>
                    <a:pt x="882" y="25"/>
                    <a:pt x="882" y="25"/>
                  </a:cubicBezTo>
                  <a:cubicBezTo>
                    <a:pt x="881" y="24"/>
                    <a:pt x="880" y="23"/>
                    <a:pt x="880" y="23"/>
                  </a:cubicBezTo>
                  <a:cubicBezTo>
                    <a:pt x="879" y="23"/>
                    <a:pt x="878" y="25"/>
                    <a:pt x="878" y="25"/>
                  </a:cubicBezTo>
                  <a:cubicBezTo>
                    <a:pt x="878" y="25"/>
                    <a:pt x="876" y="27"/>
                    <a:pt x="876" y="27"/>
                  </a:cubicBezTo>
                  <a:cubicBezTo>
                    <a:pt x="876" y="28"/>
                    <a:pt x="878" y="28"/>
                    <a:pt x="878" y="29"/>
                  </a:cubicBezTo>
                  <a:cubicBezTo>
                    <a:pt x="878" y="30"/>
                    <a:pt x="877" y="30"/>
                    <a:pt x="877" y="31"/>
                  </a:cubicBezTo>
                  <a:cubicBezTo>
                    <a:pt x="877" y="32"/>
                    <a:pt x="879" y="33"/>
                    <a:pt x="879" y="33"/>
                  </a:cubicBezTo>
                  <a:cubicBezTo>
                    <a:pt x="880" y="33"/>
                    <a:pt x="880" y="34"/>
                    <a:pt x="881" y="35"/>
                  </a:cubicBezTo>
                  <a:cubicBezTo>
                    <a:pt x="882" y="34"/>
                    <a:pt x="882" y="33"/>
                    <a:pt x="883" y="32"/>
                  </a:cubicBezTo>
                  <a:close/>
                  <a:moveTo>
                    <a:pt x="900" y="42"/>
                  </a:moveTo>
                  <a:cubicBezTo>
                    <a:pt x="901" y="42"/>
                    <a:pt x="901" y="40"/>
                    <a:pt x="902" y="40"/>
                  </a:cubicBezTo>
                  <a:cubicBezTo>
                    <a:pt x="902" y="39"/>
                    <a:pt x="904" y="38"/>
                    <a:pt x="904" y="38"/>
                  </a:cubicBezTo>
                  <a:cubicBezTo>
                    <a:pt x="904" y="38"/>
                    <a:pt x="902" y="36"/>
                    <a:pt x="901" y="36"/>
                  </a:cubicBezTo>
                  <a:cubicBezTo>
                    <a:pt x="901" y="36"/>
                    <a:pt x="900" y="38"/>
                    <a:pt x="900" y="38"/>
                  </a:cubicBezTo>
                  <a:cubicBezTo>
                    <a:pt x="899" y="39"/>
                    <a:pt x="899" y="40"/>
                    <a:pt x="898" y="40"/>
                  </a:cubicBezTo>
                  <a:cubicBezTo>
                    <a:pt x="898" y="41"/>
                    <a:pt x="896" y="39"/>
                    <a:pt x="896" y="39"/>
                  </a:cubicBezTo>
                  <a:cubicBezTo>
                    <a:pt x="896" y="39"/>
                    <a:pt x="894" y="41"/>
                    <a:pt x="894" y="41"/>
                  </a:cubicBezTo>
                  <a:cubicBezTo>
                    <a:pt x="894" y="41"/>
                    <a:pt x="896" y="43"/>
                    <a:pt x="896" y="43"/>
                  </a:cubicBezTo>
                  <a:cubicBezTo>
                    <a:pt x="897" y="43"/>
                    <a:pt x="897" y="41"/>
                    <a:pt x="898" y="40"/>
                  </a:cubicBezTo>
                  <a:cubicBezTo>
                    <a:pt x="898" y="40"/>
                    <a:pt x="900" y="42"/>
                    <a:pt x="900" y="42"/>
                  </a:cubicBezTo>
                  <a:close/>
                  <a:moveTo>
                    <a:pt x="899" y="30"/>
                  </a:moveTo>
                  <a:cubicBezTo>
                    <a:pt x="900" y="31"/>
                    <a:pt x="902" y="33"/>
                    <a:pt x="903" y="34"/>
                  </a:cubicBezTo>
                  <a:cubicBezTo>
                    <a:pt x="904" y="33"/>
                    <a:pt x="904" y="32"/>
                    <a:pt x="905" y="31"/>
                  </a:cubicBezTo>
                  <a:cubicBezTo>
                    <a:pt x="905" y="31"/>
                    <a:pt x="906" y="33"/>
                    <a:pt x="907" y="33"/>
                  </a:cubicBezTo>
                  <a:cubicBezTo>
                    <a:pt x="907" y="32"/>
                    <a:pt x="909" y="32"/>
                    <a:pt x="909" y="31"/>
                  </a:cubicBezTo>
                  <a:cubicBezTo>
                    <a:pt x="909" y="30"/>
                    <a:pt x="907" y="30"/>
                    <a:pt x="906" y="29"/>
                  </a:cubicBezTo>
                  <a:cubicBezTo>
                    <a:pt x="906" y="29"/>
                    <a:pt x="908" y="28"/>
                    <a:pt x="908" y="27"/>
                  </a:cubicBezTo>
                  <a:cubicBezTo>
                    <a:pt x="907" y="26"/>
                    <a:pt x="905" y="25"/>
                    <a:pt x="904" y="24"/>
                  </a:cubicBezTo>
                  <a:cubicBezTo>
                    <a:pt x="903" y="25"/>
                    <a:pt x="901" y="27"/>
                    <a:pt x="900" y="28"/>
                  </a:cubicBezTo>
                  <a:cubicBezTo>
                    <a:pt x="900" y="29"/>
                    <a:pt x="899" y="30"/>
                    <a:pt x="899" y="30"/>
                  </a:cubicBezTo>
                  <a:close/>
                  <a:moveTo>
                    <a:pt x="961" y="50"/>
                  </a:moveTo>
                  <a:cubicBezTo>
                    <a:pt x="962" y="48"/>
                    <a:pt x="964" y="47"/>
                    <a:pt x="965" y="45"/>
                  </a:cubicBezTo>
                  <a:cubicBezTo>
                    <a:pt x="964" y="45"/>
                    <a:pt x="963" y="44"/>
                    <a:pt x="963" y="44"/>
                  </a:cubicBezTo>
                  <a:cubicBezTo>
                    <a:pt x="962" y="44"/>
                    <a:pt x="961" y="46"/>
                    <a:pt x="961" y="46"/>
                  </a:cubicBezTo>
                  <a:cubicBezTo>
                    <a:pt x="960" y="46"/>
                    <a:pt x="960" y="48"/>
                    <a:pt x="959" y="48"/>
                  </a:cubicBezTo>
                  <a:cubicBezTo>
                    <a:pt x="959" y="49"/>
                    <a:pt x="957" y="50"/>
                    <a:pt x="957" y="50"/>
                  </a:cubicBezTo>
                  <a:cubicBezTo>
                    <a:pt x="957" y="51"/>
                    <a:pt x="959" y="52"/>
                    <a:pt x="960" y="52"/>
                  </a:cubicBezTo>
                  <a:cubicBezTo>
                    <a:pt x="960" y="51"/>
                    <a:pt x="961" y="51"/>
                    <a:pt x="961" y="50"/>
                  </a:cubicBezTo>
                  <a:close/>
                  <a:moveTo>
                    <a:pt x="971" y="51"/>
                  </a:moveTo>
                  <a:cubicBezTo>
                    <a:pt x="972" y="51"/>
                    <a:pt x="973" y="52"/>
                    <a:pt x="974" y="52"/>
                  </a:cubicBezTo>
                  <a:cubicBezTo>
                    <a:pt x="974" y="52"/>
                    <a:pt x="975" y="51"/>
                    <a:pt x="975" y="50"/>
                  </a:cubicBezTo>
                  <a:cubicBezTo>
                    <a:pt x="976" y="49"/>
                    <a:pt x="976" y="48"/>
                    <a:pt x="977" y="48"/>
                  </a:cubicBezTo>
                  <a:cubicBezTo>
                    <a:pt x="977" y="48"/>
                    <a:pt x="979" y="50"/>
                    <a:pt x="979" y="49"/>
                  </a:cubicBezTo>
                  <a:cubicBezTo>
                    <a:pt x="980" y="49"/>
                    <a:pt x="981" y="48"/>
                    <a:pt x="981" y="47"/>
                  </a:cubicBezTo>
                  <a:cubicBezTo>
                    <a:pt x="981" y="47"/>
                    <a:pt x="979" y="46"/>
                    <a:pt x="979" y="46"/>
                  </a:cubicBezTo>
                  <a:cubicBezTo>
                    <a:pt x="979" y="45"/>
                    <a:pt x="980" y="44"/>
                    <a:pt x="980" y="43"/>
                  </a:cubicBezTo>
                  <a:cubicBezTo>
                    <a:pt x="981" y="43"/>
                    <a:pt x="982" y="42"/>
                    <a:pt x="982" y="41"/>
                  </a:cubicBezTo>
                  <a:cubicBezTo>
                    <a:pt x="982" y="40"/>
                    <a:pt x="980" y="40"/>
                    <a:pt x="980" y="39"/>
                  </a:cubicBezTo>
                  <a:cubicBezTo>
                    <a:pt x="980" y="39"/>
                    <a:pt x="982" y="38"/>
                    <a:pt x="982" y="37"/>
                  </a:cubicBezTo>
                  <a:cubicBezTo>
                    <a:pt x="982" y="37"/>
                    <a:pt x="979" y="35"/>
                    <a:pt x="979" y="35"/>
                  </a:cubicBezTo>
                  <a:cubicBezTo>
                    <a:pt x="979" y="36"/>
                    <a:pt x="978" y="37"/>
                    <a:pt x="978" y="38"/>
                  </a:cubicBezTo>
                  <a:cubicBezTo>
                    <a:pt x="977" y="38"/>
                    <a:pt x="976" y="39"/>
                    <a:pt x="976" y="40"/>
                  </a:cubicBezTo>
                  <a:cubicBezTo>
                    <a:pt x="976" y="40"/>
                    <a:pt x="978" y="41"/>
                    <a:pt x="978" y="42"/>
                  </a:cubicBezTo>
                  <a:cubicBezTo>
                    <a:pt x="978" y="42"/>
                    <a:pt x="977" y="44"/>
                    <a:pt x="977" y="44"/>
                  </a:cubicBezTo>
                  <a:cubicBezTo>
                    <a:pt x="976" y="44"/>
                    <a:pt x="975" y="46"/>
                    <a:pt x="975" y="46"/>
                  </a:cubicBezTo>
                  <a:cubicBezTo>
                    <a:pt x="974" y="46"/>
                    <a:pt x="973" y="44"/>
                    <a:pt x="973" y="44"/>
                  </a:cubicBezTo>
                  <a:cubicBezTo>
                    <a:pt x="972" y="44"/>
                    <a:pt x="971" y="46"/>
                    <a:pt x="971" y="47"/>
                  </a:cubicBezTo>
                  <a:cubicBezTo>
                    <a:pt x="970" y="47"/>
                    <a:pt x="970" y="48"/>
                    <a:pt x="969" y="49"/>
                  </a:cubicBezTo>
                  <a:cubicBezTo>
                    <a:pt x="969" y="49"/>
                    <a:pt x="967" y="51"/>
                    <a:pt x="968" y="51"/>
                  </a:cubicBezTo>
                  <a:cubicBezTo>
                    <a:pt x="968" y="52"/>
                    <a:pt x="970" y="52"/>
                    <a:pt x="970" y="53"/>
                  </a:cubicBezTo>
                  <a:cubicBezTo>
                    <a:pt x="970" y="52"/>
                    <a:pt x="971" y="51"/>
                    <a:pt x="971" y="51"/>
                  </a:cubicBezTo>
                  <a:close/>
                  <a:moveTo>
                    <a:pt x="951" y="31"/>
                  </a:moveTo>
                  <a:cubicBezTo>
                    <a:pt x="952" y="32"/>
                    <a:pt x="952" y="32"/>
                    <a:pt x="953" y="33"/>
                  </a:cubicBezTo>
                  <a:cubicBezTo>
                    <a:pt x="953" y="33"/>
                    <a:pt x="955" y="35"/>
                    <a:pt x="955" y="35"/>
                  </a:cubicBezTo>
                  <a:cubicBezTo>
                    <a:pt x="956" y="35"/>
                    <a:pt x="957" y="33"/>
                    <a:pt x="957" y="32"/>
                  </a:cubicBezTo>
                  <a:cubicBezTo>
                    <a:pt x="957" y="32"/>
                    <a:pt x="955" y="31"/>
                    <a:pt x="955" y="31"/>
                  </a:cubicBezTo>
                  <a:cubicBezTo>
                    <a:pt x="955" y="30"/>
                    <a:pt x="956" y="29"/>
                    <a:pt x="956" y="29"/>
                  </a:cubicBezTo>
                  <a:cubicBezTo>
                    <a:pt x="957" y="28"/>
                    <a:pt x="958" y="27"/>
                    <a:pt x="958" y="26"/>
                  </a:cubicBezTo>
                  <a:cubicBezTo>
                    <a:pt x="958" y="26"/>
                    <a:pt x="960" y="24"/>
                    <a:pt x="960" y="24"/>
                  </a:cubicBezTo>
                  <a:cubicBezTo>
                    <a:pt x="960" y="23"/>
                    <a:pt x="958" y="23"/>
                    <a:pt x="958" y="22"/>
                  </a:cubicBezTo>
                  <a:cubicBezTo>
                    <a:pt x="957" y="23"/>
                    <a:pt x="957" y="24"/>
                    <a:pt x="956" y="25"/>
                  </a:cubicBezTo>
                  <a:cubicBezTo>
                    <a:pt x="955" y="25"/>
                    <a:pt x="955" y="26"/>
                    <a:pt x="954" y="27"/>
                  </a:cubicBezTo>
                  <a:cubicBezTo>
                    <a:pt x="954" y="28"/>
                    <a:pt x="953" y="28"/>
                    <a:pt x="953" y="29"/>
                  </a:cubicBezTo>
                  <a:cubicBezTo>
                    <a:pt x="952" y="29"/>
                    <a:pt x="951" y="27"/>
                    <a:pt x="950" y="27"/>
                  </a:cubicBezTo>
                  <a:cubicBezTo>
                    <a:pt x="950" y="27"/>
                    <a:pt x="949" y="29"/>
                    <a:pt x="949" y="30"/>
                  </a:cubicBezTo>
                  <a:cubicBezTo>
                    <a:pt x="948" y="30"/>
                    <a:pt x="947" y="31"/>
                    <a:pt x="947" y="32"/>
                  </a:cubicBezTo>
                  <a:cubicBezTo>
                    <a:pt x="947" y="32"/>
                    <a:pt x="949" y="33"/>
                    <a:pt x="949" y="34"/>
                  </a:cubicBezTo>
                  <a:cubicBezTo>
                    <a:pt x="950" y="33"/>
                    <a:pt x="950" y="32"/>
                    <a:pt x="951" y="31"/>
                  </a:cubicBezTo>
                  <a:close/>
                  <a:moveTo>
                    <a:pt x="994" y="54"/>
                  </a:moveTo>
                  <a:cubicBezTo>
                    <a:pt x="994" y="54"/>
                    <a:pt x="996" y="55"/>
                    <a:pt x="996" y="55"/>
                  </a:cubicBezTo>
                  <a:cubicBezTo>
                    <a:pt x="997" y="55"/>
                    <a:pt x="997" y="53"/>
                    <a:pt x="998" y="53"/>
                  </a:cubicBezTo>
                  <a:cubicBezTo>
                    <a:pt x="998" y="53"/>
                    <a:pt x="999" y="55"/>
                    <a:pt x="1000" y="55"/>
                  </a:cubicBezTo>
                  <a:cubicBezTo>
                    <a:pt x="1001" y="55"/>
                    <a:pt x="1001" y="53"/>
                    <a:pt x="1002" y="52"/>
                  </a:cubicBezTo>
                  <a:cubicBezTo>
                    <a:pt x="1002" y="52"/>
                    <a:pt x="1003" y="51"/>
                    <a:pt x="1003" y="50"/>
                  </a:cubicBezTo>
                  <a:cubicBezTo>
                    <a:pt x="1004" y="50"/>
                    <a:pt x="1005" y="49"/>
                    <a:pt x="1005" y="48"/>
                  </a:cubicBezTo>
                  <a:cubicBezTo>
                    <a:pt x="1006" y="49"/>
                    <a:pt x="1007" y="49"/>
                    <a:pt x="1007" y="50"/>
                  </a:cubicBezTo>
                  <a:cubicBezTo>
                    <a:pt x="1007" y="49"/>
                    <a:pt x="1009" y="48"/>
                    <a:pt x="1009" y="48"/>
                  </a:cubicBezTo>
                  <a:cubicBezTo>
                    <a:pt x="1009" y="47"/>
                    <a:pt x="1007" y="46"/>
                    <a:pt x="1007" y="46"/>
                  </a:cubicBezTo>
                  <a:cubicBezTo>
                    <a:pt x="1007" y="46"/>
                    <a:pt x="1006" y="48"/>
                    <a:pt x="1005" y="48"/>
                  </a:cubicBezTo>
                  <a:cubicBezTo>
                    <a:pt x="1005" y="48"/>
                    <a:pt x="1003" y="46"/>
                    <a:pt x="1003" y="46"/>
                  </a:cubicBezTo>
                  <a:cubicBezTo>
                    <a:pt x="1002" y="46"/>
                    <a:pt x="1002" y="48"/>
                    <a:pt x="1001" y="49"/>
                  </a:cubicBezTo>
                  <a:cubicBezTo>
                    <a:pt x="1001" y="49"/>
                    <a:pt x="1000" y="51"/>
                    <a:pt x="1000" y="51"/>
                  </a:cubicBezTo>
                  <a:cubicBezTo>
                    <a:pt x="999" y="51"/>
                    <a:pt x="998" y="49"/>
                    <a:pt x="997" y="49"/>
                  </a:cubicBezTo>
                  <a:cubicBezTo>
                    <a:pt x="997" y="49"/>
                    <a:pt x="996" y="51"/>
                    <a:pt x="996" y="51"/>
                  </a:cubicBezTo>
                  <a:cubicBezTo>
                    <a:pt x="996" y="52"/>
                    <a:pt x="994" y="53"/>
                    <a:pt x="994" y="54"/>
                  </a:cubicBezTo>
                  <a:close/>
                  <a:moveTo>
                    <a:pt x="1013" y="43"/>
                  </a:moveTo>
                  <a:cubicBezTo>
                    <a:pt x="1013" y="43"/>
                    <a:pt x="1014" y="41"/>
                    <a:pt x="1014" y="41"/>
                  </a:cubicBezTo>
                  <a:cubicBezTo>
                    <a:pt x="1015" y="41"/>
                    <a:pt x="1016" y="43"/>
                    <a:pt x="1016" y="43"/>
                  </a:cubicBezTo>
                  <a:cubicBezTo>
                    <a:pt x="1017" y="42"/>
                    <a:pt x="1018" y="44"/>
                    <a:pt x="1019" y="44"/>
                  </a:cubicBezTo>
                  <a:cubicBezTo>
                    <a:pt x="1019" y="44"/>
                    <a:pt x="1020" y="42"/>
                    <a:pt x="1020" y="42"/>
                  </a:cubicBezTo>
                  <a:cubicBezTo>
                    <a:pt x="1021" y="41"/>
                    <a:pt x="1022" y="40"/>
                    <a:pt x="1022" y="40"/>
                  </a:cubicBezTo>
                  <a:cubicBezTo>
                    <a:pt x="1021" y="40"/>
                    <a:pt x="1021" y="38"/>
                    <a:pt x="1020" y="38"/>
                  </a:cubicBezTo>
                  <a:cubicBezTo>
                    <a:pt x="1019" y="38"/>
                    <a:pt x="1019" y="40"/>
                    <a:pt x="1018" y="40"/>
                  </a:cubicBezTo>
                  <a:cubicBezTo>
                    <a:pt x="1018" y="40"/>
                    <a:pt x="1017" y="38"/>
                    <a:pt x="1016" y="39"/>
                  </a:cubicBezTo>
                  <a:cubicBezTo>
                    <a:pt x="1015" y="39"/>
                    <a:pt x="1015" y="41"/>
                    <a:pt x="1014" y="41"/>
                  </a:cubicBezTo>
                  <a:cubicBezTo>
                    <a:pt x="1014" y="41"/>
                    <a:pt x="1013" y="39"/>
                    <a:pt x="1012" y="39"/>
                  </a:cubicBezTo>
                  <a:cubicBezTo>
                    <a:pt x="1011" y="39"/>
                    <a:pt x="1011" y="41"/>
                    <a:pt x="1010" y="41"/>
                  </a:cubicBezTo>
                  <a:cubicBezTo>
                    <a:pt x="1011" y="42"/>
                    <a:pt x="1012" y="43"/>
                    <a:pt x="1013" y="43"/>
                  </a:cubicBezTo>
                  <a:close/>
                </a:path>
              </a:pathLst>
            </a:custGeom>
            <a:grpFill/>
            <a:ln>
              <a:solidFill>
                <a:srgbClr val="C00000"/>
              </a:solidFill>
            </a:ln>
          </p:spPr>
          <p:txBody>
            <a:bodyPr vert="horz" wrap="square" lIns="68580" tIns="34290" rIns="68580" bIns="34290" numCol="1" anchor="t" anchorCtr="0" compatLnSpc="1"/>
            <a:lstStyle/>
            <a:p>
              <a:endParaRPr lang="zh-CN" altLang="en-US" sz="1350"/>
            </a:p>
          </p:txBody>
        </p:sp>
        <p:sp>
          <p:nvSpPr>
            <p:cNvPr id="124" name="Freeform 334"/>
            <p:cNvSpPr>
              <a:spLocks noEditPoints="1"/>
            </p:cNvSpPr>
            <p:nvPr/>
          </p:nvSpPr>
          <p:spPr bwMode="auto">
            <a:xfrm rot="10800000" flipH="1">
              <a:off x="6258539" y="4450982"/>
              <a:ext cx="3624526" cy="223551"/>
            </a:xfrm>
            <a:custGeom>
              <a:avLst/>
              <a:gdLst>
                <a:gd name="T0" fmla="*/ 32 w 1069"/>
                <a:gd name="T1" fmla="*/ 50 h 77"/>
                <a:gd name="T2" fmla="*/ 29 w 1069"/>
                <a:gd name="T3" fmla="*/ 17 h 77"/>
                <a:gd name="T4" fmla="*/ 87 w 1069"/>
                <a:gd name="T5" fmla="*/ 15 h 77"/>
                <a:gd name="T6" fmla="*/ 108 w 1069"/>
                <a:gd name="T7" fmla="*/ 20 h 77"/>
                <a:gd name="T8" fmla="*/ 148 w 1069"/>
                <a:gd name="T9" fmla="*/ 19 h 77"/>
                <a:gd name="T10" fmla="*/ 191 w 1069"/>
                <a:gd name="T11" fmla="*/ 13 h 77"/>
                <a:gd name="T12" fmla="*/ 241 w 1069"/>
                <a:gd name="T13" fmla="*/ 12 h 77"/>
                <a:gd name="T14" fmla="*/ 285 w 1069"/>
                <a:gd name="T15" fmla="*/ 10 h 77"/>
                <a:gd name="T16" fmla="*/ 325 w 1069"/>
                <a:gd name="T17" fmla="*/ 23 h 77"/>
                <a:gd name="T18" fmla="*/ 385 w 1069"/>
                <a:gd name="T19" fmla="*/ 9 h 77"/>
                <a:gd name="T20" fmla="*/ 405 w 1069"/>
                <a:gd name="T21" fmla="*/ 24 h 77"/>
                <a:gd name="T22" fmla="*/ 449 w 1069"/>
                <a:gd name="T23" fmla="*/ 12 h 77"/>
                <a:gd name="T24" fmla="*/ 488 w 1069"/>
                <a:gd name="T25" fmla="*/ 17 h 77"/>
                <a:gd name="T26" fmla="*/ 530 w 1069"/>
                <a:gd name="T27" fmla="*/ 14 h 77"/>
                <a:gd name="T28" fmla="*/ 587 w 1069"/>
                <a:gd name="T29" fmla="*/ 8 h 77"/>
                <a:gd name="T30" fmla="*/ 621 w 1069"/>
                <a:gd name="T31" fmla="*/ 19 h 77"/>
                <a:gd name="T32" fmla="*/ 677 w 1069"/>
                <a:gd name="T33" fmla="*/ 20 h 77"/>
                <a:gd name="T34" fmla="*/ 716 w 1069"/>
                <a:gd name="T35" fmla="*/ 15 h 77"/>
                <a:gd name="T36" fmla="*/ 761 w 1069"/>
                <a:gd name="T37" fmla="*/ 17 h 77"/>
                <a:gd name="T38" fmla="*/ 816 w 1069"/>
                <a:gd name="T39" fmla="*/ 9 h 77"/>
                <a:gd name="T40" fmla="*/ 850 w 1069"/>
                <a:gd name="T41" fmla="*/ 15 h 77"/>
                <a:gd name="T42" fmla="*/ 890 w 1069"/>
                <a:gd name="T43" fmla="*/ 9 h 77"/>
                <a:gd name="T44" fmla="*/ 939 w 1069"/>
                <a:gd name="T45" fmla="*/ 15 h 77"/>
                <a:gd name="T46" fmla="*/ 981 w 1069"/>
                <a:gd name="T47" fmla="*/ 29 h 77"/>
                <a:gd name="T48" fmla="*/ 1010 w 1069"/>
                <a:gd name="T49" fmla="*/ 27 h 77"/>
                <a:gd name="T50" fmla="*/ 1044 w 1069"/>
                <a:gd name="T51" fmla="*/ 53 h 77"/>
                <a:gd name="T52" fmla="*/ 1051 w 1069"/>
                <a:gd name="T53" fmla="*/ 58 h 77"/>
                <a:gd name="T54" fmla="*/ 1010 w 1069"/>
                <a:gd name="T55" fmla="*/ 69 h 77"/>
                <a:gd name="T56" fmla="*/ 981 w 1069"/>
                <a:gd name="T57" fmla="*/ 61 h 77"/>
                <a:gd name="T58" fmla="*/ 928 w 1069"/>
                <a:gd name="T59" fmla="*/ 42 h 77"/>
                <a:gd name="T60" fmla="*/ 866 w 1069"/>
                <a:gd name="T61" fmla="*/ 59 h 77"/>
                <a:gd name="T62" fmla="*/ 832 w 1069"/>
                <a:gd name="T63" fmla="*/ 53 h 77"/>
                <a:gd name="T64" fmla="*/ 806 w 1069"/>
                <a:gd name="T65" fmla="*/ 59 h 77"/>
                <a:gd name="T66" fmla="*/ 756 w 1069"/>
                <a:gd name="T67" fmla="*/ 59 h 77"/>
                <a:gd name="T68" fmla="*/ 716 w 1069"/>
                <a:gd name="T69" fmla="*/ 47 h 77"/>
                <a:gd name="T70" fmla="*/ 665 w 1069"/>
                <a:gd name="T71" fmla="*/ 40 h 77"/>
                <a:gd name="T72" fmla="*/ 629 w 1069"/>
                <a:gd name="T73" fmla="*/ 50 h 77"/>
                <a:gd name="T74" fmla="*/ 584 w 1069"/>
                <a:gd name="T75" fmla="*/ 62 h 77"/>
                <a:gd name="T76" fmla="*/ 533 w 1069"/>
                <a:gd name="T77" fmla="*/ 55 h 77"/>
                <a:gd name="T78" fmla="*/ 481 w 1069"/>
                <a:gd name="T79" fmla="*/ 50 h 77"/>
                <a:gd name="T80" fmla="*/ 455 w 1069"/>
                <a:gd name="T81" fmla="*/ 42 h 77"/>
                <a:gd name="T82" fmla="*/ 412 w 1069"/>
                <a:gd name="T83" fmla="*/ 62 h 77"/>
                <a:gd name="T84" fmla="*/ 359 w 1069"/>
                <a:gd name="T85" fmla="*/ 57 h 77"/>
                <a:gd name="T86" fmla="*/ 321 w 1069"/>
                <a:gd name="T87" fmla="*/ 56 h 77"/>
                <a:gd name="T88" fmla="*/ 283 w 1069"/>
                <a:gd name="T89" fmla="*/ 59 h 77"/>
                <a:gd name="T90" fmla="*/ 246 w 1069"/>
                <a:gd name="T91" fmla="*/ 62 h 77"/>
                <a:gd name="T92" fmla="*/ 203 w 1069"/>
                <a:gd name="T93" fmla="*/ 58 h 77"/>
                <a:gd name="T94" fmla="*/ 174 w 1069"/>
                <a:gd name="T95" fmla="*/ 63 h 77"/>
                <a:gd name="T96" fmla="*/ 153 w 1069"/>
                <a:gd name="T97" fmla="*/ 58 h 77"/>
                <a:gd name="T98" fmla="*/ 115 w 1069"/>
                <a:gd name="T99" fmla="*/ 57 h 77"/>
                <a:gd name="T100" fmla="*/ 364 w 1069"/>
                <a:gd name="T101" fmla="*/ 18 h 77"/>
                <a:gd name="T102" fmla="*/ 13 w 1069"/>
                <a:gd name="T103" fmla="*/ 43 h 77"/>
                <a:gd name="T104" fmla="*/ 179 w 1069"/>
                <a:gd name="T105" fmla="*/ 29 h 77"/>
                <a:gd name="T106" fmla="*/ 233 w 1069"/>
                <a:gd name="T107" fmla="*/ 45 h 77"/>
                <a:gd name="T108" fmla="*/ 276 w 1069"/>
                <a:gd name="T109" fmla="*/ 32 h 77"/>
                <a:gd name="T110" fmla="*/ 404 w 1069"/>
                <a:gd name="T111" fmla="*/ 35 h 77"/>
                <a:gd name="T112" fmla="*/ 479 w 1069"/>
                <a:gd name="T113" fmla="*/ 39 h 77"/>
                <a:gd name="T114" fmla="*/ 612 w 1069"/>
                <a:gd name="T115" fmla="*/ 27 h 77"/>
                <a:gd name="T116" fmla="*/ 736 w 1069"/>
                <a:gd name="T117" fmla="*/ 44 h 77"/>
                <a:gd name="T118" fmla="*/ 789 w 1069"/>
                <a:gd name="T119" fmla="*/ 31 h 77"/>
                <a:gd name="T120" fmla="*/ 800 w 1069"/>
                <a:gd name="T121" fmla="*/ 29 h 77"/>
                <a:gd name="T122" fmla="*/ 894 w 1069"/>
                <a:gd name="T123" fmla="*/ 41 h 77"/>
                <a:gd name="T124" fmla="*/ 955 w 1069"/>
                <a:gd name="T125" fmla="*/ 3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9" h="77">
                  <a:moveTo>
                    <a:pt x="63" y="56"/>
                  </a:moveTo>
                  <a:cubicBezTo>
                    <a:pt x="62" y="56"/>
                    <a:pt x="60" y="55"/>
                    <a:pt x="60" y="55"/>
                  </a:cubicBezTo>
                  <a:cubicBezTo>
                    <a:pt x="60" y="55"/>
                    <a:pt x="62" y="52"/>
                    <a:pt x="62" y="52"/>
                  </a:cubicBezTo>
                  <a:cubicBezTo>
                    <a:pt x="62" y="52"/>
                    <a:pt x="64" y="54"/>
                    <a:pt x="64" y="54"/>
                  </a:cubicBezTo>
                  <a:cubicBezTo>
                    <a:pt x="65" y="54"/>
                    <a:pt x="66" y="52"/>
                    <a:pt x="66" y="52"/>
                  </a:cubicBezTo>
                  <a:cubicBezTo>
                    <a:pt x="66" y="52"/>
                    <a:pt x="67" y="50"/>
                    <a:pt x="68" y="50"/>
                  </a:cubicBezTo>
                  <a:cubicBezTo>
                    <a:pt x="68" y="50"/>
                    <a:pt x="70" y="51"/>
                    <a:pt x="70" y="51"/>
                  </a:cubicBezTo>
                  <a:cubicBezTo>
                    <a:pt x="70" y="51"/>
                    <a:pt x="72" y="53"/>
                    <a:pt x="72" y="53"/>
                  </a:cubicBezTo>
                  <a:cubicBezTo>
                    <a:pt x="72" y="53"/>
                    <a:pt x="74" y="51"/>
                    <a:pt x="74" y="51"/>
                  </a:cubicBezTo>
                  <a:cubicBezTo>
                    <a:pt x="74" y="50"/>
                    <a:pt x="72" y="50"/>
                    <a:pt x="72" y="49"/>
                  </a:cubicBezTo>
                  <a:cubicBezTo>
                    <a:pt x="72" y="49"/>
                    <a:pt x="73" y="47"/>
                    <a:pt x="73" y="47"/>
                  </a:cubicBezTo>
                  <a:cubicBezTo>
                    <a:pt x="73" y="47"/>
                    <a:pt x="71" y="45"/>
                    <a:pt x="71" y="45"/>
                  </a:cubicBezTo>
                  <a:cubicBezTo>
                    <a:pt x="71" y="46"/>
                    <a:pt x="70" y="47"/>
                    <a:pt x="69" y="47"/>
                  </a:cubicBezTo>
                  <a:cubicBezTo>
                    <a:pt x="69" y="48"/>
                    <a:pt x="68" y="50"/>
                    <a:pt x="68" y="50"/>
                  </a:cubicBezTo>
                  <a:cubicBezTo>
                    <a:pt x="67" y="50"/>
                    <a:pt x="66" y="48"/>
                    <a:pt x="66" y="48"/>
                  </a:cubicBezTo>
                  <a:cubicBezTo>
                    <a:pt x="65" y="48"/>
                    <a:pt x="64" y="50"/>
                    <a:pt x="64" y="50"/>
                  </a:cubicBezTo>
                  <a:cubicBezTo>
                    <a:pt x="63" y="51"/>
                    <a:pt x="63" y="52"/>
                    <a:pt x="62" y="52"/>
                  </a:cubicBezTo>
                  <a:cubicBezTo>
                    <a:pt x="62" y="53"/>
                    <a:pt x="60" y="51"/>
                    <a:pt x="60" y="51"/>
                  </a:cubicBezTo>
                  <a:cubicBezTo>
                    <a:pt x="60" y="51"/>
                    <a:pt x="58" y="53"/>
                    <a:pt x="58" y="53"/>
                  </a:cubicBezTo>
                  <a:cubicBezTo>
                    <a:pt x="58" y="53"/>
                    <a:pt x="57" y="55"/>
                    <a:pt x="56" y="55"/>
                  </a:cubicBezTo>
                  <a:cubicBezTo>
                    <a:pt x="56" y="55"/>
                    <a:pt x="55" y="54"/>
                    <a:pt x="54" y="53"/>
                  </a:cubicBezTo>
                  <a:cubicBezTo>
                    <a:pt x="54" y="53"/>
                    <a:pt x="52" y="52"/>
                    <a:pt x="52" y="52"/>
                  </a:cubicBezTo>
                  <a:cubicBezTo>
                    <a:pt x="52" y="52"/>
                    <a:pt x="51" y="54"/>
                    <a:pt x="50" y="54"/>
                  </a:cubicBezTo>
                  <a:cubicBezTo>
                    <a:pt x="50" y="54"/>
                    <a:pt x="49" y="56"/>
                    <a:pt x="49" y="56"/>
                  </a:cubicBezTo>
                  <a:cubicBezTo>
                    <a:pt x="48" y="56"/>
                    <a:pt x="47" y="54"/>
                    <a:pt x="46" y="55"/>
                  </a:cubicBezTo>
                  <a:cubicBezTo>
                    <a:pt x="46" y="55"/>
                    <a:pt x="45" y="56"/>
                    <a:pt x="45" y="57"/>
                  </a:cubicBezTo>
                  <a:cubicBezTo>
                    <a:pt x="44" y="57"/>
                    <a:pt x="43" y="59"/>
                    <a:pt x="43" y="59"/>
                  </a:cubicBezTo>
                  <a:cubicBezTo>
                    <a:pt x="42" y="59"/>
                    <a:pt x="41" y="57"/>
                    <a:pt x="41" y="57"/>
                  </a:cubicBezTo>
                  <a:cubicBezTo>
                    <a:pt x="40" y="57"/>
                    <a:pt x="39" y="60"/>
                    <a:pt x="39" y="60"/>
                  </a:cubicBezTo>
                  <a:cubicBezTo>
                    <a:pt x="38" y="59"/>
                    <a:pt x="37" y="58"/>
                    <a:pt x="37" y="58"/>
                  </a:cubicBezTo>
                  <a:cubicBezTo>
                    <a:pt x="37" y="58"/>
                    <a:pt x="35" y="56"/>
                    <a:pt x="35" y="56"/>
                  </a:cubicBezTo>
                  <a:cubicBezTo>
                    <a:pt x="34" y="56"/>
                    <a:pt x="33" y="58"/>
                    <a:pt x="33" y="58"/>
                  </a:cubicBezTo>
                  <a:cubicBezTo>
                    <a:pt x="32" y="59"/>
                    <a:pt x="32" y="60"/>
                    <a:pt x="31" y="61"/>
                  </a:cubicBezTo>
                  <a:cubicBezTo>
                    <a:pt x="31" y="61"/>
                    <a:pt x="30" y="63"/>
                    <a:pt x="29" y="63"/>
                  </a:cubicBezTo>
                  <a:cubicBezTo>
                    <a:pt x="29" y="63"/>
                    <a:pt x="27" y="61"/>
                    <a:pt x="27" y="61"/>
                  </a:cubicBezTo>
                  <a:cubicBezTo>
                    <a:pt x="27" y="61"/>
                    <a:pt x="25" y="59"/>
                    <a:pt x="25" y="59"/>
                  </a:cubicBezTo>
                  <a:cubicBezTo>
                    <a:pt x="25" y="59"/>
                    <a:pt x="24" y="61"/>
                    <a:pt x="23" y="62"/>
                  </a:cubicBezTo>
                  <a:cubicBezTo>
                    <a:pt x="23" y="62"/>
                    <a:pt x="22" y="63"/>
                    <a:pt x="22" y="64"/>
                  </a:cubicBezTo>
                  <a:cubicBezTo>
                    <a:pt x="20" y="63"/>
                    <a:pt x="19" y="62"/>
                    <a:pt x="17" y="60"/>
                  </a:cubicBezTo>
                  <a:cubicBezTo>
                    <a:pt x="18" y="60"/>
                    <a:pt x="18" y="58"/>
                    <a:pt x="19" y="58"/>
                  </a:cubicBezTo>
                  <a:cubicBezTo>
                    <a:pt x="19" y="58"/>
                    <a:pt x="21" y="60"/>
                    <a:pt x="21" y="60"/>
                  </a:cubicBezTo>
                  <a:cubicBezTo>
                    <a:pt x="22" y="60"/>
                    <a:pt x="22" y="58"/>
                    <a:pt x="23" y="58"/>
                  </a:cubicBezTo>
                  <a:cubicBezTo>
                    <a:pt x="23" y="57"/>
                    <a:pt x="24" y="56"/>
                    <a:pt x="24" y="55"/>
                  </a:cubicBezTo>
                  <a:cubicBezTo>
                    <a:pt x="25" y="55"/>
                    <a:pt x="26" y="57"/>
                    <a:pt x="27" y="57"/>
                  </a:cubicBezTo>
                  <a:cubicBezTo>
                    <a:pt x="27" y="57"/>
                    <a:pt x="28" y="55"/>
                    <a:pt x="28" y="55"/>
                  </a:cubicBezTo>
                  <a:cubicBezTo>
                    <a:pt x="29" y="54"/>
                    <a:pt x="30" y="53"/>
                    <a:pt x="30" y="53"/>
                  </a:cubicBezTo>
                  <a:cubicBezTo>
                    <a:pt x="31" y="52"/>
                    <a:pt x="31" y="51"/>
                    <a:pt x="32" y="50"/>
                  </a:cubicBezTo>
                  <a:cubicBezTo>
                    <a:pt x="31" y="50"/>
                    <a:pt x="30" y="49"/>
                    <a:pt x="30" y="49"/>
                  </a:cubicBezTo>
                  <a:cubicBezTo>
                    <a:pt x="29" y="49"/>
                    <a:pt x="28" y="51"/>
                    <a:pt x="28" y="51"/>
                  </a:cubicBezTo>
                  <a:cubicBezTo>
                    <a:pt x="28" y="51"/>
                    <a:pt x="26" y="53"/>
                    <a:pt x="26" y="53"/>
                  </a:cubicBezTo>
                  <a:cubicBezTo>
                    <a:pt x="26" y="53"/>
                    <a:pt x="24" y="52"/>
                    <a:pt x="24" y="52"/>
                  </a:cubicBezTo>
                  <a:cubicBezTo>
                    <a:pt x="24" y="51"/>
                    <a:pt x="26" y="50"/>
                    <a:pt x="26" y="49"/>
                  </a:cubicBezTo>
                  <a:cubicBezTo>
                    <a:pt x="26" y="49"/>
                    <a:pt x="23" y="48"/>
                    <a:pt x="23" y="48"/>
                  </a:cubicBezTo>
                  <a:cubicBezTo>
                    <a:pt x="23" y="47"/>
                    <a:pt x="25" y="46"/>
                    <a:pt x="25" y="45"/>
                  </a:cubicBezTo>
                  <a:cubicBezTo>
                    <a:pt x="25" y="45"/>
                    <a:pt x="23" y="44"/>
                    <a:pt x="23" y="44"/>
                  </a:cubicBezTo>
                  <a:cubicBezTo>
                    <a:pt x="22" y="44"/>
                    <a:pt x="22" y="45"/>
                    <a:pt x="21" y="46"/>
                  </a:cubicBezTo>
                  <a:cubicBezTo>
                    <a:pt x="21" y="46"/>
                    <a:pt x="20" y="48"/>
                    <a:pt x="19" y="48"/>
                  </a:cubicBezTo>
                  <a:cubicBezTo>
                    <a:pt x="19" y="48"/>
                    <a:pt x="18" y="46"/>
                    <a:pt x="17" y="46"/>
                  </a:cubicBezTo>
                  <a:cubicBezTo>
                    <a:pt x="17" y="47"/>
                    <a:pt x="16" y="48"/>
                    <a:pt x="16" y="49"/>
                  </a:cubicBezTo>
                  <a:cubicBezTo>
                    <a:pt x="15" y="49"/>
                    <a:pt x="14" y="51"/>
                    <a:pt x="14" y="51"/>
                  </a:cubicBezTo>
                  <a:cubicBezTo>
                    <a:pt x="14" y="51"/>
                    <a:pt x="12" y="49"/>
                    <a:pt x="12" y="49"/>
                  </a:cubicBezTo>
                  <a:cubicBezTo>
                    <a:pt x="11" y="50"/>
                    <a:pt x="10" y="51"/>
                    <a:pt x="10" y="51"/>
                  </a:cubicBezTo>
                  <a:cubicBezTo>
                    <a:pt x="9" y="52"/>
                    <a:pt x="9" y="53"/>
                    <a:pt x="8" y="54"/>
                  </a:cubicBezTo>
                  <a:cubicBezTo>
                    <a:pt x="7" y="55"/>
                    <a:pt x="6" y="57"/>
                    <a:pt x="5" y="58"/>
                  </a:cubicBezTo>
                  <a:cubicBezTo>
                    <a:pt x="3" y="57"/>
                    <a:pt x="2" y="56"/>
                    <a:pt x="0" y="55"/>
                  </a:cubicBezTo>
                  <a:cubicBezTo>
                    <a:pt x="0" y="54"/>
                    <a:pt x="2" y="53"/>
                    <a:pt x="2" y="52"/>
                  </a:cubicBezTo>
                  <a:cubicBezTo>
                    <a:pt x="2" y="52"/>
                    <a:pt x="0" y="51"/>
                    <a:pt x="0" y="51"/>
                  </a:cubicBezTo>
                  <a:cubicBezTo>
                    <a:pt x="0" y="50"/>
                    <a:pt x="1" y="49"/>
                    <a:pt x="1" y="49"/>
                  </a:cubicBezTo>
                  <a:cubicBezTo>
                    <a:pt x="2" y="48"/>
                    <a:pt x="3" y="47"/>
                    <a:pt x="3" y="46"/>
                  </a:cubicBezTo>
                  <a:cubicBezTo>
                    <a:pt x="3" y="46"/>
                    <a:pt x="1" y="45"/>
                    <a:pt x="1" y="45"/>
                  </a:cubicBezTo>
                  <a:cubicBezTo>
                    <a:pt x="1" y="44"/>
                    <a:pt x="3" y="43"/>
                    <a:pt x="3" y="42"/>
                  </a:cubicBezTo>
                  <a:cubicBezTo>
                    <a:pt x="3" y="42"/>
                    <a:pt x="4" y="41"/>
                    <a:pt x="4" y="40"/>
                  </a:cubicBezTo>
                  <a:cubicBezTo>
                    <a:pt x="4" y="40"/>
                    <a:pt x="2" y="39"/>
                    <a:pt x="2" y="38"/>
                  </a:cubicBezTo>
                  <a:cubicBezTo>
                    <a:pt x="2" y="38"/>
                    <a:pt x="4" y="36"/>
                    <a:pt x="4" y="36"/>
                  </a:cubicBezTo>
                  <a:cubicBezTo>
                    <a:pt x="4" y="36"/>
                    <a:pt x="6" y="38"/>
                    <a:pt x="6" y="38"/>
                  </a:cubicBezTo>
                  <a:cubicBezTo>
                    <a:pt x="6" y="38"/>
                    <a:pt x="8" y="40"/>
                    <a:pt x="8" y="40"/>
                  </a:cubicBezTo>
                  <a:cubicBezTo>
                    <a:pt x="9" y="39"/>
                    <a:pt x="10" y="38"/>
                    <a:pt x="10" y="37"/>
                  </a:cubicBezTo>
                  <a:cubicBezTo>
                    <a:pt x="10" y="37"/>
                    <a:pt x="8" y="36"/>
                    <a:pt x="8" y="36"/>
                  </a:cubicBezTo>
                  <a:cubicBezTo>
                    <a:pt x="8" y="35"/>
                    <a:pt x="10" y="34"/>
                    <a:pt x="9" y="33"/>
                  </a:cubicBezTo>
                  <a:cubicBezTo>
                    <a:pt x="9" y="33"/>
                    <a:pt x="7" y="32"/>
                    <a:pt x="7" y="32"/>
                  </a:cubicBezTo>
                  <a:cubicBezTo>
                    <a:pt x="7" y="31"/>
                    <a:pt x="9" y="30"/>
                    <a:pt x="9" y="29"/>
                  </a:cubicBezTo>
                  <a:cubicBezTo>
                    <a:pt x="9" y="29"/>
                    <a:pt x="7" y="28"/>
                    <a:pt x="7" y="28"/>
                  </a:cubicBezTo>
                  <a:cubicBezTo>
                    <a:pt x="7" y="27"/>
                    <a:pt x="8" y="26"/>
                    <a:pt x="8" y="26"/>
                  </a:cubicBezTo>
                  <a:cubicBezTo>
                    <a:pt x="9" y="25"/>
                    <a:pt x="9" y="24"/>
                    <a:pt x="10" y="23"/>
                  </a:cubicBezTo>
                  <a:cubicBezTo>
                    <a:pt x="10" y="23"/>
                    <a:pt x="12" y="25"/>
                    <a:pt x="12" y="25"/>
                  </a:cubicBezTo>
                  <a:cubicBezTo>
                    <a:pt x="13" y="26"/>
                    <a:pt x="14" y="26"/>
                    <a:pt x="15" y="27"/>
                  </a:cubicBezTo>
                  <a:cubicBezTo>
                    <a:pt x="15" y="27"/>
                    <a:pt x="16" y="28"/>
                    <a:pt x="17" y="28"/>
                  </a:cubicBezTo>
                  <a:cubicBezTo>
                    <a:pt x="17" y="28"/>
                    <a:pt x="18" y="26"/>
                    <a:pt x="19" y="26"/>
                  </a:cubicBezTo>
                  <a:cubicBezTo>
                    <a:pt x="19" y="26"/>
                    <a:pt x="20" y="24"/>
                    <a:pt x="20" y="24"/>
                  </a:cubicBezTo>
                  <a:cubicBezTo>
                    <a:pt x="21" y="24"/>
                    <a:pt x="21" y="22"/>
                    <a:pt x="22" y="22"/>
                  </a:cubicBezTo>
                  <a:cubicBezTo>
                    <a:pt x="22" y="22"/>
                    <a:pt x="24" y="24"/>
                    <a:pt x="24" y="23"/>
                  </a:cubicBezTo>
                  <a:cubicBezTo>
                    <a:pt x="25" y="23"/>
                    <a:pt x="25" y="22"/>
                    <a:pt x="26" y="21"/>
                  </a:cubicBezTo>
                  <a:cubicBezTo>
                    <a:pt x="26" y="20"/>
                    <a:pt x="27" y="20"/>
                    <a:pt x="28" y="19"/>
                  </a:cubicBezTo>
                  <a:cubicBezTo>
                    <a:pt x="28" y="18"/>
                    <a:pt x="29" y="17"/>
                    <a:pt x="29" y="17"/>
                  </a:cubicBezTo>
                  <a:cubicBezTo>
                    <a:pt x="30" y="16"/>
                    <a:pt x="30" y="15"/>
                    <a:pt x="31" y="14"/>
                  </a:cubicBezTo>
                  <a:cubicBezTo>
                    <a:pt x="32" y="14"/>
                    <a:pt x="32" y="13"/>
                    <a:pt x="33" y="12"/>
                  </a:cubicBezTo>
                  <a:cubicBezTo>
                    <a:pt x="33" y="12"/>
                    <a:pt x="35" y="14"/>
                    <a:pt x="35" y="14"/>
                  </a:cubicBezTo>
                  <a:cubicBezTo>
                    <a:pt x="35" y="15"/>
                    <a:pt x="33" y="16"/>
                    <a:pt x="33" y="16"/>
                  </a:cubicBezTo>
                  <a:cubicBezTo>
                    <a:pt x="34" y="16"/>
                    <a:pt x="35" y="18"/>
                    <a:pt x="35" y="18"/>
                  </a:cubicBezTo>
                  <a:cubicBezTo>
                    <a:pt x="36" y="18"/>
                    <a:pt x="37" y="16"/>
                    <a:pt x="37" y="16"/>
                  </a:cubicBezTo>
                  <a:cubicBezTo>
                    <a:pt x="37" y="16"/>
                    <a:pt x="39" y="13"/>
                    <a:pt x="39" y="13"/>
                  </a:cubicBezTo>
                  <a:cubicBezTo>
                    <a:pt x="39" y="14"/>
                    <a:pt x="41" y="15"/>
                    <a:pt x="41" y="15"/>
                  </a:cubicBezTo>
                  <a:cubicBezTo>
                    <a:pt x="41" y="16"/>
                    <a:pt x="40" y="17"/>
                    <a:pt x="39" y="17"/>
                  </a:cubicBezTo>
                  <a:cubicBezTo>
                    <a:pt x="39" y="18"/>
                    <a:pt x="38" y="19"/>
                    <a:pt x="38" y="20"/>
                  </a:cubicBezTo>
                  <a:cubicBezTo>
                    <a:pt x="38" y="20"/>
                    <a:pt x="40" y="21"/>
                    <a:pt x="40" y="21"/>
                  </a:cubicBezTo>
                  <a:cubicBezTo>
                    <a:pt x="40" y="22"/>
                    <a:pt x="42" y="23"/>
                    <a:pt x="42" y="23"/>
                  </a:cubicBezTo>
                  <a:cubicBezTo>
                    <a:pt x="42" y="23"/>
                    <a:pt x="40" y="25"/>
                    <a:pt x="40" y="25"/>
                  </a:cubicBezTo>
                  <a:cubicBezTo>
                    <a:pt x="41" y="26"/>
                    <a:pt x="42" y="26"/>
                    <a:pt x="43" y="27"/>
                  </a:cubicBezTo>
                  <a:cubicBezTo>
                    <a:pt x="43" y="26"/>
                    <a:pt x="44" y="25"/>
                    <a:pt x="44" y="25"/>
                  </a:cubicBezTo>
                  <a:cubicBezTo>
                    <a:pt x="45" y="24"/>
                    <a:pt x="46" y="23"/>
                    <a:pt x="46" y="22"/>
                  </a:cubicBezTo>
                  <a:cubicBezTo>
                    <a:pt x="46" y="22"/>
                    <a:pt x="48" y="21"/>
                    <a:pt x="48" y="20"/>
                  </a:cubicBezTo>
                  <a:cubicBezTo>
                    <a:pt x="48" y="20"/>
                    <a:pt x="46" y="19"/>
                    <a:pt x="46" y="19"/>
                  </a:cubicBezTo>
                  <a:cubicBezTo>
                    <a:pt x="46" y="18"/>
                    <a:pt x="47" y="16"/>
                    <a:pt x="47" y="16"/>
                  </a:cubicBezTo>
                  <a:cubicBezTo>
                    <a:pt x="48" y="16"/>
                    <a:pt x="49" y="18"/>
                    <a:pt x="49" y="18"/>
                  </a:cubicBezTo>
                  <a:cubicBezTo>
                    <a:pt x="50" y="18"/>
                    <a:pt x="51" y="20"/>
                    <a:pt x="52" y="20"/>
                  </a:cubicBezTo>
                  <a:cubicBezTo>
                    <a:pt x="52" y="20"/>
                    <a:pt x="53" y="18"/>
                    <a:pt x="53" y="17"/>
                  </a:cubicBezTo>
                  <a:cubicBezTo>
                    <a:pt x="54" y="17"/>
                    <a:pt x="55" y="19"/>
                    <a:pt x="56" y="19"/>
                  </a:cubicBezTo>
                  <a:cubicBezTo>
                    <a:pt x="56" y="19"/>
                    <a:pt x="57" y="17"/>
                    <a:pt x="57" y="17"/>
                  </a:cubicBezTo>
                  <a:cubicBezTo>
                    <a:pt x="58" y="17"/>
                    <a:pt x="59" y="15"/>
                    <a:pt x="59" y="15"/>
                  </a:cubicBezTo>
                  <a:cubicBezTo>
                    <a:pt x="60" y="15"/>
                    <a:pt x="61" y="16"/>
                    <a:pt x="61" y="16"/>
                  </a:cubicBezTo>
                  <a:cubicBezTo>
                    <a:pt x="62" y="17"/>
                    <a:pt x="63" y="18"/>
                    <a:pt x="64" y="18"/>
                  </a:cubicBezTo>
                  <a:cubicBezTo>
                    <a:pt x="64" y="19"/>
                    <a:pt x="65" y="19"/>
                    <a:pt x="66" y="20"/>
                  </a:cubicBezTo>
                  <a:cubicBezTo>
                    <a:pt x="66" y="20"/>
                    <a:pt x="64" y="22"/>
                    <a:pt x="64" y="22"/>
                  </a:cubicBezTo>
                  <a:cubicBezTo>
                    <a:pt x="64" y="23"/>
                    <a:pt x="66" y="23"/>
                    <a:pt x="66" y="24"/>
                  </a:cubicBezTo>
                  <a:cubicBezTo>
                    <a:pt x="66" y="23"/>
                    <a:pt x="68" y="22"/>
                    <a:pt x="68" y="22"/>
                  </a:cubicBezTo>
                  <a:cubicBezTo>
                    <a:pt x="68" y="21"/>
                    <a:pt x="66" y="21"/>
                    <a:pt x="66" y="20"/>
                  </a:cubicBezTo>
                  <a:cubicBezTo>
                    <a:pt x="66" y="19"/>
                    <a:pt x="68" y="18"/>
                    <a:pt x="67" y="18"/>
                  </a:cubicBezTo>
                  <a:cubicBezTo>
                    <a:pt x="67" y="17"/>
                    <a:pt x="65" y="16"/>
                    <a:pt x="65" y="16"/>
                  </a:cubicBezTo>
                  <a:cubicBezTo>
                    <a:pt x="65" y="16"/>
                    <a:pt x="67" y="14"/>
                    <a:pt x="67" y="14"/>
                  </a:cubicBezTo>
                  <a:cubicBezTo>
                    <a:pt x="67" y="14"/>
                    <a:pt x="69" y="15"/>
                    <a:pt x="69" y="15"/>
                  </a:cubicBezTo>
                  <a:cubicBezTo>
                    <a:pt x="70" y="16"/>
                    <a:pt x="71" y="17"/>
                    <a:pt x="71" y="17"/>
                  </a:cubicBezTo>
                  <a:cubicBezTo>
                    <a:pt x="72" y="17"/>
                    <a:pt x="73" y="19"/>
                    <a:pt x="74" y="19"/>
                  </a:cubicBezTo>
                  <a:cubicBezTo>
                    <a:pt x="74" y="19"/>
                    <a:pt x="75" y="17"/>
                    <a:pt x="75" y="17"/>
                  </a:cubicBezTo>
                  <a:cubicBezTo>
                    <a:pt x="75" y="16"/>
                    <a:pt x="73" y="15"/>
                    <a:pt x="73" y="15"/>
                  </a:cubicBezTo>
                  <a:cubicBezTo>
                    <a:pt x="73" y="15"/>
                    <a:pt x="74" y="13"/>
                    <a:pt x="75" y="13"/>
                  </a:cubicBezTo>
                  <a:cubicBezTo>
                    <a:pt x="75" y="13"/>
                    <a:pt x="77" y="15"/>
                    <a:pt x="77" y="14"/>
                  </a:cubicBezTo>
                  <a:cubicBezTo>
                    <a:pt x="78" y="14"/>
                    <a:pt x="78" y="12"/>
                    <a:pt x="79" y="12"/>
                  </a:cubicBezTo>
                  <a:cubicBezTo>
                    <a:pt x="79" y="12"/>
                    <a:pt x="80" y="14"/>
                    <a:pt x="81" y="14"/>
                  </a:cubicBezTo>
                  <a:cubicBezTo>
                    <a:pt x="82" y="14"/>
                    <a:pt x="82" y="12"/>
                    <a:pt x="83" y="12"/>
                  </a:cubicBezTo>
                  <a:cubicBezTo>
                    <a:pt x="83" y="12"/>
                    <a:pt x="84" y="13"/>
                    <a:pt x="85" y="13"/>
                  </a:cubicBezTo>
                  <a:cubicBezTo>
                    <a:pt x="85" y="13"/>
                    <a:pt x="87" y="15"/>
                    <a:pt x="87" y="15"/>
                  </a:cubicBezTo>
                  <a:cubicBezTo>
                    <a:pt x="87" y="15"/>
                    <a:pt x="86" y="17"/>
                    <a:pt x="85" y="17"/>
                  </a:cubicBezTo>
                  <a:cubicBezTo>
                    <a:pt x="85" y="17"/>
                    <a:pt x="84" y="16"/>
                    <a:pt x="83" y="16"/>
                  </a:cubicBezTo>
                  <a:cubicBezTo>
                    <a:pt x="83" y="16"/>
                    <a:pt x="81" y="14"/>
                    <a:pt x="81" y="14"/>
                  </a:cubicBezTo>
                  <a:cubicBezTo>
                    <a:pt x="80" y="14"/>
                    <a:pt x="80" y="16"/>
                    <a:pt x="79" y="16"/>
                  </a:cubicBezTo>
                  <a:cubicBezTo>
                    <a:pt x="79" y="17"/>
                    <a:pt x="78" y="18"/>
                    <a:pt x="78" y="18"/>
                  </a:cubicBezTo>
                  <a:cubicBezTo>
                    <a:pt x="77" y="19"/>
                    <a:pt x="80" y="20"/>
                    <a:pt x="80" y="20"/>
                  </a:cubicBezTo>
                  <a:cubicBezTo>
                    <a:pt x="80" y="21"/>
                    <a:pt x="78" y="22"/>
                    <a:pt x="78" y="22"/>
                  </a:cubicBezTo>
                  <a:cubicBezTo>
                    <a:pt x="78" y="23"/>
                    <a:pt x="80" y="23"/>
                    <a:pt x="80" y="24"/>
                  </a:cubicBezTo>
                  <a:cubicBezTo>
                    <a:pt x="81" y="24"/>
                    <a:pt x="82" y="26"/>
                    <a:pt x="83" y="26"/>
                  </a:cubicBezTo>
                  <a:cubicBezTo>
                    <a:pt x="83" y="26"/>
                    <a:pt x="84" y="24"/>
                    <a:pt x="84" y="23"/>
                  </a:cubicBezTo>
                  <a:cubicBezTo>
                    <a:pt x="85" y="23"/>
                    <a:pt x="85" y="22"/>
                    <a:pt x="86" y="21"/>
                  </a:cubicBezTo>
                  <a:cubicBezTo>
                    <a:pt x="86" y="21"/>
                    <a:pt x="87" y="19"/>
                    <a:pt x="88" y="19"/>
                  </a:cubicBezTo>
                  <a:cubicBezTo>
                    <a:pt x="88" y="19"/>
                    <a:pt x="89" y="21"/>
                    <a:pt x="90" y="21"/>
                  </a:cubicBezTo>
                  <a:cubicBezTo>
                    <a:pt x="91" y="20"/>
                    <a:pt x="91" y="19"/>
                    <a:pt x="92" y="18"/>
                  </a:cubicBezTo>
                  <a:cubicBezTo>
                    <a:pt x="92" y="18"/>
                    <a:pt x="93" y="17"/>
                    <a:pt x="93" y="16"/>
                  </a:cubicBezTo>
                  <a:cubicBezTo>
                    <a:pt x="94" y="16"/>
                    <a:pt x="95" y="14"/>
                    <a:pt x="95" y="14"/>
                  </a:cubicBezTo>
                  <a:cubicBezTo>
                    <a:pt x="96" y="14"/>
                    <a:pt x="97" y="16"/>
                    <a:pt x="97" y="16"/>
                  </a:cubicBezTo>
                  <a:cubicBezTo>
                    <a:pt x="98" y="16"/>
                    <a:pt x="98" y="13"/>
                    <a:pt x="99" y="13"/>
                  </a:cubicBezTo>
                  <a:cubicBezTo>
                    <a:pt x="99" y="13"/>
                    <a:pt x="101" y="15"/>
                    <a:pt x="101" y="15"/>
                  </a:cubicBezTo>
                  <a:cubicBezTo>
                    <a:pt x="102" y="16"/>
                    <a:pt x="103" y="16"/>
                    <a:pt x="103" y="17"/>
                  </a:cubicBezTo>
                  <a:cubicBezTo>
                    <a:pt x="102" y="18"/>
                    <a:pt x="101" y="20"/>
                    <a:pt x="100" y="21"/>
                  </a:cubicBezTo>
                  <a:cubicBezTo>
                    <a:pt x="100" y="22"/>
                    <a:pt x="98" y="23"/>
                    <a:pt x="98" y="23"/>
                  </a:cubicBezTo>
                  <a:cubicBezTo>
                    <a:pt x="98" y="24"/>
                    <a:pt x="101" y="25"/>
                    <a:pt x="101" y="25"/>
                  </a:cubicBezTo>
                  <a:cubicBezTo>
                    <a:pt x="100" y="25"/>
                    <a:pt x="99" y="27"/>
                    <a:pt x="99" y="27"/>
                  </a:cubicBezTo>
                  <a:cubicBezTo>
                    <a:pt x="98" y="27"/>
                    <a:pt x="97" y="26"/>
                    <a:pt x="97" y="26"/>
                  </a:cubicBezTo>
                  <a:cubicBezTo>
                    <a:pt x="96" y="26"/>
                    <a:pt x="94" y="24"/>
                    <a:pt x="94" y="24"/>
                  </a:cubicBezTo>
                  <a:cubicBezTo>
                    <a:pt x="94" y="24"/>
                    <a:pt x="93" y="26"/>
                    <a:pt x="93" y="26"/>
                  </a:cubicBezTo>
                  <a:cubicBezTo>
                    <a:pt x="93" y="27"/>
                    <a:pt x="95" y="27"/>
                    <a:pt x="95" y="28"/>
                  </a:cubicBezTo>
                  <a:cubicBezTo>
                    <a:pt x="95" y="29"/>
                    <a:pt x="93" y="30"/>
                    <a:pt x="93" y="30"/>
                  </a:cubicBezTo>
                  <a:cubicBezTo>
                    <a:pt x="93" y="31"/>
                    <a:pt x="96" y="32"/>
                    <a:pt x="95" y="32"/>
                  </a:cubicBezTo>
                  <a:cubicBezTo>
                    <a:pt x="95" y="33"/>
                    <a:pt x="94" y="34"/>
                    <a:pt x="94" y="34"/>
                  </a:cubicBezTo>
                  <a:cubicBezTo>
                    <a:pt x="93" y="35"/>
                    <a:pt x="93" y="36"/>
                    <a:pt x="92" y="36"/>
                  </a:cubicBezTo>
                  <a:cubicBezTo>
                    <a:pt x="91" y="37"/>
                    <a:pt x="91" y="38"/>
                    <a:pt x="90" y="39"/>
                  </a:cubicBezTo>
                  <a:cubicBezTo>
                    <a:pt x="91" y="39"/>
                    <a:pt x="92" y="40"/>
                    <a:pt x="93" y="40"/>
                  </a:cubicBezTo>
                  <a:cubicBezTo>
                    <a:pt x="93" y="40"/>
                    <a:pt x="94" y="38"/>
                    <a:pt x="94" y="38"/>
                  </a:cubicBezTo>
                  <a:cubicBezTo>
                    <a:pt x="95" y="38"/>
                    <a:pt x="95" y="36"/>
                    <a:pt x="96" y="36"/>
                  </a:cubicBezTo>
                  <a:cubicBezTo>
                    <a:pt x="96" y="35"/>
                    <a:pt x="97" y="34"/>
                    <a:pt x="98" y="34"/>
                  </a:cubicBezTo>
                  <a:cubicBezTo>
                    <a:pt x="98" y="33"/>
                    <a:pt x="99" y="32"/>
                    <a:pt x="99" y="31"/>
                  </a:cubicBezTo>
                  <a:cubicBezTo>
                    <a:pt x="100" y="31"/>
                    <a:pt x="101" y="29"/>
                    <a:pt x="101" y="29"/>
                  </a:cubicBezTo>
                  <a:cubicBezTo>
                    <a:pt x="101" y="29"/>
                    <a:pt x="103" y="31"/>
                    <a:pt x="103" y="31"/>
                  </a:cubicBezTo>
                  <a:cubicBezTo>
                    <a:pt x="103" y="30"/>
                    <a:pt x="105" y="29"/>
                    <a:pt x="105" y="29"/>
                  </a:cubicBezTo>
                  <a:cubicBezTo>
                    <a:pt x="105" y="28"/>
                    <a:pt x="103" y="27"/>
                    <a:pt x="103" y="27"/>
                  </a:cubicBezTo>
                  <a:cubicBezTo>
                    <a:pt x="103" y="27"/>
                    <a:pt x="101" y="25"/>
                    <a:pt x="101" y="25"/>
                  </a:cubicBezTo>
                  <a:cubicBezTo>
                    <a:pt x="101" y="24"/>
                    <a:pt x="102" y="24"/>
                    <a:pt x="102" y="23"/>
                  </a:cubicBezTo>
                  <a:cubicBezTo>
                    <a:pt x="103" y="22"/>
                    <a:pt x="103" y="21"/>
                    <a:pt x="104" y="21"/>
                  </a:cubicBezTo>
                  <a:cubicBezTo>
                    <a:pt x="104" y="20"/>
                    <a:pt x="105" y="19"/>
                    <a:pt x="106" y="19"/>
                  </a:cubicBezTo>
                  <a:cubicBezTo>
                    <a:pt x="106" y="18"/>
                    <a:pt x="107" y="20"/>
                    <a:pt x="108" y="20"/>
                  </a:cubicBezTo>
                  <a:cubicBezTo>
                    <a:pt x="108" y="20"/>
                    <a:pt x="110" y="18"/>
                    <a:pt x="110" y="18"/>
                  </a:cubicBezTo>
                  <a:cubicBezTo>
                    <a:pt x="110" y="17"/>
                    <a:pt x="111" y="16"/>
                    <a:pt x="111" y="16"/>
                  </a:cubicBezTo>
                  <a:cubicBezTo>
                    <a:pt x="111" y="16"/>
                    <a:pt x="109" y="14"/>
                    <a:pt x="109" y="14"/>
                  </a:cubicBezTo>
                  <a:cubicBezTo>
                    <a:pt x="109" y="14"/>
                    <a:pt x="107" y="16"/>
                    <a:pt x="107" y="16"/>
                  </a:cubicBezTo>
                  <a:cubicBezTo>
                    <a:pt x="107" y="16"/>
                    <a:pt x="105" y="15"/>
                    <a:pt x="105" y="15"/>
                  </a:cubicBezTo>
                  <a:cubicBezTo>
                    <a:pt x="105" y="14"/>
                    <a:pt x="107" y="13"/>
                    <a:pt x="107" y="12"/>
                  </a:cubicBezTo>
                  <a:cubicBezTo>
                    <a:pt x="107" y="12"/>
                    <a:pt x="108" y="11"/>
                    <a:pt x="109" y="10"/>
                  </a:cubicBezTo>
                  <a:cubicBezTo>
                    <a:pt x="109" y="10"/>
                    <a:pt x="106" y="9"/>
                    <a:pt x="106" y="8"/>
                  </a:cubicBezTo>
                  <a:cubicBezTo>
                    <a:pt x="106" y="8"/>
                    <a:pt x="108" y="7"/>
                    <a:pt x="108" y="6"/>
                  </a:cubicBezTo>
                  <a:cubicBezTo>
                    <a:pt x="108" y="5"/>
                    <a:pt x="109" y="5"/>
                    <a:pt x="110" y="4"/>
                  </a:cubicBezTo>
                  <a:cubicBezTo>
                    <a:pt x="110" y="4"/>
                    <a:pt x="107" y="2"/>
                    <a:pt x="107" y="2"/>
                  </a:cubicBezTo>
                  <a:cubicBezTo>
                    <a:pt x="108" y="2"/>
                    <a:pt x="109" y="0"/>
                    <a:pt x="109" y="0"/>
                  </a:cubicBezTo>
                  <a:cubicBezTo>
                    <a:pt x="109" y="0"/>
                    <a:pt x="111" y="2"/>
                    <a:pt x="111" y="2"/>
                  </a:cubicBezTo>
                  <a:cubicBezTo>
                    <a:pt x="111" y="2"/>
                    <a:pt x="110" y="4"/>
                    <a:pt x="110" y="4"/>
                  </a:cubicBezTo>
                  <a:cubicBezTo>
                    <a:pt x="110" y="5"/>
                    <a:pt x="111" y="5"/>
                    <a:pt x="112" y="6"/>
                  </a:cubicBezTo>
                  <a:cubicBezTo>
                    <a:pt x="112" y="6"/>
                    <a:pt x="114" y="7"/>
                    <a:pt x="114" y="7"/>
                  </a:cubicBezTo>
                  <a:cubicBezTo>
                    <a:pt x="114" y="8"/>
                    <a:pt x="113" y="9"/>
                    <a:pt x="112" y="10"/>
                  </a:cubicBezTo>
                  <a:cubicBezTo>
                    <a:pt x="113" y="10"/>
                    <a:pt x="114" y="11"/>
                    <a:pt x="115" y="11"/>
                  </a:cubicBezTo>
                  <a:cubicBezTo>
                    <a:pt x="115" y="11"/>
                    <a:pt x="116" y="9"/>
                    <a:pt x="116" y="9"/>
                  </a:cubicBezTo>
                  <a:cubicBezTo>
                    <a:pt x="116" y="9"/>
                    <a:pt x="114" y="8"/>
                    <a:pt x="114" y="7"/>
                  </a:cubicBezTo>
                  <a:cubicBezTo>
                    <a:pt x="114" y="7"/>
                    <a:pt x="115" y="6"/>
                    <a:pt x="116" y="5"/>
                  </a:cubicBezTo>
                  <a:cubicBezTo>
                    <a:pt x="116" y="5"/>
                    <a:pt x="117" y="3"/>
                    <a:pt x="118" y="3"/>
                  </a:cubicBezTo>
                  <a:cubicBezTo>
                    <a:pt x="118" y="3"/>
                    <a:pt x="120" y="4"/>
                    <a:pt x="120" y="5"/>
                  </a:cubicBezTo>
                  <a:cubicBezTo>
                    <a:pt x="120" y="5"/>
                    <a:pt x="118" y="6"/>
                    <a:pt x="118" y="7"/>
                  </a:cubicBezTo>
                  <a:cubicBezTo>
                    <a:pt x="118" y="8"/>
                    <a:pt x="120" y="8"/>
                    <a:pt x="120" y="9"/>
                  </a:cubicBezTo>
                  <a:cubicBezTo>
                    <a:pt x="119" y="10"/>
                    <a:pt x="118" y="11"/>
                    <a:pt x="117" y="13"/>
                  </a:cubicBezTo>
                  <a:cubicBezTo>
                    <a:pt x="116" y="14"/>
                    <a:pt x="115" y="16"/>
                    <a:pt x="114" y="17"/>
                  </a:cubicBezTo>
                  <a:cubicBezTo>
                    <a:pt x="115" y="19"/>
                    <a:pt x="116" y="20"/>
                    <a:pt x="118" y="21"/>
                  </a:cubicBezTo>
                  <a:cubicBezTo>
                    <a:pt x="119" y="21"/>
                    <a:pt x="119" y="22"/>
                    <a:pt x="120" y="23"/>
                  </a:cubicBezTo>
                  <a:cubicBezTo>
                    <a:pt x="121" y="22"/>
                    <a:pt x="121" y="20"/>
                    <a:pt x="122" y="20"/>
                  </a:cubicBezTo>
                  <a:cubicBezTo>
                    <a:pt x="122" y="20"/>
                    <a:pt x="124" y="22"/>
                    <a:pt x="124" y="22"/>
                  </a:cubicBezTo>
                  <a:cubicBezTo>
                    <a:pt x="124" y="22"/>
                    <a:pt x="126" y="24"/>
                    <a:pt x="126" y="24"/>
                  </a:cubicBezTo>
                  <a:cubicBezTo>
                    <a:pt x="127" y="24"/>
                    <a:pt x="128" y="22"/>
                    <a:pt x="128" y="22"/>
                  </a:cubicBezTo>
                  <a:cubicBezTo>
                    <a:pt x="129" y="21"/>
                    <a:pt x="130" y="20"/>
                    <a:pt x="130" y="19"/>
                  </a:cubicBezTo>
                  <a:cubicBezTo>
                    <a:pt x="130" y="19"/>
                    <a:pt x="128" y="18"/>
                    <a:pt x="128" y="18"/>
                  </a:cubicBezTo>
                  <a:cubicBezTo>
                    <a:pt x="128" y="17"/>
                    <a:pt x="129" y="16"/>
                    <a:pt x="129" y="15"/>
                  </a:cubicBezTo>
                  <a:cubicBezTo>
                    <a:pt x="129" y="15"/>
                    <a:pt x="131" y="17"/>
                    <a:pt x="131" y="17"/>
                  </a:cubicBezTo>
                  <a:cubicBezTo>
                    <a:pt x="132" y="17"/>
                    <a:pt x="133" y="15"/>
                    <a:pt x="133" y="15"/>
                  </a:cubicBezTo>
                  <a:cubicBezTo>
                    <a:pt x="134" y="14"/>
                    <a:pt x="134" y="13"/>
                    <a:pt x="135" y="13"/>
                  </a:cubicBezTo>
                  <a:cubicBezTo>
                    <a:pt x="135" y="13"/>
                    <a:pt x="137" y="14"/>
                    <a:pt x="137" y="14"/>
                  </a:cubicBezTo>
                  <a:cubicBezTo>
                    <a:pt x="137" y="15"/>
                    <a:pt x="135" y="16"/>
                    <a:pt x="135" y="17"/>
                  </a:cubicBezTo>
                  <a:cubicBezTo>
                    <a:pt x="136" y="17"/>
                    <a:pt x="137" y="18"/>
                    <a:pt x="138" y="18"/>
                  </a:cubicBezTo>
                  <a:cubicBezTo>
                    <a:pt x="138" y="19"/>
                    <a:pt x="139" y="20"/>
                    <a:pt x="140" y="20"/>
                  </a:cubicBezTo>
                  <a:cubicBezTo>
                    <a:pt x="140" y="20"/>
                    <a:pt x="142" y="22"/>
                    <a:pt x="142" y="22"/>
                  </a:cubicBezTo>
                  <a:cubicBezTo>
                    <a:pt x="142" y="22"/>
                    <a:pt x="144" y="20"/>
                    <a:pt x="144" y="19"/>
                  </a:cubicBezTo>
                  <a:cubicBezTo>
                    <a:pt x="144" y="19"/>
                    <a:pt x="146" y="17"/>
                    <a:pt x="146" y="17"/>
                  </a:cubicBezTo>
                  <a:cubicBezTo>
                    <a:pt x="146" y="17"/>
                    <a:pt x="148" y="18"/>
                    <a:pt x="148" y="19"/>
                  </a:cubicBezTo>
                  <a:cubicBezTo>
                    <a:pt x="148" y="19"/>
                    <a:pt x="146" y="21"/>
                    <a:pt x="146" y="21"/>
                  </a:cubicBezTo>
                  <a:cubicBezTo>
                    <a:pt x="146" y="22"/>
                    <a:pt x="145" y="23"/>
                    <a:pt x="144" y="23"/>
                  </a:cubicBezTo>
                  <a:cubicBezTo>
                    <a:pt x="144" y="24"/>
                    <a:pt x="143" y="25"/>
                    <a:pt x="143" y="26"/>
                  </a:cubicBezTo>
                  <a:cubicBezTo>
                    <a:pt x="143" y="26"/>
                    <a:pt x="145" y="27"/>
                    <a:pt x="145" y="27"/>
                  </a:cubicBezTo>
                  <a:cubicBezTo>
                    <a:pt x="145" y="28"/>
                    <a:pt x="143" y="29"/>
                    <a:pt x="143" y="29"/>
                  </a:cubicBezTo>
                  <a:cubicBezTo>
                    <a:pt x="143" y="30"/>
                    <a:pt x="145" y="31"/>
                    <a:pt x="145" y="31"/>
                  </a:cubicBezTo>
                  <a:cubicBezTo>
                    <a:pt x="146" y="31"/>
                    <a:pt x="147" y="29"/>
                    <a:pt x="147" y="29"/>
                  </a:cubicBezTo>
                  <a:cubicBezTo>
                    <a:pt x="148" y="29"/>
                    <a:pt x="149" y="31"/>
                    <a:pt x="149" y="31"/>
                  </a:cubicBezTo>
                  <a:cubicBezTo>
                    <a:pt x="150" y="30"/>
                    <a:pt x="150" y="29"/>
                    <a:pt x="151" y="28"/>
                  </a:cubicBezTo>
                  <a:cubicBezTo>
                    <a:pt x="151" y="28"/>
                    <a:pt x="153" y="27"/>
                    <a:pt x="153" y="26"/>
                  </a:cubicBezTo>
                  <a:cubicBezTo>
                    <a:pt x="153" y="26"/>
                    <a:pt x="151" y="25"/>
                    <a:pt x="151" y="24"/>
                  </a:cubicBezTo>
                  <a:cubicBezTo>
                    <a:pt x="150" y="24"/>
                    <a:pt x="152" y="23"/>
                    <a:pt x="152" y="22"/>
                  </a:cubicBezTo>
                  <a:cubicBezTo>
                    <a:pt x="152" y="22"/>
                    <a:pt x="153" y="21"/>
                    <a:pt x="154" y="20"/>
                  </a:cubicBezTo>
                  <a:cubicBezTo>
                    <a:pt x="154" y="20"/>
                    <a:pt x="156" y="18"/>
                    <a:pt x="156" y="18"/>
                  </a:cubicBezTo>
                  <a:cubicBezTo>
                    <a:pt x="156" y="18"/>
                    <a:pt x="153" y="16"/>
                    <a:pt x="153" y="16"/>
                  </a:cubicBezTo>
                  <a:cubicBezTo>
                    <a:pt x="154" y="15"/>
                    <a:pt x="155" y="15"/>
                    <a:pt x="155" y="14"/>
                  </a:cubicBezTo>
                  <a:cubicBezTo>
                    <a:pt x="156" y="13"/>
                    <a:pt x="156" y="12"/>
                    <a:pt x="157" y="12"/>
                  </a:cubicBezTo>
                  <a:cubicBezTo>
                    <a:pt x="157" y="11"/>
                    <a:pt x="159" y="13"/>
                    <a:pt x="159" y="13"/>
                  </a:cubicBezTo>
                  <a:cubicBezTo>
                    <a:pt x="160" y="13"/>
                    <a:pt x="160" y="11"/>
                    <a:pt x="161" y="11"/>
                  </a:cubicBezTo>
                  <a:cubicBezTo>
                    <a:pt x="161" y="11"/>
                    <a:pt x="162" y="13"/>
                    <a:pt x="163" y="13"/>
                  </a:cubicBezTo>
                  <a:cubicBezTo>
                    <a:pt x="164" y="13"/>
                    <a:pt x="164" y="11"/>
                    <a:pt x="165" y="11"/>
                  </a:cubicBezTo>
                  <a:cubicBezTo>
                    <a:pt x="165" y="11"/>
                    <a:pt x="166" y="12"/>
                    <a:pt x="167" y="12"/>
                  </a:cubicBezTo>
                  <a:cubicBezTo>
                    <a:pt x="168" y="11"/>
                    <a:pt x="169" y="9"/>
                    <a:pt x="170" y="8"/>
                  </a:cubicBezTo>
                  <a:cubicBezTo>
                    <a:pt x="171" y="8"/>
                    <a:pt x="172" y="9"/>
                    <a:pt x="173" y="10"/>
                  </a:cubicBezTo>
                  <a:cubicBezTo>
                    <a:pt x="173" y="10"/>
                    <a:pt x="171" y="11"/>
                    <a:pt x="171" y="12"/>
                  </a:cubicBezTo>
                  <a:cubicBezTo>
                    <a:pt x="170" y="12"/>
                    <a:pt x="169" y="13"/>
                    <a:pt x="169" y="14"/>
                  </a:cubicBezTo>
                  <a:cubicBezTo>
                    <a:pt x="169" y="15"/>
                    <a:pt x="167" y="16"/>
                    <a:pt x="167" y="16"/>
                  </a:cubicBezTo>
                  <a:cubicBezTo>
                    <a:pt x="168" y="17"/>
                    <a:pt x="170" y="17"/>
                    <a:pt x="170" y="18"/>
                  </a:cubicBezTo>
                  <a:cubicBezTo>
                    <a:pt x="170" y="18"/>
                    <a:pt x="168" y="20"/>
                    <a:pt x="168" y="20"/>
                  </a:cubicBezTo>
                  <a:cubicBezTo>
                    <a:pt x="168" y="20"/>
                    <a:pt x="170" y="22"/>
                    <a:pt x="170" y="22"/>
                  </a:cubicBezTo>
                  <a:cubicBezTo>
                    <a:pt x="171" y="22"/>
                    <a:pt x="171" y="20"/>
                    <a:pt x="172" y="20"/>
                  </a:cubicBezTo>
                  <a:cubicBezTo>
                    <a:pt x="173" y="20"/>
                    <a:pt x="173" y="21"/>
                    <a:pt x="174" y="21"/>
                  </a:cubicBezTo>
                  <a:cubicBezTo>
                    <a:pt x="174" y="21"/>
                    <a:pt x="176" y="20"/>
                    <a:pt x="176" y="19"/>
                  </a:cubicBezTo>
                  <a:cubicBezTo>
                    <a:pt x="176" y="19"/>
                    <a:pt x="174" y="18"/>
                    <a:pt x="174" y="17"/>
                  </a:cubicBezTo>
                  <a:cubicBezTo>
                    <a:pt x="174" y="17"/>
                    <a:pt x="175" y="16"/>
                    <a:pt x="175" y="15"/>
                  </a:cubicBezTo>
                  <a:cubicBezTo>
                    <a:pt x="176" y="14"/>
                    <a:pt x="176" y="14"/>
                    <a:pt x="177" y="13"/>
                  </a:cubicBezTo>
                  <a:cubicBezTo>
                    <a:pt x="178" y="12"/>
                    <a:pt x="178" y="11"/>
                    <a:pt x="179" y="11"/>
                  </a:cubicBezTo>
                  <a:cubicBezTo>
                    <a:pt x="179" y="10"/>
                    <a:pt x="180" y="9"/>
                    <a:pt x="180" y="8"/>
                  </a:cubicBezTo>
                  <a:cubicBezTo>
                    <a:pt x="181" y="8"/>
                    <a:pt x="182" y="6"/>
                    <a:pt x="182" y="6"/>
                  </a:cubicBezTo>
                  <a:cubicBezTo>
                    <a:pt x="182" y="6"/>
                    <a:pt x="184" y="8"/>
                    <a:pt x="184" y="8"/>
                  </a:cubicBezTo>
                  <a:cubicBezTo>
                    <a:pt x="184" y="8"/>
                    <a:pt x="183" y="10"/>
                    <a:pt x="183" y="10"/>
                  </a:cubicBezTo>
                  <a:cubicBezTo>
                    <a:pt x="183" y="10"/>
                    <a:pt x="181" y="12"/>
                    <a:pt x="181" y="12"/>
                  </a:cubicBezTo>
                  <a:cubicBezTo>
                    <a:pt x="182" y="13"/>
                    <a:pt x="183" y="14"/>
                    <a:pt x="183" y="14"/>
                  </a:cubicBezTo>
                  <a:cubicBezTo>
                    <a:pt x="184" y="14"/>
                    <a:pt x="185" y="12"/>
                    <a:pt x="185" y="12"/>
                  </a:cubicBezTo>
                  <a:cubicBezTo>
                    <a:pt x="186" y="12"/>
                    <a:pt x="187" y="13"/>
                    <a:pt x="187" y="14"/>
                  </a:cubicBezTo>
                  <a:cubicBezTo>
                    <a:pt x="188" y="14"/>
                    <a:pt x="189" y="15"/>
                    <a:pt x="189" y="15"/>
                  </a:cubicBezTo>
                  <a:cubicBezTo>
                    <a:pt x="190" y="15"/>
                    <a:pt x="190" y="13"/>
                    <a:pt x="191" y="13"/>
                  </a:cubicBezTo>
                  <a:cubicBezTo>
                    <a:pt x="192" y="13"/>
                    <a:pt x="193" y="15"/>
                    <a:pt x="193" y="15"/>
                  </a:cubicBezTo>
                  <a:cubicBezTo>
                    <a:pt x="194" y="15"/>
                    <a:pt x="195" y="12"/>
                    <a:pt x="195" y="13"/>
                  </a:cubicBezTo>
                  <a:cubicBezTo>
                    <a:pt x="196" y="13"/>
                    <a:pt x="197" y="14"/>
                    <a:pt x="197" y="14"/>
                  </a:cubicBezTo>
                  <a:cubicBezTo>
                    <a:pt x="198" y="15"/>
                    <a:pt x="199" y="15"/>
                    <a:pt x="199" y="16"/>
                  </a:cubicBezTo>
                  <a:cubicBezTo>
                    <a:pt x="200" y="16"/>
                    <a:pt x="201" y="18"/>
                    <a:pt x="202" y="18"/>
                  </a:cubicBezTo>
                  <a:cubicBezTo>
                    <a:pt x="202" y="18"/>
                    <a:pt x="203" y="15"/>
                    <a:pt x="203" y="15"/>
                  </a:cubicBezTo>
                  <a:cubicBezTo>
                    <a:pt x="204" y="16"/>
                    <a:pt x="206" y="17"/>
                    <a:pt x="206" y="17"/>
                  </a:cubicBezTo>
                  <a:cubicBezTo>
                    <a:pt x="206" y="18"/>
                    <a:pt x="204" y="19"/>
                    <a:pt x="204" y="19"/>
                  </a:cubicBezTo>
                  <a:cubicBezTo>
                    <a:pt x="204" y="20"/>
                    <a:pt x="206" y="21"/>
                    <a:pt x="206" y="21"/>
                  </a:cubicBezTo>
                  <a:cubicBezTo>
                    <a:pt x="206" y="22"/>
                    <a:pt x="205" y="23"/>
                    <a:pt x="204" y="23"/>
                  </a:cubicBezTo>
                  <a:cubicBezTo>
                    <a:pt x="204" y="24"/>
                    <a:pt x="203" y="25"/>
                    <a:pt x="203" y="26"/>
                  </a:cubicBezTo>
                  <a:cubicBezTo>
                    <a:pt x="203" y="26"/>
                    <a:pt x="205" y="27"/>
                    <a:pt x="205" y="27"/>
                  </a:cubicBezTo>
                  <a:cubicBezTo>
                    <a:pt x="206" y="26"/>
                    <a:pt x="207" y="24"/>
                    <a:pt x="208" y="23"/>
                  </a:cubicBezTo>
                  <a:cubicBezTo>
                    <a:pt x="209" y="22"/>
                    <a:pt x="210" y="21"/>
                    <a:pt x="210" y="21"/>
                  </a:cubicBezTo>
                  <a:cubicBezTo>
                    <a:pt x="210" y="20"/>
                    <a:pt x="208" y="19"/>
                    <a:pt x="208" y="19"/>
                  </a:cubicBezTo>
                  <a:cubicBezTo>
                    <a:pt x="208" y="18"/>
                    <a:pt x="209" y="17"/>
                    <a:pt x="210" y="17"/>
                  </a:cubicBezTo>
                  <a:cubicBezTo>
                    <a:pt x="210" y="16"/>
                    <a:pt x="211" y="14"/>
                    <a:pt x="211" y="14"/>
                  </a:cubicBezTo>
                  <a:cubicBezTo>
                    <a:pt x="212" y="14"/>
                    <a:pt x="213" y="16"/>
                    <a:pt x="214" y="16"/>
                  </a:cubicBezTo>
                  <a:cubicBezTo>
                    <a:pt x="212" y="18"/>
                    <a:pt x="211" y="19"/>
                    <a:pt x="210" y="21"/>
                  </a:cubicBezTo>
                  <a:cubicBezTo>
                    <a:pt x="210" y="21"/>
                    <a:pt x="212" y="22"/>
                    <a:pt x="212" y="22"/>
                  </a:cubicBezTo>
                  <a:cubicBezTo>
                    <a:pt x="212" y="23"/>
                    <a:pt x="211" y="24"/>
                    <a:pt x="211" y="24"/>
                  </a:cubicBezTo>
                  <a:cubicBezTo>
                    <a:pt x="210" y="25"/>
                    <a:pt x="209" y="26"/>
                    <a:pt x="209" y="27"/>
                  </a:cubicBezTo>
                  <a:cubicBezTo>
                    <a:pt x="208" y="27"/>
                    <a:pt x="207" y="28"/>
                    <a:pt x="207" y="29"/>
                  </a:cubicBezTo>
                  <a:cubicBezTo>
                    <a:pt x="207" y="29"/>
                    <a:pt x="209" y="30"/>
                    <a:pt x="209" y="31"/>
                  </a:cubicBezTo>
                  <a:cubicBezTo>
                    <a:pt x="210" y="30"/>
                    <a:pt x="211" y="29"/>
                    <a:pt x="211" y="28"/>
                  </a:cubicBezTo>
                  <a:cubicBezTo>
                    <a:pt x="212" y="28"/>
                    <a:pt x="213" y="27"/>
                    <a:pt x="213" y="26"/>
                  </a:cubicBezTo>
                  <a:cubicBezTo>
                    <a:pt x="213" y="26"/>
                    <a:pt x="215" y="24"/>
                    <a:pt x="215" y="24"/>
                  </a:cubicBezTo>
                  <a:cubicBezTo>
                    <a:pt x="215" y="24"/>
                    <a:pt x="212" y="22"/>
                    <a:pt x="212" y="22"/>
                  </a:cubicBezTo>
                  <a:cubicBezTo>
                    <a:pt x="213" y="22"/>
                    <a:pt x="214" y="20"/>
                    <a:pt x="214" y="20"/>
                  </a:cubicBezTo>
                  <a:cubicBezTo>
                    <a:pt x="214" y="20"/>
                    <a:pt x="216" y="21"/>
                    <a:pt x="216" y="22"/>
                  </a:cubicBezTo>
                  <a:cubicBezTo>
                    <a:pt x="217" y="22"/>
                    <a:pt x="218" y="23"/>
                    <a:pt x="218" y="23"/>
                  </a:cubicBezTo>
                  <a:cubicBezTo>
                    <a:pt x="219" y="23"/>
                    <a:pt x="220" y="21"/>
                    <a:pt x="220" y="21"/>
                  </a:cubicBezTo>
                  <a:cubicBezTo>
                    <a:pt x="220" y="21"/>
                    <a:pt x="222" y="19"/>
                    <a:pt x="222" y="19"/>
                  </a:cubicBezTo>
                  <a:cubicBezTo>
                    <a:pt x="222" y="19"/>
                    <a:pt x="224" y="21"/>
                    <a:pt x="224" y="21"/>
                  </a:cubicBezTo>
                  <a:cubicBezTo>
                    <a:pt x="224" y="20"/>
                    <a:pt x="226" y="19"/>
                    <a:pt x="226" y="18"/>
                  </a:cubicBezTo>
                  <a:cubicBezTo>
                    <a:pt x="226" y="18"/>
                    <a:pt x="224" y="17"/>
                    <a:pt x="224" y="17"/>
                  </a:cubicBezTo>
                  <a:cubicBezTo>
                    <a:pt x="224" y="16"/>
                    <a:pt x="225" y="15"/>
                    <a:pt x="225" y="14"/>
                  </a:cubicBezTo>
                  <a:cubicBezTo>
                    <a:pt x="226" y="14"/>
                    <a:pt x="227" y="12"/>
                    <a:pt x="227" y="12"/>
                  </a:cubicBezTo>
                  <a:cubicBezTo>
                    <a:pt x="227" y="12"/>
                    <a:pt x="229" y="14"/>
                    <a:pt x="229" y="14"/>
                  </a:cubicBezTo>
                  <a:cubicBezTo>
                    <a:pt x="230" y="14"/>
                    <a:pt x="231" y="15"/>
                    <a:pt x="231" y="16"/>
                  </a:cubicBezTo>
                  <a:cubicBezTo>
                    <a:pt x="232" y="16"/>
                    <a:pt x="233" y="17"/>
                    <a:pt x="234" y="17"/>
                  </a:cubicBezTo>
                  <a:cubicBezTo>
                    <a:pt x="234" y="17"/>
                    <a:pt x="235" y="15"/>
                    <a:pt x="235" y="15"/>
                  </a:cubicBezTo>
                  <a:cubicBezTo>
                    <a:pt x="236" y="15"/>
                    <a:pt x="237" y="16"/>
                    <a:pt x="238" y="17"/>
                  </a:cubicBezTo>
                  <a:cubicBezTo>
                    <a:pt x="238" y="17"/>
                    <a:pt x="240" y="19"/>
                    <a:pt x="240" y="19"/>
                  </a:cubicBezTo>
                  <a:cubicBezTo>
                    <a:pt x="240" y="18"/>
                    <a:pt x="241" y="17"/>
                    <a:pt x="242" y="16"/>
                  </a:cubicBezTo>
                  <a:cubicBezTo>
                    <a:pt x="242" y="16"/>
                    <a:pt x="243" y="14"/>
                    <a:pt x="243" y="14"/>
                  </a:cubicBezTo>
                  <a:cubicBezTo>
                    <a:pt x="243" y="14"/>
                    <a:pt x="241" y="12"/>
                    <a:pt x="241" y="12"/>
                  </a:cubicBezTo>
                  <a:cubicBezTo>
                    <a:pt x="241" y="12"/>
                    <a:pt x="242" y="10"/>
                    <a:pt x="243" y="10"/>
                  </a:cubicBezTo>
                  <a:cubicBezTo>
                    <a:pt x="243" y="10"/>
                    <a:pt x="245" y="12"/>
                    <a:pt x="245" y="12"/>
                  </a:cubicBezTo>
                  <a:cubicBezTo>
                    <a:pt x="245" y="12"/>
                    <a:pt x="247" y="13"/>
                    <a:pt x="247" y="14"/>
                  </a:cubicBezTo>
                  <a:cubicBezTo>
                    <a:pt x="247" y="14"/>
                    <a:pt x="246" y="15"/>
                    <a:pt x="246" y="16"/>
                  </a:cubicBezTo>
                  <a:cubicBezTo>
                    <a:pt x="245" y="16"/>
                    <a:pt x="244" y="17"/>
                    <a:pt x="244" y="18"/>
                  </a:cubicBezTo>
                  <a:cubicBezTo>
                    <a:pt x="244" y="18"/>
                    <a:pt x="246" y="19"/>
                    <a:pt x="246" y="20"/>
                  </a:cubicBezTo>
                  <a:cubicBezTo>
                    <a:pt x="247" y="19"/>
                    <a:pt x="247" y="18"/>
                    <a:pt x="248" y="17"/>
                  </a:cubicBezTo>
                  <a:cubicBezTo>
                    <a:pt x="248" y="17"/>
                    <a:pt x="249" y="15"/>
                    <a:pt x="249" y="15"/>
                  </a:cubicBezTo>
                  <a:cubicBezTo>
                    <a:pt x="250" y="15"/>
                    <a:pt x="252" y="17"/>
                    <a:pt x="252" y="17"/>
                  </a:cubicBezTo>
                  <a:cubicBezTo>
                    <a:pt x="252" y="17"/>
                    <a:pt x="253" y="15"/>
                    <a:pt x="253" y="15"/>
                  </a:cubicBezTo>
                  <a:cubicBezTo>
                    <a:pt x="253" y="14"/>
                    <a:pt x="251" y="14"/>
                    <a:pt x="251" y="13"/>
                  </a:cubicBezTo>
                  <a:cubicBezTo>
                    <a:pt x="251" y="12"/>
                    <a:pt x="253" y="11"/>
                    <a:pt x="253" y="11"/>
                  </a:cubicBezTo>
                  <a:cubicBezTo>
                    <a:pt x="253" y="10"/>
                    <a:pt x="254" y="9"/>
                    <a:pt x="255" y="9"/>
                  </a:cubicBezTo>
                  <a:cubicBezTo>
                    <a:pt x="255" y="8"/>
                    <a:pt x="256" y="10"/>
                    <a:pt x="257" y="10"/>
                  </a:cubicBezTo>
                  <a:cubicBezTo>
                    <a:pt x="258" y="10"/>
                    <a:pt x="258" y="8"/>
                    <a:pt x="258" y="8"/>
                  </a:cubicBezTo>
                  <a:cubicBezTo>
                    <a:pt x="259" y="8"/>
                    <a:pt x="260" y="10"/>
                    <a:pt x="261" y="10"/>
                  </a:cubicBezTo>
                  <a:cubicBezTo>
                    <a:pt x="261" y="10"/>
                    <a:pt x="259" y="11"/>
                    <a:pt x="259" y="12"/>
                  </a:cubicBezTo>
                  <a:cubicBezTo>
                    <a:pt x="259" y="12"/>
                    <a:pt x="261" y="13"/>
                    <a:pt x="261" y="14"/>
                  </a:cubicBezTo>
                  <a:cubicBezTo>
                    <a:pt x="261" y="14"/>
                    <a:pt x="260" y="15"/>
                    <a:pt x="260" y="16"/>
                  </a:cubicBezTo>
                  <a:cubicBezTo>
                    <a:pt x="259" y="17"/>
                    <a:pt x="258" y="18"/>
                    <a:pt x="258" y="18"/>
                  </a:cubicBezTo>
                  <a:cubicBezTo>
                    <a:pt x="258" y="18"/>
                    <a:pt x="256" y="16"/>
                    <a:pt x="256" y="16"/>
                  </a:cubicBezTo>
                  <a:cubicBezTo>
                    <a:pt x="255" y="16"/>
                    <a:pt x="255" y="19"/>
                    <a:pt x="254" y="19"/>
                  </a:cubicBezTo>
                  <a:cubicBezTo>
                    <a:pt x="253" y="19"/>
                    <a:pt x="252" y="17"/>
                    <a:pt x="252" y="17"/>
                  </a:cubicBezTo>
                  <a:cubicBezTo>
                    <a:pt x="251" y="17"/>
                    <a:pt x="251" y="19"/>
                    <a:pt x="250" y="19"/>
                  </a:cubicBezTo>
                  <a:cubicBezTo>
                    <a:pt x="251" y="20"/>
                    <a:pt x="253" y="21"/>
                    <a:pt x="254" y="23"/>
                  </a:cubicBezTo>
                  <a:cubicBezTo>
                    <a:pt x="255" y="23"/>
                    <a:pt x="256" y="24"/>
                    <a:pt x="257" y="24"/>
                  </a:cubicBezTo>
                  <a:cubicBezTo>
                    <a:pt x="257" y="24"/>
                    <a:pt x="258" y="22"/>
                    <a:pt x="258" y="22"/>
                  </a:cubicBezTo>
                  <a:cubicBezTo>
                    <a:pt x="259" y="22"/>
                    <a:pt x="260" y="24"/>
                    <a:pt x="261" y="24"/>
                  </a:cubicBezTo>
                  <a:cubicBezTo>
                    <a:pt x="261" y="24"/>
                    <a:pt x="263" y="26"/>
                    <a:pt x="263" y="25"/>
                  </a:cubicBezTo>
                  <a:cubicBezTo>
                    <a:pt x="263" y="25"/>
                    <a:pt x="265" y="23"/>
                    <a:pt x="265" y="23"/>
                  </a:cubicBezTo>
                  <a:cubicBezTo>
                    <a:pt x="264" y="23"/>
                    <a:pt x="262" y="22"/>
                    <a:pt x="262" y="22"/>
                  </a:cubicBezTo>
                  <a:cubicBezTo>
                    <a:pt x="262" y="21"/>
                    <a:pt x="264" y="20"/>
                    <a:pt x="264" y="19"/>
                  </a:cubicBezTo>
                  <a:cubicBezTo>
                    <a:pt x="264" y="19"/>
                    <a:pt x="265" y="18"/>
                    <a:pt x="266" y="17"/>
                  </a:cubicBezTo>
                  <a:cubicBezTo>
                    <a:pt x="266" y="16"/>
                    <a:pt x="267" y="15"/>
                    <a:pt x="267" y="15"/>
                  </a:cubicBezTo>
                  <a:cubicBezTo>
                    <a:pt x="268" y="15"/>
                    <a:pt x="269" y="17"/>
                    <a:pt x="270" y="17"/>
                  </a:cubicBezTo>
                  <a:cubicBezTo>
                    <a:pt x="270" y="16"/>
                    <a:pt x="271" y="14"/>
                    <a:pt x="271" y="14"/>
                  </a:cubicBezTo>
                  <a:cubicBezTo>
                    <a:pt x="272" y="14"/>
                    <a:pt x="273" y="16"/>
                    <a:pt x="274" y="16"/>
                  </a:cubicBezTo>
                  <a:cubicBezTo>
                    <a:pt x="274" y="16"/>
                    <a:pt x="275" y="14"/>
                    <a:pt x="275" y="14"/>
                  </a:cubicBezTo>
                  <a:cubicBezTo>
                    <a:pt x="275" y="14"/>
                    <a:pt x="273" y="12"/>
                    <a:pt x="273" y="12"/>
                  </a:cubicBezTo>
                  <a:cubicBezTo>
                    <a:pt x="273" y="12"/>
                    <a:pt x="274" y="10"/>
                    <a:pt x="275" y="10"/>
                  </a:cubicBezTo>
                  <a:cubicBezTo>
                    <a:pt x="275" y="10"/>
                    <a:pt x="276" y="12"/>
                    <a:pt x="277" y="12"/>
                  </a:cubicBezTo>
                  <a:cubicBezTo>
                    <a:pt x="278" y="11"/>
                    <a:pt x="278" y="10"/>
                    <a:pt x="279" y="9"/>
                  </a:cubicBezTo>
                  <a:cubicBezTo>
                    <a:pt x="279" y="9"/>
                    <a:pt x="280" y="11"/>
                    <a:pt x="281" y="11"/>
                  </a:cubicBezTo>
                  <a:cubicBezTo>
                    <a:pt x="281" y="11"/>
                    <a:pt x="282" y="9"/>
                    <a:pt x="283" y="9"/>
                  </a:cubicBezTo>
                  <a:cubicBezTo>
                    <a:pt x="283" y="8"/>
                    <a:pt x="284" y="7"/>
                    <a:pt x="284" y="7"/>
                  </a:cubicBezTo>
                  <a:cubicBezTo>
                    <a:pt x="285" y="7"/>
                    <a:pt x="286" y="8"/>
                    <a:pt x="287" y="8"/>
                  </a:cubicBezTo>
                  <a:cubicBezTo>
                    <a:pt x="287" y="9"/>
                    <a:pt x="285" y="10"/>
                    <a:pt x="285" y="10"/>
                  </a:cubicBezTo>
                  <a:cubicBezTo>
                    <a:pt x="284" y="11"/>
                    <a:pt x="284" y="12"/>
                    <a:pt x="283" y="13"/>
                  </a:cubicBezTo>
                  <a:cubicBezTo>
                    <a:pt x="283" y="13"/>
                    <a:pt x="281" y="11"/>
                    <a:pt x="281" y="11"/>
                  </a:cubicBezTo>
                  <a:cubicBezTo>
                    <a:pt x="281" y="11"/>
                    <a:pt x="280" y="13"/>
                    <a:pt x="279" y="13"/>
                  </a:cubicBezTo>
                  <a:cubicBezTo>
                    <a:pt x="279" y="14"/>
                    <a:pt x="278" y="15"/>
                    <a:pt x="278" y="15"/>
                  </a:cubicBezTo>
                  <a:cubicBezTo>
                    <a:pt x="278" y="16"/>
                    <a:pt x="280" y="17"/>
                    <a:pt x="280" y="17"/>
                  </a:cubicBezTo>
                  <a:cubicBezTo>
                    <a:pt x="280" y="17"/>
                    <a:pt x="278" y="19"/>
                    <a:pt x="278" y="19"/>
                  </a:cubicBezTo>
                  <a:cubicBezTo>
                    <a:pt x="279" y="20"/>
                    <a:pt x="280" y="21"/>
                    <a:pt x="280" y="21"/>
                  </a:cubicBezTo>
                  <a:cubicBezTo>
                    <a:pt x="281" y="21"/>
                    <a:pt x="281" y="19"/>
                    <a:pt x="282" y="19"/>
                  </a:cubicBezTo>
                  <a:cubicBezTo>
                    <a:pt x="283" y="19"/>
                    <a:pt x="284" y="21"/>
                    <a:pt x="284" y="21"/>
                  </a:cubicBezTo>
                  <a:cubicBezTo>
                    <a:pt x="285" y="20"/>
                    <a:pt x="285" y="19"/>
                    <a:pt x="286" y="18"/>
                  </a:cubicBezTo>
                  <a:cubicBezTo>
                    <a:pt x="287" y="18"/>
                    <a:pt x="287" y="16"/>
                    <a:pt x="288" y="16"/>
                  </a:cubicBezTo>
                  <a:cubicBezTo>
                    <a:pt x="288" y="16"/>
                    <a:pt x="289" y="18"/>
                    <a:pt x="290" y="18"/>
                  </a:cubicBezTo>
                  <a:cubicBezTo>
                    <a:pt x="291" y="18"/>
                    <a:pt x="291" y="16"/>
                    <a:pt x="292" y="16"/>
                  </a:cubicBezTo>
                  <a:cubicBezTo>
                    <a:pt x="292" y="16"/>
                    <a:pt x="294" y="17"/>
                    <a:pt x="294" y="17"/>
                  </a:cubicBezTo>
                  <a:cubicBezTo>
                    <a:pt x="294" y="18"/>
                    <a:pt x="292" y="19"/>
                    <a:pt x="292" y="20"/>
                  </a:cubicBezTo>
                  <a:cubicBezTo>
                    <a:pt x="292" y="20"/>
                    <a:pt x="294" y="21"/>
                    <a:pt x="294" y="21"/>
                  </a:cubicBezTo>
                  <a:cubicBezTo>
                    <a:pt x="295" y="21"/>
                    <a:pt x="295" y="19"/>
                    <a:pt x="296" y="19"/>
                  </a:cubicBezTo>
                  <a:cubicBezTo>
                    <a:pt x="296" y="19"/>
                    <a:pt x="298" y="21"/>
                    <a:pt x="298" y="21"/>
                  </a:cubicBezTo>
                  <a:cubicBezTo>
                    <a:pt x="299" y="20"/>
                    <a:pt x="300" y="19"/>
                    <a:pt x="300" y="18"/>
                  </a:cubicBezTo>
                  <a:cubicBezTo>
                    <a:pt x="301" y="18"/>
                    <a:pt x="301" y="17"/>
                    <a:pt x="302" y="16"/>
                  </a:cubicBezTo>
                  <a:cubicBezTo>
                    <a:pt x="302" y="15"/>
                    <a:pt x="303" y="15"/>
                    <a:pt x="303" y="14"/>
                  </a:cubicBezTo>
                  <a:cubicBezTo>
                    <a:pt x="304" y="14"/>
                    <a:pt x="305" y="12"/>
                    <a:pt x="305" y="12"/>
                  </a:cubicBezTo>
                  <a:cubicBezTo>
                    <a:pt x="305" y="12"/>
                    <a:pt x="307" y="13"/>
                    <a:pt x="307" y="13"/>
                  </a:cubicBezTo>
                  <a:cubicBezTo>
                    <a:pt x="307" y="14"/>
                    <a:pt x="306" y="15"/>
                    <a:pt x="306" y="16"/>
                  </a:cubicBezTo>
                  <a:cubicBezTo>
                    <a:pt x="306" y="16"/>
                    <a:pt x="308" y="17"/>
                    <a:pt x="308" y="17"/>
                  </a:cubicBezTo>
                  <a:cubicBezTo>
                    <a:pt x="308" y="18"/>
                    <a:pt x="306" y="20"/>
                    <a:pt x="306" y="20"/>
                  </a:cubicBezTo>
                  <a:cubicBezTo>
                    <a:pt x="307" y="20"/>
                    <a:pt x="308" y="21"/>
                    <a:pt x="308" y="21"/>
                  </a:cubicBezTo>
                  <a:cubicBezTo>
                    <a:pt x="309" y="21"/>
                    <a:pt x="310" y="19"/>
                    <a:pt x="310" y="19"/>
                  </a:cubicBezTo>
                  <a:cubicBezTo>
                    <a:pt x="311" y="19"/>
                    <a:pt x="311" y="18"/>
                    <a:pt x="312" y="17"/>
                  </a:cubicBezTo>
                  <a:cubicBezTo>
                    <a:pt x="312" y="17"/>
                    <a:pt x="313" y="15"/>
                    <a:pt x="313" y="15"/>
                  </a:cubicBezTo>
                  <a:cubicBezTo>
                    <a:pt x="314" y="15"/>
                    <a:pt x="315" y="16"/>
                    <a:pt x="316" y="16"/>
                  </a:cubicBezTo>
                  <a:cubicBezTo>
                    <a:pt x="316" y="17"/>
                    <a:pt x="318" y="18"/>
                    <a:pt x="318" y="18"/>
                  </a:cubicBezTo>
                  <a:cubicBezTo>
                    <a:pt x="318" y="18"/>
                    <a:pt x="316" y="20"/>
                    <a:pt x="316" y="20"/>
                  </a:cubicBezTo>
                  <a:cubicBezTo>
                    <a:pt x="316" y="20"/>
                    <a:pt x="314" y="22"/>
                    <a:pt x="315" y="23"/>
                  </a:cubicBezTo>
                  <a:cubicBezTo>
                    <a:pt x="315" y="23"/>
                    <a:pt x="316" y="24"/>
                    <a:pt x="317" y="24"/>
                  </a:cubicBezTo>
                  <a:cubicBezTo>
                    <a:pt x="317" y="23"/>
                    <a:pt x="318" y="23"/>
                    <a:pt x="318" y="22"/>
                  </a:cubicBezTo>
                  <a:cubicBezTo>
                    <a:pt x="319" y="21"/>
                    <a:pt x="320" y="20"/>
                    <a:pt x="320" y="20"/>
                  </a:cubicBezTo>
                  <a:cubicBezTo>
                    <a:pt x="320" y="19"/>
                    <a:pt x="318" y="18"/>
                    <a:pt x="318" y="18"/>
                  </a:cubicBezTo>
                  <a:cubicBezTo>
                    <a:pt x="318" y="17"/>
                    <a:pt x="320" y="16"/>
                    <a:pt x="320" y="16"/>
                  </a:cubicBezTo>
                  <a:cubicBezTo>
                    <a:pt x="320" y="15"/>
                    <a:pt x="321" y="14"/>
                    <a:pt x="321" y="14"/>
                  </a:cubicBezTo>
                  <a:cubicBezTo>
                    <a:pt x="321" y="14"/>
                    <a:pt x="324" y="15"/>
                    <a:pt x="324" y="15"/>
                  </a:cubicBezTo>
                  <a:cubicBezTo>
                    <a:pt x="324" y="16"/>
                    <a:pt x="322" y="17"/>
                    <a:pt x="322" y="18"/>
                  </a:cubicBezTo>
                  <a:cubicBezTo>
                    <a:pt x="322" y="18"/>
                    <a:pt x="324" y="19"/>
                    <a:pt x="324" y="19"/>
                  </a:cubicBezTo>
                  <a:cubicBezTo>
                    <a:pt x="324" y="20"/>
                    <a:pt x="323" y="21"/>
                    <a:pt x="322" y="21"/>
                  </a:cubicBezTo>
                  <a:cubicBezTo>
                    <a:pt x="322" y="22"/>
                    <a:pt x="321" y="24"/>
                    <a:pt x="321" y="24"/>
                  </a:cubicBezTo>
                  <a:cubicBezTo>
                    <a:pt x="321" y="24"/>
                    <a:pt x="323" y="25"/>
                    <a:pt x="323" y="25"/>
                  </a:cubicBezTo>
                  <a:cubicBezTo>
                    <a:pt x="324" y="25"/>
                    <a:pt x="324" y="23"/>
                    <a:pt x="325" y="23"/>
                  </a:cubicBezTo>
                  <a:cubicBezTo>
                    <a:pt x="325" y="23"/>
                    <a:pt x="327" y="25"/>
                    <a:pt x="327" y="25"/>
                  </a:cubicBezTo>
                  <a:cubicBezTo>
                    <a:pt x="328" y="25"/>
                    <a:pt x="328" y="26"/>
                    <a:pt x="329" y="27"/>
                  </a:cubicBezTo>
                  <a:cubicBezTo>
                    <a:pt x="329" y="26"/>
                    <a:pt x="331" y="25"/>
                    <a:pt x="331" y="24"/>
                  </a:cubicBezTo>
                  <a:cubicBezTo>
                    <a:pt x="331" y="24"/>
                    <a:pt x="329" y="23"/>
                    <a:pt x="329" y="23"/>
                  </a:cubicBezTo>
                  <a:cubicBezTo>
                    <a:pt x="329" y="22"/>
                    <a:pt x="330" y="21"/>
                    <a:pt x="330" y="20"/>
                  </a:cubicBezTo>
                  <a:cubicBezTo>
                    <a:pt x="330" y="20"/>
                    <a:pt x="328" y="19"/>
                    <a:pt x="328" y="19"/>
                  </a:cubicBezTo>
                  <a:cubicBezTo>
                    <a:pt x="328" y="18"/>
                    <a:pt x="330" y="17"/>
                    <a:pt x="330" y="16"/>
                  </a:cubicBezTo>
                  <a:cubicBezTo>
                    <a:pt x="330" y="16"/>
                    <a:pt x="331" y="15"/>
                    <a:pt x="331" y="14"/>
                  </a:cubicBezTo>
                  <a:cubicBezTo>
                    <a:pt x="331" y="14"/>
                    <a:pt x="330" y="13"/>
                    <a:pt x="329" y="13"/>
                  </a:cubicBezTo>
                  <a:cubicBezTo>
                    <a:pt x="329" y="13"/>
                    <a:pt x="331" y="10"/>
                    <a:pt x="331" y="10"/>
                  </a:cubicBezTo>
                  <a:cubicBezTo>
                    <a:pt x="331" y="10"/>
                    <a:pt x="333" y="12"/>
                    <a:pt x="333" y="12"/>
                  </a:cubicBezTo>
                  <a:cubicBezTo>
                    <a:pt x="333" y="12"/>
                    <a:pt x="335" y="10"/>
                    <a:pt x="335" y="10"/>
                  </a:cubicBezTo>
                  <a:cubicBezTo>
                    <a:pt x="335" y="10"/>
                    <a:pt x="337" y="11"/>
                    <a:pt x="337" y="11"/>
                  </a:cubicBezTo>
                  <a:cubicBezTo>
                    <a:pt x="337" y="12"/>
                    <a:pt x="335" y="14"/>
                    <a:pt x="335" y="14"/>
                  </a:cubicBezTo>
                  <a:cubicBezTo>
                    <a:pt x="336" y="14"/>
                    <a:pt x="337" y="15"/>
                    <a:pt x="338" y="15"/>
                  </a:cubicBezTo>
                  <a:cubicBezTo>
                    <a:pt x="338" y="15"/>
                    <a:pt x="339" y="13"/>
                    <a:pt x="339" y="13"/>
                  </a:cubicBezTo>
                  <a:cubicBezTo>
                    <a:pt x="340" y="13"/>
                    <a:pt x="341" y="14"/>
                    <a:pt x="342" y="15"/>
                  </a:cubicBezTo>
                  <a:cubicBezTo>
                    <a:pt x="342" y="15"/>
                    <a:pt x="343" y="17"/>
                    <a:pt x="344" y="17"/>
                  </a:cubicBezTo>
                  <a:cubicBezTo>
                    <a:pt x="344" y="17"/>
                    <a:pt x="345" y="18"/>
                    <a:pt x="346" y="18"/>
                  </a:cubicBezTo>
                  <a:cubicBezTo>
                    <a:pt x="346" y="18"/>
                    <a:pt x="347" y="16"/>
                    <a:pt x="348" y="16"/>
                  </a:cubicBezTo>
                  <a:cubicBezTo>
                    <a:pt x="348" y="15"/>
                    <a:pt x="349" y="14"/>
                    <a:pt x="349" y="14"/>
                  </a:cubicBezTo>
                  <a:cubicBezTo>
                    <a:pt x="350" y="14"/>
                    <a:pt x="351" y="12"/>
                    <a:pt x="351" y="12"/>
                  </a:cubicBezTo>
                  <a:cubicBezTo>
                    <a:pt x="352" y="12"/>
                    <a:pt x="353" y="13"/>
                    <a:pt x="353" y="13"/>
                  </a:cubicBezTo>
                  <a:cubicBezTo>
                    <a:pt x="354" y="13"/>
                    <a:pt x="354" y="11"/>
                    <a:pt x="355" y="11"/>
                  </a:cubicBezTo>
                  <a:cubicBezTo>
                    <a:pt x="355" y="12"/>
                    <a:pt x="357" y="12"/>
                    <a:pt x="357" y="13"/>
                  </a:cubicBezTo>
                  <a:cubicBezTo>
                    <a:pt x="357" y="13"/>
                    <a:pt x="355" y="14"/>
                    <a:pt x="356" y="15"/>
                  </a:cubicBezTo>
                  <a:cubicBezTo>
                    <a:pt x="356" y="16"/>
                    <a:pt x="358" y="16"/>
                    <a:pt x="358" y="17"/>
                  </a:cubicBezTo>
                  <a:cubicBezTo>
                    <a:pt x="358" y="17"/>
                    <a:pt x="356" y="18"/>
                    <a:pt x="356" y="19"/>
                  </a:cubicBezTo>
                  <a:cubicBezTo>
                    <a:pt x="356" y="20"/>
                    <a:pt x="358" y="20"/>
                    <a:pt x="358" y="21"/>
                  </a:cubicBezTo>
                  <a:cubicBezTo>
                    <a:pt x="359" y="20"/>
                    <a:pt x="360" y="19"/>
                    <a:pt x="360" y="18"/>
                  </a:cubicBezTo>
                  <a:cubicBezTo>
                    <a:pt x="360" y="18"/>
                    <a:pt x="362" y="16"/>
                    <a:pt x="362" y="16"/>
                  </a:cubicBezTo>
                  <a:cubicBezTo>
                    <a:pt x="362" y="16"/>
                    <a:pt x="360" y="14"/>
                    <a:pt x="360" y="14"/>
                  </a:cubicBezTo>
                  <a:cubicBezTo>
                    <a:pt x="360" y="14"/>
                    <a:pt x="361" y="12"/>
                    <a:pt x="361" y="12"/>
                  </a:cubicBezTo>
                  <a:cubicBezTo>
                    <a:pt x="361" y="12"/>
                    <a:pt x="363" y="14"/>
                    <a:pt x="363" y="14"/>
                  </a:cubicBezTo>
                  <a:cubicBezTo>
                    <a:pt x="363" y="14"/>
                    <a:pt x="362" y="16"/>
                    <a:pt x="362" y="16"/>
                  </a:cubicBezTo>
                  <a:cubicBezTo>
                    <a:pt x="362" y="16"/>
                    <a:pt x="364" y="18"/>
                    <a:pt x="364" y="18"/>
                  </a:cubicBezTo>
                  <a:cubicBezTo>
                    <a:pt x="365" y="18"/>
                    <a:pt x="365" y="16"/>
                    <a:pt x="366" y="16"/>
                  </a:cubicBezTo>
                  <a:cubicBezTo>
                    <a:pt x="366" y="16"/>
                    <a:pt x="367" y="17"/>
                    <a:pt x="368" y="17"/>
                  </a:cubicBezTo>
                  <a:cubicBezTo>
                    <a:pt x="369" y="17"/>
                    <a:pt x="369" y="15"/>
                    <a:pt x="370" y="15"/>
                  </a:cubicBezTo>
                  <a:cubicBezTo>
                    <a:pt x="370" y="15"/>
                    <a:pt x="371" y="17"/>
                    <a:pt x="372" y="17"/>
                  </a:cubicBezTo>
                  <a:cubicBezTo>
                    <a:pt x="372" y="17"/>
                    <a:pt x="373" y="15"/>
                    <a:pt x="374" y="15"/>
                  </a:cubicBezTo>
                  <a:cubicBezTo>
                    <a:pt x="374" y="15"/>
                    <a:pt x="375" y="16"/>
                    <a:pt x="376" y="16"/>
                  </a:cubicBezTo>
                  <a:cubicBezTo>
                    <a:pt x="376" y="16"/>
                    <a:pt x="377" y="14"/>
                    <a:pt x="378" y="14"/>
                  </a:cubicBezTo>
                  <a:cubicBezTo>
                    <a:pt x="378" y="14"/>
                    <a:pt x="379" y="12"/>
                    <a:pt x="379" y="12"/>
                  </a:cubicBezTo>
                  <a:cubicBezTo>
                    <a:pt x="380" y="12"/>
                    <a:pt x="381" y="14"/>
                    <a:pt x="381" y="14"/>
                  </a:cubicBezTo>
                  <a:cubicBezTo>
                    <a:pt x="382" y="13"/>
                    <a:pt x="383" y="12"/>
                    <a:pt x="383" y="11"/>
                  </a:cubicBezTo>
                  <a:cubicBezTo>
                    <a:pt x="384" y="11"/>
                    <a:pt x="384" y="9"/>
                    <a:pt x="385" y="9"/>
                  </a:cubicBezTo>
                  <a:cubicBezTo>
                    <a:pt x="385" y="9"/>
                    <a:pt x="387" y="11"/>
                    <a:pt x="387" y="11"/>
                  </a:cubicBezTo>
                  <a:cubicBezTo>
                    <a:pt x="387" y="12"/>
                    <a:pt x="386" y="12"/>
                    <a:pt x="385" y="13"/>
                  </a:cubicBezTo>
                  <a:cubicBezTo>
                    <a:pt x="385" y="13"/>
                    <a:pt x="384" y="15"/>
                    <a:pt x="384" y="15"/>
                  </a:cubicBezTo>
                  <a:cubicBezTo>
                    <a:pt x="384" y="15"/>
                    <a:pt x="386" y="17"/>
                    <a:pt x="386" y="17"/>
                  </a:cubicBezTo>
                  <a:cubicBezTo>
                    <a:pt x="385" y="18"/>
                    <a:pt x="385" y="18"/>
                    <a:pt x="384" y="19"/>
                  </a:cubicBezTo>
                  <a:cubicBezTo>
                    <a:pt x="384" y="20"/>
                    <a:pt x="383" y="21"/>
                    <a:pt x="383" y="21"/>
                  </a:cubicBezTo>
                  <a:cubicBezTo>
                    <a:pt x="382" y="22"/>
                    <a:pt x="381" y="20"/>
                    <a:pt x="380" y="20"/>
                  </a:cubicBezTo>
                  <a:cubicBezTo>
                    <a:pt x="380" y="20"/>
                    <a:pt x="379" y="22"/>
                    <a:pt x="379" y="22"/>
                  </a:cubicBezTo>
                  <a:cubicBezTo>
                    <a:pt x="378" y="22"/>
                    <a:pt x="377" y="20"/>
                    <a:pt x="376" y="20"/>
                  </a:cubicBezTo>
                  <a:cubicBezTo>
                    <a:pt x="376" y="20"/>
                    <a:pt x="375" y="22"/>
                    <a:pt x="375" y="22"/>
                  </a:cubicBezTo>
                  <a:cubicBezTo>
                    <a:pt x="375" y="23"/>
                    <a:pt x="377" y="24"/>
                    <a:pt x="377" y="24"/>
                  </a:cubicBezTo>
                  <a:cubicBezTo>
                    <a:pt x="377" y="25"/>
                    <a:pt x="375" y="26"/>
                    <a:pt x="375" y="26"/>
                  </a:cubicBezTo>
                  <a:cubicBezTo>
                    <a:pt x="376" y="26"/>
                    <a:pt x="377" y="28"/>
                    <a:pt x="377" y="28"/>
                  </a:cubicBezTo>
                  <a:cubicBezTo>
                    <a:pt x="378" y="28"/>
                    <a:pt x="379" y="26"/>
                    <a:pt x="379" y="26"/>
                  </a:cubicBezTo>
                  <a:cubicBezTo>
                    <a:pt x="380" y="26"/>
                    <a:pt x="381" y="28"/>
                    <a:pt x="381" y="28"/>
                  </a:cubicBezTo>
                  <a:cubicBezTo>
                    <a:pt x="382" y="28"/>
                    <a:pt x="382" y="25"/>
                    <a:pt x="383" y="25"/>
                  </a:cubicBezTo>
                  <a:cubicBezTo>
                    <a:pt x="384" y="25"/>
                    <a:pt x="385" y="27"/>
                    <a:pt x="385" y="27"/>
                  </a:cubicBezTo>
                  <a:cubicBezTo>
                    <a:pt x="385" y="26"/>
                    <a:pt x="387" y="25"/>
                    <a:pt x="387" y="25"/>
                  </a:cubicBezTo>
                  <a:cubicBezTo>
                    <a:pt x="387" y="24"/>
                    <a:pt x="385" y="24"/>
                    <a:pt x="385" y="23"/>
                  </a:cubicBezTo>
                  <a:cubicBezTo>
                    <a:pt x="385" y="22"/>
                    <a:pt x="386" y="22"/>
                    <a:pt x="386" y="21"/>
                  </a:cubicBezTo>
                  <a:cubicBezTo>
                    <a:pt x="387" y="20"/>
                    <a:pt x="388" y="19"/>
                    <a:pt x="388" y="19"/>
                  </a:cubicBezTo>
                  <a:cubicBezTo>
                    <a:pt x="388" y="18"/>
                    <a:pt x="386" y="17"/>
                    <a:pt x="386" y="17"/>
                  </a:cubicBezTo>
                  <a:cubicBezTo>
                    <a:pt x="386" y="17"/>
                    <a:pt x="387" y="15"/>
                    <a:pt x="388" y="15"/>
                  </a:cubicBezTo>
                  <a:cubicBezTo>
                    <a:pt x="388" y="15"/>
                    <a:pt x="390" y="17"/>
                    <a:pt x="390" y="16"/>
                  </a:cubicBezTo>
                  <a:cubicBezTo>
                    <a:pt x="390" y="16"/>
                    <a:pt x="392" y="14"/>
                    <a:pt x="392" y="14"/>
                  </a:cubicBezTo>
                  <a:cubicBezTo>
                    <a:pt x="392" y="14"/>
                    <a:pt x="389" y="12"/>
                    <a:pt x="389" y="12"/>
                  </a:cubicBezTo>
                  <a:cubicBezTo>
                    <a:pt x="390" y="12"/>
                    <a:pt x="391" y="10"/>
                    <a:pt x="391" y="10"/>
                  </a:cubicBezTo>
                  <a:cubicBezTo>
                    <a:pt x="392" y="10"/>
                    <a:pt x="393" y="12"/>
                    <a:pt x="393" y="12"/>
                  </a:cubicBezTo>
                  <a:cubicBezTo>
                    <a:pt x="393" y="13"/>
                    <a:pt x="391" y="14"/>
                    <a:pt x="392" y="14"/>
                  </a:cubicBezTo>
                  <a:cubicBezTo>
                    <a:pt x="392" y="15"/>
                    <a:pt x="394" y="15"/>
                    <a:pt x="394" y="16"/>
                  </a:cubicBezTo>
                  <a:cubicBezTo>
                    <a:pt x="394" y="17"/>
                    <a:pt x="396" y="17"/>
                    <a:pt x="396" y="18"/>
                  </a:cubicBezTo>
                  <a:cubicBezTo>
                    <a:pt x="396" y="18"/>
                    <a:pt x="395" y="19"/>
                    <a:pt x="394" y="20"/>
                  </a:cubicBezTo>
                  <a:cubicBezTo>
                    <a:pt x="394" y="20"/>
                    <a:pt x="392" y="18"/>
                    <a:pt x="392" y="18"/>
                  </a:cubicBezTo>
                  <a:cubicBezTo>
                    <a:pt x="392" y="18"/>
                    <a:pt x="391" y="20"/>
                    <a:pt x="390" y="20"/>
                  </a:cubicBezTo>
                  <a:cubicBezTo>
                    <a:pt x="390" y="21"/>
                    <a:pt x="389" y="22"/>
                    <a:pt x="389" y="23"/>
                  </a:cubicBezTo>
                  <a:cubicBezTo>
                    <a:pt x="389" y="23"/>
                    <a:pt x="390" y="24"/>
                    <a:pt x="391" y="24"/>
                  </a:cubicBezTo>
                  <a:cubicBezTo>
                    <a:pt x="391" y="24"/>
                    <a:pt x="392" y="22"/>
                    <a:pt x="393" y="22"/>
                  </a:cubicBezTo>
                  <a:cubicBezTo>
                    <a:pt x="393" y="22"/>
                    <a:pt x="394" y="24"/>
                    <a:pt x="395" y="24"/>
                  </a:cubicBezTo>
                  <a:cubicBezTo>
                    <a:pt x="395" y="24"/>
                    <a:pt x="396" y="22"/>
                    <a:pt x="397" y="22"/>
                  </a:cubicBezTo>
                  <a:cubicBezTo>
                    <a:pt x="397" y="21"/>
                    <a:pt x="398" y="23"/>
                    <a:pt x="399" y="23"/>
                  </a:cubicBezTo>
                  <a:cubicBezTo>
                    <a:pt x="399" y="23"/>
                    <a:pt x="400" y="22"/>
                    <a:pt x="400" y="21"/>
                  </a:cubicBezTo>
                  <a:cubicBezTo>
                    <a:pt x="401" y="20"/>
                    <a:pt x="402" y="20"/>
                    <a:pt x="402" y="19"/>
                  </a:cubicBezTo>
                  <a:cubicBezTo>
                    <a:pt x="402" y="19"/>
                    <a:pt x="404" y="17"/>
                    <a:pt x="404" y="17"/>
                  </a:cubicBezTo>
                  <a:cubicBezTo>
                    <a:pt x="404" y="17"/>
                    <a:pt x="406" y="18"/>
                    <a:pt x="406" y="18"/>
                  </a:cubicBezTo>
                  <a:cubicBezTo>
                    <a:pt x="406" y="19"/>
                    <a:pt x="404" y="20"/>
                    <a:pt x="404" y="20"/>
                  </a:cubicBezTo>
                  <a:cubicBezTo>
                    <a:pt x="405" y="21"/>
                    <a:pt x="407" y="22"/>
                    <a:pt x="407" y="22"/>
                  </a:cubicBezTo>
                  <a:cubicBezTo>
                    <a:pt x="407" y="23"/>
                    <a:pt x="405" y="24"/>
                    <a:pt x="405" y="24"/>
                  </a:cubicBezTo>
                  <a:cubicBezTo>
                    <a:pt x="405" y="25"/>
                    <a:pt x="407" y="26"/>
                    <a:pt x="407" y="26"/>
                  </a:cubicBezTo>
                  <a:cubicBezTo>
                    <a:pt x="408" y="26"/>
                    <a:pt x="408" y="24"/>
                    <a:pt x="409" y="24"/>
                  </a:cubicBezTo>
                  <a:cubicBezTo>
                    <a:pt x="409" y="23"/>
                    <a:pt x="407" y="23"/>
                    <a:pt x="407" y="22"/>
                  </a:cubicBezTo>
                  <a:cubicBezTo>
                    <a:pt x="407" y="22"/>
                    <a:pt x="408" y="20"/>
                    <a:pt x="408" y="20"/>
                  </a:cubicBezTo>
                  <a:cubicBezTo>
                    <a:pt x="409" y="19"/>
                    <a:pt x="410" y="18"/>
                    <a:pt x="410" y="18"/>
                  </a:cubicBezTo>
                  <a:cubicBezTo>
                    <a:pt x="410" y="17"/>
                    <a:pt x="408" y="17"/>
                    <a:pt x="408" y="16"/>
                  </a:cubicBezTo>
                  <a:cubicBezTo>
                    <a:pt x="408" y="16"/>
                    <a:pt x="409" y="14"/>
                    <a:pt x="410" y="14"/>
                  </a:cubicBezTo>
                  <a:cubicBezTo>
                    <a:pt x="410" y="14"/>
                    <a:pt x="412" y="15"/>
                    <a:pt x="412" y="15"/>
                  </a:cubicBezTo>
                  <a:cubicBezTo>
                    <a:pt x="412" y="16"/>
                    <a:pt x="410" y="17"/>
                    <a:pt x="410" y="18"/>
                  </a:cubicBezTo>
                  <a:cubicBezTo>
                    <a:pt x="410" y="18"/>
                    <a:pt x="412" y="19"/>
                    <a:pt x="412" y="19"/>
                  </a:cubicBezTo>
                  <a:cubicBezTo>
                    <a:pt x="412" y="20"/>
                    <a:pt x="410" y="21"/>
                    <a:pt x="411" y="22"/>
                  </a:cubicBezTo>
                  <a:cubicBezTo>
                    <a:pt x="411" y="22"/>
                    <a:pt x="413" y="23"/>
                    <a:pt x="413" y="23"/>
                  </a:cubicBezTo>
                  <a:cubicBezTo>
                    <a:pt x="413" y="24"/>
                    <a:pt x="415" y="25"/>
                    <a:pt x="415" y="25"/>
                  </a:cubicBezTo>
                  <a:cubicBezTo>
                    <a:pt x="415" y="25"/>
                    <a:pt x="416" y="23"/>
                    <a:pt x="417" y="23"/>
                  </a:cubicBezTo>
                  <a:cubicBezTo>
                    <a:pt x="417" y="22"/>
                    <a:pt x="418" y="21"/>
                    <a:pt x="418" y="21"/>
                  </a:cubicBezTo>
                  <a:cubicBezTo>
                    <a:pt x="419" y="20"/>
                    <a:pt x="420" y="19"/>
                    <a:pt x="420" y="18"/>
                  </a:cubicBezTo>
                  <a:cubicBezTo>
                    <a:pt x="420" y="18"/>
                    <a:pt x="421" y="16"/>
                    <a:pt x="422" y="16"/>
                  </a:cubicBezTo>
                  <a:cubicBezTo>
                    <a:pt x="422" y="16"/>
                    <a:pt x="424" y="18"/>
                    <a:pt x="424" y="18"/>
                  </a:cubicBezTo>
                  <a:cubicBezTo>
                    <a:pt x="425" y="18"/>
                    <a:pt x="425" y="16"/>
                    <a:pt x="426" y="16"/>
                  </a:cubicBezTo>
                  <a:cubicBezTo>
                    <a:pt x="426" y="16"/>
                    <a:pt x="428" y="17"/>
                    <a:pt x="428" y="17"/>
                  </a:cubicBezTo>
                  <a:cubicBezTo>
                    <a:pt x="428" y="18"/>
                    <a:pt x="426" y="19"/>
                    <a:pt x="426" y="20"/>
                  </a:cubicBezTo>
                  <a:cubicBezTo>
                    <a:pt x="426" y="20"/>
                    <a:pt x="428" y="21"/>
                    <a:pt x="429" y="21"/>
                  </a:cubicBezTo>
                  <a:cubicBezTo>
                    <a:pt x="429" y="21"/>
                    <a:pt x="430" y="23"/>
                    <a:pt x="431" y="23"/>
                  </a:cubicBezTo>
                  <a:cubicBezTo>
                    <a:pt x="431" y="22"/>
                    <a:pt x="433" y="21"/>
                    <a:pt x="433" y="21"/>
                  </a:cubicBezTo>
                  <a:cubicBezTo>
                    <a:pt x="432" y="20"/>
                    <a:pt x="430" y="20"/>
                    <a:pt x="430" y="19"/>
                  </a:cubicBezTo>
                  <a:cubicBezTo>
                    <a:pt x="430" y="18"/>
                    <a:pt x="432" y="18"/>
                    <a:pt x="432" y="17"/>
                  </a:cubicBezTo>
                  <a:cubicBezTo>
                    <a:pt x="432" y="16"/>
                    <a:pt x="430" y="16"/>
                    <a:pt x="430" y="15"/>
                  </a:cubicBezTo>
                  <a:cubicBezTo>
                    <a:pt x="430" y="15"/>
                    <a:pt x="431" y="13"/>
                    <a:pt x="431" y="13"/>
                  </a:cubicBezTo>
                  <a:cubicBezTo>
                    <a:pt x="432" y="12"/>
                    <a:pt x="433" y="11"/>
                    <a:pt x="433" y="11"/>
                  </a:cubicBezTo>
                  <a:cubicBezTo>
                    <a:pt x="435" y="12"/>
                    <a:pt x="436" y="13"/>
                    <a:pt x="438" y="14"/>
                  </a:cubicBezTo>
                  <a:cubicBezTo>
                    <a:pt x="438" y="15"/>
                    <a:pt x="436" y="16"/>
                    <a:pt x="436" y="16"/>
                  </a:cubicBezTo>
                  <a:cubicBezTo>
                    <a:pt x="436" y="17"/>
                    <a:pt x="438" y="17"/>
                    <a:pt x="438" y="18"/>
                  </a:cubicBezTo>
                  <a:cubicBezTo>
                    <a:pt x="438" y="18"/>
                    <a:pt x="436" y="20"/>
                    <a:pt x="436" y="20"/>
                  </a:cubicBezTo>
                  <a:cubicBezTo>
                    <a:pt x="437" y="21"/>
                    <a:pt x="438" y="21"/>
                    <a:pt x="439" y="22"/>
                  </a:cubicBezTo>
                  <a:cubicBezTo>
                    <a:pt x="439" y="22"/>
                    <a:pt x="440" y="23"/>
                    <a:pt x="441" y="24"/>
                  </a:cubicBezTo>
                  <a:cubicBezTo>
                    <a:pt x="442" y="22"/>
                    <a:pt x="443" y="21"/>
                    <a:pt x="444" y="19"/>
                  </a:cubicBezTo>
                  <a:cubicBezTo>
                    <a:pt x="444" y="18"/>
                    <a:pt x="442" y="18"/>
                    <a:pt x="442" y="17"/>
                  </a:cubicBezTo>
                  <a:cubicBezTo>
                    <a:pt x="442" y="17"/>
                    <a:pt x="444" y="16"/>
                    <a:pt x="444" y="15"/>
                  </a:cubicBezTo>
                  <a:cubicBezTo>
                    <a:pt x="444" y="14"/>
                    <a:pt x="442" y="14"/>
                    <a:pt x="442" y="13"/>
                  </a:cubicBezTo>
                  <a:cubicBezTo>
                    <a:pt x="441" y="13"/>
                    <a:pt x="443" y="12"/>
                    <a:pt x="443" y="11"/>
                  </a:cubicBezTo>
                  <a:cubicBezTo>
                    <a:pt x="443" y="11"/>
                    <a:pt x="441" y="10"/>
                    <a:pt x="441" y="10"/>
                  </a:cubicBezTo>
                  <a:cubicBezTo>
                    <a:pt x="442" y="9"/>
                    <a:pt x="442" y="8"/>
                    <a:pt x="443" y="7"/>
                  </a:cubicBezTo>
                  <a:cubicBezTo>
                    <a:pt x="443" y="7"/>
                    <a:pt x="444" y="5"/>
                    <a:pt x="444" y="5"/>
                  </a:cubicBezTo>
                  <a:cubicBezTo>
                    <a:pt x="445" y="5"/>
                    <a:pt x="447" y="7"/>
                    <a:pt x="447" y="7"/>
                  </a:cubicBezTo>
                  <a:cubicBezTo>
                    <a:pt x="447" y="7"/>
                    <a:pt x="445" y="8"/>
                    <a:pt x="445" y="9"/>
                  </a:cubicBezTo>
                  <a:cubicBezTo>
                    <a:pt x="446" y="10"/>
                    <a:pt x="446" y="10"/>
                    <a:pt x="447" y="11"/>
                  </a:cubicBezTo>
                  <a:cubicBezTo>
                    <a:pt x="448" y="11"/>
                    <a:pt x="449" y="12"/>
                    <a:pt x="449" y="12"/>
                  </a:cubicBezTo>
                  <a:cubicBezTo>
                    <a:pt x="450" y="13"/>
                    <a:pt x="448" y="14"/>
                    <a:pt x="448" y="15"/>
                  </a:cubicBezTo>
                  <a:cubicBezTo>
                    <a:pt x="447" y="15"/>
                    <a:pt x="446" y="17"/>
                    <a:pt x="446" y="17"/>
                  </a:cubicBezTo>
                  <a:cubicBezTo>
                    <a:pt x="446" y="17"/>
                    <a:pt x="448" y="18"/>
                    <a:pt x="448" y="19"/>
                  </a:cubicBezTo>
                  <a:cubicBezTo>
                    <a:pt x="449" y="19"/>
                    <a:pt x="450" y="20"/>
                    <a:pt x="450" y="20"/>
                  </a:cubicBezTo>
                  <a:cubicBezTo>
                    <a:pt x="451" y="21"/>
                    <a:pt x="449" y="22"/>
                    <a:pt x="449" y="23"/>
                  </a:cubicBezTo>
                  <a:cubicBezTo>
                    <a:pt x="449" y="23"/>
                    <a:pt x="447" y="24"/>
                    <a:pt x="447" y="25"/>
                  </a:cubicBezTo>
                  <a:cubicBezTo>
                    <a:pt x="447" y="25"/>
                    <a:pt x="449" y="26"/>
                    <a:pt x="449" y="26"/>
                  </a:cubicBezTo>
                  <a:cubicBezTo>
                    <a:pt x="449" y="27"/>
                    <a:pt x="451" y="28"/>
                    <a:pt x="452" y="28"/>
                  </a:cubicBezTo>
                  <a:cubicBezTo>
                    <a:pt x="452" y="27"/>
                    <a:pt x="453" y="27"/>
                    <a:pt x="453" y="26"/>
                  </a:cubicBezTo>
                  <a:cubicBezTo>
                    <a:pt x="453" y="26"/>
                    <a:pt x="451" y="25"/>
                    <a:pt x="451" y="24"/>
                  </a:cubicBezTo>
                  <a:cubicBezTo>
                    <a:pt x="451" y="24"/>
                    <a:pt x="452" y="23"/>
                    <a:pt x="453" y="22"/>
                  </a:cubicBezTo>
                  <a:cubicBezTo>
                    <a:pt x="453" y="21"/>
                    <a:pt x="454" y="20"/>
                    <a:pt x="454" y="20"/>
                  </a:cubicBezTo>
                  <a:cubicBezTo>
                    <a:pt x="455" y="20"/>
                    <a:pt x="456" y="22"/>
                    <a:pt x="457" y="21"/>
                  </a:cubicBezTo>
                  <a:cubicBezTo>
                    <a:pt x="457" y="21"/>
                    <a:pt x="458" y="20"/>
                    <a:pt x="458" y="19"/>
                  </a:cubicBezTo>
                  <a:cubicBezTo>
                    <a:pt x="459" y="19"/>
                    <a:pt x="460" y="18"/>
                    <a:pt x="460" y="17"/>
                  </a:cubicBezTo>
                  <a:cubicBezTo>
                    <a:pt x="461" y="16"/>
                    <a:pt x="461" y="16"/>
                    <a:pt x="462" y="15"/>
                  </a:cubicBezTo>
                  <a:cubicBezTo>
                    <a:pt x="462" y="14"/>
                    <a:pt x="464" y="13"/>
                    <a:pt x="463" y="13"/>
                  </a:cubicBezTo>
                  <a:cubicBezTo>
                    <a:pt x="463" y="12"/>
                    <a:pt x="462" y="11"/>
                    <a:pt x="461" y="11"/>
                  </a:cubicBezTo>
                  <a:cubicBezTo>
                    <a:pt x="461" y="11"/>
                    <a:pt x="459" y="9"/>
                    <a:pt x="459" y="9"/>
                  </a:cubicBezTo>
                  <a:cubicBezTo>
                    <a:pt x="459" y="9"/>
                    <a:pt x="460" y="7"/>
                    <a:pt x="461" y="7"/>
                  </a:cubicBezTo>
                  <a:cubicBezTo>
                    <a:pt x="461" y="7"/>
                    <a:pt x="462" y="9"/>
                    <a:pt x="463" y="9"/>
                  </a:cubicBezTo>
                  <a:cubicBezTo>
                    <a:pt x="463" y="8"/>
                    <a:pt x="464" y="6"/>
                    <a:pt x="465" y="6"/>
                  </a:cubicBezTo>
                  <a:cubicBezTo>
                    <a:pt x="465" y="7"/>
                    <a:pt x="466" y="8"/>
                    <a:pt x="467" y="8"/>
                  </a:cubicBezTo>
                  <a:cubicBezTo>
                    <a:pt x="467" y="8"/>
                    <a:pt x="469" y="10"/>
                    <a:pt x="469" y="10"/>
                  </a:cubicBezTo>
                  <a:cubicBezTo>
                    <a:pt x="470" y="10"/>
                    <a:pt x="471" y="12"/>
                    <a:pt x="471" y="11"/>
                  </a:cubicBezTo>
                  <a:cubicBezTo>
                    <a:pt x="472" y="11"/>
                    <a:pt x="473" y="10"/>
                    <a:pt x="473" y="9"/>
                  </a:cubicBezTo>
                  <a:cubicBezTo>
                    <a:pt x="474" y="9"/>
                    <a:pt x="474" y="8"/>
                    <a:pt x="475" y="7"/>
                  </a:cubicBezTo>
                  <a:cubicBezTo>
                    <a:pt x="475" y="6"/>
                    <a:pt x="476" y="6"/>
                    <a:pt x="476" y="5"/>
                  </a:cubicBezTo>
                  <a:cubicBezTo>
                    <a:pt x="477" y="5"/>
                    <a:pt x="479" y="6"/>
                    <a:pt x="479" y="6"/>
                  </a:cubicBezTo>
                  <a:cubicBezTo>
                    <a:pt x="479" y="7"/>
                    <a:pt x="477" y="8"/>
                    <a:pt x="477" y="9"/>
                  </a:cubicBezTo>
                  <a:cubicBezTo>
                    <a:pt x="477" y="9"/>
                    <a:pt x="479" y="10"/>
                    <a:pt x="479" y="10"/>
                  </a:cubicBezTo>
                  <a:cubicBezTo>
                    <a:pt x="479" y="11"/>
                    <a:pt x="478" y="12"/>
                    <a:pt x="478" y="13"/>
                  </a:cubicBezTo>
                  <a:cubicBezTo>
                    <a:pt x="477" y="13"/>
                    <a:pt x="476" y="14"/>
                    <a:pt x="476" y="15"/>
                  </a:cubicBezTo>
                  <a:cubicBezTo>
                    <a:pt x="476" y="15"/>
                    <a:pt x="474" y="17"/>
                    <a:pt x="474" y="17"/>
                  </a:cubicBezTo>
                  <a:cubicBezTo>
                    <a:pt x="474" y="17"/>
                    <a:pt x="476" y="19"/>
                    <a:pt x="476" y="19"/>
                  </a:cubicBezTo>
                  <a:cubicBezTo>
                    <a:pt x="477" y="19"/>
                    <a:pt x="478" y="20"/>
                    <a:pt x="479" y="21"/>
                  </a:cubicBezTo>
                  <a:cubicBezTo>
                    <a:pt x="479" y="21"/>
                    <a:pt x="481" y="22"/>
                    <a:pt x="481" y="22"/>
                  </a:cubicBezTo>
                  <a:cubicBezTo>
                    <a:pt x="481" y="22"/>
                    <a:pt x="479" y="24"/>
                    <a:pt x="479" y="24"/>
                  </a:cubicBezTo>
                  <a:cubicBezTo>
                    <a:pt x="479" y="25"/>
                    <a:pt x="477" y="26"/>
                    <a:pt x="477" y="27"/>
                  </a:cubicBezTo>
                  <a:cubicBezTo>
                    <a:pt x="478" y="27"/>
                    <a:pt x="479" y="28"/>
                    <a:pt x="480" y="28"/>
                  </a:cubicBezTo>
                  <a:cubicBezTo>
                    <a:pt x="480" y="29"/>
                    <a:pt x="481" y="29"/>
                    <a:pt x="482" y="30"/>
                  </a:cubicBezTo>
                  <a:cubicBezTo>
                    <a:pt x="482" y="29"/>
                    <a:pt x="483" y="29"/>
                    <a:pt x="484" y="28"/>
                  </a:cubicBezTo>
                  <a:cubicBezTo>
                    <a:pt x="484" y="27"/>
                    <a:pt x="485" y="26"/>
                    <a:pt x="485" y="26"/>
                  </a:cubicBezTo>
                  <a:cubicBezTo>
                    <a:pt x="485" y="25"/>
                    <a:pt x="487" y="24"/>
                    <a:pt x="487" y="23"/>
                  </a:cubicBezTo>
                  <a:cubicBezTo>
                    <a:pt x="487" y="23"/>
                    <a:pt x="485" y="22"/>
                    <a:pt x="485" y="22"/>
                  </a:cubicBezTo>
                  <a:cubicBezTo>
                    <a:pt x="485" y="21"/>
                    <a:pt x="486" y="20"/>
                    <a:pt x="486" y="19"/>
                  </a:cubicBezTo>
                  <a:cubicBezTo>
                    <a:pt x="487" y="19"/>
                    <a:pt x="488" y="18"/>
                    <a:pt x="488" y="17"/>
                  </a:cubicBezTo>
                  <a:cubicBezTo>
                    <a:pt x="488" y="17"/>
                    <a:pt x="486" y="16"/>
                    <a:pt x="486" y="16"/>
                  </a:cubicBezTo>
                  <a:cubicBezTo>
                    <a:pt x="486" y="15"/>
                    <a:pt x="487" y="13"/>
                    <a:pt x="488" y="13"/>
                  </a:cubicBezTo>
                  <a:cubicBezTo>
                    <a:pt x="488" y="13"/>
                    <a:pt x="489" y="15"/>
                    <a:pt x="490" y="15"/>
                  </a:cubicBezTo>
                  <a:cubicBezTo>
                    <a:pt x="490" y="15"/>
                    <a:pt x="491" y="13"/>
                    <a:pt x="492" y="13"/>
                  </a:cubicBezTo>
                  <a:cubicBezTo>
                    <a:pt x="492" y="12"/>
                    <a:pt x="493" y="11"/>
                    <a:pt x="493" y="11"/>
                  </a:cubicBezTo>
                  <a:cubicBezTo>
                    <a:pt x="493" y="10"/>
                    <a:pt x="491" y="9"/>
                    <a:pt x="491" y="9"/>
                  </a:cubicBezTo>
                  <a:cubicBezTo>
                    <a:pt x="492" y="7"/>
                    <a:pt x="493" y="6"/>
                    <a:pt x="494" y="4"/>
                  </a:cubicBezTo>
                  <a:cubicBezTo>
                    <a:pt x="496" y="6"/>
                    <a:pt x="497" y="7"/>
                    <a:pt x="499" y="8"/>
                  </a:cubicBezTo>
                  <a:cubicBezTo>
                    <a:pt x="499" y="8"/>
                    <a:pt x="501" y="9"/>
                    <a:pt x="501" y="9"/>
                  </a:cubicBezTo>
                  <a:cubicBezTo>
                    <a:pt x="501" y="10"/>
                    <a:pt x="499" y="11"/>
                    <a:pt x="499" y="12"/>
                  </a:cubicBezTo>
                  <a:cubicBezTo>
                    <a:pt x="500" y="12"/>
                    <a:pt x="501" y="13"/>
                    <a:pt x="502" y="13"/>
                  </a:cubicBezTo>
                  <a:cubicBezTo>
                    <a:pt x="502" y="14"/>
                    <a:pt x="500" y="15"/>
                    <a:pt x="500" y="16"/>
                  </a:cubicBezTo>
                  <a:cubicBezTo>
                    <a:pt x="500" y="16"/>
                    <a:pt x="502" y="17"/>
                    <a:pt x="502" y="17"/>
                  </a:cubicBezTo>
                  <a:cubicBezTo>
                    <a:pt x="502" y="18"/>
                    <a:pt x="500" y="19"/>
                    <a:pt x="500" y="20"/>
                  </a:cubicBezTo>
                  <a:cubicBezTo>
                    <a:pt x="501" y="20"/>
                    <a:pt x="503" y="21"/>
                    <a:pt x="503" y="21"/>
                  </a:cubicBezTo>
                  <a:cubicBezTo>
                    <a:pt x="503" y="22"/>
                    <a:pt x="501" y="23"/>
                    <a:pt x="501" y="24"/>
                  </a:cubicBezTo>
                  <a:cubicBezTo>
                    <a:pt x="501" y="24"/>
                    <a:pt x="503" y="25"/>
                    <a:pt x="503" y="25"/>
                  </a:cubicBezTo>
                  <a:cubicBezTo>
                    <a:pt x="504" y="26"/>
                    <a:pt x="505" y="26"/>
                    <a:pt x="505" y="27"/>
                  </a:cubicBezTo>
                  <a:cubicBezTo>
                    <a:pt x="506" y="26"/>
                    <a:pt x="507" y="25"/>
                    <a:pt x="507" y="25"/>
                  </a:cubicBezTo>
                  <a:cubicBezTo>
                    <a:pt x="508" y="24"/>
                    <a:pt x="509" y="23"/>
                    <a:pt x="509" y="22"/>
                  </a:cubicBezTo>
                  <a:cubicBezTo>
                    <a:pt x="509" y="22"/>
                    <a:pt x="507" y="21"/>
                    <a:pt x="507" y="21"/>
                  </a:cubicBezTo>
                  <a:cubicBezTo>
                    <a:pt x="507" y="20"/>
                    <a:pt x="508" y="19"/>
                    <a:pt x="508" y="19"/>
                  </a:cubicBezTo>
                  <a:cubicBezTo>
                    <a:pt x="509" y="18"/>
                    <a:pt x="510" y="17"/>
                    <a:pt x="510" y="16"/>
                  </a:cubicBezTo>
                  <a:cubicBezTo>
                    <a:pt x="511" y="16"/>
                    <a:pt x="511" y="15"/>
                    <a:pt x="512" y="14"/>
                  </a:cubicBezTo>
                  <a:cubicBezTo>
                    <a:pt x="513" y="13"/>
                    <a:pt x="514" y="11"/>
                    <a:pt x="515" y="10"/>
                  </a:cubicBezTo>
                  <a:cubicBezTo>
                    <a:pt x="516" y="10"/>
                    <a:pt x="517" y="11"/>
                    <a:pt x="517" y="11"/>
                  </a:cubicBezTo>
                  <a:cubicBezTo>
                    <a:pt x="518" y="12"/>
                    <a:pt x="519" y="12"/>
                    <a:pt x="520" y="13"/>
                  </a:cubicBezTo>
                  <a:cubicBezTo>
                    <a:pt x="520" y="14"/>
                    <a:pt x="521" y="14"/>
                    <a:pt x="522" y="15"/>
                  </a:cubicBezTo>
                  <a:cubicBezTo>
                    <a:pt x="522" y="14"/>
                    <a:pt x="523" y="13"/>
                    <a:pt x="524" y="12"/>
                  </a:cubicBezTo>
                  <a:cubicBezTo>
                    <a:pt x="523" y="13"/>
                    <a:pt x="526" y="14"/>
                    <a:pt x="526" y="14"/>
                  </a:cubicBezTo>
                  <a:cubicBezTo>
                    <a:pt x="526" y="14"/>
                    <a:pt x="524" y="16"/>
                    <a:pt x="524" y="16"/>
                  </a:cubicBezTo>
                  <a:cubicBezTo>
                    <a:pt x="524" y="16"/>
                    <a:pt x="522" y="15"/>
                    <a:pt x="522" y="15"/>
                  </a:cubicBezTo>
                  <a:cubicBezTo>
                    <a:pt x="522" y="15"/>
                    <a:pt x="520" y="17"/>
                    <a:pt x="520" y="17"/>
                  </a:cubicBezTo>
                  <a:cubicBezTo>
                    <a:pt x="520" y="17"/>
                    <a:pt x="522" y="19"/>
                    <a:pt x="522" y="19"/>
                  </a:cubicBezTo>
                  <a:cubicBezTo>
                    <a:pt x="522" y="19"/>
                    <a:pt x="521" y="20"/>
                    <a:pt x="521" y="21"/>
                  </a:cubicBezTo>
                  <a:cubicBezTo>
                    <a:pt x="520" y="22"/>
                    <a:pt x="520" y="22"/>
                    <a:pt x="519" y="23"/>
                  </a:cubicBezTo>
                  <a:cubicBezTo>
                    <a:pt x="518" y="24"/>
                    <a:pt x="518" y="25"/>
                    <a:pt x="517" y="25"/>
                  </a:cubicBezTo>
                  <a:cubicBezTo>
                    <a:pt x="517" y="26"/>
                    <a:pt x="516" y="27"/>
                    <a:pt x="516" y="28"/>
                  </a:cubicBezTo>
                  <a:cubicBezTo>
                    <a:pt x="515" y="28"/>
                    <a:pt x="518" y="29"/>
                    <a:pt x="518" y="29"/>
                  </a:cubicBezTo>
                  <a:cubicBezTo>
                    <a:pt x="519" y="28"/>
                    <a:pt x="520" y="26"/>
                    <a:pt x="521" y="25"/>
                  </a:cubicBezTo>
                  <a:cubicBezTo>
                    <a:pt x="522" y="24"/>
                    <a:pt x="522" y="23"/>
                    <a:pt x="523" y="23"/>
                  </a:cubicBezTo>
                  <a:cubicBezTo>
                    <a:pt x="523" y="22"/>
                    <a:pt x="525" y="24"/>
                    <a:pt x="525" y="24"/>
                  </a:cubicBezTo>
                  <a:cubicBezTo>
                    <a:pt x="526" y="24"/>
                    <a:pt x="527" y="22"/>
                    <a:pt x="527" y="22"/>
                  </a:cubicBezTo>
                  <a:cubicBezTo>
                    <a:pt x="527" y="21"/>
                    <a:pt x="528" y="21"/>
                    <a:pt x="529" y="20"/>
                  </a:cubicBezTo>
                  <a:cubicBezTo>
                    <a:pt x="529" y="19"/>
                    <a:pt x="530" y="18"/>
                    <a:pt x="530" y="18"/>
                  </a:cubicBezTo>
                  <a:cubicBezTo>
                    <a:pt x="530" y="17"/>
                    <a:pt x="528" y="16"/>
                    <a:pt x="528" y="16"/>
                  </a:cubicBezTo>
                  <a:cubicBezTo>
                    <a:pt x="528" y="15"/>
                    <a:pt x="530" y="14"/>
                    <a:pt x="530" y="14"/>
                  </a:cubicBezTo>
                  <a:cubicBezTo>
                    <a:pt x="529" y="14"/>
                    <a:pt x="528" y="12"/>
                    <a:pt x="528" y="12"/>
                  </a:cubicBezTo>
                  <a:cubicBezTo>
                    <a:pt x="528" y="12"/>
                    <a:pt x="529" y="10"/>
                    <a:pt x="529" y="10"/>
                  </a:cubicBezTo>
                  <a:cubicBezTo>
                    <a:pt x="530" y="10"/>
                    <a:pt x="531" y="11"/>
                    <a:pt x="531" y="11"/>
                  </a:cubicBezTo>
                  <a:cubicBezTo>
                    <a:pt x="532" y="12"/>
                    <a:pt x="534" y="13"/>
                    <a:pt x="534" y="13"/>
                  </a:cubicBezTo>
                  <a:cubicBezTo>
                    <a:pt x="534" y="14"/>
                    <a:pt x="532" y="15"/>
                    <a:pt x="532" y="15"/>
                  </a:cubicBezTo>
                  <a:cubicBezTo>
                    <a:pt x="532" y="16"/>
                    <a:pt x="534" y="16"/>
                    <a:pt x="534" y="17"/>
                  </a:cubicBezTo>
                  <a:cubicBezTo>
                    <a:pt x="534" y="18"/>
                    <a:pt x="532" y="19"/>
                    <a:pt x="532" y="19"/>
                  </a:cubicBezTo>
                  <a:cubicBezTo>
                    <a:pt x="533" y="20"/>
                    <a:pt x="535" y="20"/>
                    <a:pt x="535" y="21"/>
                  </a:cubicBezTo>
                  <a:cubicBezTo>
                    <a:pt x="535" y="22"/>
                    <a:pt x="537" y="22"/>
                    <a:pt x="537" y="23"/>
                  </a:cubicBezTo>
                  <a:cubicBezTo>
                    <a:pt x="537" y="22"/>
                    <a:pt x="539" y="21"/>
                    <a:pt x="539" y="20"/>
                  </a:cubicBezTo>
                  <a:cubicBezTo>
                    <a:pt x="539" y="20"/>
                    <a:pt x="536" y="19"/>
                    <a:pt x="536" y="19"/>
                  </a:cubicBezTo>
                  <a:cubicBezTo>
                    <a:pt x="536" y="18"/>
                    <a:pt x="538" y="17"/>
                    <a:pt x="538" y="17"/>
                  </a:cubicBezTo>
                  <a:cubicBezTo>
                    <a:pt x="538" y="16"/>
                    <a:pt x="539" y="14"/>
                    <a:pt x="540" y="14"/>
                  </a:cubicBezTo>
                  <a:cubicBezTo>
                    <a:pt x="540" y="14"/>
                    <a:pt x="542" y="16"/>
                    <a:pt x="542" y="16"/>
                  </a:cubicBezTo>
                  <a:cubicBezTo>
                    <a:pt x="543" y="16"/>
                    <a:pt x="543" y="14"/>
                    <a:pt x="544" y="14"/>
                  </a:cubicBezTo>
                  <a:cubicBezTo>
                    <a:pt x="545" y="14"/>
                    <a:pt x="545" y="15"/>
                    <a:pt x="546" y="15"/>
                  </a:cubicBezTo>
                  <a:cubicBezTo>
                    <a:pt x="547" y="16"/>
                    <a:pt x="548" y="17"/>
                    <a:pt x="548" y="17"/>
                  </a:cubicBezTo>
                  <a:cubicBezTo>
                    <a:pt x="548" y="18"/>
                    <a:pt x="546" y="19"/>
                    <a:pt x="547" y="19"/>
                  </a:cubicBezTo>
                  <a:cubicBezTo>
                    <a:pt x="547" y="20"/>
                    <a:pt x="549" y="21"/>
                    <a:pt x="549" y="21"/>
                  </a:cubicBezTo>
                  <a:cubicBezTo>
                    <a:pt x="549" y="21"/>
                    <a:pt x="550" y="23"/>
                    <a:pt x="551" y="23"/>
                  </a:cubicBezTo>
                  <a:cubicBezTo>
                    <a:pt x="551" y="23"/>
                    <a:pt x="552" y="21"/>
                    <a:pt x="553" y="21"/>
                  </a:cubicBezTo>
                  <a:cubicBezTo>
                    <a:pt x="553" y="20"/>
                    <a:pt x="554" y="19"/>
                    <a:pt x="554" y="18"/>
                  </a:cubicBezTo>
                  <a:cubicBezTo>
                    <a:pt x="554" y="18"/>
                    <a:pt x="552" y="17"/>
                    <a:pt x="552" y="17"/>
                  </a:cubicBezTo>
                  <a:cubicBezTo>
                    <a:pt x="553" y="16"/>
                    <a:pt x="553" y="15"/>
                    <a:pt x="554" y="14"/>
                  </a:cubicBezTo>
                  <a:cubicBezTo>
                    <a:pt x="554" y="14"/>
                    <a:pt x="556" y="16"/>
                    <a:pt x="556" y="16"/>
                  </a:cubicBezTo>
                  <a:cubicBezTo>
                    <a:pt x="557" y="17"/>
                    <a:pt x="558" y="18"/>
                    <a:pt x="558" y="18"/>
                  </a:cubicBezTo>
                  <a:cubicBezTo>
                    <a:pt x="559" y="18"/>
                    <a:pt x="560" y="20"/>
                    <a:pt x="561" y="20"/>
                  </a:cubicBezTo>
                  <a:cubicBezTo>
                    <a:pt x="561" y="20"/>
                    <a:pt x="562" y="17"/>
                    <a:pt x="562" y="17"/>
                  </a:cubicBezTo>
                  <a:cubicBezTo>
                    <a:pt x="563" y="18"/>
                    <a:pt x="564" y="19"/>
                    <a:pt x="565" y="19"/>
                  </a:cubicBezTo>
                  <a:cubicBezTo>
                    <a:pt x="565" y="20"/>
                    <a:pt x="563" y="21"/>
                    <a:pt x="563" y="21"/>
                  </a:cubicBezTo>
                  <a:cubicBezTo>
                    <a:pt x="563" y="22"/>
                    <a:pt x="561" y="23"/>
                    <a:pt x="561" y="23"/>
                  </a:cubicBezTo>
                  <a:cubicBezTo>
                    <a:pt x="561" y="24"/>
                    <a:pt x="563" y="25"/>
                    <a:pt x="563" y="25"/>
                  </a:cubicBezTo>
                  <a:cubicBezTo>
                    <a:pt x="564" y="26"/>
                    <a:pt x="565" y="26"/>
                    <a:pt x="566" y="27"/>
                  </a:cubicBezTo>
                  <a:cubicBezTo>
                    <a:pt x="567" y="25"/>
                    <a:pt x="568" y="24"/>
                    <a:pt x="569" y="22"/>
                  </a:cubicBezTo>
                  <a:cubicBezTo>
                    <a:pt x="570" y="22"/>
                    <a:pt x="570" y="21"/>
                    <a:pt x="571" y="20"/>
                  </a:cubicBezTo>
                  <a:cubicBezTo>
                    <a:pt x="572" y="19"/>
                    <a:pt x="573" y="17"/>
                    <a:pt x="574" y="16"/>
                  </a:cubicBezTo>
                  <a:cubicBezTo>
                    <a:pt x="575" y="15"/>
                    <a:pt x="575" y="14"/>
                    <a:pt x="576" y="14"/>
                  </a:cubicBezTo>
                  <a:cubicBezTo>
                    <a:pt x="577" y="14"/>
                    <a:pt x="577" y="15"/>
                    <a:pt x="578" y="15"/>
                  </a:cubicBezTo>
                  <a:cubicBezTo>
                    <a:pt x="579" y="16"/>
                    <a:pt x="580" y="16"/>
                    <a:pt x="580" y="17"/>
                  </a:cubicBezTo>
                  <a:cubicBezTo>
                    <a:pt x="580" y="17"/>
                    <a:pt x="578" y="19"/>
                    <a:pt x="579" y="19"/>
                  </a:cubicBezTo>
                  <a:cubicBezTo>
                    <a:pt x="579" y="19"/>
                    <a:pt x="581" y="21"/>
                    <a:pt x="581" y="21"/>
                  </a:cubicBezTo>
                  <a:cubicBezTo>
                    <a:pt x="581" y="21"/>
                    <a:pt x="582" y="19"/>
                    <a:pt x="582" y="19"/>
                  </a:cubicBezTo>
                  <a:cubicBezTo>
                    <a:pt x="583" y="18"/>
                    <a:pt x="584" y="17"/>
                    <a:pt x="584" y="16"/>
                  </a:cubicBezTo>
                  <a:cubicBezTo>
                    <a:pt x="584" y="16"/>
                    <a:pt x="582" y="15"/>
                    <a:pt x="582" y="15"/>
                  </a:cubicBezTo>
                  <a:cubicBezTo>
                    <a:pt x="582" y="14"/>
                    <a:pt x="583" y="13"/>
                    <a:pt x="584" y="12"/>
                  </a:cubicBezTo>
                  <a:cubicBezTo>
                    <a:pt x="584" y="12"/>
                    <a:pt x="585" y="11"/>
                    <a:pt x="585" y="10"/>
                  </a:cubicBezTo>
                  <a:cubicBezTo>
                    <a:pt x="586" y="9"/>
                    <a:pt x="587" y="9"/>
                    <a:pt x="587" y="8"/>
                  </a:cubicBezTo>
                  <a:cubicBezTo>
                    <a:pt x="587" y="8"/>
                    <a:pt x="588" y="6"/>
                    <a:pt x="589" y="6"/>
                  </a:cubicBezTo>
                  <a:cubicBezTo>
                    <a:pt x="589" y="6"/>
                    <a:pt x="591" y="7"/>
                    <a:pt x="591" y="7"/>
                  </a:cubicBezTo>
                  <a:cubicBezTo>
                    <a:pt x="591" y="8"/>
                    <a:pt x="590" y="9"/>
                    <a:pt x="589" y="10"/>
                  </a:cubicBezTo>
                  <a:cubicBezTo>
                    <a:pt x="589" y="10"/>
                    <a:pt x="588" y="12"/>
                    <a:pt x="588" y="12"/>
                  </a:cubicBezTo>
                  <a:cubicBezTo>
                    <a:pt x="588" y="12"/>
                    <a:pt x="590" y="14"/>
                    <a:pt x="590" y="14"/>
                  </a:cubicBezTo>
                  <a:cubicBezTo>
                    <a:pt x="590" y="14"/>
                    <a:pt x="591" y="11"/>
                    <a:pt x="592" y="11"/>
                  </a:cubicBezTo>
                  <a:cubicBezTo>
                    <a:pt x="592" y="11"/>
                    <a:pt x="593" y="13"/>
                    <a:pt x="594" y="13"/>
                  </a:cubicBezTo>
                  <a:cubicBezTo>
                    <a:pt x="594" y="13"/>
                    <a:pt x="595" y="11"/>
                    <a:pt x="595" y="11"/>
                  </a:cubicBezTo>
                  <a:cubicBezTo>
                    <a:pt x="596" y="11"/>
                    <a:pt x="597" y="13"/>
                    <a:pt x="598" y="13"/>
                  </a:cubicBezTo>
                  <a:cubicBezTo>
                    <a:pt x="598" y="12"/>
                    <a:pt x="599" y="11"/>
                    <a:pt x="599" y="10"/>
                  </a:cubicBezTo>
                  <a:cubicBezTo>
                    <a:pt x="600" y="10"/>
                    <a:pt x="601" y="9"/>
                    <a:pt x="601" y="8"/>
                  </a:cubicBezTo>
                  <a:cubicBezTo>
                    <a:pt x="601" y="8"/>
                    <a:pt x="603" y="6"/>
                    <a:pt x="603" y="6"/>
                  </a:cubicBezTo>
                  <a:cubicBezTo>
                    <a:pt x="603" y="6"/>
                    <a:pt x="601" y="4"/>
                    <a:pt x="601" y="4"/>
                  </a:cubicBezTo>
                  <a:cubicBezTo>
                    <a:pt x="601" y="4"/>
                    <a:pt x="602" y="2"/>
                    <a:pt x="602" y="2"/>
                  </a:cubicBezTo>
                  <a:cubicBezTo>
                    <a:pt x="603" y="2"/>
                    <a:pt x="604" y="4"/>
                    <a:pt x="605" y="4"/>
                  </a:cubicBezTo>
                  <a:cubicBezTo>
                    <a:pt x="605" y="4"/>
                    <a:pt x="607" y="5"/>
                    <a:pt x="607" y="5"/>
                  </a:cubicBezTo>
                  <a:cubicBezTo>
                    <a:pt x="607" y="6"/>
                    <a:pt x="605" y="7"/>
                    <a:pt x="605" y="8"/>
                  </a:cubicBezTo>
                  <a:cubicBezTo>
                    <a:pt x="605" y="8"/>
                    <a:pt x="603" y="9"/>
                    <a:pt x="603" y="10"/>
                  </a:cubicBezTo>
                  <a:cubicBezTo>
                    <a:pt x="603" y="10"/>
                    <a:pt x="606" y="11"/>
                    <a:pt x="606" y="12"/>
                  </a:cubicBezTo>
                  <a:cubicBezTo>
                    <a:pt x="605" y="12"/>
                    <a:pt x="604" y="14"/>
                    <a:pt x="604" y="14"/>
                  </a:cubicBezTo>
                  <a:cubicBezTo>
                    <a:pt x="603" y="14"/>
                    <a:pt x="602" y="12"/>
                    <a:pt x="602" y="12"/>
                  </a:cubicBezTo>
                  <a:cubicBezTo>
                    <a:pt x="601" y="12"/>
                    <a:pt x="600" y="14"/>
                    <a:pt x="600" y="14"/>
                  </a:cubicBezTo>
                  <a:cubicBezTo>
                    <a:pt x="600" y="15"/>
                    <a:pt x="598" y="16"/>
                    <a:pt x="598" y="16"/>
                  </a:cubicBezTo>
                  <a:cubicBezTo>
                    <a:pt x="598" y="17"/>
                    <a:pt x="601" y="18"/>
                    <a:pt x="600" y="18"/>
                  </a:cubicBezTo>
                  <a:cubicBezTo>
                    <a:pt x="600" y="19"/>
                    <a:pt x="599" y="20"/>
                    <a:pt x="599" y="20"/>
                  </a:cubicBezTo>
                  <a:cubicBezTo>
                    <a:pt x="598" y="21"/>
                    <a:pt x="597" y="22"/>
                    <a:pt x="597" y="23"/>
                  </a:cubicBezTo>
                  <a:cubicBezTo>
                    <a:pt x="597" y="23"/>
                    <a:pt x="599" y="24"/>
                    <a:pt x="599" y="24"/>
                  </a:cubicBezTo>
                  <a:cubicBezTo>
                    <a:pt x="599" y="25"/>
                    <a:pt x="598" y="26"/>
                    <a:pt x="598" y="27"/>
                  </a:cubicBezTo>
                  <a:cubicBezTo>
                    <a:pt x="597" y="27"/>
                    <a:pt x="596" y="28"/>
                    <a:pt x="596" y="29"/>
                  </a:cubicBezTo>
                  <a:cubicBezTo>
                    <a:pt x="597" y="29"/>
                    <a:pt x="597" y="31"/>
                    <a:pt x="598" y="31"/>
                  </a:cubicBezTo>
                  <a:cubicBezTo>
                    <a:pt x="598" y="30"/>
                    <a:pt x="600" y="29"/>
                    <a:pt x="600" y="28"/>
                  </a:cubicBezTo>
                  <a:cubicBezTo>
                    <a:pt x="600" y="28"/>
                    <a:pt x="601" y="27"/>
                    <a:pt x="602" y="26"/>
                  </a:cubicBezTo>
                  <a:cubicBezTo>
                    <a:pt x="602" y="25"/>
                    <a:pt x="603" y="25"/>
                    <a:pt x="603" y="24"/>
                  </a:cubicBezTo>
                  <a:cubicBezTo>
                    <a:pt x="604" y="23"/>
                    <a:pt x="604" y="22"/>
                    <a:pt x="605" y="22"/>
                  </a:cubicBezTo>
                  <a:cubicBezTo>
                    <a:pt x="605" y="21"/>
                    <a:pt x="607" y="20"/>
                    <a:pt x="607" y="19"/>
                  </a:cubicBezTo>
                  <a:cubicBezTo>
                    <a:pt x="607" y="19"/>
                    <a:pt x="604" y="18"/>
                    <a:pt x="604" y="18"/>
                  </a:cubicBezTo>
                  <a:cubicBezTo>
                    <a:pt x="605" y="17"/>
                    <a:pt x="606" y="16"/>
                    <a:pt x="606" y="15"/>
                  </a:cubicBezTo>
                  <a:cubicBezTo>
                    <a:pt x="607" y="15"/>
                    <a:pt x="607" y="14"/>
                    <a:pt x="608" y="13"/>
                  </a:cubicBezTo>
                  <a:cubicBezTo>
                    <a:pt x="608" y="13"/>
                    <a:pt x="610" y="15"/>
                    <a:pt x="610" y="15"/>
                  </a:cubicBezTo>
                  <a:cubicBezTo>
                    <a:pt x="611" y="13"/>
                    <a:pt x="612" y="12"/>
                    <a:pt x="613" y="10"/>
                  </a:cubicBezTo>
                  <a:cubicBezTo>
                    <a:pt x="614" y="11"/>
                    <a:pt x="616" y="12"/>
                    <a:pt x="616" y="12"/>
                  </a:cubicBezTo>
                  <a:cubicBezTo>
                    <a:pt x="616" y="13"/>
                    <a:pt x="614" y="14"/>
                    <a:pt x="614" y="14"/>
                  </a:cubicBezTo>
                  <a:cubicBezTo>
                    <a:pt x="614" y="15"/>
                    <a:pt x="616" y="16"/>
                    <a:pt x="616" y="16"/>
                  </a:cubicBezTo>
                  <a:cubicBezTo>
                    <a:pt x="616" y="16"/>
                    <a:pt x="618" y="14"/>
                    <a:pt x="618" y="14"/>
                  </a:cubicBezTo>
                  <a:cubicBezTo>
                    <a:pt x="618" y="14"/>
                    <a:pt x="620" y="15"/>
                    <a:pt x="620" y="16"/>
                  </a:cubicBezTo>
                  <a:cubicBezTo>
                    <a:pt x="620" y="16"/>
                    <a:pt x="618" y="18"/>
                    <a:pt x="618" y="18"/>
                  </a:cubicBezTo>
                  <a:cubicBezTo>
                    <a:pt x="619" y="18"/>
                    <a:pt x="620" y="19"/>
                    <a:pt x="621" y="19"/>
                  </a:cubicBezTo>
                  <a:cubicBezTo>
                    <a:pt x="621" y="20"/>
                    <a:pt x="622" y="17"/>
                    <a:pt x="622" y="17"/>
                  </a:cubicBezTo>
                  <a:cubicBezTo>
                    <a:pt x="623" y="17"/>
                    <a:pt x="624" y="19"/>
                    <a:pt x="625" y="19"/>
                  </a:cubicBezTo>
                  <a:cubicBezTo>
                    <a:pt x="626" y="17"/>
                    <a:pt x="627" y="16"/>
                    <a:pt x="628" y="15"/>
                  </a:cubicBezTo>
                  <a:cubicBezTo>
                    <a:pt x="629" y="14"/>
                    <a:pt x="629" y="13"/>
                    <a:pt x="630" y="12"/>
                  </a:cubicBezTo>
                  <a:cubicBezTo>
                    <a:pt x="630" y="12"/>
                    <a:pt x="631" y="11"/>
                    <a:pt x="631" y="10"/>
                  </a:cubicBezTo>
                  <a:cubicBezTo>
                    <a:pt x="632" y="10"/>
                    <a:pt x="633" y="8"/>
                    <a:pt x="633" y="8"/>
                  </a:cubicBezTo>
                  <a:cubicBezTo>
                    <a:pt x="633" y="7"/>
                    <a:pt x="631" y="6"/>
                    <a:pt x="631" y="6"/>
                  </a:cubicBezTo>
                  <a:cubicBezTo>
                    <a:pt x="631" y="5"/>
                    <a:pt x="632" y="4"/>
                    <a:pt x="633" y="4"/>
                  </a:cubicBezTo>
                  <a:cubicBezTo>
                    <a:pt x="633" y="3"/>
                    <a:pt x="634" y="2"/>
                    <a:pt x="634" y="2"/>
                  </a:cubicBezTo>
                  <a:cubicBezTo>
                    <a:pt x="636" y="3"/>
                    <a:pt x="637" y="4"/>
                    <a:pt x="639" y="5"/>
                  </a:cubicBezTo>
                  <a:cubicBezTo>
                    <a:pt x="639" y="6"/>
                    <a:pt x="637" y="7"/>
                    <a:pt x="637" y="7"/>
                  </a:cubicBezTo>
                  <a:cubicBezTo>
                    <a:pt x="637" y="8"/>
                    <a:pt x="639" y="9"/>
                    <a:pt x="639" y="9"/>
                  </a:cubicBezTo>
                  <a:cubicBezTo>
                    <a:pt x="640" y="10"/>
                    <a:pt x="641" y="10"/>
                    <a:pt x="642" y="11"/>
                  </a:cubicBezTo>
                  <a:cubicBezTo>
                    <a:pt x="642" y="11"/>
                    <a:pt x="643" y="12"/>
                    <a:pt x="644" y="12"/>
                  </a:cubicBezTo>
                  <a:cubicBezTo>
                    <a:pt x="645" y="13"/>
                    <a:pt x="645" y="14"/>
                    <a:pt x="646" y="14"/>
                  </a:cubicBezTo>
                  <a:cubicBezTo>
                    <a:pt x="646" y="14"/>
                    <a:pt x="648" y="16"/>
                    <a:pt x="648" y="16"/>
                  </a:cubicBezTo>
                  <a:cubicBezTo>
                    <a:pt x="648" y="16"/>
                    <a:pt x="647" y="18"/>
                    <a:pt x="647" y="18"/>
                  </a:cubicBezTo>
                  <a:cubicBezTo>
                    <a:pt x="646" y="19"/>
                    <a:pt x="645" y="20"/>
                    <a:pt x="645" y="20"/>
                  </a:cubicBezTo>
                  <a:cubicBezTo>
                    <a:pt x="644" y="20"/>
                    <a:pt x="643" y="19"/>
                    <a:pt x="643" y="19"/>
                  </a:cubicBezTo>
                  <a:cubicBezTo>
                    <a:pt x="642" y="19"/>
                    <a:pt x="642" y="21"/>
                    <a:pt x="641" y="21"/>
                  </a:cubicBezTo>
                  <a:cubicBezTo>
                    <a:pt x="642" y="22"/>
                    <a:pt x="644" y="23"/>
                    <a:pt x="645" y="24"/>
                  </a:cubicBezTo>
                  <a:cubicBezTo>
                    <a:pt x="646" y="24"/>
                    <a:pt x="646" y="22"/>
                    <a:pt x="647" y="22"/>
                  </a:cubicBezTo>
                  <a:cubicBezTo>
                    <a:pt x="647" y="22"/>
                    <a:pt x="649" y="24"/>
                    <a:pt x="649" y="24"/>
                  </a:cubicBezTo>
                  <a:cubicBezTo>
                    <a:pt x="650" y="23"/>
                    <a:pt x="651" y="22"/>
                    <a:pt x="651" y="21"/>
                  </a:cubicBezTo>
                  <a:cubicBezTo>
                    <a:pt x="652" y="21"/>
                    <a:pt x="652" y="20"/>
                    <a:pt x="653" y="19"/>
                  </a:cubicBezTo>
                  <a:cubicBezTo>
                    <a:pt x="653" y="18"/>
                    <a:pt x="654" y="18"/>
                    <a:pt x="654" y="17"/>
                  </a:cubicBezTo>
                  <a:cubicBezTo>
                    <a:pt x="655" y="16"/>
                    <a:pt x="656" y="15"/>
                    <a:pt x="656" y="15"/>
                  </a:cubicBezTo>
                  <a:cubicBezTo>
                    <a:pt x="656" y="14"/>
                    <a:pt x="658" y="13"/>
                    <a:pt x="658" y="13"/>
                  </a:cubicBezTo>
                  <a:cubicBezTo>
                    <a:pt x="658" y="12"/>
                    <a:pt x="656" y="11"/>
                    <a:pt x="656" y="11"/>
                  </a:cubicBezTo>
                  <a:cubicBezTo>
                    <a:pt x="655" y="11"/>
                    <a:pt x="653" y="9"/>
                    <a:pt x="653" y="9"/>
                  </a:cubicBezTo>
                  <a:cubicBezTo>
                    <a:pt x="654" y="9"/>
                    <a:pt x="655" y="7"/>
                    <a:pt x="655" y="7"/>
                  </a:cubicBezTo>
                  <a:cubicBezTo>
                    <a:pt x="656" y="7"/>
                    <a:pt x="657" y="8"/>
                    <a:pt x="657" y="9"/>
                  </a:cubicBezTo>
                  <a:cubicBezTo>
                    <a:pt x="658" y="9"/>
                    <a:pt x="659" y="10"/>
                    <a:pt x="660" y="10"/>
                  </a:cubicBezTo>
                  <a:cubicBezTo>
                    <a:pt x="660" y="11"/>
                    <a:pt x="661" y="12"/>
                    <a:pt x="662" y="12"/>
                  </a:cubicBezTo>
                  <a:cubicBezTo>
                    <a:pt x="662" y="12"/>
                    <a:pt x="663" y="14"/>
                    <a:pt x="664" y="14"/>
                  </a:cubicBezTo>
                  <a:cubicBezTo>
                    <a:pt x="664" y="14"/>
                    <a:pt x="665" y="12"/>
                    <a:pt x="666" y="11"/>
                  </a:cubicBezTo>
                  <a:cubicBezTo>
                    <a:pt x="666" y="11"/>
                    <a:pt x="667" y="9"/>
                    <a:pt x="667" y="9"/>
                  </a:cubicBezTo>
                  <a:cubicBezTo>
                    <a:pt x="668" y="9"/>
                    <a:pt x="669" y="11"/>
                    <a:pt x="670" y="11"/>
                  </a:cubicBezTo>
                  <a:cubicBezTo>
                    <a:pt x="670" y="11"/>
                    <a:pt x="671" y="13"/>
                    <a:pt x="672" y="13"/>
                  </a:cubicBezTo>
                  <a:cubicBezTo>
                    <a:pt x="672" y="13"/>
                    <a:pt x="673" y="11"/>
                    <a:pt x="674" y="10"/>
                  </a:cubicBezTo>
                  <a:cubicBezTo>
                    <a:pt x="674" y="10"/>
                    <a:pt x="675" y="8"/>
                    <a:pt x="675" y="8"/>
                  </a:cubicBezTo>
                  <a:cubicBezTo>
                    <a:pt x="676" y="8"/>
                    <a:pt x="677" y="9"/>
                    <a:pt x="677" y="10"/>
                  </a:cubicBezTo>
                  <a:cubicBezTo>
                    <a:pt x="678" y="10"/>
                    <a:pt x="676" y="12"/>
                    <a:pt x="676" y="12"/>
                  </a:cubicBezTo>
                  <a:cubicBezTo>
                    <a:pt x="675" y="13"/>
                    <a:pt x="674" y="14"/>
                    <a:pt x="674" y="14"/>
                  </a:cubicBezTo>
                  <a:cubicBezTo>
                    <a:pt x="674" y="15"/>
                    <a:pt x="676" y="16"/>
                    <a:pt x="676" y="16"/>
                  </a:cubicBezTo>
                  <a:cubicBezTo>
                    <a:pt x="676" y="17"/>
                    <a:pt x="675" y="18"/>
                    <a:pt x="675" y="18"/>
                  </a:cubicBezTo>
                  <a:cubicBezTo>
                    <a:pt x="675" y="19"/>
                    <a:pt x="677" y="19"/>
                    <a:pt x="677" y="20"/>
                  </a:cubicBezTo>
                  <a:cubicBezTo>
                    <a:pt x="677" y="21"/>
                    <a:pt x="675" y="22"/>
                    <a:pt x="675" y="22"/>
                  </a:cubicBezTo>
                  <a:cubicBezTo>
                    <a:pt x="675" y="23"/>
                    <a:pt x="677" y="23"/>
                    <a:pt x="677" y="24"/>
                  </a:cubicBezTo>
                  <a:cubicBezTo>
                    <a:pt x="677" y="25"/>
                    <a:pt x="676" y="26"/>
                    <a:pt x="676" y="26"/>
                  </a:cubicBezTo>
                  <a:cubicBezTo>
                    <a:pt x="676" y="27"/>
                    <a:pt x="678" y="27"/>
                    <a:pt x="678" y="28"/>
                  </a:cubicBezTo>
                  <a:cubicBezTo>
                    <a:pt x="678" y="27"/>
                    <a:pt x="679" y="26"/>
                    <a:pt x="680" y="26"/>
                  </a:cubicBezTo>
                  <a:cubicBezTo>
                    <a:pt x="680" y="25"/>
                    <a:pt x="681" y="24"/>
                    <a:pt x="681" y="23"/>
                  </a:cubicBezTo>
                  <a:cubicBezTo>
                    <a:pt x="682" y="23"/>
                    <a:pt x="683" y="22"/>
                    <a:pt x="683" y="21"/>
                  </a:cubicBezTo>
                  <a:cubicBezTo>
                    <a:pt x="683" y="21"/>
                    <a:pt x="681" y="20"/>
                    <a:pt x="681" y="19"/>
                  </a:cubicBezTo>
                  <a:cubicBezTo>
                    <a:pt x="681" y="19"/>
                    <a:pt x="683" y="18"/>
                    <a:pt x="682" y="17"/>
                  </a:cubicBezTo>
                  <a:cubicBezTo>
                    <a:pt x="682" y="17"/>
                    <a:pt x="680" y="16"/>
                    <a:pt x="680" y="16"/>
                  </a:cubicBezTo>
                  <a:cubicBezTo>
                    <a:pt x="680" y="15"/>
                    <a:pt x="682" y="14"/>
                    <a:pt x="682" y="13"/>
                  </a:cubicBezTo>
                  <a:cubicBezTo>
                    <a:pt x="682" y="13"/>
                    <a:pt x="680" y="12"/>
                    <a:pt x="680" y="12"/>
                  </a:cubicBezTo>
                  <a:cubicBezTo>
                    <a:pt x="680" y="11"/>
                    <a:pt x="681" y="9"/>
                    <a:pt x="681" y="9"/>
                  </a:cubicBezTo>
                  <a:cubicBezTo>
                    <a:pt x="682" y="9"/>
                    <a:pt x="683" y="11"/>
                    <a:pt x="684" y="11"/>
                  </a:cubicBezTo>
                  <a:cubicBezTo>
                    <a:pt x="684" y="11"/>
                    <a:pt x="685" y="13"/>
                    <a:pt x="686" y="13"/>
                  </a:cubicBezTo>
                  <a:cubicBezTo>
                    <a:pt x="686" y="13"/>
                    <a:pt x="687" y="10"/>
                    <a:pt x="688" y="11"/>
                  </a:cubicBezTo>
                  <a:cubicBezTo>
                    <a:pt x="688" y="11"/>
                    <a:pt x="689" y="12"/>
                    <a:pt x="690" y="12"/>
                  </a:cubicBezTo>
                  <a:cubicBezTo>
                    <a:pt x="691" y="13"/>
                    <a:pt x="691" y="13"/>
                    <a:pt x="692" y="14"/>
                  </a:cubicBezTo>
                  <a:cubicBezTo>
                    <a:pt x="693" y="14"/>
                    <a:pt x="694" y="15"/>
                    <a:pt x="694" y="16"/>
                  </a:cubicBezTo>
                  <a:cubicBezTo>
                    <a:pt x="695" y="16"/>
                    <a:pt x="696" y="17"/>
                    <a:pt x="697" y="17"/>
                  </a:cubicBezTo>
                  <a:cubicBezTo>
                    <a:pt x="697" y="17"/>
                    <a:pt x="698" y="15"/>
                    <a:pt x="698" y="15"/>
                  </a:cubicBezTo>
                  <a:cubicBezTo>
                    <a:pt x="699" y="15"/>
                    <a:pt x="700" y="17"/>
                    <a:pt x="700" y="17"/>
                  </a:cubicBezTo>
                  <a:cubicBezTo>
                    <a:pt x="701" y="17"/>
                    <a:pt x="702" y="15"/>
                    <a:pt x="702" y="15"/>
                  </a:cubicBezTo>
                  <a:cubicBezTo>
                    <a:pt x="702" y="14"/>
                    <a:pt x="700" y="13"/>
                    <a:pt x="700" y="13"/>
                  </a:cubicBezTo>
                  <a:cubicBezTo>
                    <a:pt x="700" y="12"/>
                    <a:pt x="701" y="11"/>
                    <a:pt x="702" y="11"/>
                  </a:cubicBezTo>
                  <a:cubicBezTo>
                    <a:pt x="702" y="10"/>
                    <a:pt x="703" y="9"/>
                    <a:pt x="703" y="8"/>
                  </a:cubicBezTo>
                  <a:cubicBezTo>
                    <a:pt x="705" y="10"/>
                    <a:pt x="706" y="11"/>
                    <a:pt x="708" y="12"/>
                  </a:cubicBezTo>
                  <a:cubicBezTo>
                    <a:pt x="707" y="13"/>
                    <a:pt x="707" y="13"/>
                    <a:pt x="706" y="14"/>
                  </a:cubicBezTo>
                  <a:cubicBezTo>
                    <a:pt x="706" y="14"/>
                    <a:pt x="704" y="16"/>
                    <a:pt x="704" y="16"/>
                  </a:cubicBezTo>
                  <a:cubicBezTo>
                    <a:pt x="704" y="17"/>
                    <a:pt x="706" y="18"/>
                    <a:pt x="707" y="18"/>
                  </a:cubicBezTo>
                  <a:cubicBezTo>
                    <a:pt x="707" y="18"/>
                    <a:pt x="709" y="19"/>
                    <a:pt x="709" y="20"/>
                  </a:cubicBezTo>
                  <a:cubicBezTo>
                    <a:pt x="709" y="20"/>
                    <a:pt x="707" y="21"/>
                    <a:pt x="707" y="22"/>
                  </a:cubicBezTo>
                  <a:cubicBezTo>
                    <a:pt x="707" y="22"/>
                    <a:pt x="709" y="23"/>
                    <a:pt x="709" y="24"/>
                  </a:cubicBezTo>
                  <a:cubicBezTo>
                    <a:pt x="709" y="24"/>
                    <a:pt x="708" y="25"/>
                    <a:pt x="708" y="26"/>
                  </a:cubicBezTo>
                  <a:cubicBezTo>
                    <a:pt x="707" y="26"/>
                    <a:pt x="706" y="28"/>
                    <a:pt x="706" y="28"/>
                  </a:cubicBezTo>
                  <a:cubicBezTo>
                    <a:pt x="706" y="29"/>
                    <a:pt x="708" y="29"/>
                    <a:pt x="708" y="30"/>
                  </a:cubicBezTo>
                  <a:cubicBezTo>
                    <a:pt x="709" y="28"/>
                    <a:pt x="710" y="27"/>
                    <a:pt x="712" y="25"/>
                  </a:cubicBezTo>
                  <a:cubicBezTo>
                    <a:pt x="712" y="25"/>
                    <a:pt x="713" y="23"/>
                    <a:pt x="713" y="23"/>
                  </a:cubicBezTo>
                  <a:cubicBezTo>
                    <a:pt x="713" y="23"/>
                    <a:pt x="711" y="22"/>
                    <a:pt x="711" y="21"/>
                  </a:cubicBezTo>
                  <a:cubicBezTo>
                    <a:pt x="711" y="21"/>
                    <a:pt x="709" y="20"/>
                    <a:pt x="709" y="20"/>
                  </a:cubicBezTo>
                  <a:cubicBezTo>
                    <a:pt x="709" y="19"/>
                    <a:pt x="710" y="18"/>
                    <a:pt x="711" y="17"/>
                  </a:cubicBezTo>
                  <a:cubicBezTo>
                    <a:pt x="711" y="17"/>
                    <a:pt x="712" y="16"/>
                    <a:pt x="712" y="15"/>
                  </a:cubicBezTo>
                  <a:cubicBezTo>
                    <a:pt x="712" y="15"/>
                    <a:pt x="710" y="14"/>
                    <a:pt x="710" y="14"/>
                  </a:cubicBezTo>
                  <a:cubicBezTo>
                    <a:pt x="711" y="12"/>
                    <a:pt x="712" y="11"/>
                    <a:pt x="713" y="9"/>
                  </a:cubicBezTo>
                  <a:cubicBezTo>
                    <a:pt x="714" y="10"/>
                    <a:pt x="715" y="10"/>
                    <a:pt x="716" y="11"/>
                  </a:cubicBezTo>
                  <a:cubicBezTo>
                    <a:pt x="716" y="11"/>
                    <a:pt x="718" y="12"/>
                    <a:pt x="718" y="12"/>
                  </a:cubicBezTo>
                  <a:cubicBezTo>
                    <a:pt x="718" y="13"/>
                    <a:pt x="716" y="14"/>
                    <a:pt x="716" y="15"/>
                  </a:cubicBezTo>
                  <a:cubicBezTo>
                    <a:pt x="716" y="15"/>
                    <a:pt x="714" y="13"/>
                    <a:pt x="714" y="13"/>
                  </a:cubicBezTo>
                  <a:cubicBezTo>
                    <a:pt x="713" y="13"/>
                    <a:pt x="713" y="15"/>
                    <a:pt x="712" y="15"/>
                  </a:cubicBezTo>
                  <a:cubicBezTo>
                    <a:pt x="714" y="16"/>
                    <a:pt x="715" y="17"/>
                    <a:pt x="717" y="19"/>
                  </a:cubicBezTo>
                  <a:cubicBezTo>
                    <a:pt x="717" y="18"/>
                    <a:pt x="718" y="17"/>
                    <a:pt x="718" y="16"/>
                  </a:cubicBezTo>
                  <a:cubicBezTo>
                    <a:pt x="719" y="16"/>
                    <a:pt x="719" y="15"/>
                    <a:pt x="720" y="14"/>
                  </a:cubicBezTo>
                  <a:cubicBezTo>
                    <a:pt x="721" y="14"/>
                    <a:pt x="721" y="12"/>
                    <a:pt x="722" y="12"/>
                  </a:cubicBezTo>
                  <a:cubicBezTo>
                    <a:pt x="722" y="12"/>
                    <a:pt x="724" y="14"/>
                    <a:pt x="724" y="14"/>
                  </a:cubicBezTo>
                  <a:cubicBezTo>
                    <a:pt x="724" y="13"/>
                    <a:pt x="726" y="12"/>
                    <a:pt x="726" y="11"/>
                  </a:cubicBezTo>
                  <a:cubicBezTo>
                    <a:pt x="726" y="11"/>
                    <a:pt x="723" y="10"/>
                    <a:pt x="724" y="10"/>
                  </a:cubicBezTo>
                  <a:cubicBezTo>
                    <a:pt x="724" y="9"/>
                    <a:pt x="725" y="8"/>
                    <a:pt x="725" y="7"/>
                  </a:cubicBezTo>
                  <a:cubicBezTo>
                    <a:pt x="726" y="7"/>
                    <a:pt x="727" y="9"/>
                    <a:pt x="727" y="9"/>
                  </a:cubicBezTo>
                  <a:cubicBezTo>
                    <a:pt x="728" y="10"/>
                    <a:pt x="730" y="10"/>
                    <a:pt x="730" y="11"/>
                  </a:cubicBezTo>
                  <a:cubicBezTo>
                    <a:pt x="730" y="11"/>
                    <a:pt x="728" y="13"/>
                    <a:pt x="728" y="13"/>
                  </a:cubicBezTo>
                  <a:cubicBezTo>
                    <a:pt x="727" y="14"/>
                    <a:pt x="727" y="15"/>
                    <a:pt x="726" y="15"/>
                  </a:cubicBezTo>
                  <a:cubicBezTo>
                    <a:pt x="726" y="15"/>
                    <a:pt x="725" y="14"/>
                    <a:pt x="724" y="14"/>
                  </a:cubicBezTo>
                  <a:cubicBezTo>
                    <a:pt x="724" y="14"/>
                    <a:pt x="722" y="16"/>
                    <a:pt x="722" y="16"/>
                  </a:cubicBezTo>
                  <a:cubicBezTo>
                    <a:pt x="722" y="16"/>
                    <a:pt x="725" y="17"/>
                    <a:pt x="725" y="18"/>
                  </a:cubicBezTo>
                  <a:cubicBezTo>
                    <a:pt x="725" y="18"/>
                    <a:pt x="723" y="19"/>
                    <a:pt x="723" y="20"/>
                  </a:cubicBezTo>
                  <a:cubicBezTo>
                    <a:pt x="724" y="20"/>
                    <a:pt x="724" y="21"/>
                    <a:pt x="725" y="22"/>
                  </a:cubicBezTo>
                  <a:cubicBezTo>
                    <a:pt x="726" y="22"/>
                    <a:pt x="727" y="23"/>
                    <a:pt x="727" y="23"/>
                  </a:cubicBezTo>
                  <a:cubicBezTo>
                    <a:pt x="728" y="23"/>
                    <a:pt x="729" y="21"/>
                    <a:pt x="729" y="21"/>
                  </a:cubicBezTo>
                  <a:cubicBezTo>
                    <a:pt x="730" y="20"/>
                    <a:pt x="730" y="19"/>
                    <a:pt x="731" y="19"/>
                  </a:cubicBezTo>
                  <a:cubicBezTo>
                    <a:pt x="731" y="18"/>
                    <a:pt x="732" y="17"/>
                    <a:pt x="732" y="17"/>
                  </a:cubicBezTo>
                  <a:cubicBezTo>
                    <a:pt x="733" y="16"/>
                    <a:pt x="734" y="14"/>
                    <a:pt x="734" y="14"/>
                  </a:cubicBezTo>
                  <a:cubicBezTo>
                    <a:pt x="735" y="14"/>
                    <a:pt x="736" y="16"/>
                    <a:pt x="736" y="16"/>
                  </a:cubicBezTo>
                  <a:cubicBezTo>
                    <a:pt x="737" y="16"/>
                    <a:pt x="738" y="17"/>
                    <a:pt x="739" y="18"/>
                  </a:cubicBezTo>
                  <a:cubicBezTo>
                    <a:pt x="739" y="18"/>
                    <a:pt x="737" y="20"/>
                    <a:pt x="737" y="20"/>
                  </a:cubicBezTo>
                  <a:cubicBezTo>
                    <a:pt x="737" y="20"/>
                    <a:pt x="739" y="22"/>
                    <a:pt x="739" y="22"/>
                  </a:cubicBezTo>
                  <a:cubicBezTo>
                    <a:pt x="739" y="21"/>
                    <a:pt x="741" y="20"/>
                    <a:pt x="741" y="19"/>
                  </a:cubicBezTo>
                  <a:cubicBezTo>
                    <a:pt x="741" y="19"/>
                    <a:pt x="739" y="18"/>
                    <a:pt x="739" y="18"/>
                  </a:cubicBezTo>
                  <a:cubicBezTo>
                    <a:pt x="739" y="17"/>
                    <a:pt x="740" y="16"/>
                    <a:pt x="740" y="15"/>
                  </a:cubicBezTo>
                  <a:cubicBezTo>
                    <a:pt x="741" y="15"/>
                    <a:pt x="742" y="14"/>
                    <a:pt x="742" y="13"/>
                  </a:cubicBezTo>
                  <a:cubicBezTo>
                    <a:pt x="742" y="13"/>
                    <a:pt x="744" y="12"/>
                    <a:pt x="744" y="11"/>
                  </a:cubicBezTo>
                  <a:cubicBezTo>
                    <a:pt x="744" y="11"/>
                    <a:pt x="741" y="10"/>
                    <a:pt x="742" y="9"/>
                  </a:cubicBezTo>
                  <a:cubicBezTo>
                    <a:pt x="742" y="9"/>
                    <a:pt x="743" y="8"/>
                    <a:pt x="743" y="7"/>
                  </a:cubicBezTo>
                  <a:cubicBezTo>
                    <a:pt x="744" y="6"/>
                    <a:pt x="744" y="5"/>
                    <a:pt x="745" y="5"/>
                  </a:cubicBezTo>
                  <a:cubicBezTo>
                    <a:pt x="745" y="5"/>
                    <a:pt x="747" y="7"/>
                    <a:pt x="747" y="7"/>
                  </a:cubicBezTo>
                  <a:cubicBezTo>
                    <a:pt x="748" y="6"/>
                    <a:pt x="748" y="5"/>
                    <a:pt x="749" y="4"/>
                  </a:cubicBezTo>
                  <a:cubicBezTo>
                    <a:pt x="750" y="5"/>
                    <a:pt x="750" y="5"/>
                    <a:pt x="751" y="6"/>
                  </a:cubicBezTo>
                  <a:cubicBezTo>
                    <a:pt x="752" y="7"/>
                    <a:pt x="753" y="7"/>
                    <a:pt x="753" y="8"/>
                  </a:cubicBezTo>
                  <a:cubicBezTo>
                    <a:pt x="754" y="8"/>
                    <a:pt x="755" y="9"/>
                    <a:pt x="756" y="9"/>
                  </a:cubicBezTo>
                  <a:cubicBezTo>
                    <a:pt x="756" y="10"/>
                    <a:pt x="754" y="11"/>
                    <a:pt x="754" y="12"/>
                  </a:cubicBezTo>
                  <a:cubicBezTo>
                    <a:pt x="754" y="12"/>
                    <a:pt x="756" y="13"/>
                    <a:pt x="756" y="13"/>
                  </a:cubicBezTo>
                  <a:cubicBezTo>
                    <a:pt x="756" y="14"/>
                    <a:pt x="758" y="15"/>
                    <a:pt x="758" y="15"/>
                  </a:cubicBezTo>
                  <a:cubicBezTo>
                    <a:pt x="758" y="15"/>
                    <a:pt x="756" y="17"/>
                    <a:pt x="757" y="17"/>
                  </a:cubicBezTo>
                  <a:cubicBezTo>
                    <a:pt x="757" y="18"/>
                    <a:pt x="758" y="19"/>
                    <a:pt x="759" y="19"/>
                  </a:cubicBezTo>
                  <a:cubicBezTo>
                    <a:pt x="759" y="19"/>
                    <a:pt x="760" y="17"/>
                    <a:pt x="761" y="17"/>
                  </a:cubicBezTo>
                  <a:cubicBezTo>
                    <a:pt x="761" y="17"/>
                    <a:pt x="762" y="18"/>
                    <a:pt x="763" y="18"/>
                  </a:cubicBezTo>
                  <a:cubicBezTo>
                    <a:pt x="763" y="18"/>
                    <a:pt x="765" y="20"/>
                    <a:pt x="765" y="20"/>
                  </a:cubicBezTo>
                  <a:cubicBezTo>
                    <a:pt x="766" y="20"/>
                    <a:pt x="766" y="19"/>
                    <a:pt x="767" y="18"/>
                  </a:cubicBezTo>
                  <a:cubicBezTo>
                    <a:pt x="767" y="17"/>
                    <a:pt x="768" y="16"/>
                    <a:pt x="768" y="16"/>
                  </a:cubicBezTo>
                  <a:cubicBezTo>
                    <a:pt x="769" y="15"/>
                    <a:pt x="770" y="14"/>
                    <a:pt x="770" y="13"/>
                  </a:cubicBezTo>
                  <a:cubicBezTo>
                    <a:pt x="771" y="13"/>
                    <a:pt x="771" y="12"/>
                    <a:pt x="772" y="11"/>
                  </a:cubicBezTo>
                  <a:cubicBezTo>
                    <a:pt x="772" y="11"/>
                    <a:pt x="774" y="13"/>
                    <a:pt x="774" y="13"/>
                  </a:cubicBezTo>
                  <a:cubicBezTo>
                    <a:pt x="775" y="13"/>
                    <a:pt x="775" y="11"/>
                    <a:pt x="776" y="11"/>
                  </a:cubicBezTo>
                  <a:cubicBezTo>
                    <a:pt x="776" y="11"/>
                    <a:pt x="778" y="13"/>
                    <a:pt x="778" y="12"/>
                  </a:cubicBezTo>
                  <a:cubicBezTo>
                    <a:pt x="779" y="12"/>
                    <a:pt x="779" y="11"/>
                    <a:pt x="780" y="10"/>
                  </a:cubicBezTo>
                  <a:cubicBezTo>
                    <a:pt x="780" y="10"/>
                    <a:pt x="781" y="8"/>
                    <a:pt x="781" y="8"/>
                  </a:cubicBezTo>
                  <a:cubicBezTo>
                    <a:pt x="782" y="8"/>
                    <a:pt x="783" y="9"/>
                    <a:pt x="784" y="10"/>
                  </a:cubicBezTo>
                  <a:cubicBezTo>
                    <a:pt x="784" y="10"/>
                    <a:pt x="785" y="11"/>
                    <a:pt x="786" y="11"/>
                  </a:cubicBezTo>
                  <a:cubicBezTo>
                    <a:pt x="786" y="11"/>
                    <a:pt x="787" y="9"/>
                    <a:pt x="788" y="9"/>
                  </a:cubicBezTo>
                  <a:cubicBezTo>
                    <a:pt x="788" y="9"/>
                    <a:pt x="790" y="11"/>
                    <a:pt x="790" y="11"/>
                  </a:cubicBezTo>
                  <a:cubicBezTo>
                    <a:pt x="790" y="11"/>
                    <a:pt x="788" y="13"/>
                    <a:pt x="788" y="13"/>
                  </a:cubicBezTo>
                  <a:cubicBezTo>
                    <a:pt x="788" y="13"/>
                    <a:pt x="786" y="11"/>
                    <a:pt x="786" y="11"/>
                  </a:cubicBezTo>
                  <a:cubicBezTo>
                    <a:pt x="785" y="11"/>
                    <a:pt x="784" y="13"/>
                    <a:pt x="784" y="14"/>
                  </a:cubicBezTo>
                  <a:cubicBezTo>
                    <a:pt x="784" y="14"/>
                    <a:pt x="783" y="15"/>
                    <a:pt x="782" y="16"/>
                  </a:cubicBezTo>
                  <a:cubicBezTo>
                    <a:pt x="782" y="17"/>
                    <a:pt x="781" y="17"/>
                    <a:pt x="781" y="18"/>
                  </a:cubicBezTo>
                  <a:cubicBezTo>
                    <a:pt x="780" y="19"/>
                    <a:pt x="780" y="20"/>
                    <a:pt x="779" y="20"/>
                  </a:cubicBezTo>
                  <a:cubicBezTo>
                    <a:pt x="781" y="21"/>
                    <a:pt x="782" y="23"/>
                    <a:pt x="784" y="24"/>
                  </a:cubicBezTo>
                  <a:cubicBezTo>
                    <a:pt x="784" y="23"/>
                    <a:pt x="785" y="22"/>
                    <a:pt x="785" y="21"/>
                  </a:cubicBezTo>
                  <a:cubicBezTo>
                    <a:pt x="785" y="21"/>
                    <a:pt x="787" y="19"/>
                    <a:pt x="787" y="19"/>
                  </a:cubicBezTo>
                  <a:cubicBezTo>
                    <a:pt x="788" y="19"/>
                    <a:pt x="789" y="21"/>
                    <a:pt x="789" y="21"/>
                  </a:cubicBezTo>
                  <a:cubicBezTo>
                    <a:pt x="790" y="21"/>
                    <a:pt x="790" y="19"/>
                    <a:pt x="791" y="19"/>
                  </a:cubicBezTo>
                  <a:cubicBezTo>
                    <a:pt x="791" y="19"/>
                    <a:pt x="793" y="21"/>
                    <a:pt x="793" y="20"/>
                  </a:cubicBezTo>
                  <a:cubicBezTo>
                    <a:pt x="794" y="20"/>
                    <a:pt x="794" y="19"/>
                    <a:pt x="795" y="18"/>
                  </a:cubicBezTo>
                  <a:cubicBezTo>
                    <a:pt x="795" y="17"/>
                    <a:pt x="796" y="17"/>
                    <a:pt x="797" y="16"/>
                  </a:cubicBezTo>
                  <a:cubicBezTo>
                    <a:pt x="797" y="15"/>
                    <a:pt x="798" y="14"/>
                    <a:pt x="798" y="14"/>
                  </a:cubicBezTo>
                  <a:cubicBezTo>
                    <a:pt x="799" y="13"/>
                    <a:pt x="799" y="12"/>
                    <a:pt x="800" y="11"/>
                  </a:cubicBezTo>
                  <a:cubicBezTo>
                    <a:pt x="800" y="11"/>
                    <a:pt x="802" y="13"/>
                    <a:pt x="802" y="13"/>
                  </a:cubicBezTo>
                  <a:cubicBezTo>
                    <a:pt x="803" y="13"/>
                    <a:pt x="803" y="11"/>
                    <a:pt x="804" y="11"/>
                  </a:cubicBezTo>
                  <a:cubicBezTo>
                    <a:pt x="805" y="12"/>
                    <a:pt x="805" y="12"/>
                    <a:pt x="806" y="13"/>
                  </a:cubicBezTo>
                  <a:cubicBezTo>
                    <a:pt x="806" y="13"/>
                    <a:pt x="808" y="14"/>
                    <a:pt x="808" y="14"/>
                  </a:cubicBezTo>
                  <a:cubicBezTo>
                    <a:pt x="808" y="15"/>
                    <a:pt x="806" y="16"/>
                    <a:pt x="807" y="17"/>
                  </a:cubicBezTo>
                  <a:cubicBezTo>
                    <a:pt x="807" y="17"/>
                    <a:pt x="808" y="18"/>
                    <a:pt x="809" y="18"/>
                  </a:cubicBezTo>
                  <a:cubicBezTo>
                    <a:pt x="810" y="19"/>
                    <a:pt x="810" y="19"/>
                    <a:pt x="811" y="20"/>
                  </a:cubicBezTo>
                  <a:cubicBezTo>
                    <a:pt x="812" y="20"/>
                    <a:pt x="812" y="18"/>
                    <a:pt x="813" y="18"/>
                  </a:cubicBezTo>
                  <a:cubicBezTo>
                    <a:pt x="813" y="18"/>
                    <a:pt x="815" y="20"/>
                    <a:pt x="815" y="19"/>
                  </a:cubicBezTo>
                  <a:cubicBezTo>
                    <a:pt x="815" y="19"/>
                    <a:pt x="817" y="17"/>
                    <a:pt x="817" y="17"/>
                  </a:cubicBezTo>
                  <a:cubicBezTo>
                    <a:pt x="817" y="17"/>
                    <a:pt x="815" y="15"/>
                    <a:pt x="814" y="16"/>
                  </a:cubicBezTo>
                  <a:cubicBezTo>
                    <a:pt x="814" y="16"/>
                    <a:pt x="813" y="18"/>
                    <a:pt x="813" y="18"/>
                  </a:cubicBezTo>
                  <a:cubicBezTo>
                    <a:pt x="812" y="17"/>
                    <a:pt x="811" y="16"/>
                    <a:pt x="811" y="16"/>
                  </a:cubicBezTo>
                  <a:cubicBezTo>
                    <a:pt x="811" y="16"/>
                    <a:pt x="812" y="14"/>
                    <a:pt x="812" y="14"/>
                  </a:cubicBezTo>
                  <a:cubicBezTo>
                    <a:pt x="813" y="13"/>
                    <a:pt x="813" y="12"/>
                    <a:pt x="814" y="12"/>
                  </a:cubicBezTo>
                  <a:cubicBezTo>
                    <a:pt x="814" y="11"/>
                    <a:pt x="815" y="9"/>
                    <a:pt x="816" y="9"/>
                  </a:cubicBezTo>
                  <a:cubicBezTo>
                    <a:pt x="816" y="9"/>
                    <a:pt x="817" y="11"/>
                    <a:pt x="818" y="11"/>
                  </a:cubicBezTo>
                  <a:cubicBezTo>
                    <a:pt x="818" y="11"/>
                    <a:pt x="816" y="13"/>
                    <a:pt x="816" y="13"/>
                  </a:cubicBezTo>
                  <a:cubicBezTo>
                    <a:pt x="816" y="14"/>
                    <a:pt x="818" y="15"/>
                    <a:pt x="818" y="15"/>
                  </a:cubicBezTo>
                  <a:cubicBezTo>
                    <a:pt x="819" y="16"/>
                    <a:pt x="820" y="16"/>
                    <a:pt x="821" y="17"/>
                  </a:cubicBezTo>
                  <a:cubicBezTo>
                    <a:pt x="821" y="16"/>
                    <a:pt x="822" y="15"/>
                    <a:pt x="822" y="14"/>
                  </a:cubicBezTo>
                  <a:cubicBezTo>
                    <a:pt x="823" y="14"/>
                    <a:pt x="824" y="13"/>
                    <a:pt x="824" y="12"/>
                  </a:cubicBezTo>
                  <a:cubicBezTo>
                    <a:pt x="824" y="12"/>
                    <a:pt x="822" y="11"/>
                    <a:pt x="822" y="11"/>
                  </a:cubicBezTo>
                  <a:cubicBezTo>
                    <a:pt x="822" y="10"/>
                    <a:pt x="823" y="9"/>
                    <a:pt x="824" y="8"/>
                  </a:cubicBezTo>
                  <a:cubicBezTo>
                    <a:pt x="824" y="8"/>
                    <a:pt x="825" y="7"/>
                    <a:pt x="825" y="6"/>
                  </a:cubicBezTo>
                  <a:cubicBezTo>
                    <a:pt x="825" y="5"/>
                    <a:pt x="827" y="4"/>
                    <a:pt x="827" y="4"/>
                  </a:cubicBezTo>
                  <a:cubicBezTo>
                    <a:pt x="827" y="5"/>
                    <a:pt x="829" y="5"/>
                    <a:pt x="829" y="6"/>
                  </a:cubicBezTo>
                  <a:cubicBezTo>
                    <a:pt x="829" y="6"/>
                    <a:pt x="827" y="7"/>
                    <a:pt x="827" y="8"/>
                  </a:cubicBezTo>
                  <a:cubicBezTo>
                    <a:pt x="828" y="8"/>
                    <a:pt x="830" y="9"/>
                    <a:pt x="830" y="9"/>
                  </a:cubicBezTo>
                  <a:cubicBezTo>
                    <a:pt x="830" y="10"/>
                    <a:pt x="828" y="11"/>
                    <a:pt x="828" y="12"/>
                  </a:cubicBezTo>
                  <a:cubicBezTo>
                    <a:pt x="827" y="12"/>
                    <a:pt x="827" y="13"/>
                    <a:pt x="826" y="14"/>
                  </a:cubicBezTo>
                  <a:cubicBezTo>
                    <a:pt x="826" y="14"/>
                    <a:pt x="825" y="16"/>
                    <a:pt x="825" y="16"/>
                  </a:cubicBezTo>
                  <a:cubicBezTo>
                    <a:pt x="825" y="16"/>
                    <a:pt x="827" y="18"/>
                    <a:pt x="827" y="18"/>
                  </a:cubicBezTo>
                  <a:cubicBezTo>
                    <a:pt x="827" y="18"/>
                    <a:pt x="828" y="16"/>
                    <a:pt x="829" y="16"/>
                  </a:cubicBezTo>
                  <a:cubicBezTo>
                    <a:pt x="829" y="16"/>
                    <a:pt x="830" y="17"/>
                    <a:pt x="831" y="17"/>
                  </a:cubicBezTo>
                  <a:cubicBezTo>
                    <a:pt x="831" y="18"/>
                    <a:pt x="832" y="18"/>
                    <a:pt x="833" y="19"/>
                  </a:cubicBezTo>
                  <a:cubicBezTo>
                    <a:pt x="833" y="19"/>
                    <a:pt x="831" y="21"/>
                    <a:pt x="831" y="21"/>
                  </a:cubicBezTo>
                  <a:cubicBezTo>
                    <a:pt x="831" y="22"/>
                    <a:pt x="834" y="22"/>
                    <a:pt x="834" y="23"/>
                  </a:cubicBezTo>
                  <a:cubicBezTo>
                    <a:pt x="833" y="24"/>
                    <a:pt x="832" y="24"/>
                    <a:pt x="832" y="25"/>
                  </a:cubicBezTo>
                  <a:cubicBezTo>
                    <a:pt x="832" y="26"/>
                    <a:pt x="834" y="26"/>
                    <a:pt x="834" y="27"/>
                  </a:cubicBezTo>
                  <a:cubicBezTo>
                    <a:pt x="834" y="27"/>
                    <a:pt x="833" y="29"/>
                    <a:pt x="832" y="29"/>
                  </a:cubicBezTo>
                  <a:cubicBezTo>
                    <a:pt x="832" y="29"/>
                    <a:pt x="831" y="31"/>
                    <a:pt x="831" y="31"/>
                  </a:cubicBezTo>
                  <a:cubicBezTo>
                    <a:pt x="831" y="32"/>
                    <a:pt x="833" y="32"/>
                    <a:pt x="833" y="33"/>
                  </a:cubicBezTo>
                  <a:cubicBezTo>
                    <a:pt x="833" y="32"/>
                    <a:pt x="834" y="32"/>
                    <a:pt x="835" y="31"/>
                  </a:cubicBezTo>
                  <a:cubicBezTo>
                    <a:pt x="835" y="30"/>
                    <a:pt x="836" y="29"/>
                    <a:pt x="836" y="29"/>
                  </a:cubicBezTo>
                  <a:cubicBezTo>
                    <a:pt x="836" y="28"/>
                    <a:pt x="838" y="27"/>
                    <a:pt x="838" y="26"/>
                  </a:cubicBezTo>
                  <a:cubicBezTo>
                    <a:pt x="838" y="26"/>
                    <a:pt x="836" y="25"/>
                    <a:pt x="836" y="25"/>
                  </a:cubicBezTo>
                  <a:cubicBezTo>
                    <a:pt x="836" y="24"/>
                    <a:pt x="837" y="23"/>
                    <a:pt x="837" y="22"/>
                  </a:cubicBezTo>
                  <a:cubicBezTo>
                    <a:pt x="838" y="22"/>
                    <a:pt x="839" y="20"/>
                    <a:pt x="839" y="20"/>
                  </a:cubicBezTo>
                  <a:cubicBezTo>
                    <a:pt x="839" y="20"/>
                    <a:pt x="841" y="22"/>
                    <a:pt x="841" y="22"/>
                  </a:cubicBezTo>
                  <a:cubicBezTo>
                    <a:pt x="842" y="21"/>
                    <a:pt x="843" y="20"/>
                    <a:pt x="843" y="20"/>
                  </a:cubicBezTo>
                  <a:cubicBezTo>
                    <a:pt x="843" y="19"/>
                    <a:pt x="841" y="19"/>
                    <a:pt x="841" y="18"/>
                  </a:cubicBezTo>
                  <a:cubicBezTo>
                    <a:pt x="841" y="17"/>
                    <a:pt x="843" y="16"/>
                    <a:pt x="843" y="16"/>
                  </a:cubicBezTo>
                  <a:cubicBezTo>
                    <a:pt x="842" y="15"/>
                    <a:pt x="840" y="15"/>
                    <a:pt x="840" y="14"/>
                  </a:cubicBezTo>
                  <a:cubicBezTo>
                    <a:pt x="840" y="14"/>
                    <a:pt x="842" y="12"/>
                    <a:pt x="842" y="12"/>
                  </a:cubicBezTo>
                  <a:cubicBezTo>
                    <a:pt x="842" y="12"/>
                    <a:pt x="844" y="10"/>
                    <a:pt x="844" y="10"/>
                  </a:cubicBezTo>
                  <a:cubicBezTo>
                    <a:pt x="844" y="9"/>
                    <a:pt x="842" y="9"/>
                    <a:pt x="842" y="8"/>
                  </a:cubicBezTo>
                  <a:cubicBezTo>
                    <a:pt x="843" y="6"/>
                    <a:pt x="844" y="5"/>
                    <a:pt x="845" y="3"/>
                  </a:cubicBezTo>
                  <a:cubicBezTo>
                    <a:pt x="846" y="5"/>
                    <a:pt x="848" y="6"/>
                    <a:pt x="849" y="7"/>
                  </a:cubicBezTo>
                  <a:cubicBezTo>
                    <a:pt x="849" y="8"/>
                    <a:pt x="848" y="8"/>
                    <a:pt x="848" y="9"/>
                  </a:cubicBezTo>
                  <a:cubicBezTo>
                    <a:pt x="848" y="10"/>
                    <a:pt x="850" y="10"/>
                    <a:pt x="850" y="11"/>
                  </a:cubicBezTo>
                  <a:cubicBezTo>
                    <a:pt x="850" y="11"/>
                    <a:pt x="848" y="13"/>
                    <a:pt x="848" y="13"/>
                  </a:cubicBezTo>
                  <a:cubicBezTo>
                    <a:pt x="848" y="14"/>
                    <a:pt x="850" y="14"/>
                    <a:pt x="850" y="15"/>
                  </a:cubicBezTo>
                  <a:cubicBezTo>
                    <a:pt x="851" y="15"/>
                    <a:pt x="852" y="16"/>
                    <a:pt x="853" y="16"/>
                  </a:cubicBezTo>
                  <a:cubicBezTo>
                    <a:pt x="853" y="17"/>
                    <a:pt x="855" y="18"/>
                    <a:pt x="855" y="18"/>
                  </a:cubicBezTo>
                  <a:cubicBezTo>
                    <a:pt x="855" y="18"/>
                    <a:pt x="853" y="20"/>
                    <a:pt x="853" y="20"/>
                  </a:cubicBezTo>
                  <a:cubicBezTo>
                    <a:pt x="853" y="21"/>
                    <a:pt x="851" y="22"/>
                    <a:pt x="851" y="23"/>
                  </a:cubicBezTo>
                  <a:cubicBezTo>
                    <a:pt x="852" y="23"/>
                    <a:pt x="853" y="24"/>
                    <a:pt x="854" y="24"/>
                  </a:cubicBezTo>
                  <a:cubicBezTo>
                    <a:pt x="854" y="24"/>
                    <a:pt x="855" y="23"/>
                    <a:pt x="855" y="22"/>
                  </a:cubicBezTo>
                  <a:cubicBezTo>
                    <a:pt x="856" y="22"/>
                    <a:pt x="857" y="20"/>
                    <a:pt x="857" y="20"/>
                  </a:cubicBezTo>
                  <a:cubicBezTo>
                    <a:pt x="857" y="19"/>
                    <a:pt x="855" y="19"/>
                    <a:pt x="855" y="18"/>
                  </a:cubicBezTo>
                  <a:cubicBezTo>
                    <a:pt x="855" y="17"/>
                    <a:pt x="857" y="17"/>
                    <a:pt x="857" y="16"/>
                  </a:cubicBezTo>
                  <a:cubicBezTo>
                    <a:pt x="857" y="15"/>
                    <a:pt x="854" y="15"/>
                    <a:pt x="854" y="14"/>
                  </a:cubicBezTo>
                  <a:cubicBezTo>
                    <a:pt x="854" y="14"/>
                    <a:pt x="856" y="13"/>
                    <a:pt x="856" y="12"/>
                  </a:cubicBezTo>
                  <a:cubicBezTo>
                    <a:pt x="856" y="11"/>
                    <a:pt x="854" y="11"/>
                    <a:pt x="854" y="10"/>
                  </a:cubicBezTo>
                  <a:cubicBezTo>
                    <a:pt x="854" y="10"/>
                    <a:pt x="856" y="9"/>
                    <a:pt x="856" y="8"/>
                  </a:cubicBezTo>
                  <a:cubicBezTo>
                    <a:pt x="855" y="7"/>
                    <a:pt x="853" y="7"/>
                    <a:pt x="853" y="6"/>
                  </a:cubicBezTo>
                  <a:cubicBezTo>
                    <a:pt x="853" y="6"/>
                    <a:pt x="855" y="4"/>
                    <a:pt x="855" y="4"/>
                  </a:cubicBezTo>
                  <a:cubicBezTo>
                    <a:pt x="856" y="4"/>
                    <a:pt x="857" y="6"/>
                    <a:pt x="857" y="6"/>
                  </a:cubicBezTo>
                  <a:cubicBezTo>
                    <a:pt x="857" y="6"/>
                    <a:pt x="859" y="7"/>
                    <a:pt x="859" y="7"/>
                  </a:cubicBezTo>
                  <a:cubicBezTo>
                    <a:pt x="860" y="8"/>
                    <a:pt x="858" y="9"/>
                    <a:pt x="858" y="10"/>
                  </a:cubicBezTo>
                  <a:cubicBezTo>
                    <a:pt x="858" y="10"/>
                    <a:pt x="860" y="11"/>
                    <a:pt x="860" y="11"/>
                  </a:cubicBezTo>
                  <a:cubicBezTo>
                    <a:pt x="860" y="12"/>
                    <a:pt x="859" y="13"/>
                    <a:pt x="858" y="14"/>
                  </a:cubicBezTo>
                  <a:cubicBezTo>
                    <a:pt x="858" y="14"/>
                    <a:pt x="857" y="16"/>
                    <a:pt x="857" y="16"/>
                  </a:cubicBezTo>
                  <a:cubicBezTo>
                    <a:pt x="857" y="16"/>
                    <a:pt x="859" y="18"/>
                    <a:pt x="859" y="18"/>
                  </a:cubicBezTo>
                  <a:cubicBezTo>
                    <a:pt x="859" y="18"/>
                    <a:pt x="860" y="16"/>
                    <a:pt x="861" y="15"/>
                  </a:cubicBezTo>
                  <a:cubicBezTo>
                    <a:pt x="861" y="15"/>
                    <a:pt x="862" y="13"/>
                    <a:pt x="862" y="13"/>
                  </a:cubicBezTo>
                  <a:cubicBezTo>
                    <a:pt x="862" y="13"/>
                    <a:pt x="864" y="15"/>
                    <a:pt x="864" y="15"/>
                  </a:cubicBezTo>
                  <a:cubicBezTo>
                    <a:pt x="865" y="15"/>
                    <a:pt x="863" y="17"/>
                    <a:pt x="863" y="17"/>
                  </a:cubicBezTo>
                  <a:cubicBezTo>
                    <a:pt x="863" y="18"/>
                    <a:pt x="865" y="18"/>
                    <a:pt x="865" y="19"/>
                  </a:cubicBezTo>
                  <a:cubicBezTo>
                    <a:pt x="865" y="19"/>
                    <a:pt x="863" y="20"/>
                    <a:pt x="863" y="21"/>
                  </a:cubicBezTo>
                  <a:cubicBezTo>
                    <a:pt x="863" y="21"/>
                    <a:pt x="865" y="22"/>
                    <a:pt x="866" y="23"/>
                  </a:cubicBezTo>
                  <a:cubicBezTo>
                    <a:pt x="866" y="23"/>
                    <a:pt x="867" y="24"/>
                    <a:pt x="868" y="24"/>
                  </a:cubicBezTo>
                  <a:cubicBezTo>
                    <a:pt x="869" y="23"/>
                    <a:pt x="870" y="21"/>
                    <a:pt x="871" y="20"/>
                  </a:cubicBezTo>
                  <a:cubicBezTo>
                    <a:pt x="872" y="19"/>
                    <a:pt x="872" y="18"/>
                    <a:pt x="873" y="18"/>
                  </a:cubicBezTo>
                  <a:cubicBezTo>
                    <a:pt x="874" y="16"/>
                    <a:pt x="875" y="15"/>
                    <a:pt x="876" y="13"/>
                  </a:cubicBezTo>
                  <a:cubicBezTo>
                    <a:pt x="877" y="12"/>
                    <a:pt x="877" y="12"/>
                    <a:pt x="878" y="11"/>
                  </a:cubicBezTo>
                  <a:cubicBezTo>
                    <a:pt x="879" y="12"/>
                    <a:pt x="881" y="13"/>
                    <a:pt x="882" y="14"/>
                  </a:cubicBezTo>
                  <a:cubicBezTo>
                    <a:pt x="882" y="15"/>
                    <a:pt x="881" y="16"/>
                    <a:pt x="881" y="17"/>
                  </a:cubicBezTo>
                  <a:cubicBezTo>
                    <a:pt x="881" y="17"/>
                    <a:pt x="879" y="19"/>
                    <a:pt x="879" y="19"/>
                  </a:cubicBezTo>
                  <a:cubicBezTo>
                    <a:pt x="879" y="19"/>
                    <a:pt x="881" y="20"/>
                    <a:pt x="881" y="21"/>
                  </a:cubicBezTo>
                  <a:cubicBezTo>
                    <a:pt x="882" y="21"/>
                    <a:pt x="883" y="22"/>
                    <a:pt x="884" y="22"/>
                  </a:cubicBezTo>
                  <a:cubicBezTo>
                    <a:pt x="884" y="22"/>
                    <a:pt x="885" y="20"/>
                    <a:pt x="885" y="20"/>
                  </a:cubicBezTo>
                  <a:cubicBezTo>
                    <a:pt x="885" y="20"/>
                    <a:pt x="887" y="22"/>
                    <a:pt x="887" y="22"/>
                  </a:cubicBezTo>
                  <a:cubicBezTo>
                    <a:pt x="888" y="21"/>
                    <a:pt x="889" y="20"/>
                    <a:pt x="889" y="20"/>
                  </a:cubicBezTo>
                  <a:cubicBezTo>
                    <a:pt x="889" y="19"/>
                    <a:pt x="887" y="18"/>
                    <a:pt x="887" y="18"/>
                  </a:cubicBezTo>
                  <a:cubicBezTo>
                    <a:pt x="887" y="17"/>
                    <a:pt x="889" y="16"/>
                    <a:pt x="889" y="16"/>
                  </a:cubicBezTo>
                  <a:cubicBezTo>
                    <a:pt x="889" y="15"/>
                    <a:pt x="886" y="14"/>
                    <a:pt x="886" y="14"/>
                  </a:cubicBezTo>
                  <a:cubicBezTo>
                    <a:pt x="886" y="14"/>
                    <a:pt x="888" y="12"/>
                    <a:pt x="888" y="12"/>
                  </a:cubicBezTo>
                  <a:cubicBezTo>
                    <a:pt x="889" y="11"/>
                    <a:pt x="889" y="10"/>
                    <a:pt x="890" y="9"/>
                  </a:cubicBezTo>
                  <a:cubicBezTo>
                    <a:pt x="890" y="10"/>
                    <a:pt x="892" y="11"/>
                    <a:pt x="892" y="11"/>
                  </a:cubicBezTo>
                  <a:cubicBezTo>
                    <a:pt x="892" y="12"/>
                    <a:pt x="890" y="13"/>
                    <a:pt x="890" y="13"/>
                  </a:cubicBezTo>
                  <a:cubicBezTo>
                    <a:pt x="891" y="14"/>
                    <a:pt x="892" y="14"/>
                    <a:pt x="893" y="15"/>
                  </a:cubicBezTo>
                  <a:cubicBezTo>
                    <a:pt x="893" y="15"/>
                    <a:pt x="891" y="17"/>
                    <a:pt x="891" y="17"/>
                  </a:cubicBezTo>
                  <a:cubicBezTo>
                    <a:pt x="891" y="17"/>
                    <a:pt x="893" y="19"/>
                    <a:pt x="893" y="19"/>
                  </a:cubicBezTo>
                  <a:cubicBezTo>
                    <a:pt x="893" y="19"/>
                    <a:pt x="895" y="17"/>
                    <a:pt x="895" y="17"/>
                  </a:cubicBezTo>
                  <a:cubicBezTo>
                    <a:pt x="895" y="17"/>
                    <a:pt x="896" y="15"/>
                    <a:pt x="896" y="15"/>
                  </a:cubicBezTo>
                  <a:cubicBezTo>
                    <a:pt x="897" y="15"/>
                    <a:pt x="898" y="16"/>
                    <a:pt x="899" y="16"/>
                  </a:cubicBezTo>
                  <a:cubicBezTo>
                    <a:pt x="899" y="17"/>
                    <a:pt x="901" y="17"/>
                    <a:pt x="901" y="18"/>
                  </a:cubicBezTo>
                  <a:cubicBezTo>
                    <a:pt x="901" y="18"/>
                    <a:pt x="899" y="20"/>
                    <a:pt x="899" y="20"/>
                  </a:cubicBezTo>
                  <a:cubicBezTo>
                    <a:pt x="899" y="20"/>
                    <a:pt x="901" y="22"/>
                    <a:pt x="901" y="22"/>
                  </a:cubicBezTo>
                  <a:cubicBezTo>
                    <a:pt x="902" y="22"/>
                    <a:pt x="903" y="20"/>
                    <a:pt x="903" y="20"/>
                  </a:cubicBezTo>
                  <a:cubicBezTo>
                    <a:pt x="903" y="19"/>
                    <a:pt x="905" y="18"/>
                    <a:pt x="905" y="17"/>
                  </a:cubicBezTo>
                  <a:cubicBezTo>
                    <a:pt x="905" y="17"/>
                    <a:pt x="903" y="16"/>
                    <a:pt x="903" y="16"/>
                  </a:cubicBezTo>
                  <a:cubicBezTo>
                    <a:pt x="903" y="15"/>
                    <a:pt x="904" y="14"/>
                    <a:pt x="904" y="13"/>
                  </a:cubicBezTo>
                  <a:cubicBezTo>
                    <a:pt x="905" y="14"/>
                    <a:pt x="906" y="15"/>
                    <a:pt x="907" y="15"/>
                  </a:cubicBezTo>
                  <a:cubicBezTo>
                    <a:pt x="907" y="15"/>
                    <a:pt x="909" y="17"/>
                    <a:pt x="909" y="17"/>
                  </a:cubicBezTo>
                  <a:cubicBezTo>
                    <a:pt x="909" y="18"/>
                    <a:pt x="907" y="18"/>
                    <a:pt x="907" y="19"/>
                  </a:cubicBezTo>
                  <a:cubicBezTo>
                    <a:pt x="907" y="20"/>
                    <a:pt x="909" y="20"/>
                    <a:pt x="909" y="21"/>
                  </a:cubicBezTo>
                  <a:cubicBezTo>
                    <a:pt x="909" y="21"/>
                    <a:pt x="908" y="22"/>
                    <a:pt x="908" y="23"/>
                  </a:cubicBezTo>
                  <a:cubicBezTo>
                    <a:pt x="908" y="24"/>
                    <a:pt x="910" y="24"/>
                    <a:pt x="910" y="25"/>
                  </a:cubicBezTo>
                  <a:cubicBezTo>
                    <a:pt x="911" y="23"/>
                    <a:pt x="912" y="22"/>
                    <a:pt x="913" y="20"/>
                  </a:cubicBezTo>
                  <a:cubicBezTo>
                    <a:pt x="914" y="20"/>
                    <a:pt x="914" y="19"/>
                    <a:pt x="915" y="18"/>
                  </a:cubicBezTo>
                  <a:cubicBezTo>
                    <a:pt x="916" y="17"/>
                    <a:pt x="916" y="17"/>
                    <a:pt x="917" y="16"/>
                  </a:cubicBezTo>
                  <a:cubicBezTo>
                    <a:pt x="917" y="16"/>
                    <a:pt x="914" y="14"/>
                    <a:pt x="914" y="14"/>
                  </a:cubicBezTo>
                  <a:cubicBezTo>
                    <a:pt x="914" y="14"/>
                    <a:pt x="916" y="12"/>
                    <a:pt x="916" y="12"/>
                  </a:cubicBezTo>
                  <a:cubicBezTo>
                    <a:pt x="917" y="12"/>
                    <a:pt x="918" y="13"/>
                    <a:pt x="918" y="14"/>
                  </a:cubicBezTo>
                  <a:cubicBezTo>
                    <a:pt x="918" y="13"/>
                    <a:pt x="920" y="12"/>
                    <a:pt x="920" y="11"/>
                  </a:cubicBezTo>
                  <a:cubicBezTo>
                    <a:pt x="920" y="12"/>
                    <a:pt x="922" y="12"/>
                    <a:pt x="922" y="13"/>
                  </a:cubicBezTo>
                  <a:cubicBezTo>
                    <a:pt x="922" y="13"/>
                    <a:pt x="921" y="15"/>
                    <a:pt x="921" y="15"/>
                  </a:cubicBezTo>
                  <a:cubicBezTo>
                    <a:pt x="920" y="16"/>
                    <a:pt x="919" y="17"/>
                    <a:pt x="919" y="18"/>
                  </a:cubicBezTo>
                  <a:cubicBezTo>
                    <a:pt x="919" y="18"/>
                    <a:pt x="921" y="19"/>
                    <a:pt x="921" y="19"/>
                  </a:cubicBezTo>
                  <a:cubicBezTo>
                    <a:pt x="921" y="20"/>
                    <a:pt x="920" y="21"/>
                    <a:pt x="919" y="21"/>
                  </a:cubicBezTo>
                  <a:cubicBezTo>
                    <a:pt x="919" y="22"/>
                    <a:pt x="918" y="23"/>
                    <a:pt x="918" y="24"/>
                  </a:cubicBezTo>
                  <a:cubicBezTo>
                    <a:pt x="918" y="24"/>
                    <a:pt x="920" y="25"/>
                    <a:pt x="920" y="25"/>
                  </a:cubicBezTo>
                  <a:cubicBezTo>
                    <a:pt x="921" y="25"/>
                    <a:pt x="921" y="24"/>
                    <a:pt x="922" y="23"/>
                  </a:cubicBezTo>
                  <a:cubicBezTo>
                    <a:pt x="922" y="23"/>
                    <a:pt x="923" y="21"/>
                    <a:pt x="923" y="21"/>
                  </a:cubicBezTo>
                  <a:cubicBezTo>
                    <a:pt x="924" y="21"/>
                    <a:pt x="925" y="22"/>
                    <a:pt x="926" y="23"/>
                  </a:cubicBezTo>
                  <a:cubicBezTo>
                    <a:pt x="926" y="23"/>
                    <a:pt x="927" y="24"/>
                    <a:pt x="928" y="24"/>
                  </a:cubicBezTo>
                  <a:cubicBezTo>
                    <a:pt x="928" y="24"/>
                    <a:pt x="929" y="22"/>
                    <a:pt x="930" y="22"/>
                  </a:cubicBezTo>
                  <a:cubicBezTo>
                    <a:pt x="930" y="22"/>
                    <a:pt x="931" y="24"/>
                    <a:pt x="932" y="24"/>
                  </a:cubicBezTo>
                  <a:cubicBezTo>
                    <a:pt x="932" y="24"/>
                    <a:pt x="934" y="22"/>
                    <a:pt x="933" y="22"/>
                  </a:cubicBezTo>
                  <a:cubicBezTo>
                    <a:pt x="933" y="21"/>
                    <a:pt x="931" y="20"/>
                    <a:pt x="931" y="20"/>
                  </a:cubicBezTo>
                  <a:cubicBezTo>
                    <a:pt x="931" y="19"/>
                    <a:pt x="933" y="18"/>
                    <a:pt x="933" y="18"/>
                  </a:cubicBezTo>
                  <a:cubicBezTo>
                    <a:pt x="933" y="17"/>
                    <a:pt x="934" y="16"/>
                    <a:pt x="935" y="15"/>
                  </a:cubicBezTo>
                  <a:cubicBezTo>
                    <a:pt x="935" y="15"/>
                    <a:pt x="936" y="17"/>
                    <a:pt x="937" y="17"/>
                  </a:cubicBezTo>
                  <a:cubicBezTo>
                    <a:pt x="937" y="17"/>
                    <a:pt x="938" y="15"/>
                    <a:pt x="939" y="15"/>
                  </a:cubicBezTo>
                  <a:cubicBezTo>
                    <a:pt x="939" y="15"/>
                    <a:pt x="940" y="16"/>
                    <a:pt x="941" y="17"/>
                  </a:cubicBezTo>
                  <a:cubicBezTo>
                    <a:pt x="941" y="16"/>
                    <a:pt x="943" y="14"/>
                    <a:pt x="943" y="14"/>
                  </a:cubicBezTo>
                  <a:cubicBezTo>
                    <a:pt x="943" y="15"/>
                    <a:pt x="945" y="16"/>
                    <a:pt x="945" y="16"/>
                  </a:cubicBezTo>
                  <a:cubicBezTo>
                    <a:pt x="945" y="16"/>
                    <a:pt x="943" y="18"/>
                    <a:pt x="943" y="18"/>
                  </a:cubicBezTo>
                  <a:cubicBezTo>
                    <a:pt x="943" y="19"/>
                    <a:pt x="942" y="20"/>
                    <a:pt x="941" y="21"/>
                  </a:cubicBezTo>
                  <a:cubicBezTo>
                    <a:pt x="941" y="21"/>
                    <a:pt x="939" y="19"/>
                    <a:pt x="939" y="19"/>
                  </a:cubicBezTo>
                  <a:cubicBezTo>
                    <a:pt x="939" y="19"/>
                    <a:pt x="938" y="21"/>
                    <a:pt x="937" y="21"/>
                  </a:cubicBezTo>
                  <a:cubicBezTo>
                    <a:pt x="937" y="22"/>
                    <a:pt x="936" y="23"/>
                    <a:pt x="936" y="23"/>
                  </a:cubicBezTo>
                  <a:cubicBezTo>
                    <a:pt x="936" y="23"/>
                    <a:pt x="937" y="25"/>
                    <a:pt x="938" y="25"/>
                  </a:cubicBezTo>
                  <a:cubicBezTo>
                    <a:pt x="938" y="25"/>
                    <a:pt x="939" y="23"/>
                    <a:pt x="940" y="23"/>
                  </a:cubicBezTo>
                  <a:cubicBezTo>
                    <a:pt x="940" y="22"/>
                    <a:pt x="941" y="21"/>
                    <a:pt x="941" y="21"/>
                  </a:cubicBezTo>
                  <a:cubicBezTo>
                    <a:pt x="942" y="20"/>
                    <a:pt x="943" y="22"/>
                    <a:pt x="944" y="22"/>
                  </a:cubicBezTo>
                  <a:cubicBezTo>
                    <a:pt x="944" y="22"/>
                    <a:pt x="945" y="20"/>
                    <a:pt x="945" y="20"/>
                  </a:cubicBezTo>
                  <a:cubicBezTo>
                    <a:pt x="946" y="20"/>
                    <a:pt x="947" y="22"/>
                    <a:pt x="948" y="22"/>
                  </a:cubicBezTo>
                  <a:cubicBezTo>
                    <a:pt x="948" y="22"/>
                    <a:pt x="949" y="20"/>
                    <a:pt x="949" y="19"/>
                  </a:cubicBezTo>
                  <a:cubicBezTo>
                    <a:pt x="950" y="19"/>
                    <a:pt x="951" y="21"/>
                    <a:pt x="951" y="21"/>
                  </a:cubicBezTo>
                  <a:cubicBezTo>
                    <a:pt x="952" y="21"/>
                    <a:pt x="953" y="19"/>
                    <a:pt x="953" y="19"/>
                  </a:cubicBezTo>
                  <a:cubicBezTo>
                    <a:pt x="954" y="19"/>
                    <a:pt x="955" y="21"/>
                    <a:pt x="955" y="21"/>
                  </a:cubicBezTo>
                  <a:cubicBezTo>
                    <a:pt x="956" y="21"/>
                    <a:pt x="957" y="18"/>
                    <a:pt x="957" y="18"/>
                  </a:cubicBezTo>
                  <a:cubicBezTo>
                    <a:pt x="957" y="18"/>
                    <a:pt x="959" y="20"/>
                    <a:pt x="959" y="20"/>
                  </a:cubicBezTo>
                  <a:cubicBezTo>
                    <a:pt x="960" y="20"/>
                    <a:pt x="961" y="18"/>
                    <a:pt x="961" y="18"/>
                  </a:cubicBezTo>
                  <a:cubicBezTo>
                    <a:pt x="962" y="17"/>
                    <a:pt x="962" y="16"/>
                    <a:pt x="963" y="16"/>
                  </a:cubicBezTo>
                  <a:cubicBezTo>
                    <a:pt x="963" y="15"/>
                    <a:pt x="965" y="14"/>
                    <a:pt x="964" y="13"/>
                  </a:cubicBezTo>
                  <a:cubicBezTo>
                    <a:pt x="964" y="13"/>
                    <a:pt x="962" y="12"/>
                    <a:pt x="962" y="12"/>
                  </a:cubicBezTo>
                  <a:cubicBezTo>
                    <a:pt x="963" y="11"/>
                    <a:pt x="964" y="10"/>
                    <a:pt x="964" y="9"/>
                  </a:cubicBezTo>
                  <a:cubicBezTo>
                    <a:pt x="965" y="9"/>
                    <a:pt x="965" y="11"/>
                    <a:pt x="966" y="11"/>
                  </a:cubicBezTo>
                  <a:cubicBezTo>
                    <a:pt x="966" y="12"/>
                    <a:pt x="968" y="12"/>
                    <a:pt x="968" y="13"/>
                  </a:cubicBezTo>
                  <a:cubicBezTo>
                    <a:pt x="968" y="13"/>
                    <a:pt x="967" y="15"/>
                    <a:pt x="967" y="15"/>
                  </a:cubicBezTo>
                  <a:cubicBezTo>
                    <a:pt x="966" y="16"/>
                    <a:pt x="965" y="17"/>
                    <a:pt x="965" y="17"/>
                  </a:cubicBezTo>
                  <a:cubicBezTo>
                    <a:pt x="965" y="18"/>
                    <a:pt x="964" y="19"/>
                    <a:pt x="963" y="20"/>
                  </a:cubicBezTo>
                  <a:cubicBezTo>
                    <a:pt x="963" y="20"/>
                    <a:pt x="962" y="21"/>
                    <a:pt x="962" y="22"/>
                  </a:cubicBezTo>
                  <a:cubicBezTo>
                    <a:pt x="962" y="22"/>
                    <a:pt x="964" y="23"/>
                    <a:pt x="964" y="24"/>
                  </a:cubicBezTo>
                  <a:cubicBezTo>
                    <a:pt x="964" y="24"/>
                    <a:pt x="962" y="25"/>
                    <a:pt x="962" y="26"/>
                  </a:cubicBezTo>
                  <a:cubicBezTo>
                    <a:pt x="962" y="26"/>
                    <a:pt x="964" y="27"/>
                    <a:pt x="964" y="27"/>
                  </a:cubicBezTo>
                  <a:cubicBezTo>
                    <a:pt x="965" y="26"/>
                    <a:pt x="967" y="24"/>
                    <a:pt x="968" y="23"/>
                  </a:cubicBezTo>
                  <a:cubicBezTo>
                    <a:pt x="968" y="22"/>
                    <a:pt x="969" y="22"/>
                    <a:pt x="969" y="21"/>
                  </a:cubicBezTo>
                  <a:cubicBezTo>
                    <a:pt x="971" y="19"/>
                    <a:pt x="972" y="18"/>
                    <a:pt x="973" y="16"/>
                  </a:cubicBezTo>
                  <a:cubicBezTo>
                    <a:pt x="974" y="17"/>
                    <a:pt x="976" y="19"/>
                    <a:pt x="977" y="20"/>
                  </a:cubicBezTo>
                  <a:cubicBezTo>
                    <a:pt x="977" y="20"/>
                    <a:pt x="976" y="21"/>
                    <a:pt x="976" y="22"/>
                  </a:cubicBezTo>
                  <a:cubicBezTo>
                    <a:pt x="976" y="22"/>
                    <a:pt x="978" y="23"/>
                    <a:pt x="978" y="24"/>
                  </a:cubicBezTo>
                  <a:cubicBezTo>
                    <a:pt x="978" y="24"/>
                    <a:pt x="976" y="26"/>
                    <a:pt x="976" y="26"/>
                  </a:cubicBezTo>
                  <a:cubicBezTo>
                    <a:pt x="976" y="26"/>
                    <a:pt x="974" y="24"/>
                    <a:pt x="974" y="24"/>
                  </a:cubicBezTo>
                  <a:cubicBezTo>
                    <a:pt x="974" y="24"/>
                    <a:pt x="972" y="26"/>
                    <a:pt x="972" y="26"/>
                  </a:cubicBezTo>
                  <a:cubicBezTo>
                    <a:pt x="972" y="27"/>
                    <a:pt x="971" y="28"/>
                    <a:pt x="971" y="29"/>
                  </a:cubicBezTo>
                  <a:cubicBezTo>
                    <a:pt x="972" y="30"/>
                    <a:pt x="973" y="31"/>
                    <a:pt x="975" y="32"/>
                  </a:cubicBezTo>
                  <a:cubicBezTo>
                    <a:pt x="976" y="33"/>
                    <a:pt x="976" y="33"/>
                    <a:pt x="977" y="34"/>
                  </a:cubicBezTo>
                  <a:cubicBezTo>
                    <a:pt x="978" y="32"/>
                    <a:pt x="979" y="31"/>
                    <a:pt x="981" y="29"/>
                  </a:cubicBezTo>
                  <a:cubicBezTo>
                    <a:pt x="981" y="29"/>
                    <a:pt x="982" y="28"/>
                    <a:pt x="982" y="27"/>
                  </a:cubicBezTo>
                  <a:cubicBezTo>
                    <a:pt x="983" y="27"/>
                    <a:pt x="984" y="25"/>
                    <a:pt x="984" y="25"/>
                  </a:cubicBezTo>
                  <a:cubicBezTo>
                    <a:pt x="984" y="25"/>
                    <a:pt x="982" y="23"/>
                    <a:pt x="982" y="23"/>
                  </a:cubicBezTo>
                  <a:cubicBezTo>
                    <a:pt x="982" y="23"/>
                    <a:pt x="983" y="21"/>
                    <a:pt x="983" y="21"/>
                  </a:cubicBezTo>
                  <a:cubicBezTo>
                    <a:pt x="984" y="21"/>
                    <a:pt x="985" y="23"/>
                    <a:pt x="986" y="23"/>
                  </a:cubicBezTo>
                  <a:cubicBezTo>
                    <a:pt x="986" y="22"/>
                    <a:pt x="987" y="21"/>
                    <a:pt x="987" y="20"/>
                  </a:cubicBezTo>
                  <a:cubicBezTo>
                    <a:pt x="989" y="19"/>
                    <a:pt x="990" y="17"/>
                    <a:pt x="991" y="16"/>
                  </a:cubicBezTo>
                  <a:cubicBezTo>
                    <a:pt x="991" y="15"/>
                    <a:pt x="992" y="14"/>
                    <a:pt x="993" y="14"/>
                  </a:cubicBezTo>
                  <a:cubicBezTo>
                    <a:pt x="993" y="13"/>
                    <a:pt x="994" y="12"/>
                    <a:pt x="994" y="11"/>
                  </a:cubicBezTo>
                  <a:cubicBezTo>
                    <a:pt x="994" y="12"/>
                    <a:pt x="996" y="12"/>
                    <a:pt x="996" y="13"/>
                  </a:cubicBezTo>
                  <a:cubicBezTo>
                    <a:pt x="997" y="14"/>
                    <a:pt x="995" y="15"/>
                    <a:pt x="995" y="15"/>
                  </a:cubicBezTo>
                  <a:cubicBezTo>
                    <a:pt x="994" y="16"/>
                    <a:pt x="994" y="17"/>
                    <a:pt x="993" y="18"/>
                  </a:cubicBezTo>
                  <a:cubicBezTo>
                    <a:pt x="993" y="18"/>
                    <a:pt x="992" y="19"/>
                    <a:pt x="991" y="20"/>
                  </a:cubicBezTo>
                  <a:cubicBezTo>
                    <a:pt x="991" y="21"/>
                    <a:pt x="990" y="21"/>
                    <a:pt x="990" y="22"/>
                  </a:cubicBezTo>
                  <a:cubicBezTo>
                    <a:pt x="989" y="23"/>
                    <a:pt x="988" y="24"/>
                    <a:pt x="988" y="24"/>
                  </a:cubicBezTo>
                  <a:cubicBezTo>
                    <a:pt x="988" y="25"/>
                    <a:pt x="990" y="26"/>
                    <a:pt x="990" y="26"/>
                  </a:cubicBezTo>
                  <a:cubicBezTo>
                    <a:pt x="990" y="26"/>
                    <a:pt x="988" y="28"/>
                    <a:pt x="988" y="28"/>
                  </a:cubicBezTo>
                  <a:cubicBezTo>
                    <a:pt x="989" y="28"/>
                    <a:pt x="990" y="30"/>
                    <a:pt x="991" y="30"/>
                  </a:cubicBezTo>
                  <a:cubicBezTo>
                    <a:pt x="991" y="30"/>
                    <a:pt x="992" y="28"/>
                    <a:pt x="992" y="28"/>
                  </a:cubicBezTo>
                  <a:cubicBezTo>
                    <a:pt x="993" y="28"/>
                    <a:pt x="994" y="29"/>
                    <a:pt x="995" y="29"/>
                  </a:cubicBezTo>
                  <a:cubicBezTo>
                    <a:pt x="995" y="30"/>
                    <a:pt x="996" y="31"/>
                    <a:pt x="997" y="31"/>
                  </a:cubicBezTo>
                  <a:cubicBezTo>
                    <a:pt x="997" y="30"/>
                    <a:pt x="998" y="30"/>
                    <a:pt x="999" y="29"/>
                  </a:cubicBezTo>
                  <a:cubicBezTo>
                    <a:pt x="999" y="29"/>
                    <a:pt x="1000" y="27"/>
                    <a:pt x="1000" y="27"/>
                  </a:cubicBezTo>
                  <a:cubicBezTo>
                    <a:pt x="1000" y="26"/>
                    <a:pt x="998" y="25"/>
                    <a:pt x="998" y="25"/>
                  </a:cubicBezTo>
                  <a:cubicBezTo>
                    <a:pt x="997" y="24"/>
                    <a:pt x="997" y="24"/>
                    <a:pt x="996" y="23"/>
                  </a:cubicBezTo>
                  <a:cubicBezTo>
                    <a:pt x="997" y="22"/>
                    <a:pt x="998" y="20"/>
                    <a:pt x="999" y="19"/>
                  </a:cubicBezTo>
                  <a:cubicBezTo>
                    <a:pt x="1000" y="18"/>
                    <a:pt x="1000" y="17"/>
                    <a:pt x="1001" y="17"/>
                  </a:cubicBezTo>
                  <a:cubicBezTo>
                    <a:pt x="1001" y="16"/>
                    <a:pt x="1002" y="14"/>
                    <a:pt x="1003" y="14"/>
                  </a:cubicBezTo>
                  <a:cubicBezTo>
                    <a:pt x="1003" y="14"/>
                    <a:pt x="1005" y="16"/>
                    <a:pt x="1005" y="16"/>
                  </a:cubicBezTo>
                  <a:cubicBezTo>
                    <a:pt x="1005" y="16"/>
                    <a:pt x="1003" y="18"/>
                    <a:pt x="1003" y="18"/>
                  </a:cubicBezTo>
                  <a:cubicBezTo>
                    <a:pt x="1003" y="19"/>
                    <a:pt x="1002" y="20"/>
                    <a:pt x="1001" y="20"/>
                  </a:cubicBezTo>
                  <a:cubicBezTo>
                    <a:pt x="1001" y="21"/>
                    <a:pt x="1000" y="22"/>
                    <a:pt x="1000" y="23"/>
                  </a:cubicBezTo>
                  <a:cubicBezTo>
                    <a:pt x="1000" y="23"/>
                    <a:pt x="1002" y="24"/>
                    <a:pt x="1002" y="24"/>
                  </a:cubicBezTo>
                  <a:cubicBezTo>
                    <a:pt x="1002" y="25"/>
                    <a:pt x="1000" y="26"/>
                    <a:pt x="1000" y="27"/>
                  </a:cubicBezTo>
                  <a:cubicBezTo>
                    <a:pt x="1001" y="27"/>
                    <a:pt x="1002" y="28"/>
                    <a:pt x="1003" y="28"/>
                  </a:cubicBezTo>
                  <a:cubicBezTo>
                    <a:pt x="1003" y="29"/>
                    <a:pt x="1005" y="30"/>
                    <a:pt x="1005" y="30"/>
                  </a:cubicBezTo>
                  <a:cubicBezTo>
                    <a:pt x="1005" y="31"/>
                    <a:pt x="1003" y="32"/>
                    <a:pt x="1003" y="32"/>
                  </a:cubicBezTo>
                  <a:cubicBezTo>
                    <a:pt x="1003" y="33"/>
                    <a:pt x="1005" y="33"/>
                    <a:pt x="1005" y="34"/>
                  </a:cubicBezTo>
                  <a:cubicBezTo>
                    <a:pt x="1005" y="35"/>
                    <a:pt x="1003" y="36"/>
                    <a:pt x="1004" y="36"/>
                  </a:cubicBezTo>
                  <a:cubicBezTo>
                    <a:pt x="1004" y="37"/>
                    <a:pt x="1006" y="37"/>
                    <a:pt x="1006" y="38"/>
                  </a:cubicBezTo>
                  <a:cubicBezTo>
                    <a:pt x="1006" y="37"/>
                    <a:pt x="1007" y="36"/>
                    <a:pt x="1008" y="36"/>
                  </a:cubicBezTo>
                  <a:cubicBezTo>
                    <a:pt x="1008" y="35"/>
                    <a:pt x="1009" y="34"/>
                    <a:pt x="1009" y="33"/>
                  </a:cubicBezTo>
                  <a:cubicBezTo>
                    <a:pt x="1009" y="33"/>
                    <a:pt x="1007" y="32"/>
                    <a:pt x="1007" y="32"/>
                  </a:cubicBezTo>
                  <a:cubicBezTo>
                    <a:pt x="1007" y="31"/>
                    <a:pt x="1005" y="31"/>
                    <a:pt x="1005" y="30"/>
                  </a:cubicBezTo>
                  <a:cubicBezTo>
                    <a:pt x="1005" y="30"/>
                    <a:pt x="1006" y="28"/>
                    <a:pt x="1006" y="28"/>
                  </a:cubicBezTo>
                  <a:cubicBezTo>
                    <a:pt x="1007" y="27"/>
                    <a:pt x="1008" y="26"/>
                    <a:pt x="1008" y="26"/>
                  </a:cubicBezTo>
                  <a:cubicBezTo>
                    <a:pt x="1009" y="26"/>
                    <a:pt x="1010" y="27"/>
                    <a:pt x="1010" y="27"/>
                  </a:cubicBezTo>
                  <a:cubicBezTo>
                    <a:pt x="1011" y="28"/>
                    <a:pt x="1012" y="29"/>
                    <a:pt x="1013" y="29"/>
                  </a:cubicBezTo>
                  <a:cubicBezTo>
                    <a:pt x="1013" y="29"/>
                    <a:pt x="1014" y="31"/>
                    <a:pt x="1015" y="31"/>
                  </a:cubicBezTo>
                  <a:cubicBezTo>
                    <a:pt x="1015" y="31"/>
                    <a:pt x="1016" y="29"/>
                    <a:pt x="1017" y="28"/>
                  </a:cubicBezTo>
                  <a:cubicBezTo>
                    <a:pt x="1017" y="28"/>
                    <a:pt x="1018" y="27"/>
                    <a:pt x="1018" y="26"/>
                  </a:cubicBezTo>
                  <a:cubicBezTo>
                    <a:pt x="1019" y="26"/>
                    <a:pt x="1020" y="28"/>
                    <a:pt x="1021" y="28"/>
                  </a:cubicBezTo>
                  <a:cubicBezTo>
                    <a:pt x="1021" y="28"/>
                    <a:pt x="1022" y="26"/>
                    <a:pt x="1022" y="26"/>
                  </a:cubicBezTo>
                  <a:cubicBezTo>
                    <a:pt x="1022" y="26"/>
                    <a:pt x="1024" y="23"/>
                    <a:pt x="1024" y="23"/>
                  </a:cubicBezTo>
                  <a:cubicBezTo>
                    <a:pt x="1024" y="24"/>
                    <a:pt x="1026" y="25"/>
                    <a:pt x="1026" y="25"/>
                  </a:cubicBezTo>
                  <a:cubicBezTo>
                    <a:pt x="1026" y="26"/>
                    <a:pt x="1024" y="27"/>
                    <a:pt x="1024" y="27"/>
                  </a:cubicBezTo>
                  <a:cubicBezTo>
                    <a:pt x="1025" y="28"/>
                    <a:pt x="1027" y="28"/>
                    <a:pt x="1027" y="29"/>
                  </a:cubicBezTo>
                  <a:cubicBezTo>
                    <a:pt x="1027" y="30"/>
                    <a:pt x="1025" y="31"/>
                    <a:pt x="1025" y="31"/>
                  </a:cubicBezTo>
                  <a:cubicBezTo>
                    <a:pt x="1025" y="32"/>
                    <a:pt x="1027" y="32"/>
                    <a:pt x="1027" y="33"/>
                  </a:cubicBezTo>
                  <a:cubicBezTo>
                    <a:pt x="1028" y="32"/>
                    <a:pt x="1028" y="32"/>
                    <a:pt x="1029" y="31"/>
                  </a:cubicBezTo>
                  <a:cubicBezTo>
                    <a:pt x="1029" y="31"/>
                    <a:pt x="1030" y="29"/>
                    <a:pt x="1031" y="29"/>
                  </a:cubicBezTo>
                  <a:cubicBezTo>
                    <a:pt x="1031" y="29"/>
                    <a:pt x="1033" y="30"/>
                    <a:pt x="1033" y="30"/>
                  </a:cubicBezTo>
                  <a:cubicBezTo>
                    <a:pt x="1033" y="30"/>
                    <a:pt x="1034" y="29"/>
                    <a:pt x="1035" y="28"/>
                  </a:cubicBezTo>
                  <a:cubicBezTo>
                    <a:pt x="1035" y="27"/>
                    <a:pt x="1036" y="27"/>
                    <a:pt x="1036" y="26"/>
                  </a:cubicBezTo>
                  <a:cubicBezTo>
                    <a:pt x="1037" y="25"/>
                    <a:pt x="1037" y="24"/>
                    <a:pt x="1038" y="24"/>
                  </a:cubicBezTo>
                  <a:cubicBezTo>
                    <a:pt x="1038" y="23"/>
                    <a:pt x="1039" y="21"/>
                    <a:pt x="1040" y="21"/>
                  </a:cubicBezTo>
                  <a:cubicBezTo>
                    <a:pt x="1040" y="21"/>
                    <a:pt x="1041" y="23"/>
                    <a:pt x="1042" y="23"/>
                  </a:cubicBezTo>
                  <a:cubicBezTo>
                    <a:pt x="1042" y="24"/>
                    <a:pt x="1044" y="24"/>
                    <a:pt x="1044" y="25"/>
                  </a:cubicBezTo>
                  <a:cubicBezTo>
                    <a:pt x="1044" y="25"/>
                    <a:pt x="1043" y="27"/>
                    <a:pt x="1042" y="27"/>
                  </a:cubicBezTo>
                  <a:cubicBezTo>
                    <a:pt x="1042" y="28"/>
                    <a:pt x="1041" y="28"/>
                    <a:pt x="1041" y="29"/>
                  </a:cubicBezTo>
                  <a:cubicBezTo>
                    <a:pt x="1040" y="29"/>
                    <a:pt x="1039" y="27"/>
                    <a:pt x="1038" y="28"/>
                  </a:cubicBezTo>
                  <a:cubicBezTo>
                    <a:pt x="1038" y="28"/>
                    <a:pt x="1037" y="29"/>
                    <a:pt x="1037" y="30"/>
                  </a:cubicBezTo>
                  <a:cubicBezTo>
                    <a:pt x="1036" y="30"/>
                    <a:pt x="1035" y="32"/>
                    <a:pt x="1035" y="32"/>
                  </a:cubicBezTo>
                  <a:cubicBezTo>
                    <a:pt x="1035" y="33"/>
                    <a:pt x="1037" y="33"/>
                    <a:pt x="1037" y="34"/>
                  </a:cubicBezTo>
                  <a:cubicBezTo>
                    <a:pt x="1037" y="34"/>
                    <a:pt x="1036" y="36"/>
                    <a:pt x="1036" y="36"/>
                  </a:cubicBezTo>
                  <a:cubicBezTo>
                    <a:pt x="1035" y="37"/>
                    <a:pt x="1034" y="37"/>
                    <a:pt x="1034" y="38"/>
                  </a:cubicBezTo>
                  <a:cubicBezTo>
                    <a:pt x="1035" y="38"/>
                    <a:pt x="1035" y="40"/>
                    <a:pt x="1036" y="40"/>
                  </a:cubicBezTo>
                  <a:cubicBezTo>
                    <a:pt x="1036" y="40"/>
                    <a:pt x="1038" y="38"/>
                    <a:pt x="1038" y="38"/>
                  </a:cubicBezTo>
                  <a:cubicBezTo>
                    <a:pt x="1038" y="37"/>
                    <a:pt x="1039" y="35"/>
                    <a:pt x="1040" y="35"/>
                  </a:cubicBezTo>
                  <a:cubicBezTo>
                    <a:pt x="1040" y="35"/>
                    <a:pt x="1041" y="37"/>
                    <a:pt x="1042" y="37"/>
                  </a:cubicBezTo>
                  <a:cubicBezTo>
                    <a:pt x="1042" y="38"/>
                    <a:pt x="1043" y="39"/>
                    <a:pt x="1044" y="39"/>
                  </a:cubicBezTo>
                  <a:cubicBezTo>
                    <a:pt x="1044" y="39"/>
                    <a:pt x="1046" y="41"/>
                    <a:pt x="1046" y="41"/>
                  </a:cubicBezTo>
                  <a:cubicBezTo>
                    <a:pt x="1047" y="40"/>
                    <a:pt x="1048" y="39"/>
                    <a:pt x="1048" y="38"/>
                  </a:cubicBezTo>
                  <a:cubicBezTo>
                    <a:pt x="1049" y="38"/>
                    <a:pt x="1049" y="37"/>
                    <a:pt x="1050" y="36"/>
                  </a:cubicBezTo>
                  <a:cubicBezTo>
                    <a:pt x="1051" y="37"/>
                    <a:pt x="1053" y="38"/>
                    <a:pt x="1054" y="39"/>
                  </a:cubicBezTo>
                  <a:cubicBezTo>
                    <a:pt x="1053" y="41"/>
                    <a:pt x="1052" y="42"/>
                    <a:pt x="1051" y="44"/>
                  </a:cubicBezTo>
                  <a:cubicBezTo>
                    <a:pt x="1050" y="44"/>
                    <a:pt x="1050" y="46"/>
                    <a:pt x="1049" y="46"/>
                  </a:cubicBezTo>
                  <a:cubicBezTo>
                    <a:pt x="1048" y="46"/>
                    <a:pt x="1047" y="44"/>
                    <a:pt x="1047" y="44"/>
                  </a:cubicBezTo>
                  <a:cubicBezTo>
                    <a:pt x="1046" y="45"/>
                    <a:pt x="1046" y="47"/>
                    <a:pt x="1045" y="47"/>
                  </a:cubicBezTo>
                  <a:cubicBezTo>
                    <a:pt x="1044" y="47"/>
                    <a:pt x="1043" y="45"/>
                    <a:pt x="1043" y="45"/>
                  </a:cubicBezTo>
                  <a:cubicBezTo>
                    <a:pt x="1042" y="45"/>
                    <a:pt x="1042" y="47"/>
                    <a:pt x="1041" y="47"/>
                  </a:cubicBezTo>
                  <a:cubicBezTo>
                    <a:pt x="1041" y="48"/>
                    <a:pt x="1043" y="48"/>
                    <a:pt x="1043" y="49"/>
                  </a:cubicBezTo>
                  <a:cubicBezTo>
                    <a:pt x="1043" y="49"/>
                    <a:pt x="1041" y="51"/>
                    <a:pt x="1042" y="51"/>
                  </a:cubicBezTo>
                  <a:cubicBezTo>
                    <a:pt x="1042" y="51"/>
                    <a:pt x="1044" y="53"/>
                    <a:pt x="1044" y="53"/>
                  </a:cubicBezTo>
                  <a:cubicBezTo>
                    <a:pt x="1044" y="53"/>
                    <a:pt x="1045" y="51"/>
                    <a:pt x="1046" y="51"/>
                  </a:cubicBezTo>
                  <a:cubicBezTo>
                    <a:pt x="1046" y="51"/>
                    <a:pt x="1047" y="52"/>
                    <a:pt x="1048" y="52"/>
                  </a:cubicBezTo>
                  <a:cubicBezTo>
                    <a:pt x="1048" y="52"/>
                    <a:pt x="1049" y="50"/>
                    <a:pt x="1050" y="50"/>
                  </a:cubicBezTo>
                  <a:cubicBezTo>
                    <a:pt x="1050" y="50"/>
                    <a:pt x="1051" y="52"/>
                    <a:pt x="1052" y="52"/>
                  </a:cubicBezTo>
                  <a:cubicBezTo>
                    <a:pt x="1052" y="52"/>
                    <a:pt x="1053" y="50"/>
                    <a:pt x="1053" y="50"/>
                  </a:cubicBezTo>
                  <a:cubicBezTo>
                    <a:pt x="1054" y="49"/>
                    <a:pt x="1055" y="48"/>
                    <a:pt x="1055" y="47"/>
                  </a:cubicBezTo>
                  <a:cubicBezTo>
                    <a:pt x="1056" y="47"/>
                    <a:pt x="1057" y="46"/>
                    <a:pt x="1057" y="45"/>
                  </a:cubicBezTo>
                  <a:cubicBezTo>
                    <a:pt x="1057" y="45"/>
                    <a:pt x="1055" y="44"/>
                    <a:pt x="1055" y="43"/>
                  </a:cubicBezTo>
                  <a:cubicBezTo>
                    <a:pt x="1055" y="43"/>
                    <a:pt x="1056" y="42"/>
                    <a:pt x="1056" y="41"/>
                  </a:cubicBezTo>
                  <a:cubicBezTo>
                    <a:pt x="1056" y="41"/>
                    <a:pt x="1054" y="40"/>
                    <a:pt x="1054" y="39"/>
                  </a:cubicBezTo>
                  <a:cubicBezTo>
                    <a:pt x="1054" y="39"/>
                    <a:pt x="1056" y="38"/>
                    <a:pt x="1056" y="37"/>
                  </a:cubicBezTo>
                  <a:cubicBezTo>
                    <a:pt x="1056" y="36"/>
                    <a:pt x="1057" y="36"/>
                    <a:pt x="1058" y="35"/>
                  </a:cubicBezTo>
                  <a:cubicBezTo>
                    <a:pt x="1058" y="35"/>
                    <a:pt x="1060" y="37"/>
                    <a:pt x="1060" y="37"/>
                  </a:cubicBezTo>
                  <a:cubicBezTo>
                    <a:pt x="1060" y="37"/>
                    <a:pt x="1062" y="38"/>
                    <a:pt x="1062" y="38"/>
                  </a:cubicBezTo>
                  <a:cubicBezTo>
                    <a:pt x="1062" y="38"/>
                    <a:pt x="1064" y="36"/>
                    <a:pt x="1064" y="36"/>
                  </a:cubicBezTo>
                  <a:cubicBezTo>
                    <a:pt x="1064" y="36"/>
                    <a:pt x="1061" y="35"/>
                    <a:pt x="1061" y="34"/>
                  </a:cubicBezTo>
                  <a:cubicBezTo>
                    <a:pt x="1061" y="34"/>
                    <a:pt x="1063" y="33"/>
                    <a:pt x="1063" y="32"/>
                  </a:cubicBezTo>
                  <a:cubicBezTo>
                    <a:pt x="1064" y="31"/>
                    <a:pt x="1065" y="29"/>
                    <a:pt x="1067" y="28"/>
                  </a:cubicBezTo>
                  <a:cubicBezTo>
                    <a:pt x="1067" y="28"/>
                    <a:pt x="1069" y="29"/>
                    <a:pt x="1069" y="29"/>
                  </a:cubicBezTo>
                  <a:cubicBezTo>
                    <a:pt x="1069" y="30"/>
                    <a:pt x="1067" y="31"/>
                    <a:pt x="1067" y="32"/>
                  </a:cubicBezTo>
                  <a:cubicBezTo>
                    <a:pt x="1067" y="32"/>
                    <a:pt x="1069" y="33"/>
                    <a:pt x="1069" y="33"/>
                  </a:cubicBezTo>
                  <a:cubicBezTo>
                    <a:pt x="1069" y="34"/>
                    <a:pt x="1068" y="35"/>
                    <a:pt x="1068" y="36"/>
                  </a:cubicBezTo>
                  <a:cubicBezTo>
                    <a:pt x="1067" y="36"/>
                    <a:pt x="1066" y="37"/>
                    <a:pt x="1066" y="38"/>
                  </a:cubicBezTo>
                  <a:cubicBezTo>
                    <a:pt x="1065" y="39"/>
                    <a:pt x="1065" y="40"/>
                    <a:pt x="1064" y="40"/>
                  </a:cubicBezTo>
                  <a:cubicBezTo>
                    <a:pt x="1064" y="40"/>
                    <a:pt x="1063" y="42"/>
                    <a:pt x="1063" y="42"/>
                  </a:cubicBezTo>
                  <a:cubicBezTo>
                    <a:pt x="1062" y="42"/>
                    <a:pt x="1060" y="41"/>
                    <a:pt x="1060" y="41"/>
                  </a:cubicBezTo>
                  <a:cubicBezTo>
                    <a:pt x="1060" y="41"/>
                    <a:pt x="1058" y="42"/>
                    <a:pt x="1059" y="43"/>
                  </a:cubicBezTo>
                  <a:cubicBezTo>
                    <a:pt x="1059" y="43"/>
                    <a:pt x="1060" y="44"/>
                    <a:pt x="1061" y="45"/>
                  </a:cubicBezTo>
                  <a:cubicBezTo>
                    <a:pt x="1061" y="45"/>
                    <a:pt x="1063" y="46"/>
                    <a:pt x="1063" y="46"/>
                  </a:cubicBezTo>
                  <a:cubicBezTo>
                    <a:pt x="1063" y="47"/>
                    <a:pt x="1062" y="48"/>
                    <a:pt x="1061" y="49"/>
                  </a:cubicBezTo>
                  <a:cubicBezTo>
                    <a:pt x="1061" y="49"/>
                    <a:pt x="1060" y="50"/>
                    <a:pt x="1060" y="51"/>
                  </a:cubicBezTo>
                  <a:cubicBezTo>
                    <a:pt x="1059" y="51"/>
                    <a:pt x="1058" y="53"/>
                    <a:pt x="1058" y="53"/>
                  </a:cubicBezTo>
                  <a:cubicBezTo>
                    <a:pt x="1058" y="54"/>
                    <a:pt x="1056" y="55"/>
                    <a:pt x="1056" y="55"/>
                  </a:cubicBezTo>
                  <a:cubicBezTo>
                    <a:pt x="1056" y="55"/>
                    <a:pt x="1058" y="57"/>
                    <a:pt x="1058" y="57"/>
                  </a:cubicBezTo>
                  <a:cubicBezTo>
                    <a:pt x="1059" y="57"/>
                    <a:pt x="1060" y="55"/>
                    <a:pt x="1060" y="55"/>
                  </a:cubicBezTo>
                  <a:cubicBezTo>
                    <a:pt x="1061" y="55"/>
                    <a:pt x="1062" y="56"/>
                    <a:pt x="1062" y="56"/>
                  </a:cubicBezTo>
                  <a:cubicBezTo>
                    <a:pt x="1063" y="57"/>
                    <a:pt x="1065" y="58"/>
                    <a:pt x="1065" y="58"/>
                  </a:cubicBezTo>
                  <a:cubicBezTo>
                    <a:pt x="1065" y="59"/>
                    <a:pt x="1063" y="60"/>
                    <a:pt x="1063" y="60"/>
                  </a:cubicBezTo>
                  <a:cubicBezTo>
                    <a:pt x="1062" y="62"/>
                    <a:pt x="1061" y="63"/>
                    <a:pt x="1060" y="65"/>
                  </a:cubicBezTo>
                  <a:cubicBezTo>
                    <a:pt x="1058" y="64"/>
                    <a:pt x="1057" y="63"/>
                    <a:pt x="1055" y="61"/>
                  </a:cubicBezTo>
                  <a:cubicBezTo>
                    <a:pt x="1055" y="61"/>
                    <a:pt x="1057" y="60"/>
                    <a:pt x="1057" y="59"/>
                  </a:cubicBezTo>
                  <a:cubicBezTo>
                    <a:pt x="1057" y="59"/>
                    <a:pt x="1054" y="58"/>
                    <a:pt x="1055" y="57"/>
                  </a:cubicBezTo>
                  <a:cubicBezTo>
                    <a:pt x="1055" y="57"/>
                    <a:pt x="1056" y="56"/>
                    <a:pt x="1056" y="55"/>
                  </a:cubicBezTo>
                  <a:cubicBezTo>
                    <a:pt x="1056" y="55"/>
                    <a:pt x="1055" y="54"/>
                    <a:pt x="1054" y="53"/>
                  </a:cubicBezTo>
                  <a:cubicBezTo>
                    <a:pt x="1053" y="53"/>
                    <a:pt x="1052" y="52"/>
                    <a:pt x="1052" y="52"/>
                  </a:cubicBezTo>
                  <a:cubicBezTo>
                    <a:pt x="1051" y="53"/>
                    <a:pt x="1049" y="55"/>
                    <a:pt x="1048" y="56"/>
                  </a:cubicBezTo>
                  <a:cubicBezTo>
                    <a:pt x="1049" y="57"/>
                    <a:pt x="1050" y="57"/>
                    <a:pt x="1051" y="58"/>
                  </a:cubicBezTo>
                  <a:cubicBezTo>
                    <a:pt x="1051" y="58"/>
                    <a:pt x="1053" y="59"/>
                    <a:pt x="1053" y="60"/>
                  </a:cubicBezTo>
                  <a:cubicBezTo>
                    <a:pt x="1053" y="60"/>
                    <a:pt x="1051" y="62"/>
                    <a:pt x="1051" y="62"/>
                  </a:cubicBezTo>
                  <a:cubicBezTo>
                    <a:pt x="1051" y="62"/>
                    <a:pt x="1049" y="64"/>
                    <a:pt x="1049" y="64"/>
                  </a:cubicBezTo>
                  <a:cubicBezTo>
                    <a:pt x="1049" y="64"/>
                    <a:pt x="1051" y="66"/>
                    <a:pt x="1052" y="66"/>
                  </a:cubicBezTo>
                  <a:cubicBezTo>
                    <a:pt x="1052" y="66"/>
                    <a:pt x="1054" y="67"/>
                    <a:pt x="1054" y="68"/>
                  </a:cubicBezTo>
                  <a:cubicBezTo>
                    <a:pt x="1054" y="68"/>
                    <a:pt x="1052" y="70"/>
                    <a:pt x="1052" y="70"/>
                  </a:cubicBezTo>
                  <a:cubicBezTo>
                    <a:pt x="1052" y="70"/>
                    <a:pt x="1050" y="68"/>
                    <a:pt x="1050" y="68"/>
                  </a:cubicBezTo>
                  <a:cubicBezTo>
                    <a:pt x="1049" y="68"/>
                    <a:pt x="1049" y="70"/>
                    <a:pt x="1048" y="70"/>
                  </a:cubicBezTo>
                  <a:cubicBezTo>
                    <a:pt x="1048" y="71"/>
                    <a:pt x="1047" y="72"/>
                    <a:pt x="1047" y="73"/>
                  </a:cubicBezTo>
                  <a:cubicBezTo>
                    <a:pt x="1047" y="73"/>
                    <a:pt x="1048" y="74"/>
                    <a:pt x="1049" y="74"/>
                  </a:cubicBezTo>
                  <a:cubicBezTo>
                    <a:pt x="1049" y="74"/>
                    <a:pt x="1047" y="76"/>
                    <a:pt x="1047" y="76"/>
                  </a:cubicBezTo>
                  <a:cubicBezTo>
                    <a:pt x="1047" y="76"/>
                    <a:pt x="1045" y="75"/>
                    <a:pt x="1045" y="75"/>
                  </a:cubicBezTo>
                  <a:cubicBezTo>
                    <a:pt x="1045" y="74"/>
                    <a:pt x="1047" y="73"/>
                    <a:pt x="1047" y="73"/>
                  </a:cubicBezTo>
                  <a:cubicBezTo>
                    <a:pt x="1046" y="72"/>
                    <a:pt x="1044" y="71"/>
                    <a:pt x="1044" y="71"/>
                  </a:cubicBezTo>
                  <a:cubicBezTo>
                    <a:pt x="1044" y="70"/>
                    <a:pt x="1046" y="69"/>
                    <a:pt x="1046" y="69"/>
                  </a:cubicBezTo>
                  <a:cubicBezTo>
                    <a:pt x="1046" y="68"/>
                    <a:pt x="1044" y="68"/>
                    <a:pt x="1044" y="67"/>
                  </a:cubicBezTo>
                  <a:cubicBezTo>
                    <a:pt x="1044" y="66"/>
                    <a:pt x="1046" y="65"/>
                    <a:pt x="1045" y="65"/>
                  </a:cubicBezTo>
                  <a:cubicBezTo>
                    <a:pt x="1045" y="64"/>
                    <a:pt x="1043" y="64"/>
                    <a:pt x="1043" y="63"/>
                  </a:cubicBezTo>
                  <a:cubicBezTo>
                    <a:pt x="1043" y="62"/>
                    <a:pt x="1045" y="61"/>
                    <a:pt x="1045" y="61"/>
                  </a:cubicBezTo>
                  <a:cubicBezTo>
                    <a:pt x="1045" y="60"/>
                    <a:pt x="1043" y="60"/>
                    <a:pt x="1043" y="59"/>
                  </a:cubicBezTo>
                  <a:cubicBezTo>
                    <a:pt x="1042" y="61"/>
                    <a:pt x="1040" y="62"/>
                    <a:pt x="1039" y="63"/>
                  </a:cubicBezTo>
                  <a:cubicBezTo>
                    <a:pt x="1039" y="64"/>
                    <a:pt x="1038" y="65"/>
                    <a:pt x="1038" y="66"/>
                  </a:cubicBezTo>
                  <a:cubicBezTo>
                    <a:pt x="1037" y="66"/>
                    <a:pt x="1036" y="68"/>
                    <a:pt x="1036" y="68"/>
                  </a:cubicBezTo>
                  <a:cubicBezTo>
                    <a:pt x="1036" y="68"/>
                    <a:pt x="1034" y="66"/>
                    <a:pt x="1034" y="66"/>
                  </a:cubicBezTo>
                  <a:cubicBezTo>
                    <a:pt x="1033" y="67"/>
                    <a:pt x="1032" y="68"/>
                    <a:pt x="1032" y="68"/>
                  </a:cubicBezTo>
                  <a:cubicBezTo>
                    <a:pt x="1032" y="69"/>
                    <a:pt x="1034" y="70"/>
                    <a:pt x="1034" y="70"/>
                  </a:cubicBezTo>
                  <a:cubicBezTo>
                    <a:pt x="1034" y="71"/>
                    <a:pt x="1033" y="72"/>
                    <a:pt x="1032" y="72"/>
                  </a:cubicBezTo>
                  <a:cubicBezTo>
                    <a:pt x="1032" y="73"/>
                    <a:pt x="1031" y="74"/>
                    <a:pt x="1031" y="75"/>
                  </a:cubicBezTo>
                  <a:cubicBezTo>
                    <a:pt x="1030" y="75"/>
                    <a:pt x="1030" y="76"/>
                    <a:pt x="1029" y="77"/>
                  </a:cubicBezTo>
                  <a:cubicBezTo>
                    <a:pt x="1028" y="76"/>
                    <a:pt x="1026" y="75"/>
                    <a:pt x="1025" y="73"/>
                  </a:cubicBezTo>
                  <a:cubicBezTo>
                    <a:pt x="1025" y="73"/>
                    <a:pt x="1026" y="72"/>
                    <a:pt x="1026" y="71"/>
                  </a:cubicBezTo>
                  <a:cubicBezTo>
                    <a:pt x="1027" y="71"/>
                    <a:pt x="1028" y="69"/>
                    <a:pt x="1028" y="69"/>
                  </a:cubicBezTo>
                  <a:cubicBezTo>
                    <a:pt x="1028" y="69"/>
                    <a:pt x="1026" y="68"/>
                    <a:pt x="1026" y="67"/>
                  </a:cubicBezTo>
                  <a:cubicBezTo>
                    <a:pt x="1025" y="67"/>
                    <a:pt x="1024" y="66"/>
                    <a:pt x="1024" y="66"/>
                  </a:cubicBezTo>
                  <a:cubicBezTo>
                    <a:pt x="1023" y="66"/>
                    <a:pt x="1022" y="68"/>
                    <a:pt x="1022" y="68"/>
                  </a:cubicBezTo>
                  <a:cubicBezTo>
                    <a:pt x="1022" y="68"/>
                    <a:pt x="1020" y="70"/>
                    <a:pt x="1020" y="70"/>
                  </a:cubicBezTo>
                  <a:cubicBezTo>
                    <a:pt x="1020" y="70"/>
                    <a:pt x="1018" y="69"/>
                    <a:pt x="1018" y="68"/>
                  </a:cubicBezTo>
                  <a:cubicBezTo>
                    <a:pt x="1018" y="68"/>
                    <a:pt x="1016" y="67"/>
                    <a:pt x="1016" y="67"/>
                  </a:cubicBezTo>
                  <a:cubicBezTo>
                    <a:pt x="1016" y="66"/>
                    <a:pt x="1018" y="65"/>
                    <a:pt x="1017" y="64"/>
                  </a:cubicBezTo>
                  <a:cubicBezTo>
                    <a:pt x="1017" y="64"/>
                    <a:pt x="1016" y="63"/>
                    <a:pt x="1015" y="63"/>
                  </a:cubicBezTo>
                  <a:cubicBezTo>
                    <a:pt x="1014" y="62"/>
                    <a:pt x="1014" y="62"/>
                    <a:pt x="1013" y="61"/>
                  </a:cubicBezTo>
                  <a:cubicBezTo>
                    <a:pt x="1013" y="62"/>
                    <a:pt x="1011" y="63"/>
                    <a:pt x="1011" y="63"/>
                  </a:cubicBezTo>
                  <a:cubicBezTo>
                    <a:pt x="1011" y="64"/>
                    <a:pt x="1013" y="65"/>
                    <a:pt x="1013" y="65"/>
                  </a:cubicBezTo>
                  <a:cubicBezTo>
                    <a:pt x="1014" y="65"/>
                    <a:pt x="1016" y="66"/>
                    <a:pt x="1016" y="67"/>
                  </a:cubicBezTo>
                  <a:cubicBezTo>
                    <a:pt x="1016" y="67"/>
                    <a:pt x="1014" y="68"/>
                    <a:pt x="1014" y="69"/>
                  </a:cubicBezTo>
                  <a:cubicBezTo>
                    <a:pt x="1014" y="69"/>
                    <a:pt x="1013" y="71"/>
                    <a:pt x="1012" y="71"/>
                  </a:cubicBezTo>
                  <a:cubicBezTo>
                    <a:pt x="1012" y="71"/>
                    <a:pt x="1010" y="69"/>
                    <a:pt x="1010" y="69"/>
                  </a:cubicBezTo>
                  <a:cubicBezTo>
                    <a:pt x="1009" y="70"/>
                    <a:pt x="1009" y="71"/>
                    <a:pt x="1008" y="72"/>
                  </a:cubicBezTo>
                  <a:cubicBezTo>
                    <a:pt x="1009" y="72"/>
                    <a:pt x="1010" y="73"/>
                    <a:pt x="1011" y="73"/>
                  </a:cubicBezTo>
                  <a:cubicBezTo>
                    <a:pt x="1010" y="73"/>
                    <a:pt x="1009" y="76"/>
                    <a:pt x="1009" y="76"/>
                  </a:cubicBezTo>
                  <a:cubicBezTo>
                    <a:pt x="1008" y="76"/>
                    <a:pt x="1007" y="74"/>
                    <a:pt x="1007" y="74"/>
                  </a:cubicBezTo>
                  <a:cubicBezTo>
                    <a:pt x="1006" y="74"/>
                    <a:pt x="1004" y="72"/>
                    <a:pt x="1004" y="72"/>
                  </a:cubicBezTo>
                  <a:cubicBezTo>
                    <a:pt x="1004" y="72"/>
                    <a:pt x="1006" y="70"/>
                    <a:pt x="1006" y="70"/>
                  </a:cubicBezTo>
                  <a:cubicBezTo>
                    <a:pt x="1006" y="70"/>
                    <a:pt x="1008" y="68"/>
                    <a:pt x="1008" y="68"/>
                  </a:cubicBezTo>
                  <a:cubicBezTo>
                    <a:pt x="1008" y="67"/>
                    <a:pt x="1006" y="67"/>
                    <a:pt x="1006" y="66"/>
                  </a:cubicBezTo>
                  <a:cubicBezTo>
                    <a:pt x="1005" y="65"/>
                    <a:pt x="1007" y="64"/>
                    <a:pt x="1007" y="64"/>
                  </a:cubicBezTo>
                  <a:cubicBezTo>
                    <a:pt x="1007" y="63"/>
                    <a:pt x="1009" y="62"/>
                    <a:pt x="1009" y="62"/>
                  </a:cubicBezTo>
                  <a:cubicBezTo>
                    <a:pt x="1009" y="61"/>
                    <a:pt x="1007" y="60"/>
                    <a:pt x="1007" y="60"/>
                  </a:cubicBezTo>
                  <a:cubicBezTo>
                    <a:pt x="1007" y="59"/>
                    <a:pt x="1005" y="59"/>
                    <a:pt x="1005" y="58"/>
                  </a:cubicBezTo>
                  <a:cubicBezTo>
                    <a:pt x="1003" y="60"/>
                    <a:pt x="1002" y="61"/>
                    <a:pt x="1001" y="63"/>
                  </a:cubicBezTo>
                  <a:cubicBezTo>
                    <a:pt x="1001" y="63"/>
                    <a:pt x="1000" y="64"/>
                    <a:pt x="999" y="65"/>
                  </a:cubicBezTo>
                  <a:cubicBezTo>
                    <a:pt x="999" y="65"/>
                    <a:pt x="998" y="67"/>
                    <a:pt x="998" y="67"/>
                  </a:cubicBezTo>
                  <a:cubicBezTo>
                    <a:pt x="998" y="68"/>
                    <a:pt x="1000" y="68"/>
                    <a:pt x="1000" y="69"/>
                  </a:cubicBezTo>
                  <a:cubicBezTo>
                    <a:pt x="1000" y="70"/>
                    <a:pt x="998" y="70"/>
                    <a:pt x="998" y="71"/>
                  </a:cubicBezTo>
                  <a:cubicBezTo>
                    <a:pt x="997" y="70"/>
                    <a:pt x="997" y="70"/>
                    <a:pt x="996" y="69"/>
                  </a:cubicBezTo>
                  <a:cubicBezTo>
                    <a:pt x="996" y="69"/>
                    <a:pt x="994" y="68"/>
                    <a:pt x="994" y="68"/>
                  </a:cubicBezTo>
                  <a:cubicBezTo>
                    <a:pt x="994" y="67"/>
                    <a:pt x="996" y="66"/>
                    <a:pt x="995" y="65"/>
                  </a:cubicBezTo>
                  <a:cubicBezTo>
                    <a:pt x="995" y="65"/>
                    <a:pt x="994" y="64"/>
                    <a:pt x="993" y="64"/>
                  </a:cubicBezTo>
                  <a:cubicBezTo>
                    <a:pt x="993" y="63"/>
                    <a:pt x="991" y="62"/>
                    <a:pt x="991" y="62"/>
                  </a:cubicBezTo>
                  <a:cubicBezTo>
                    <a:pt x="991" y="61"/>
                    <a:pt x="993" y="60"/>
                    <a:pt x="993" y="60"/>
                  </a:cubicBezTo>
                  <a:cubicBezTo>
                    <a:pt x="993" y="59"/>
                    <a:pt x="991" y="59"/>
                    <a:pt x="990" y="58"/>
                  </a:cubicBezTo>
                  <a:cubicBezTo>
                    <a:pt x="990" y="57"/>
                    <a:pt x="992" y="56"/>
                    <a:pt x="992" y="56"/>
                  </a:cubicBezTo>
                  <a:cubicBezTo>
                    <a:pt x="992" y="55"/>
                    <a:pt x="990" y="55"/>
                    <a:pt x="990" y="54"/>
                  </a:cubicBezTo>
                  <a:cubicBezTo>
                    <a:pt x="990" y="55"/>
                    <a:pt x="988" y="56"/>
                    <a:pt x="988" y="56"/>
                  </a:cubicBezTo>
                  <a:cubicBezTo>
                    <a:pt x="988" y="57"/>
                    <a:pt x="991" y="58"/>
                    <a:pt x="990" y="58"/>
                  </a:cubicBezTo>
                  <a:cubicBezTo>
                    <a:pt x="990" y="59"/>
                    <a:pt x="989" y="60"/>
                    <a:pt x="989" y="60"/>
                  </a:cubicBezTo>
                  <a:cubicBezTo>
                    <a:pt x="988" y="61"/>
                    <a:pt x="987" y="62"/>
                    <a:pt x="987" y="62"/>
                  </a:cubicBezTo>
                  <a:cubicBezTo>
                    <a:pt x="987" y="63"/>
                    <a:pt x="985" y="64"/>
                    <a:pt x="985" y="65"/>
                  </a:cubicBezTo>
                  <a:cubicBezTo>
                    <a:pt x="985" y="65"/>
                    <a:pt x="988" y="66"/>
                    <a:pt x="988" y="66"/>
                  </a:cubicBezTo>
                  <a:cubicBezTo>
                    <a:pt x="987" y="67"/>
                    <a:pt x="986" y="68"/>
                    <a:pt x="986" y="69"/>
                  </a:cubicBezTo>
                  <a:cubicBezTo>
                    <a:pt x="985" y="69"/>
                    <a:pt x="985" y="70"/>
                    <a:pt x="984" y="71"/>
                  </a:cubicBezTo>
                  <a:cubicBezTo>
                    <a:pt x="984" y="71"/>
                    <a:pt x="982" y="69"/>
                    <a:pt x="982" y="69"/>
                  </a:cubicBezTo>
                  <a:cubicBezTo>
                    <a:pt x="981" y="69"/>
                    <a:pt x="981" y="71"/>
                    <a:pt x="980" y="71"/>
                  </a:cubicBezTo>
                  <a:cubicBezTo>
                    <a:pt x="979" y="71"/>
                    <a:pt x="979" y="70"/>
                    <a:pt x="978" y="70"/>
                  </a:cubicBezTo>
                  <a:cubicBezTo>
                    <a:pt x="977" y="70"/>
                    <a:pt x="977" y="71"/>
                    <a:pt x="976" y="72"/>
                  </a:cubicBezTo>
                  <a:cubicBezTo>
                    <a:pt x="976" y="72"/>
                    <a:pt x="974" y="70"/>
                    <a:pt x="974" y="70"/>
                  </a:cubicBezTo>
                  <a:cubicBezTo>
                    <a:pt x="974" y="70"/>
                    <a:pt x="976" y="68"/>
                    <a:pt x="976" y="68"/>
                  </a:cubicBezTo>
                  <a:cubicBezTo>
                    <a:pt x="976" y="68"/>
                    <a:pt x="977" y="66"/>
                    <a:pt x="977" y="66"/>
                  </a:cubicBezTo>
                  <a:cubicBezTo>
                    <a:pt x="978" y="66"/>
                    <a:pt x="980" y="68"/>
                    <a:pt x="980" y="67"/>
                  </a:cubicBezTo>
                  <a:cubicBezTo>
                    <a:pt x="980" y="67"/>
                    <a:pt x="981" y="66"/>
                    <a:pt x="981" y="65"/>
                  </a:cubicBezTo>
                  <a:cubicBezTo>
                    <a:pt x="982" y="64"/>
                    <a:pt x="983" y="64"/>
                    <a:pt x="983" y="63"/>
                  </a:cubicBezTo>
                  <a:cubicBezTo>
                    <a:pt x="983" y="63"/>
                    <a:pt x="985" y="61"/>
                    <a:pt x="985" y="61"/>
                  </a:cubicBezTo>
                  <a:cubicBezTo>
                    <a:pt x="985" y="61"/>
                    <a:pt x="983" y="59"/>
                    <a:pt x="983" y="59"/>
                  </a:cubicBezTo>
                  <a:cubicBezTo>
                    <a:pt x="982" y="59"/>
                    <a:pt x="981" y="61"/>
                    <a:pt x="981" y="61"/>
                  </a:cubicBezTo>
                  <a:cubicBezTo>
                    <a:pt x="980" y="61"/>
                    <a:pt x="979" y="60"/>
                    <a:pt x="979" y="60"/>
                  </a:cubicBezTo>
                  <a:cubicBezTo>
                    <a:pt x="978" y="59"/>
                    <a:pt x="977" y="58"/>
                    <a:pt x="976" y="58"/>
                  </a:cubicBezTo>
                  <a:cubicBezTo>
                    <a:pt x="976" y="58"/>
                    <a:pt x="975" y="56"/>
                    <a:pt x="974" y="56"/>
                  </a:cubicBezTo>
                  <a:cubicBezTo>
                    <a:pt x="974" y="56"/>
                    <a:pt x="973" y="58"/>
                    <a:pt x="972" y="58"/>
                  </a:cubicBezTo>
                  <a:cubicBezTo>
                    <a:pt x="972" y="58"/>
                    <a:pt x="971" y="57"/>
                    <a:pt x="970" y="57"/>
                  </a:cubicBezTo>
                  <a:cubicBezTo>
                    <a:pt x="970" y="57"/>
                    <a:pt x="969" y="58"/>
                    <a:pt x="969" y="59"/>
                  </a:cubicBezTo>
                  <a:cubicBezTo>
                    <a:pt x="968" y="60"/>
                    <a:pt x="967" y="60"/>
                    <a:pt x="967" y="61"/>
                  </a:cubicBezTo>
                  <a:cubicBezTo>
                    <a:pt x="966" y="62"/>
                    <a:pt x="966" y="63"/>
                    <a:pt x="965" y="63"/>
                  </a:cubicBezTo>
                  <a:cubicBezTo>
                    <a:pt x="965" y="64"/>
                    <a:pt x="964" y="65"/>
                    <a:pt x="963" y="66"/>
                  </a:cubicBezTo>
                  <a:cubicBezTo>
                    <a:pt x="963" y="66"/>
                    <a:pt x="962" y="68"/>
                    <a:pt x="962" y="68"/>
                  </a:cubicBezTo>
                  <a:cubicBezTo>
                    <a:pt x="961" y="68"/>
                    <a:pt x="961" y="70"/>
                    <a:pt x="960" y="70"/>
                  </a:cubicBezTo>
                  <a:cubicBezTo>
                    <a:pt x="960" y="70"/>
                    <a:pt x="958" y="69"/>
                    <a:pt x="958" y="68"/>
                  </a:cubicBezTo>
                  <a:cubicBezTo>
                    <a:pt x="958" y="68"/>
                    <a:pt x="959" y="67"/>
                    <a:pt x="960" y="66"/>
                  </a:cubicBezTo>
                  <a:cubicBezTo>
                    <a:pt x="960" y="65"/>
                    <a:pt x="961" y="65"/>
                    <a:pt x="961" y="64"/>
                  </a:cubicBezTo>
                  <a:cubicBezTo>
                    <a:pt x="962" y="63"/>
                    <a:pt x="962" y="62"/>
                    <a:pt x="963" y="62"/>
                  </a:cubicBezTo>
                  <a:cubicBezTo>
                    <a:pt x="962" y="61"/>
                    <a:pt x="961" y="61"/>
                    <a:pt x="961" y="60"/>
                  </a:cubicBezTo>
                  <a:cubicBezTo>
                    <a:pt x="960" y="60"/>
                    <a:pt x="959" y="58"/>
                    <a:pt x="958" y="58"/>
                  </a:cubicBezTo>
                  <a:cubicBezTo>
                    <a:pt x="958" y="58"/>
                    <a:pt x="957" y="60"/>
                    <a:pt x="957" y="61"/>
                  </a:cubicBezTo>
                  <a:cubicBezTo>
                    <a:pt x="956" y="61"/>
                    <a:pt x="955" y="59"/>
                    <a:pt x="955" y="59"/>
                  </a:cubicBezTo>
                  <a:cubicBezTo>
                    <a:pt x="954" y="59"/>
                    <a:pt x="953" y="61"/>
                    <a:pt x="953" y="61"/>
                  </a:cubicBezTo>
                  <a:cubicBezTo>
                    <a:pt x="952" y="61"/>
                    <a:pt x="951" y="60"/>
                    <a:pt x="951" y="59"/>
                  </a:cubicBezTo>
                  <a:cubicBezTo>
                    <a:pt x="950" y="59"/>
                    <a:pt x="949" y="58"/>
                    <a:pt x="948" y="58"/>
                  </a:cubicBezTo>
                  <a:cubicBezTo>
                    <a:pt x="948" y="58"/>
                    <a:pt x="947" y="56"/>
                    <a:pt x="946" y="56"/>
                  </a:cubicBezTo>
                  <a:cubicBezTo>
                    <a:pt x="946" y="56"/>
                    <a:pt x="945" y="58"/>
                    <a:pt x="944" y="58"/>
                  </a:cubicBezTo>
                  <a:cubicBezTo>
                    <a:pt x="944" y="58"/>
                    <a:pt x="943" y="56"/>
                    <a:pt x="942" y="56"/>
                  </a:cubicBezTo>
                  <a:cubicBezTo>
                    <a:pt x="942" y="57"/>
                    <a:pt x="941" y="59"/>
                    <a:pt x="940" y="59"/>
                  </a:cubicBezTo>
                  <a:cubicBezTo>
                    <a:pt x="940" y="59"/>
                    <a:pt x="939" y="57"/>
                    <a:pt x="938" y="57"/>
                  </a:cubicBezTo>
                  <a:cubicBezTo>
                    <a:pt x="938" y="57"/>
                    <a:pt x="937" y="59"/>
                    <a:pt x="937" y="59"/>
                  </a:cubicBezTo>
                  <a:cubicBezTo>
                    <a:pt x="936" y="59"/>
                    <a:pt x="935" y="57"/>
                    <a:pt x="934" y="58"/>
                  </a:cubicBezTo>
                  <a:cubicBezTo>
                    <a:pt x="934" y="58"/>
                    <a:pt x="933" y="60"/>
                    <a:pt x="933" y="60"/>
                  </a:cubicBezTo>
                  <a:cubicBezTo>
                    <a:pt x="932" y="60"/>
                    <a:pt x="931" y="58"/>
                    <a:pt x="930" y="58"/>
                  </a:cubicBezTo>
                  <a:cubicBezTo>
                    <a:pt x="930" y="58"/>
                    <a:pt x="929" y="60"/>
                    <a:pt x="929" y="60"/>
                  </a:cubicBezTo>
                  <a:cubicBezTo>
                    <a:pt x="929" y="61"/>
                    <a:pt x="931" y="61"/>
                    <a:pt x="931" y="62"/>
                  </a:cubicBezTo>
                  <a:cubicBezTo>
                    <a:pt x="931" y="62"/>
                    <a:pt x="929" y="64"/>
                    <a:pt x="929" y="64"/>
                  </a:cubicBezTo>
                  <a:cubicBezTo>
                    <a:pt x="929" y="64"/>
                    <a:pt x="927" y="62"/>
                    <a:pt x="927" y="63"/>
                  </a:cubicBezTo>
                  <a:cubicBezTo>
                    <a:pt x="926" y="63"/>
                    <a:pt x="926" y="65"/>
                    <a:pt x="925" y="65"/>
                  </a:cubicBezTo>
                  <a:cubicBezTo>
                    <a:pt x="925" y="64"/>
                    <a:pt x="923" y="64"/>
                    <a:pt x="923" y="63"/>
                  </a:cubicBezTo>
                  <a:cubicBezTo>
                    <a:pt x="923" y="63"/>
                    <a:pt x="925" y="61"/>
                    <a:pt x="925" y="61"/>
                  </a:cubicBezTo>
                  <a:cubicBezTo>
                    <a:pt x="925" y="60"/>
                    <a:pt x="926" y="59"/>
                    <a:pt x="926" y="59"/>
                  </a:cubicBezTo>
                  <a:cubicBezTo>
                    <a:pt x="927" y="58"/>
                    <a:pt x="928" y="57"/>
                    <a:pt x="928" y="56"/>
                  </a:cubicBezTo>
                  <a:cubicBezTo>
                    <a:pt x="928" y="56"/>
                    <a:pt x="926" y="55"/>
                    <a:pt x="926" y="55"/>
                  </a:cubicBezTo>
                  <a:cubicBezTo>
                    <a:pt x="926" y="54"/>
                    <a:pt x="928" y="53"/>
                    <a:pt x="928" y="52"/>
                  </a:cubicBezTo>
                  <a:cubicBezTo>
                    <a:pt x="928" y="52"/>
                    <a:pt x="925" y="51"/>
                    <a:pt x="925" y="51"/>
                  </a:cubicBezTo>
                  <a:cubicBezTo>
                    <a:pt x="926" y="50"/>
                    <a:pt x="927" y="49"/>
                    <a:pt x="927" y="48"/>
                  </a:cubicBezTo>
                  <a:cubicBezTo>
                    <a:pt x="928" y="48"/>
                    <a:pt x="928" y="47"/>
                    <a:pt x="929" y="46"/>
                  </a:cubicBezTo>
                  <a:cubicBezTo>
                    <a:pt x="929" y="46"/>
                    <a:pt x="930" y="44"/>
                    <a:pt x="930" y="44"/>
                  </a:cubicBezTo>
                  <a:cubicBezTo>
                    <a:pt x="930" y="44"/>
                    <a:pt x="929" y="42"/>
                    <a:pt x="928" y="42"/>
                  </a:cubicBezTo>
                  <a:cubicBezTo>
                    <a:pt x="928" y="42"/>
                    <a:pt x="927" y="44"/>
                    <a:pt x="927" y="45"/>
                  </a:cubicBezTo>
                  <a:cubicBezTo>
                    <a:pt x="926" y="45"/>
                    <a:pt x="924" y="43"/>
                    <a:pt x="924" y="43"/>
                  </a:cubicBezTo>
                  <a:cubicBezTo>
                    <a:pt x="924" y="43"/>
                    <a:pt x="923" y="45"/>
                    <a:pt x="923" y="45"/>
                  </a:cubicBezTo>
                  <a:cubicBezTo>
                    <a:pt x="923" y="46"/>
                    <a:pt x="925" y="46"/>
                    <a:pt x="925" y="47"/>
                  </a:cubicBezTo>
                  <a:cubicBezTo>
                    <a:pt x="925" y="47"/>
                    <a:pt x="923" y="48"/>
                    <a:pt x="923" y="49"/>
                  </a:cubicBezTo>
                  <a:cubicBezTo>
                    <a:pt x="923" y="50"/>
                    <a:pt x="925" y="50"/>
                    <a:pt x="925" y="51"/>
                  </a:cubicBezTo>
                  <a:cubicBezTo>
                    <a:pt x="925" y="51"/>
                    <a:pt x="924" y="52"/>
                    <a:pt x="924" y="53"/>
                  </a:cubicBezTo>
                  <a:cubicBezTo>
                    <a:pt x="924" y="53"/>
                    <a:pt x="926" y="54"/>
                    <a:pt x="926" y="55"/>
                  </a:cubicBezTo>
                  <a:cubicBezTo>
                    <a:pt x="926" y="55"/>
                    <a:pt x="925" y="56"/>
                    <a:pt x="924" y="57"/>
                  </a:cubicBezTo>
                  <a:cubicBezTo>
                    <a:pt x="924" y="57"/>
                    <a:pt x="923" y="59"/>
                    <a:pt x="923" y="59"/>
                  </a:cubicBezTo>
                  <a:cubicBezTo>
                    <a:pt x="922" y="59"/>
                    <a:pt x="920" y="58"/>
                    <a:pt x="920" y="57"/>
                  </a:cubicBezTo>
                  <a:cubicBezTo>
                    <a:pt x="920" y="57"/>
                    <a:pt x="919" y="56"/>
                    <a:pt x="918" y="56"/>
                  </a:cubicBezTo>
                  <a:cubicBezTo>
                    <a:pt x="918" y="56"/>
                    <a:pt x="916" y="54"/>
                    <a:pt x="916" y="54"/>
                  </a:cubicBezTo>
                  <a:cubicBezTo>
                    <a:pt x="915" y="54"/>
                    <a:pt x="914" y="56"/>
                    <a:pt x="914" y="56"/>
                  </a:cubicBezTo>
                  <a:cubicBezTo>
                    <a:pt x="914" y="57"/>
                    <a:pt x="913" y="58"/>
                    <a:pt x="912" y="58"/>
                  </a:cubicBezTo>
                  <a:cubicBezTo>
                    <a:pt x="912" y="59"/>
                    <a:pt x="910" y="57"/>
                    <a:pt x="910" y="57"/>
                  </a:cubicBezTo>
                  <a:cubicBezTo>
                    <a:pt x="910" y="57"/>
                    <a:pt x="908" y="55"/>
                    <a:pt x="908" y="55"/>
                  </a:cubicBezTo>
                  <a:cubicBezTo>
                    <a:pt x="908" y="55"/>
                    <a:pt x="906" y="57"/>
                    <a:pt x="906" y="57"/>
                  </a:cubicBezTo>
                  <a:cubicBezTo>
                    <a:pt x="906" y="57"/>
                    <a:pt x="905" y="60"/>
                    <a:pt x="905" y="60"/>
                  </a:cubicBezTo>
                  <a:cubicBezTo>
                    <a:pt x="904" y="59"/>
                    <a:pt x="903" y="58"/>
                    <a:pt x="902" y="58"/>
                  </a:cubicBezTo>
                  <a:cubicBezTo>
                    <a:pt x="902" y="57"/>
                    <a:pt x="901" y="57"/>
                    <a:pt x="900" y="56"/>
                  </a:cubicBezTo>
                  <a:cubicBezTo>
                    <a:pt x="900" y="56"/>
                    <a:pt x="898" y="55"/>
                    <a:pt x="898" y="54"/>
                  </a:cubicBezTo>
                  <a:cubicBezTo>
                    <a:pt x="898" y="54"/>
                    <a:pt x="899" y="52"/>
                    <a:pt x="900" y="52"/>
                  </a:cubicBezTo>
                  <a:cubicBezTo>
                    <a:pt x="899" y="52"/>
                    <a:pt x="898" y="50"/>
                    <a:pt x="897" y="50"/>
                  </a:cubicBezTo>
                  <a:cubicBezTo>
                    <a:pt x="897" y="51"/>
                    <a:pt x="896" y="52"/>
                    <a:pt x="896" y="53"/>
                  </a:cubicBezTo>
                  <a:cubicBezTo>
                    <a:pt x="895" y="53"/>
                    <a:pt x="895" y="54"/>
                    <a:pt x="894" y="55"/>
                  </a:cubicBezTo>
                  <a:cubicBezTo>
                    <a:pt x="893" y="56"/>
                    <a:pt x="893" y="56"/>
                    <a:pt x="892" y="57"/>
                  </a:cubicBezTo>
                  <a:cubicBezTo>
                    <a:pt x="892" y="58"/>
                    <a:pt x="891" y="59"/>
                    <a:pt x="890" y="59"/>
                  </a:cubicBezTo>
                  <a:cubicBezTo>
                    <a:pt x="890" y="59"/>
                    <a:pt x="889" y="58"/>
                    <a:pt x="888" y="58"/>
                  </a:cubicBezTo>
                  <a:cubicBezTo>
                    <a:pt x="888" y="58"/>
                    <a:pt x="886" y="56"/>
                    <a:pt x="886" y="56"/>
                  </a:cubicBezTo>
                  <a:cubicBezTo>
                    <a:pt x="886" y="56"/>
                    <a:pt x="888" y="54"/>
                    <a:pt x="888" y="54"/>
                  </a:cubicBezTo>
                  <a:cubicBezTo>
                    <a:pt x="887" y="54"/>
                    <a:pt x="886" y="52"/>
                    <a:pt x="885" y="52"/>
                  </a:cubicBezTo>
                  <a:cubicBezTo>
                    <a:pt x="885" y="52"/>
                    <a:pt x="884" y="54"/>
                    <a:pt x="884" y="54"/>
                  </a:cubicBezTo>
                  <a:cubicBezTo>
                    <a:pt x="883" y="55"/>
                    <a:pt x="883" y="56"/>
                    <a:pt x="882" y="57"/>
                  </a:cubicBezTo>
                  <a:cubicBezTo>
                    <a:pt x="882" y="57"/>
                    <a:pt x="881" y="59"/>
                    <a:pt x="880" y="59"/>
                  </a:cubicBezTo>
                  <a:cubicBezTo>
                    <a:pt x="880" y="59"/>
                    <a:pt x="878" y="57"/>
                    <a:pt x="878" y="57"/>
                  </a:cubicBezTo>
                  <a:cubicBezTo>
                    <a:pt x="878" y="57"/>
                    <a:pt x="876" y="59"/>
                    <a:pt x="876" y="59"/>
                  </a:cubicBezTo>
                  <a:cubicBezTo>
                    <a:pt x="877" y="60"/>
                    <a:pt x="879" y="61"/>
                    <a:pt x="879" y="61"/>
                  </a:cubicBezTo>
                  <a:cubicBezTo>
                    <a:pt x="879" y="62"/>
                    <a:pt x="877" y="63"/>
                    <a:pt x="877" y="63"/>
                  </a:cubicBezTo>
                  <a:cubicBezTo>
                    <a:pt x="876" y="64"/>
                    <a:pt x="876" y="65"/>
                    <a:pt x="875" y="65"/>
                  </a:cubicBezTo>
                  <a:cubicBezTo>
                    <a:pt x="875" y="66"/>
                    <a:pt x="874" y="68"/>
                    <a:pt x="874" y="68"/>
                  </a:cubicBezTo>
                  <a:cubicBezTo>
                    <a:pt x="873" y="68"/>
                    <a:pt x="872" y="66"/>
                    <a:pt x="871" y="66"/>
                  </a:cubicBezTo>
                  <a:cubicBezTo>
                    <a:pt x="871" y="66"/>
                    <a:pt x="870" y="68"/>
                    <a:pt x="870" y="68"/>
                  </a:cubicBezTo>
                  <a:cubicBezTo>
                    <a:pt x="868" y="67"/>
                    <a:pt x="867" y="66"/>
                    <a:pt x="865" y="65"/>
                  </a:cubicBezTo>
                  <a:cubicBezTo>
                    <a:pt x="866" y="64"/>
                    <a:pt x="866" y="63"/>
                    <a:pt x="867" y="63"/>
                  </a:cubicBezTo>
                  <a:cubicBezTo>
                    <a:pt x="867" y="62"/>
                    <a:pt x="869" y="61"/>
                    <a:pt x="869" y="60"/>
                  </a:cubicBezTo>
                  <a:cubicBezTo>
                    <a:pt x="869" y="60"/>
                    <a:pt x="866" y="59"/>
                    <a:pt x="866" y="59"/>
                  </a:cubicBezTo>
                  <a:cubicBezTo>
                    <a:pt x="867" y="58"/>
                    <a:pt x="868" y="56"/>
                    <a:pt x="868" y="56"/>
                  </a:cubicBezTo>
                  <a:cubicBezTo>
                    <a:pt x="869" y="56"/>
                    <a:pt x="870" y="58"/>
                    <a:pt x="870" y="58"/>
                  </a:cubicBezTo>
                  <a:cubicBezTo>
                    <a:pt x="871" y="58"/>
                    <a:pt x="872" y="59"/>
                    <a:pt x="873" y="60"/>
                  </a:cubicBezTo>
                  <a:cubicBezTo>
                    <a:pt x="873" y="60"/>
                    <a:pt x="874" y="61"/>
                    <a:pt x="875" y="62"/>
                  </a:cubicBezTo>
                  <a:cubicBezTo>
                    <a:pt x="875" y="61"/>
                    <a:pt x="877" y="60"/>
                    <a:pt x="876" y="59"/>
                  </a:cubicBezTo>
                  <a:cubicBezTo>
                    <a:pt x="876" y="59"/>
                    <a:pt x="874" y="58"/>
                    <a:pt x="874" y="58"/>
                  </a:cubicBezTo>
                  <a:cubicBezTo>
                    <a:pt x="874" y="57"/>
                    <a:pt x="876" y="56"/>
                    <a:pt x="876" y="55"/>
                  </a:cubicBezTo>
                  <a:cubicBezTo>
                    <a:pt x="876" y="55"/>
                    <a:pt x="874" y="54"/>
                    <a:pt x="874" y="54"/>
                  </a:cubicBezTo>
                  <a:cubicBezTo>
                    <a:pt x="874" y="53"/>
                    <a:pt x="876" y="52"/>
                    <a:pt x="875" y="51"/>
                  </a:cubicBezTo>
                  <a:cubicBezTo>
                    <a:pt x="875" y="51"/>
                    <a:pt x="874" y="50"/>
                    <a:pt x="873" y="50"/>
                  </a:cubicBezTo>
                  <a:cubicBezTo>
                    <a:pt x="873" y="50"/>
                    <a:pt x="872" y="52"/>
                    <a:pt x="871" y="52"/>
                  </a:cubicBezTo>
                  <a:cubicBezTo>
                    <a:pt x="871" y="52"/>
                    <a:pt x="870" y="50"/>
                    <a:pt x="869" y="50"/>
                  </a:cubicBezTo>
                  <a:cubicBezTo>
                    <a:pt x="869" y="51"/>
                    <a:pt x="868" y="52"/>
                    <a:pt x="868" y="52"/>
                  </a:cubicBezTo>
                  <a:cubicBezTo>
                    <a:pt x="867" y="53"/>
                    <a:pt x="866" y="55"/>
                    <a:pt x="866" y="55"/>
                  </a:cubicBezTo>
                  <a:cubicBezTo>
                    <a:pt x="865" y="55"/>
                    <a:pt x="864" y="53"/>
                    <a:pt x="864" y="53"/>
                  </a:cubicBezTo>
                  <a:cubicBezTo>
                    <a:pt x="863" y="52"/>
                    <a:pt x="862" y="52"/>
                    <a:pt x="861" y="51"/>
                  </a:cubicBezTo>
                  <a:cubicBezTo>
                    <a:pt x="861" y="51"/>
                    <a:pt x="859" y="50"/>
                    <a:pt x="859" y="50"/>
                  </a:cubicBezTo>
                  <a:cubicBezTo>
                    <a:pt x="859" y="50"/>
                    <a:pt x="858" y="51"/>
                    <a:pt x="857" y="52"/>
                  </a:cubicBezTo>
                  <a:cubicBezTo>
                    <a:pt x="857" y="53"/>
                    <a:pt x="856" y="53"/>
                    <a:pt x="856" y="54"/>
                  </a:cubicBezTo>
                  <a:cubicBezTo>
                    <a:pt x="855" y="55"/>
                    <a:pt x="855" y="56"/>
                    <a:pt x="854" y="56"/>
                  </a:cubicBezTo>
                  <a:cubicBezTo>
                    <a:pt x="853" y="57"/>
                    <a:pt x="853" y="58"/>
                    <a:pt x="852" y="59"/>
                  </a:cubicBezTo>
                  <a:cubicBezTo>
                    <a:pt x="852" y="59"/>
                    <a:pt x="851" y="61"/>
                    <a:pt x="851" y="61"/>
                  </a:cubicBezTo>
                  <a:cubicBezTo>
                    <a:pt x="850" y="61"/>
                    <a:pt x="849" y="59"/>
                    <a:pt x="848" y="59"/>
                  </a:cubicBezTo>
                  <a:cubicBezTo>
                    <a:pt x="848" y="58"/>
                    <a:pt x="847" y="58"/>
                    <a:pt x="846" y="57"/>
                  </a:cubicBezTo>
                  <a:cubicBezTo>
                    <a:pt x="846" y="57"/>
                    <a:pt x="844" y="56"/>
                    <a:pt x="844" y="56"/>
                  </a:cubicBezTo>
                  <a:cubicBezTo>
                    <a:pt x="843" y="56"/>
                    <a:pt x="842" y="54"/>
                    <a:pt x="842" y="54"/>
                  </a:cubicBezTo>
                  <a:cubicBezTo>
                    <a:pt x="841" y="54"/>
                    <a:pt x="840" y="56"/>
                    <a:pt x="840" y="56"/>
                  </a:cubicBezTo>
                  <a:cubicBezTo>
                    <a:pt x="840" y="57"/>
                    <a:pt x="839" y="58"/>
                    <a:pt x="838" y="58"/>
                  </a:cubicBezTo>
                  <a:cubicBezTo>
                    <a:pt x="838" y="59"/>
                    <a:pt x="837" y="57"/>
                    <a:pt x="836" y="57"/>
                  </a:cubicBezTo>
                  <a:cubicBezTo>
                    <a:pt x="835" y="57"/>
                    <a:pt x="835" y="59"/>
                    <a:pt x="834" y="59"/>
                  </a:cubicBezTo>
                  <a:cubicBezTo>
                    <a:pt x="834" y="59"/>
                    <a:pt x="833" y="57"/>
                    <a:pt x="832" y="57"/>
                  </a:cubicBezTo>
                  <a:cubicBezTo>
                    <a:pt x="832" y="57"/>
                    <a:pt x="831" y="59"/>
                    <a:pt x="830" y="59"/>
                  </a:cubicBezTo>
                  <a:cubicBezTo>
                    <a:pt x="830" y="60"/>
                    <a:pt x="829" y="62"/>
                    <a:pt x="829" y="62"/>
                  </a:cubicBezTo>
                  <a:cubicBezTo>
                    <a:pt x="828" y="62"/>
                    <a:pt x="827" y="60"/>
                    <a:pt x="826" y="60"/>
                  </a:cubicBezTo>
                  <a:cubicBezTo>
                    <a:pt x="826" y="60"/>
                    <a:pt x="825" y="62"/>
                    <a:pt x="825" y="62"/>
                  </a:cubicBezTo>
                  <a:cubicBezTo>
                    <a:pt x="824" y="62"/>
                    <a:pt x="823" y="60"/>
                    <a:pt x="823" y="61"/>
                  </a:cubicBezTo>
                  <a:cubicBezTo>
                    <a:pt x="822" y="61"/>
                    <a:pt x="822" y="62"/>
                    <a:pt x="821" y="63"/>
                  </a:cubicBezTo>
                  <a:cubicBezTo>
                    <a:pt x="820" y="63"/>
                    <a:pt x="820" y="64"/>
                    <a:pt x="819" y="65"/>
                  </a:cubicBezTo>
                  <a:cubicBezTo>
                    <a:pt x="819" y="65"/>
                    <a:pt x="817" y="63"/>
                    <a:pt x="817" y="63"/>
                  </a:cubicBezTo>
                  <a:cubicBezTo>
                    <a:pt x="817" y="63"/>
                    <a:pt x="818" y="61"/>
                    <a:pt x="819" y="61"/>
                  </a:cubicBezTo>
                  <a:cubicBezTo>
                    <a:pt x="819" y="61"/>
                    <a:pt x="820" y="59"/>
                    <a:pt x="820" y="59"/>
                  </a:cubicBezTo>
                  <a:cubicBezTo>
                    <a:pt x="821" y="59"/>
                    <a:pt x="822" y="61"/>
                    <a:pt x="823" y="61"/>
                  </a:cubicBezTo>
                  <a:cubicBezTo>
                    <a:pt x="823" y="60"/>
                    <a:pt x="824" y="59"/>
                    <a:pt x="824" y="58"/>
                  </a:cubicBezTo>
                  <a:cubicBezTo>
                    <a:pt x="825" y="58"/>
                    <a:pt x="825" y="57"/>
                    <a:pt x="826" y="56"/>
                  </a:cubicBezTo>
                  <a:cubicBezTo>
                    <a:pt x="826" y="55"/>
                    <a:pt x="827" y="55"/>
                    <a:pt x="828" y="54"/>
                  </a:cubicBezTo>
                  <a:cubicBezTo>
                    <a:pt x="828" y="53"/>
                    <a:pt x="829" y="52"/>
                    <a:pt x="829" y="52"/>
                  </a:cubicBezTo>
                  <a:cubicBezTo>
                    <a:pt x="830" y="52"/>
                    <a:pt x="831" y="53"/>
                    <a:pt x="832" y="53"/>
                  </a:cubicBezTo>
                  <a:cubicBezTo>
                    <a:pt x="832" y="53"/>
                    <a:pt x="834" y="55"/>
                    <a:pt x="834" y="55"/>
                  </a:cubicBezTo>
                  <a:cubicBezTo>
                    <a:pt x="834" y="54"/>
                    <a:pt x="835" y="53"/>
                    <a:pt x="836" y="53"/>
                  </a:cubicBezTo>
                  <a:cubicBezTo>
                    <a:pt x="836" y="53"/>
                    <a:pt x="837" y="51"/>
                    <a:pt x="837" y="51"/>
                  </a:cubicBezTo>
                  <a:cubicBezTo>
                    <a:pt x="837" y="50"/>
                    <a:pt x="835" y="49"/>
                    <a:pt x="835" y="49"/>
                  </a:cubicBezTo>
                  <a:cubicBezTo>
                    <a:pt x="835" y="48"/>
                    <a:pt x="836" y="47"/>
                    <a:pt x="837" y="47"/>
                  </a:cubicBezTo>
                  <a:cubicBezTo>
                    <a:pt x="837" y="46"/>
                    <a:pt x="838" y="45"/>
                    <a:pt x="838" y="44"/>
                  </a:cubicBezTo>
                  <a:cubicBezTo>
                    <a:pt x="839" y="44"/>
                    <a:pt x="840" y="43"/>
                    <a:pt x="840" y="42"/>
                  </a:cubicBezTo>
                  <a:cubicBezTo>
                    <a:pt x="839" y="41"/>
                    <a:pt x="837" y="40"/>
                    <a:pt x="836" y="39"/>
                  </a:cubicBezTo>
                  <a:cubicBezTo>
                    <a:pt x="835" y="38"/>
                    <a:pt x="834" y="38"/>
                    <a:pt x="833" y="37"/>
                  </a:cubicBezTo>
                  <a:cubicBezTo>
                    <a:pt x="833" y="38"/>
                    <a:pt x="832" y="39"/>
                    <a:pt x="832" y="39"/>
                  </a:cubicBezTo>
                  <a:cubicBezTo>
                    <a:pt x="832" y="40"/>
                    <a:pt x="834" y="40"/>
                    <a:pt x="834" y="41"/>
                  </a:cubicBezTo>
                  <a:cubicBezTo>
                    <a:pt x="834" y="42"/>
                    <a:pt x="832" y="43"/>
                    <a:pt x="832" y="43"/>
                  </a:cubicBezTo>
                  <a:cubicBezTo>
                    <a:pt x="832" y="43"/>
                    <a:pt x="834" y="45"/>
                    <a:pt x="834" y="45"/>
                  </a:cubicBezTo>
                  <a:cubicBezTo>
                    <a:pt x="834" y="45"/>
                    <a:pt x="833" y="47"/>
                    <a:pt x="833" y="47"/>
                  </a:cubicBezTo>
                  <a:cubicBezTo>
                    <a:pt x="832" y="47"/>
                    <a:pt x="831" y="46"/>
                    <a:pt x="831" y="45"/>
                  </a:cubicBezTo>
                  <a:cubicBezTo>
                    <a:pt x="830" y="45"/>
                    <a:pt x="829" y="44"/>
                    <a:pt x="828" y="44"/>
                  </a:cubicBezTo>
                  <a:cubicBezTo>
                    <a:pt x="828" y="44"/>
                    <a:pt x="827" y="46"/>
                    <a:pt x="827" y="46"/>
                  </a:cubicBezTo>
                  <a:cubicBezTo>
                    <a:pt x="826" y="46"/>
                    <a:pt x="825" y="44"/>
                    <a:pt x="824" y="44"/>
                  </a:cubicBezTo>
                  <a:cubicBezTo>
                    <a:pt x="824" y="44"/>
                    <a:pt x="823" y="46"/>
                    <a:pt x="823" y="46"/>
                  </a:cubicBezTo>
                  <a:cubicBezTo>
                    <a:pt x="822" y="47"/>
                    <a:pt x="821" y="49"/>
                    <a:pt x="821" y="49"/>
                  </a:cubicBezTo>
                  <a:cubicBezTo>
                    <a:pt x="821" y="49"/>
                    <a:pt x="819" y="47"/>
                    <a:pt x="819" y="47"/>
                  </a:cubicBezTo>
                  <a:cubicBezTo>
                    <a:pt x="818" y="47"/>
                    <a:pt x="817" y="49"/>
                    <a:pt x="817" y="49"/>
                  </a:cubicBezTo>
                  <a:cubicBezTo>
                    <a:pt x="816" y="50"/>
                    <a:pt x="816" y="51"/>
                    <a:pt x="815" y="51"/>
                  </a:cubicBezTo>
                  <a:cubicBezTo>
                    <a:pt x="815" y="52"/>
                    <a:pt x="814" y="53"/>
                    <a:pt x="814" y="54"/>
                  </a:cubicBezTo>
                  <a:cubicBezTo>
                    <a:pt x="813" y="54"/>
                    <a:pt x="812" y="56"/>
                    <a:pt x="812" y="56"/>
                  </a:cubicBezTo>
                  <a:cubicBezTo>
                    <a:pt x="811" y="56"/>
                    <a:pt x="810" y="54"/>
                    <a:pt x="810" y="54"/>
                  </a:cubicBezTo>
                  <a:cubicBezTo>
                    <a:pt x="809" y="54"/>
                    <a:pt x="809" y="56"/>
                    <a:pt x="808" y="56"/>
                  </a:cubicBezTo>
                  <a:cubicBezTo>
                    <a:pt x="808" y="57"/>
                    <a:pt x="806" y="55"/>
                    <a:pt x="806" y="55"/>
                  </a:cubicBezTo>
                  <a:cubicBezTo>
                    <a:pt x="805" y="55"/>
                    <a:pt x="804" y="53"/>
                    <a:pt x="803" y="53"/>
                  </a:cubicBezTo>
                  <a:cubicBezTo>
                    <a:pt x="803" y="53"/>
                    <a:pt x="805" y="51"/>
                    <a:pt x="805" y="51"/>
                  </a:cubicBezTo>
                  <a:cubicBezTo>
                    <a:pt x="806" y="50"/>
                    <a:pt x="806" y="49"/>
                    <a:pt x="807" y="49"/>
                  </a:cubicBezTo>
                  <a:cubicBezTo>
                    <a:pt x="807" y="48"/>
                    <a:pt x="808" y="47"/>
                    <a:pt x="809" y="46"/>
                  </a:cubicBezTo>
                  <a:cubicBezTo>
                    <a:pt x="808" y="46"/>
                    <a:pt x="807" y="45"/>
                    <a:pt x="806" y="45"/>
                  </a:cubicBezTo>
                  <a:cubicBezTo>
                    <a:pt x="806" y="45"/>
                    <a:pt x="805" y="47"/>
                    <a:pt x="805" y="47"/>
                  </a:cubicBezTo>
                  <a:cubicBezTo>
                    <a:pt x="804" y="47"/>
                    <a:pt x="803" y="45"/>
                    <a:pt x="802" y="45"/>
                  </a:cubicBezTo>
                  <a:cubicBezTo>
                    <a:pt x="802" y="45"/>
                    <a:pt x="801" y="47"/>
                    <a:pt x="801" y="47"/>
                  </a:cubicBezTo>
                  <a:cubicBezTo>
                    <a:pt x="800" y="48"/>
                    <a:pt x="800" y="49"/>
                    <a:pt x="799" y="50"/>
                  </a:cubicBezTo>
                  <a:cubicBezTo>
                    <a:pt x="798" y="50"/>
                    <a:pt x="798" y="51"/>
                    <a:pt x="797" y="52"/>
                  </a:cubicBezTo>
                  <a:cubicBezTo>
                    <a:pt x="797" y="51"/>
                    <a:pt x="796" y="51"/>
                    <a:pt x="795" y="50"/>
                  </a:cubicBezTo>
                  <a:cubicBezTo>
                    <a:pt x="795" y="50"/>
                    <a:pt x="793" y="48"/>
                    <a:pt x="793" y="48"/>
                  </a:cubicBezTo>
                  <a:cubicBezTo>
                    <a:pt x="792" y="49"/>
                    <a:pt x="792" y="50"/>
                    <a:pt x="791" y="51"/>
                  </a:cubicBezTo>
                  <a:cubicBezTo>
                    <a:pt x="793" y="52"/>
                    <a:pt x="794" y="53"/>
                    <a:pt x="796" y="54"/>
                  </a:cubicBezTo>
                  <a:cubicBezTo>
                    <a:pt x="796" y="55"/>
                    <a:pt x="797" y="55"/>
                    <a:pt x="798" y="56"/>
                  </a:cubicBezTo>
                  <a:cubicBezTo>
                    <a:pt x="799" y="56"/>
                    <a:pt x="799" y="57"/>
                    <a:pt x="800" y="58"/>
                  </a:cubicBezTo>
                  <a:cubicBezTo>
                    <a:pt x="800" y="58"/>
                    <a:pt x="802" y="59"/>
                    <a:pt x="802" y="59"/>
                  </a:cubicBezTo>
                  <a:cubicBezTo>
                    <a:pt x="802" y="59"/>
                    <a:pt x="804" y="57"/>
                    <a:pt x="804" y="57"/>
                  </a:cubicBezTo>
                  <a:cubicBezTo>
                    <a:pt x="804" y="57"/>
                    <a:pt x="806" y="58"/>
                    <a:pt x="806" y="59"/>
                  </a:cubicBezTo>
                  <a:cubicBezTo>
                    <a:pt x="806" y="59"/>
                    <a:pt x="805" y="61"/>
                    <a:pt x="805" y="61"/>
                  </a:cubicBezTo>
                  <a:cubicBezTo>
                    <a:pt x="804" y="61"/>
                    <a:pt x="803" y="63"/>
                    <a:pt x="803" y="63"/>
                  </a:cubicBezTo>
                  <a:cubicBezTo>
                    <a:pt x="802" y="63"/>
                    <a:pt x="801" y="62"/>
                    <a:pt x="801" y="61"/>
                  </a:cubicBezTo>
                  <a:cubicBezTo>
                    <a:pt x="800" y="62"/>
                    <a:pt x="799" y="63"/>
                    <a:pt x="799" y="64"/>
                  </a:cubicBezTo>
                  <a:cubicBezTo>
                    <a:pt x="799" y="64"/>
                    <a:pt x="797" y="66"/>
                    <a:pt x="797" y="66"/>
                  </a:cubicBezTo>
                  <a:cubicBezTo>
                    <a:pt x="796" y="66"/>
                    <a:pt x="796" y="64"/>
                    <a:pt x="795" y="64"/>
                  </a:cubicBezTo>
                  <a:cubicBezTo>
                    <a:pt x="795" y="64"/>
                    <a:pt x="793" y="67"/>
                    <a:pt x="793" y="66"/>
                  </a:cubicBezTo>
                  <a:cubicBezTo>
                    <a:pt x="793" y="66"/>
                    <a:pt x="791" y="65"/>
                    <a:pt x="791" y="65"/>
                  </a:cubicBezTo>
                  <a:cubicBezTo>
                    <a:pt x="791" y="64"/>
                    <a:pt x="793" y="63"/>
                    <a:pt x="793" y="63"/>
                  </a:cubicBezTo>
                  <a:cubicBezTo>
                    <a:pt x="793" y="62"/>
                    <a:pt x="795" y="60"/>
                    <a:pt x="794" y="60"/>
                  </a:cubicBezTo>
                  <a:cubicBezTo>
                    <a:pt x="794" y="60"/>
                    <a:pt x="792" y="59"/>
                    <a:pt x="792" y="59"/>
                  </a:cubicBezTo>
                  <a:cubicBezTo>
                    <a:pt x="792" y="59"/>
                    <a:pt x="791" y="61"/>
                    <a:pt x="791" y="61"/>
                  </a:cubicBezTo>
                  <a:cubicBezTo>
                    <a:pt x="790" y="61"/>
                    <a:pt x="789" y="60"/>
                    <a:pt x="788" y="59"/>
                  </a:cubicBezTo>
                  <a:cubicBezTo>
                    <a:pt x="788" y="59"/>
                    <a:pt x="786" y="58"/>
                    <a:pt x="786" y="57"/>
                  </a:cubicBezTo>
                  <a:cubicBezTo>
                    <a:pt x="786" y="57"/>
                    <a:pt x="788" y="55"/>
                    <a:pt x="788" y="55"/>
                  </a:cubicBezTo>
                  <a:cubicBezTo>
                    <a:pt x="788" y="54"/>
                    <a:pt x="789" y="54"/>
                    <a:pt x="789" y="53"/>
                  </a:cubicBezTo>
                  <a:cubicBezTo>
                    <a:pt x="790" y="52"/>
                    <a:pt x="791" y="51"/>
                    <a:pt x="791" y="51"/>
                  </a:cubicBezTo>
                  <a:cubicBezTo>
                    <a:pt x="791" y="50"/>
                    <a:pt x="789" y="49"/>
                    <a:pt x="789" y="49"/>
                  </a:cubicBezTo>
                  <a:cubicBezTo>
                    <a:pt x="789" y="48"/>
                    <a:pt x="791" y="47"/>
                    <a:pt x="791" y="47"/>
                  </a:cubicBezTo>
                  <a:cubicBezTo>
                    <a:pt x="791" y="46"/>
                    <a:pt x="788" y="46"/>
                    <a:pt x="788" y="45"/>
                  </a:cubicBezTo>
                  <a:cubicBezTo>
                    <a:pt x="788" y="46"/>
                    <a:pt x="787" y="47"/>
                    <a:pt x="787" y="47"/>
                  </a:cubicBezTo>
                  <a:cubicBezTo>
                    <a:pt x="786" y="48"/>
                    <a:pt x="785" y="49"/>
                    <a:pt x="785" y="50"/>
                  </a:cubicBezTo>
                  <a:cubicBezTo>
                    <a:pt x="785" y="50"/>
                    <a:pt x="787" y="51"/>
                    <a:pt x="787" y="51"/>
                  </a:cubicBezTo>
                  <a:cubicBezTo>
                    <a:pt x="787" y="52"/>
                    <a:pt x="786" y="53"/>
                    <a:pt x="786" y="53"/>
                  </a:cubicBezTo>
                  <a:cubicBezTo>
                    <a:pt x="785" y="54"/>
                    <a:pt x="784" y="52"/>
                    <a:pt x="783" y="52"/>
                  </a:cubicBezTo>
                  <a:cubicBezTo>
                    <a:pt x="782" y="53"/>
                    <a:pt x="781" y="55"/>
                    <a:pt x="780" y="56"/>
                  </a:cubicBezTo>
                  <a:cubicBezTo>
                    <a:pt x="778" y="55"/>
                    <a:pt x="777" y="54"/>
                    <a:pt x="775" y="53"/>
                  </a:cubicBezTo>
                  <a:cubicBezTo>
                    <a:pt x="777" y="51"/>
                    <a:pt x="778" y="50"/>
                    <a:pt x="779" y="48"/>
                  </a:cubicBezTo>
                  <a:cubicBezTo>
                    <a:pt x="779" y="48"/>
                    <a:pt x="780" y="50"/>
                    <a:pt x="781" y="50"/>
                  </a:cubicBezTo>
                  <a:cubicBezTo>
                    <a:pt x="781" y="50"/>
                    <a:pt x="783" y="48"/>
                    <a:pt x="783" y="48"/>
                  </a:cubicBezTo>
                  <a:cubicBezTo>
                    <a:pt x="783" y="48"/>
                    <a:pt x="781" y="46"/>
                    <a:pt x="781" y="46"/>
                  </a:cubicBezTo>
                  <a:cubicBezTo>
                    <a:pt x="780" y="46"/>
                    <a:pt x="782" y="44"/>
                    <a:pt x="782" y="44"/>
                  </a:cubicBezTo>
                  <a:cubicBezTo>
                    <a:pt x="782" y="43"/>
                    <a:pt x="780" y="43"/>
                    <a:pt x="780" y="42"/>
                  </a:cubicBezTo>
                  <a:cubicBezTo>
                    <a:pt x="779" y="44"/>
                    <a:pt x="778" y="45"/>
                    <a:pt x="777" y="47"/>
                  </a:cubicBezTo>
                  <a:cubicBezTo>
                    <a:pt x="776" y="47"/>
                    <a:pt x="776" y="48"/>
                    <a:pt x="775" y="49"/>
                  </a:cubicBezTo>
                  <a:cubicBezTo>
                    <a:pt x="775" y="49"/>
                    <a:pt x="773" y="47"/>
                    <a:pt x="773" y="47"/>
                  </a:cubicBezTo>
                  <a:cubicBezTo>
                    <a:pt x="772" y="47"/>
                    <a:pt x="771" y="49"/>
                    <a:pt x="771" y="49"/>
                  </a:cubicBezTo>
                  <a:cubicBezTo>
                    <a:pt x="771" y="50"/>
                    <a:pt x="770" y="52"/>
                    <a:pt x="769" y="52"/>
                  </a:cubicBezTo>
                  <a:cubicBezTo>
                    <a:pt x="769" y="52"/>
                    <a:pt x="767" y="50"/>
                    <a:pt x="767" y="50"/>
                  </a:cubicBezTo>
                  <a:cubicBezTo>
                    <a:pt x="767" y="50"/>
                    <a:pt x="765" y="48"/>
                    <a:pt x="765" y="48"/>
                  </a:cubicBezTo>
                  <a:cubicBezTo>
                    <a:pt x="765" y="48"/>
                    <a:pt x="763" y="50"/>
                    <a:pt x="763" y="50"/>
                  </a:cubicBezTo>
                  <a:cubicBezTo>
                    <a:pt x="763" y="51"/>
                    <a:pt x="765" y="52"/>
                    <a:pt x="765" y="52"/>
                  </a:cubicBezTo>
                  <a:cubicBezTo>
                    <a:pt x="765" y="53"/>
                    <a:pt x="764" y="54"/>
                    <a:pt x="764" y="54"/>
                  </a:cubicBezTo>
                  <a:cubicBezTo>
                    <a:pt x="763" y="55"/>
                    <a:pt x="763" y="56"/>
                    <a:pt x="762" y="57"/>
                  </a:cubicBezTo>
                  <a:cubicBezTo>
                    <a:pt x="762" y="57"/>
                    <a:pt x="760" y="55"/>
                    <a:pt x="760" y="55"/>
                  </a:cubicBezTo>
                  <a:cubicBezTo>
                    <a:pt x="759" y="55"/>
                    <a:pt x="758" y="57"/>
                    <a:pt x="758" y="57"/>
                  </a:cubicBezTo>
                  <a:cubicBezTo>
                    <a:pt x="758" y="58"/>
                    <a:pt x="756" y="59"/>
                    <a:pt x="756" y="59"/>
                  </a:cubicBezTo>
                  <a:cubicBezTo>
                    <a:pt x="756" y="60"/>
                    <a:pt x="759" y="61"/>
                    <a:pt x="758" y="61"/>
                  </a:cubicBezTo>
                  <a:cubicBezTo>
                    <a:pt x="758" y="62"/>
                    <a:pt x="757" y="63"/>
                    <a:pt x="757" y="63"/>
                  </a:cubicBezTo>
                  <a:cubicBezTo>
                    <a:pt x="756" y="64"/>
                    <a:pt x="756" y="65"/>
                    <a:pt x="755" y="66"/>
                  </a:cubicBezTo>
                  <a:cubicBezTo>
                    <a:pt x="755" y="66"/>
                    <a:pt x="753" y="64"/>
                    <a:pt x="753" y="64"/>
                  </a:cubicBezTo>
                  <a:cubicBezTo>
                    <a:pt x="753" y="64"/>
                    <a:pt x="754" y="62"/>
                    <a:pt x="755" y="62"/>
                  </a:cubicBezTo>
                  <a:cubicBezTo>
                    <a:pt x="755" y="61"/>
                    <a:pt x="756" y="60"/>
                    <a:pt x="756" y="59"/>
                  </a:cubicBezTo>
                  <a:cubicBezTo>
                    <a:pt x="756" y="59"/>
                    <a:pt x="754" y="58"/>
                    <a:pt x="754" y="58"/>
                  </a:cubicBezTo>
                  <a:cubicBezTo>
                    <a:pt x="754" y="57"/>
                    <a:pt x="756" y="56"/>
                    <a:pt x="756" y="55"/>
                  </a:cubicBezTo>
                  <a:cubicBezTo>
                    <a:pt x="756" y="55"/>
                    <a:pt x="754" y="54"/>
                    <a:pt x="753" y="54"/>
                  </a:cubicBezTo>
                  <a:cubicBezTo>
                    <a:pt x="753" y="53"/>
                    <a:pt x="752" y="53"/>
                    <a:pt x="751" y="52"/>
                  </a:cubicBezTo>
                  <a:cubicBezTo>
                    <a:pt x="751" y="53"/>
                    <a:pt x="749" y="54"/>
                    <a:pt x="750" y="54"/>
                  </a:cubicBezTo>
                  <a:cubicBezTo>
                    <a:pt x="750" y="55"/>
                    <a:pt x="752" y="55"/>
                    <a:pt x="752" y="56"/>
                  </a:cubicBezTo>
                  <a:cubicBezTo>
                    <a:pt x="752" y="56"/>
                    <a:pt x="750" y="58"/>
                    <a:pt x="750" y="58"/>
                  </a:cubicBezTo>
                  <a:cubicBezTo>
                    <a:pt x="750" y="58"/>
                    <a:pt x="748" y="56"/>
                    <a:pt x="748" y="57"/>
                  </a:cubicBezTo>
                  <a:cubicBezTo>
                    <a:pt x="747" y="57"/>
                    <a:pt x="747" y="59"/>
                    <a:pt x="746" y="59"/>
                  </a:cubicBezTo>
                  <a:cubicBezTo>
                    <a:pt x="747" y="59"/>
                    <a:pt x="748" y="61"/>
                    <a:pt x="748" y="60"/>
                  </a:cubicBezTo>
                  <a:cubicBezTo>
                    <a:pt x="748" y="61"/>
                    <a:pt x="747" y="63"/>
                    <a:pt x="747" y="63"/>
                  </a:cubicBezTo>
                  <a:cubicBezTo>
                    <a:pt x="746" y="63"/>
                    <a:pt x="745" y="61"/>
                    <a:pt x="744" y="61"/>
                  </a:cubicBezTo>
                  <a:cubicBezTo>
                    <a:pt x="744" y="61"/>
                    <a:pt x="742" y="60"/>
                    <a:pt x="742" y="59"/>
                  </a:cubicBezTo>
                  <a:cubicBezTo>
                    <a:pt x="742" y="59"/>
                    <a:pt x="744" y="58"/>
                    <a:pt x="744" y="57"/>
                  </a:cubicBezTo>
                  <a:cubicBezTo>
                    <a:pt x="744" y="56"/>
                    <a:pt x="742" y="56"/>
                    <a:pt x="742" y="55"/>
                  </a:cubicBezTo>
                  <a:cubicBezTo>
                    <a:pt x="742" y="55"/>
                    <a:pt x="744" y="54"/>
                    <a:pt x="743" y="53"/>
                  </a:cubicBezTo>
                  <a:cubicBezTo>
                    <a:pt x="743" y="52"/>
                    <a:pt x="742" y="52"/>
                    <a:pt x="741" y="51"/>
                  </a:cubicBezTo>
                  <a:cubicBezTo>
                    <a:pt x="740" y="53"/>
                    <a:pt x="739" y="54"/>
                    <a:pt x="738" y="56"/>
                  </a:cubicBezTo>
                  <a:cubicBezTo>
                    <a:pt x="737" y="57"/>
                    <a:pt x="736" y="57"/>
                    <a:pt x="736" y="58"/>
                  </a:cubicBezTo>
                  <a:cubicBezTo>
                    <a:pt x="736" y="58"/>
                    <a:pt x="738" y="59"/>
                    <a:pt x="738" y="60"/>
                  </a:cubicBezTo>
                  <a:cubicBezTo>
                    <a:pt x="738" y="60"/>
                    <a:pt x="737" y="62"/>
                    <a:pt x="737" y="62"/>
                  </a:cubicBezTo>
                  <a:cubicBezTo>
                    <a:pt x="736" y="63"/>
                    <a:pt x="735" y="64"/>
                    <a:pt x="735" y="64"/>
                  </a:cubicBezTo>
                  <a:cubicBezTo>
                    <a:pt x="732" y="62"/>
                    <a:pt x="729" y="60"/>
                    <a:pt x="726" y="57"/>
                  </a:cubicBezTo>
                  <a:cubicBezTo>
                    <a:pt x="727" y="57"/>
                    <a:pt x="727" y="55"/>
                    <a:pt x="728" y="55"/>
                  </a:cubicBezTo>
                  <a:cubicBezTo>
                    <a:pt x="728" y="55"/>
                    <a:pt x="729" y="57"/>
                    <a:pt x="730" y="57"/>
                  </a:cubicBezTo>
                  <a:cubicBezTo>
                    <a:pt x="730" y="57"/>
                    <a:pt x="731" y="55"/>
                    <a:pt x="732" y="55"/>
                  </a:cubicBezTo>
                  <a:cubicBezTo>
                    <a:pt x="732" y="54"/>
                    <a:pt x="733" y="53"/>
                    <a:pt x="733" y="52"/>
                  </a:cubicBezTo>
                  <a:cubicBezTo>
                    <a:pt x="734" y="52"/>
                    <a:pt x="734" y="51"/>
                    <a:pt x="735" y="50"/>
                  </a:cubicBezTo>
                  <a:cubicBezTo>
                    <a:pt x="735" y="50"/>
                    <a:pt x="737" y="49"/>
                    <a:pt x="737" y="48"/>
                  </a:cubicBezTo>
                  <a:cubicBezTo>
                    <a:pt x="737" y="48"/>
                    <a:pt x="735" y="47"/>
                    <a:pt x="734" y="46"/>
                  </a:cubicBezTo>
                  <a:cubicBezTo>
                    <a:pt x="734" y="47"/>
                    <a:pt x="733" y="48"/>
                    <a:pt x="733" y="49"/>
                  </a:cubicBezTo>
                  <a:cubicBezTo>
                    <a:pt x="733" y="49"/>
                    <a:pt x="731" y="51"/>
                    <a:pt x="731" y="51"/>
                  </a:cubicBezTo>
                  <a:cubicBezTo>
                    <a:pt x="731" y="51"/>
                    <a:pt x="729" y="49"/>
                    <a:pt x="729" y="49"/>
                  </a:cubicBezTo>
                  <a:cubicBezTo>
                    <a:pt x="729" y="49"/>
                    <a:pt x="731" y="47"/>
                    <a:pt x="731" y="47"/>
                  </a:cubicBezTo>
                  <a:cubicBezTo>
                    <a:pt x="730" y="47"/>
                    <a:pt x="729" y="45"/>
                    <a:pt x="728" y="45"/>
                  </a:cubicBezTo>
                  <a:cubicBezTo>
                    <a:pt x="728" y="45"/>
                    <a:pt x="727" y="47"/>
                    <a:pt x="727" y="47"/>
                  </a:cubicBezTo>
                  <a:cubicBezTo>
                    <a:pt x="726" y="47"/>
                    <a:pt x="725" y="46"/>
                    <a:pt x="724" y="46"/>
                  </a:cubicBezTo>
                  <a:cubicBezTo>
                    <a:pt x="724" y="46"/>
                    <a:pt x="723" y="44"/>
                    <a:pt x="722" y="44"/>
                  </a:cubicBezTo>
                  <a:cubicBezTo>
                    <a:pt x="722" y="44"/>
                    <a:pt x="721" y="46"/>
                    <a:pt x="720" y="46"/>
                  </a:cubicBezTo>
                  <a:cubicBezTo>
                    <a:pt x="720" y="46"/>
                    <a:pt x="719" y="44"/>
                    <a:pt x="718" y="44"/>
                  </a:cubicBezTo>
                  <a:cubicBezTo>
                    <a:pt x="718" y="45"/>
                    <a:pt x="717" y="47"/>
                    <a:pt x="716" y="47"/>
                  </a:cubicBezTo>
                  <a:cubicBezTo>
                    <a:pt x="716" y="47"/>
                    <a:pt x="715" y="45"/>
                    <a:pt x="714" y="45"/>
                  </a:cubicBezTo>
                  <a:cubicBezTo>
                    <a:pt x="714" y="45"/>
                    <a:pt x="713" y="47"/>
                    <a:pt x="713" y="47"/>
                  </a:cubicBezTo>
                  <a:cubicBezTo>
                    <a:pt x="713" y="48"/>
                    <a:pt x="715" y="48"/>
                    <a:pt x="715" y="49"/>
                  </a:cubicBezTo>
                  <a:cubicBezTo>
                    <a:pt x="715" y="50"/>
                    <a:pt x="713" y="50"/>
                    <a:pt x="713" y="51"/>
                  </a:cubicBezTo>
                  <a:cubicBezTo>
                    <a:pt x="715" y="52"/>
                    <a:pt x="716" y="53"/>
                    <a:pt x="718" y="55"/>
                  </a:cubicBezTo>
                  <a:cubicBezTo>
                    <a:pt x="718" y="55"/>
                    <a:pt x="719" y="56"/>
                    <a:pt x="720" y="56"/>
                  </a:cubicBezTo>
                  <a:cubicBezTo>
                    <a:pt x="719" y="58"/>
                    <a:pt x="717" y="59"/>
                    <a:pt x="716" y="61"/>
                  </a:cubicBezTo>
                  <a:cubicBezTo>
                    <a:pt x="715" y="60"/>
                    <a:pt x="713" y="58"/>
                    <a:pt x="712" y="57"/>
                  </a:cubicBezTo>
                  <a:cubicBezTo>
                    <a:pt x="712" y="57"/>
                    <a:pt x="714" y="56"/>
                    <a:pt x="714" y="55"/>
                  </a:cubicBezTo>
                  <a:cubicBezTo>
                    <a:pt x="714" y="55"/>
                    <a:pt x="712" y="54"/>
                    <a:pt x="711" y="53"/>
                  </a:cubicBezTo>
                  <a:cubicBezTo>
                    <a:pt x="711" y="53"/>
                    <a:pt x="710" y="52"/>
                    <a:pt x="709" y="52"/>
                  </a:cubicBezTo>
                  <a:cubicBezTo>
                    <a:pt x="708" y="53"/>
                    <a:pt x="707" y="55"/>
                    <a:pt x="706" y="56"/>
                  </a:cubicBezTo>
                  <a:cubicBezTo>
                    <a:pt x="705" y="57"/>
                    <a:pt x="705" y="58"/>
                    <a:pt x="704" y="58"/>
                  </a:cubicBezTo>
                  <a:cubicBezTo>
                    <a:pt x="704" y="58"/>
                    <a:pt x="702" y="57"/>
                    <a:pt x="702" y="57"/>
                  </a:cubicBezTo>
                  <a:cubicBezTo>
                    <a:pt x="702" y="56"/>
                    <a:pt x="700" y="55"/>
                    <a:pt x="700" y="55"/>
                  </a:cubicBezTo>
                  <a:cubicBezTo>
                    <a:pt x="699" y="55"/>
                    <a:pt x="698" y="57"/>
                    <a:pt x="698" y="57"/>
                  </a:cubicBezTo>
                  <a:cubicBezTo>
                    <a:pt x="698" y="57"/>
                    <a:pt x="696" y="56"/>
                    <a:pt x="696" y="56"/>
                  </a:cubicBezTo>
                  <a:cubicBezTo>
                    <a:pt x="696" y="55"/>
                    <a:pt x="697" y="53"/>
                    <a:pt x="697" y="53"/>
                  </a:cubicBezTo>
                  <a:cubicBezTo>
                    <a:pt x="698" y="53"/>
                    <a:pt x="699" y="55"/>
                    <a:pt x="700" y="55"/>
                  </a:cubicBezTo>
                  <a:cubicBezTo>
                    <a:pt x="700" y="54"/>
                    <a:pt x="701" y="53"/>
                    <a:pt x="701" y="53"/>
                  </a:cubicBezTo>
                  <a:cubicBezTo>
                    <a:pt x="701" y="52"/>
                    <a:pt x="699" y="51"/>
                    <a:pt x="699" y="51"/>
                  </a:cubicBezTo>
                  <a:cubicBezTo>
                    <a:pt x="699" y="50"/>
                    <a:pt x="697" y="50"/>
                    <a:pt x="697" y="49"/>
                  </a:cubicBezTo>
                  <a:cubicBezTo>
                    <a:pt x="696" y="49"/>
                    <a:pt x="695" y="48"/>
                    <a:pt x="695" y="48"/>
                  </a:cubicBezTo>
                  <a:cubicBezTo>
                    <a:pt x="694" y="47"/>
                    <a:pt x="693" y="47"/>
                    <a:pt x="692" y="46"/>
                  </a:cubicBezTo>
                  <a:cubicBezTo>
                    <a:pt x="692" y="47"/>
                    <a:pt x="691" y="47"/>
                    <a:pt x="691" y="48"/>
                  </a:cubicBezTo>
                  <a:cubicBezTo>
                    <a:pt x="690" y="48"/>
                    <a:pt x="689" y="50"/>
                    <a:pt x="689" y="50"/>
                  </a:cubicBezTo>
                  <a:cubicBezTo>
                    <a:pt x="689" y="51"/>
                    <a:pt x="691" y="52"/>
                    <a:pt x="691" y="52"/>
                  </a:cubicBezTo>
                  <a:cubicBezTo>
                    <a:pt x="691" y="52"/>
                    <a:pt x="690" y="54"/>
                    <a:pt x="689" y="54"/>
                  </a:cubicBezTo>
                  <a:cubicBezTo>
                    <a:pt x="689" y="54"/>
                    <a:pt x="688" y="53"/>
                    <a:pt x="687" y="53"/>
                  </a:cubicBezTo>
                  <a:cubicBezTo>
                    <a:pt x="686" y="52"/>
                    <a:pt x="686" y="51"/>
                    <a:pt x="685" y="51"/>
                  </a:cubicBezTo>
                  <a:cubicBezTo>
                    <a:pt x="685" y="51"/>
                    <a:pt x="683" y="49"/>
                    <a:pt x="683" y="49"/>
                  </a:cubicBezTo>
                  <a:cubicBezTo>
                    <a:pt x="682" y="49"/>
                    <a:pt x="681" y="51"/>
                    <a:pt x="681" y="51"/>
                  </a:cubicBezTo>
                  <a:cubicBezTo>
                    <a:pt x="680" y="52"/>
                    <a:pt x="680" y="53"/>
                    <a:pt x="679" y="54"/>
                  </a:cubicBezTo>
                  <a:cubicBezTo>
                    <a:pt x="679" y="54"/>
                    <a:pt x="678" y="56"/>
                    <a:pt x="678" y="56"/>
                  </a:cubicBezTo>
                  <a:cubicBezTo>
                    <a:pt x="677" y="56"/>
                    <a:pt x="676" y="54"/>
                    <a:pt x="675" y="54"/>
                  </a:cubicBezTo>
                  <a:cubicBezTo>
                    <a:pt x="675" y="54"/>
                    <a:pt x="674" y="53"/>
                    <a:pt x="673" y="53"/>
                  </a:cubicBezTo>
                  <a:cubicBezTo>
                    <a:pt x="673" y="52"/>
                    <a:pt x="672" y="55"/>
                    <a:pt x="671" y="55"/>
                  </a:cubicBezTo>
                  <a:cubicBezTo>
                    <a:pt x="671" y="55"/>
                    <a:pt x="670" y="53"/>
                    <a:pt x="669" y="53"/>
                  </a:cubicBezTo>
                  <a:cubicBezTo>
                    <a:pt x="669" y="54"/>
                    <a:pt x="668" y="55"/>
                    <a:pt x="668" y="55"/>
                  </a:cubicBezTo>
                  <a:cubicBezTo>
                    <a:pt x="668" y="55"/>
                    <a:pt x="665" y="54"/>
                    <a:pt x="665" y="54"/>
                  </a:cubicBezTo>
                  <a:cubicBezTo>
                    <a:pt x="665" y="53"/>
                    <a:pt x="667" y="52"/>
                    <a:pt x="667" y="51"/>
                  </a:cubicBezTo>
                  <a:cubicBezTo>
                    <a:pt x="667" y="51"/>
                    <a:pt x="668" y="50"/>
                    <a:pt x="669" y="49"/>
                  </a:cubicBezTo>
                  <a:cubicBezTo>
                    <a:pt x="669" y="49"/>
                    <a:pt x="670" y="47"/>
                    <a:pt x="670" y="47"/>
                  </a:cubicBezTo>
                  <a:cubicBezTo>
                    <a:pt x="670" y="46"/>
                    <a:pt x="668" y="46"/>
                    <a:pt x="668" y="45"/>
                  </a:cubicBezTo>
                  <a:cubicBezTo>
                    <a:pt x="668" y="45"/>
                    <a:pt x="670" y="43"/>
                    <a:pt x="670" y="43"/>
                  </a:cubicBezTo>
                  <a:cubicBezTo>
                    <a:pt x="670" y="42"/>
                    <a:pt x="668" y="42"/>
                    <a:pt x="668" y="41"/>
                  </a:cubicBezTo>
                  <a:cubicBezTo>
                    <a:pt x="668" y="41"/>
                    <a:pt x="666" y="40"/>
                    <a:pt x="665" y="40"/>
                  </a:cubicBezTo>
                  <a:cubicBezTo>
                    <a:pt x="665" y="40"/>
                    <a:pt x="664" y="41"/>
                    <a:pt x="664" y="42"/>
                  </a:cubicBezTo>
                  <a:cubicBezTo>
                    <a:pt x="664" y="42"/>
                    <a:pt x="666" y="43"/>
                    <a:pt x="666" y="43"/>
                  </a:cubicBezTo>
                  <a:cubicBezTo>
                    <a:pt x="666" y="44"/>
                    <a:pt x="665" y="45"/>
                    <a:pt x="664" y="46"/>
                  </a:cubicBezTo>
                  <a:cubicBezTo>
                    <a:pt x="664" y="46"/>
                    <a:pt x="663" y="47"/>
                    <a:pt x="663" y="48"/>
                  </a:cubicBezTo>
                  <a:cubicBezTo>
                    <a:pt x="662" y="48"/>
                    <a:pt x="665" y="49"/>
                    <a:pt x="665" y="50"/>
                  </a:cubicBezTo>
                  <a:cubicBezTo>
                    <a:pt x="665" y="50"/>
                    <a:pt x="663" y="51"/>
                    <a:pt x="663" y="52"/>
                  </a:cubicBezTo>
                  <a:cubicBezTo>
                    <a:pt x="663" y="53"/>
                    <a:pt x="661" y="53"/>
                    <a:pt x="661" y="54"/>
                  </a:cubicBezTo>
                  <a:cubicBezTo>
                    <a:pt x="661" y="55"/>
                    <a:pt x="663" y="55"/>
                    <a:pt x="664" y="56"/>
                  </a:cubicBezTo>
                  <a:cubicBezTo>
                    <a:pt x="662" y="57"/>
                    <a:pt x="661" y="59"/>
                    <a:pt x="660" y="60"/>
                  </a:cubicBezTo>
                  <a:cubicBezTo>
                    <a:pt x="660" y="61"/>
                    <a:pt x="659" y="62"/>
                    <a:pt x="659" y="63"/>
                  </a:cubicBezTo>
                  <a:cubicBezTo>
                    <a:pt x="657" y="61"/>
                    <a:pt x="656" y="60"/>
                    <a:pt x="654" y="59"/>
                  </a:cubicBezTo>
                  <a:cubicBezTo>
                    <a:pt x="655" y="58"/>
                    <a:pt x="655" y="58"/>
                    <a:pt x="656" y="57"/>
                  </a:cubicBezTo>
                  <a:cubicBezTo>
                    <a:pt x="656" y="56"/>
                    <a:pt x="657" y="55"/>
                    <a:pt x="657" y="55"/>
                  </a:cubicBezTo>
                  <a:cubicBezTo>
                    <a:pt x="657" y="54"/>
                    <a:pt x="655" y="53"/>
                    <a:pt x="655" y="53"/>
                  </a:cubicBezTo>
                  <a:cubicBezTo>
                    <a:pt x="655" y="53"/>
                    <a:pt x="653" y="52"/>
                    <a:pt x="653" y="51"/>
                  </a:cubicBezTo>
                  <a:cubicBezTo>
                    <a:pt x="653" y="51"/>
                    <a:pt x="655" y="50"/>
                    <a:pt x="655" y="49"/>
                  </a:cubicBezTo>
                  <a:cubicBezTo>
                    <a:pt x="654" y="48"/>
                    <a:pt x="653" y="48"/>
                    <a:pt x="652" y="47"/>
                  </a:cubicBezTo>
                  <a:cubicBezTo>
                    <a:pt x="652" y="47"/>
                    <a:pt x="651" y="46"/>
                    <a:pt x="650" y="46"/>
                  </a:cubicBezTo>
                  <a:cubicBezTo>
                    <a:pt x="650" y="46"/>
                    <a:pt x="649" y="47"/>
                    <a:pt x="649" y="48"/>
                  </a:cubicBezTo>
                  <a:cubicBezTo>
                    <a:pt x="648" y="48"/>
                    <a:pt x="647" y="50"/>
                    <a:pt x="647" y="50"/>
                  </a:cubicBezTo>
                  <a:cubicBezTo>
                    <a:pt x="647" y="50"/>
                    <a:pt x="649" y="51"/>
                    <a:pt x="649" y="52"/>
                  </a:cubicBezTo>
                  <a:cubicBezTo>
                    <a:pt x="649" y="52"/>
                    <a:pt x="648" y="53"/>
                    <a:pt x="647" y="54"/>
                  </a:cubicBezTo>
                  <a:cubicBezTo>
                    <a:pt x="647" y="54"/>
                    <a:pt x="646" y="56"/>
                    <a:pt x="646" y="56"/>
                  </a:cubicBezTo>
                  <a:cubicBezTo>
                    <a:pt x="646" y="57"/>
                    <a:pt x="648" y="57"/>
                    <a:pt x="648" y="58"/>
                  </a:cubicBezTo>
                  <a:cubicBezTo>
                    <a:pt x="648" y="59"/>
                    <a:pt x="646" y="59"/>
                    <a:pt x="646" y="60"/>
                  </a:cubicBezTo>
                  <a:cubicBezTo>
                    <a:pt x="646" y="60"/>
                    <a:pt x="644" y="59"/>
                    <a:pt x="644" y="58"/>
                  </a:cubicBezTo>
                  <a:cubicBezTo>
                    <a:pt x="644" y="58"/>
                    <a:pt x="646" y="57"/>
                    <a:pt x="646" y="56"/>
                  </a:cubicBezTo>
                  <a:cubicBezTo>
                    <a:pt x="645" y="56"/>
                    <a:pt x="644" y="55"/>
                    <a:pt x="643" y="55"/>
                  </a:cubicBezTo>
                  <a:cubicBezTo>
                    <a:pt x="643" y="54"/>
                    <a:pt x="642" y="53"/>
                    <a:pt x="641" y="53"/>
                  </a:cubicBezTo>
                  <a:cubicBezTo>
                    <a:pt x="641" y="53"/>
                    <a:pt x="639" y="51"/>
                    <a:pt x="639" y="51"/>
                  </a:cubicBezTo>
                  <a:cubicBezTo>
                    <a:pt x="638" y="51"/>
                    <a:pt x="638" y="53"/>
                    <a:pt x="637" y="53"/>
                  </a:cubicBezTo>
                  <a:cubicBezTo>
                    <a:pt x="637" y="53"/>
                    <a:pt x="636" y="51"/>
                    <a:pt x="635" y="52"/>
                  </a:cubicBezTo>
                  <a:cubicBezTo>
                    <a:pt x="634" y="52"/>
                    <a:pt x="634" y="54"/>
                    <a:pt x="633" y="54"/>
                  </a:cubicBezTo>
                  <a:cubicBezTo>
                    <a:pt x="634" y="55"/>
                    <a:pt x="635" y="55"/>
                    <a:pt x="636" y="56"/>
                  </a:cubicBezTo>
                  <a:cubicBezTo>
                    <a:pt x="636" y="56"/>
                    <a:pt x="634" y="57"/>
                    <a:pt x="634" y="58"/>
                  </a:cubicBezTo>
                  <a:cubicBezTo>
                    <a:pt x="633" y="58"/>
                    <a:pt x="632" y="59"/>
                    <a:pt x="632" y="60"/>
                  </a:cubicBezTo>
                  <a:cubicBezTo>
                    <a:pt x="632" y="60"/>
                    <a:pt x="634" y="61"/>
                    <a:pt x="634" y="62"/>
                  </a:cubicBezTo>
                  <a:cubicBezTo>
                    <a:pt x="634" y="62"/>
                    <a:pt x="633" y="64"/>
                    <a:pt x="633" y="64"/>
                  </a:cubicBezTo>
                  <a:cubicBezTo>
                    <a:pt x="632" y="65"/>
                    <a:pt x="631" y="65"/>
                    <a:pt x="631" y="66"/>
                  </a:cubicBezTo>
                  <a:cubicBezTo>
                    <a:pt x="631" y="66"/>
                    <a:pt x="629" y="65"/>
                    <a:pt x="629" y="64"/>
                  </a:cubicBezTo>
                  <a:cubicBezTo>
                    <a:pt x="629" y="64"/>
                    <a:pt x="631" y="63"/>
                    <a:pt x="630" y="62"/>
                  </a:cubicBezTo>
                  <a:cubicBezTo>
                    <a:pt x="630" y="62"/>
                    <a:pt x="628" y="61"/>
                    <a:pt x="628" y="61"/>
                  </a:cubicBezTo>
                  <a:cubicBezTo>
                    <a:pt x="628" y="60"/>
                    <a:pt x="626" y="60"/>
                    <a:pt x="626" y="59"/>
                  </a:cubicBezTo>
                  <a:cubicBezTo>
                    <a:pt x="626" y="58"/>
                    <a:pt x="628" y="57"/>
                    <a:pt x="628" y="57"/>
                  </a:cubicBezTo>
                  <a:cubicBezTo>
                    <a:pt x="628" y="56"/>
                    <a:pt x="629" y="55"/>
                    <a:pt x="629" y="54"/>
                  </a:cubicBezTo>
                  <a:cubicBezTo>
                    <a:pt x="629" y="54"/>
                    <a:pt x="627" y="53"/>
                    <a:pt x="627" y="53"/>
                  </a:cubicBezTo>
                  <a:cubicBezTo>
                    <a:pt x="627" y="52"/>
                    <a:pt x="629" y="51"/>
                    <a:pt x="629" y="50"/>
                  </a:cubicBezTo>
                  <a:cubicBezTo>
                    <a:pt x="629" y="50"/>
                    <a:pt x="627" y="49"/>
                    <a:pt x="627" y="49"/>
                  </a:cubicBezTo>
                  <a:cubicBezTo>
                    <a:pt x="626" y="48"/>
                    <a:pt x="625" y="48"/>
                    <a:pt x="624" y="47"/>
                  </a:cubicBezTo>
                  <a:cubicBezTo>
                    <a:pt x="624" y="48"/>
                    <a:pt x="623" y="49"/>
                    <a:pt x="623" y="49"/>
                  </a:cubicBezTo>
                  <a:cubicBezTo>
                    <a:pt x="623" y="50"/>
                    <a:pt x="625" y="51"/>
                    <a:pt x="625" y="51"/>
                  </a:cubicBezTo>
                  <a:cubicBezTo>
                    <a:pt x="625" y="52"/>
                    <a:pt x="624" y="53"/>
                    <a:pt x="623" y="53"/>
                  </a:cubicBezTo>
                  <a:cubicBezTo>
                    <a:pt x="623" y="54"/>
                    <a:pt x="622" y="55"/>
                    <a:pt x="621" y="55"/>
                  </a:cubicBezTo>
                  <a:cubicBezTo>
                    <a:pt x="621" y="56"/>
                    <a:pt x="624" y="57"/>
                    <a:pt x="624" y="57"/>
                  </a:cubicBezTo>
                  <a:cubicBezTo>
                    <a:pt x="624" y="58"/>
                    <a:pt x="622" y="59"/>
                    <a:pt x="622" y="59"/>
                  </a:cubicBezTo>
                  <a:cubicBezTo>
                    <a:pt x="622" y="60"/>
                    <a:pt x="621" y="61"/>
                    <a:pt x="620" y="62"/>
                  </a:cubicBezTo>
                  <a:cubicBezTo>
                    <a:pt x="620" y="62"/>
                    <a:pt x="618" y="60"/>
                    <a:pt x="618" y="60"/>
                  </a:cubicBezTo>
                  <a:cubicBezTo>
                    <a:pt x="618" y="60"/>
                    <a:pt x="620" y="58"/>
                    <a:pt x="620" y="58"/>
                  </a:cubicBezTo>
                  <a:cubicBezTo>
                    <a:pt x="619" y="57"/>
                    <a:pt x="618" y="56"/>
                    <a:pt x="618" y="56"/>
                  </a:cubicBezTo>
                  <a:cubicBezTo>
                    <a:pt x="617" y="56"/>
                    <a:pt x="616" y="54"/>
                    <a:pt x="615" y="54"/>
                  </a:cubicBezTo>
                  <a:cubicBezTo>
                    <a:pt x="615" y="54"/>
                    <a:pt x="614" y="56"/>
                    <a:pt x="614" y="57"/>
                  </a:cubicBezTo>
                  <a:cubicBezTo>
                    <a:pt x="613" y="57"/>
                    <a:pt x="612" y="58"/>
                    <a:pt x="612" y="59"/>
                  </a:cubicBezTo>
                  <a:cubicBezTo>
                    <a:pt x="612" y="59"/>
                    <a:pt x="614" y="60"/>
                    <a:pt x="614" y="60"/>
                  </a:cubicBezTo>
                  <a:cubicBezTo>
                    <a:pt x="614" y="61"/>
                    <a:pt x="616" y="62"/>
                    <a:pt x="616" y="62"/>
                  </a:cubicBezTo>
                  <a:cubicBezTo>
                    <a:pt x="616" y="62"/>
                    <a:pt x="615" y="64"/>
                    <a:pt x="615" y="64"/>
                  </a:cubicBezTo>
                  <a:cubicBezTo>
                    <a:pt x="614" y="64"/>
                    <a:pt x="613" y="62"/>
                    <a:pt x="612" y="63"/>
                  </a:cubicBezTo>
                  <a:cubicBezTo>
                    <a:pt x="612" y="63"/>
                    <a:pt x="611" y="65"/>
                    <a:pt x="611" y="65"/>
                  </a:cubicBezTo>
                  <a:cubicBezTo>
                    <a:pt x="610" y="64"/>
                    <a:pt x="609" y="64"/>
                    <a:pt x="609" y="63"/>
                  </a:cubicBezTo>
                  <a:cubicBezTo>
                    <a:pt x="608" y="63"/>
                    <a:pt x="606" y="62"/>
                    <a:pt x="606" y="62"/>
                  </a:cubicBezTo>
                  <a:cubicBezTo>
                    <a:pt x="606" y="61"/>
                    <a:pt x="608" y="60"/>
                    <a:pt x="608" y="59"/>
                  </a:cubicBezTo>
                  <a:cubicBezTo>
                    <a:pt x="608" y="59"/>
                    <a:pt x="606" y="58"/>
                    <a:pt x="606" y="58"/>
                  </a:cubicBezTo>
                  <a:cubicBezTo>
                    <a:pt x="606" y="57"/>
                    <a:pt x="608" y="56"/>
                    <a:pt x="607" y="55"/>
                  </a:cubicBezTo>
                  <a:cubicBezTo>
                    <a:pt x="607" y="55"/>
                    <a:pt x="605" y="54"/>
                    <a:pt x="605" y="54"/>
                  </a:cubicBezTo>
                  <a:cubicBezTo>
                    <a:pt x="605" y="53"/>
                    <a:pt x="607" y="52"/>
                    <a:pt x="607" y="51"/>
                  </a:cubicBezTo>
                  <a:cubicBezTo>
                    <a:pt x="607" y="51"/>
                    <a:pt x="609" y="49"/>
                    <a:pt x="609" y="49"/>
                  </a:cubicBezTo>
                  <a:cubicBezTo>
                    <a:pt x="609" y="49"/>
                    <a:pt x="606" y="48"/>
                    <a:pt x="606" y="47"/>
                  </a:cubicBezTo>
                  <a:cubicBezTo>
                    <a:pt x="607" y="47"/>
                    <a:pt x="608" y="46"/>
                    <a:pt x="608" y="45"/>
                  </a:cubicBezTo>
                  <a:cubicBezTo>
                    <a:pt x="609" y="44"/>
                    <a:pt x="609" y="44"/>
                    <a:pt x="610" y="43"/>
                  </a:cubicBezTo>
                  <a:cubicBezTo>
                    <a:pt x="609" y="43"/>
                    <a:pt x="608" y="41"/>
                    <a:pt x="608" y="41"/>
                  </a:cubicBezTo>
                  <a:cubicBezTo>
                    <a:pt x="607" y="41"/>
                    <a:pt x="607" y="43"/>
                    <a:pt x="606" y="44"/>
                  </a:cubicBezTo>
                  <a:cubicBezTo>
                    <a:pt x="605" y="44"/>
                    <a:pt x="604" y="42"/>
                    <a:pt x="604" y="42"/>
                  </a:cubicBezTo>
                  <a:cubicBezTo>
                    <a:pt x="603" y="42"/>
                    <a:pt x="602" y="44"/>
                    <a:pt x="602" y="44"/>
                  </a:cubicBezTo>
                  <a:cubicBezTo>
                    <a:pt x="602" y="44"/>
                    <a:pt x="604" y="46"/>
                    <a:pt x="604" y="46"/>
                  </a:cubicBezTo>
                  <a:cubicBezTo>
                    <a:pt x="604" y="46"/>
                    <a:pt x="603" y="48"/>
                    <a:pt x="602" y="48"/>
                  </a:cubicBezTo>
                  <a:cubicBezTo>
                    <a:pt x="602" y="49"/>
                    <a:pt x="601" y="50"/>
                    <a:pt x="601" y="50"/>
                  </a:cubicBezTo>
                  <a:cubicBezTo>
                    <a:pt x="600" y="51"/>
                    <a:pt x="600" y="52"/>
                    <a:pt x="599" y="52"/>
                  </a:cubicBezTo>
                  <a:cubicBezTo>
                    <a:pt x="599" y="53"/>
                    <a:pt x="597" y="51"/>
                    <a:pt x="597" y="51"/>
                  </a:cubicBezTo>
                  <a:cubicBezTo>
                    <a:pt x="596" y="51"/>
                    <a:pt x="596" y="53"/>
                    <a:pt x="595" y="53"/>
                  </a:cubicBezTo>
                  <a:cubicBezTo>
                    <a:pt x="594" y="53"/>
                    <a:pt x="594" y="55"/>
                    <a:pt x="593" y="55"/>
                  </a:cubicBezTo>
                  <a:cubicBezTo>
                    <a:pt x="593" y="55"/>
                    <a:pt x="591" y="53"/>
                    <a:pt x="591" y="54"/>
                  </a:cubicBezTo>
                  <a:cubicBezTo>
                    <a:pt x="591" y="54"/>
                    <a:pt x="590" y="55"/>
                    <a:pt x="589" y="56"/>
                  </a:cubicBezTo>
                  <a:cubicBezTo>
                    <a:pt x="589" y="56"/>
                    <a:pt x="588" y="57"/>
                    <a:pt x="588" y="58"/>
                  </a:cubicBezTo>
                  <a:cubicBezTo>
                    <a:pt x="587" y="59"/>
                    <a:pt x="587" y="59"/>
                    <a:pt x="586" y="60"/>
                  </a:cubicBezTo>
                  <a:cubicBezTo>
                    <a:pt x="586" y="61"/>
                    <a:pt x="585" y="62"/>
                    <a:pt x="584" y="62"/>
                  </a:cubicBezTo>
                  <a:cubicBezTo>
                    <a:pt x="584" y="62"/>
                    <a:pt x="586" y="64"/>
                    <a:pt x="587" y="64"/>
                  </a:cubicBezTo>
                  <a:cubicBezTo>
                    <a:pt x="587" y="64"/>
                    <a:pt x="588" y="62"/>
                    <a:pt x="588" y="62"/>
                  </a:cubicBezTo>
                  <a:cubicBezTo>
                    <a:pt x="588" y="62"/>
                    <a:pt x="590" y="63"/>
                    <a:pt x="591" y="64"/>
                  </a:cubicBezTo>
                  <a:cubicBezTo>
                    <a:pt x="591" y="64"/>
                    <a:pt x="589" y="66"/>
                    <a:pt x="589" y="66"/>
                  </a:cubicBezTo>
                  <a:cubicBezTo>
                    <a:pt x="589" y="66"/>
                    <a:pt x="587" y="64"/>
                    <a:pt x="587" y="64"/>
                  </a:cubicBezTo>
                  <a:cubicBezTo>
                    <a:pt x="586" y="64"/>
                    <a:pt x="586" y="66"/>
                    <a:pt x="585" y="66"/>
                  </a:cubicBezTo>
                  <a:cubicBezTo>
                    <a:pt x="584" y="66"/>
                    <a:pt x="583" y="65"/>
                    <a:pt x="583" y="65"/>
                  </a:cubicBezTo>
                  <a:cubicBezTo>
                    <a:pt x="582" y="64"/>
                    <a:pt x="580" y="63"/>
                    <a:pt x="580" y="63"/>
                  </a:cubicBezTo>
                  <a:cubicBezTo>
                    <a:pt x="580" y="63"/>
                    <a:pt x="582" y="61"/>
                    <a:pt x="582" y="61"/>
                  </a:cubicBezTo>
                  <a:cubicBezTo>
                    <a:pt x="582" y="61"/>
                    <a:pt x="584" y="59"/>
                    <a:pt x="584" y="59"/>
                  </a:cubicBezTo>
                  <a:cubicBezTo>
                    <a:pt x="584" y="58"/>
                    <a:pt x="582" y="57"/>
                    <a:pt x="582" y="57"/>
                  </a:cubicBezTo>
                  <a:cubicBezTo>
                    <a:pt x="581" y="57"/>
                    <a:pt x="580" y="59"/>
                    <a:pt x="580" y="59"/>
                  </a:cubicBezTo>
                  <a:cubicBezTo>
                    <a:pt x="579" y="59"/>
                    <a:pt x="578" y="58"/>
                    <a:pt x="578" y="57"/>
                  </a:cubicBezTo>
                  <a:cubicBezTo>
                    <a:pt x="577" y="57"/>
                    <a:pt x="576" y="56"/>
                    <a:pt x="575" y="56"/>
                  </a:cubicBezTo>
                  <a:cubicBezTo>
                    <a:pt x="575" y="55"/>
                    <a:pt x="577" y="54"/>
                    <a:pt x="577" y="53"/>
                  </a:cubicBezTo>
                  <a:cubicBezTo>
                    <a:pt x="577" y="53"/>
                    <a:pt x="579" y="51"/>
                    <a:pt x="579" y="51"/>
                  </a:cubicBezTo>
                  <a:cubicBezTo>
                    <a:pt x="579" y="50"/>
                    <a:pt x="577" y="50"/>
                    <a:pt x="577" y="49"/>
                  </a:cubicBezTo>
                  <a:cubicBezTo>
                    <a:pt x="576" y="49"/>
                    <a:pt x="575" y="48"/>
                    <a:pt x="574" y="48"/>
                  </a:cubicBezTo>
                  <a:cubicBezTo>
                    <a:pt x="573" y="49"/>
                    <a:pt x="572" y="51"/>
                    <a:pt x="571" y="52"/>
                  </a:cubicBezTo>
                  <a:cubicBezTo>
                    <a:pt x="570" y="54"/>
                    <a:pt x="569" y="55"/>
                    <a:pt x="568" y="57"/>
                  </a:cubicBezTo>
                  <a:cubicBezTo>
                    <a:pt x="566" y="58"/>
                    <a:pt x="565" y="60"/>
                    <a:pt x="564" y="61"/>
                  </a:cubicBezTo>
                  <a:cubicBezTo>
                    <a:pt x="564" y="62"/>
                    <a:pt x="563" y="63"/>
                    <a:pt x="562" y="63"/>
                  </a:cubicBezTo>
                  <a:cubicBezTo>
                    <a:pt x="562" y="64"/>
                    <a:pt x="561" y="65"/>
                    <a:pt x="561" y="66"/>
                  </a:cubicBezTo>
                  <a:cubicBezTo>
                    <a:pt x="561" y="66"/>
                    <a:pt x="559" y="64"/>
                    <a:pt x="559" y="64"/>
                  </a:cubicBezTo>
                  <a:cubicBezTo>
                    <a:pt x="558" y="63"/>
                    <a:pt x="560" y="62"/>
                    <a:pt x="560" y="62"/>
                  </a:cubicBezTo>
                  <a:cubicBezTo>
                    <a:pt x="559" y="61"/>
                    <a:pt x="559" y="60"/>
                    <a:pt x="558" y="60"/>
                  </a:cubicBezTo>
                  <a:cubicBezTo>
                    <a:pt x="557" y="60"/>
                    <a:pt x="556" y="58"/>
                    <a:pt x="556" y="58"/>
                  </a:cubicBezTo>
                  <a:cubicBezTo>
                    <a:pt x="555" y="58"/>
                    <a:pt x="555" y="61"/>
                    <a:pt x="554" y="60"/>
                  </a:cubicBezTo>
                  <a:cubicBezTo>
                    <a:pt x="553" y="60"/>
                    <a:pt x="553" y="59"/>
                    <a:pt x="552" y="59"/>
                  </a:cubicBezTo>
                  <a:cubicBezTo>
                    <a:pt x="551" y="59"/>
                    <a:pt x="551" y="61"/>
                    <a:pt x="550" y="61"/>
                  </a:cubicBezTo>
                  <a:cubicBezTo>
                    <a:pt x="550" y="61"/>
                    <a:pt x="548" y="60"/>
                    <a:pt x="548" y="59"/>
                  </a:cubicBezTo>
                  <a:cubicBezTo>
                    <a:pt x="547" y="59"/>
                    <a:pt x="546" y="58"/>
                    <a:pt x="546" y="58"/>
                  </a:cubicBezTo>
                  <a:cubicBezTo>
                    <a:pt x="546" y="58"/>
                    <a:pt x="547" y="56"/>
                    <a:pt x="547" y="55"/>
                  </a:cubicBezTo>
                  <a:cubicBezTo>
                    <a:pt x="548" y="55"/>
                    <a:pt x="549" y="54"/>
                    <a:pt x="549" y="53"/>
                  </a:cubicBezTo>
                  <a:cubicBezTo>
                    <a:pt x="549" y="53"/>
                    <a:pt x="547" y="51"/>
                    <a:pt x="547" y="51"/>
                  </a:cubicBezTo>
                  <a:cubicBezTo>
                    <a:pt x="546" y="51"/>
                    <a:pt x="546" y="54"/>
                    <a:pt x="545" y="54"/>
                  </a:cubicBezTo>
                  <a:cubicBezTo>
                    <a:pt x="544" y="54"/>
                    <a:pt x="544" y="52"/>
                    <a:pt x="543" y="52"/>
                  </a:cubicBezTo>
                  <a:cubicBezTo>
                    <a:pt x="541" y="51"/>
                    <a:pt x="540" y="50"/>
                    <a:pt x="538" y="49"/>
                  </a:cubicBezTo>
                  <a:cubicBezTo>
                    <a:pt x="538" y="49"/>
                    <a:pt x="537" y="50"/>
                    <a:pt x="537" y="51"/>
                  </a:cubicBezTo>
                  <a:cubicBezTo>
                    <a:pt x="537" y="51"/>
                    <a:pt x="539" y="52"/>
                    <a:pt x="539" y="53"/>
                  </a:cubicBezTo>
                  <a:cubicBezTo>
                    <a:pt x="539" y="53"/>
                    <a:pt x="541" y="54"/>
                    <a:pt x="541" y="54"/>
                  </a:cubicBezTo>
                  <a:cubicBezTo>
                    <a:pt x="541" y="55"/>
                    <a:pt x="540" y="56"/>
                    <a:pt x="539" y="56"/>
                  </a:cubicBezTo>
                  <a:cubicBezTo>
                    <a:pt x="540" y="57"/>
                    <a:pt x="541" y="58"/>
                    <a:pt x="542" y="58"/>
                  </a:cubicBezTo>
                  <a:cubicBezTo>
                    <a:pt x="542" y="58"/>
                    <a:pt x="540" y="60"/>
                    <a:pt x="540" y="60"/>
                  </a:cubicBezTo>
                  <a:cubicBezTo>
                    <a:pt x="540" y="60"/>
                    <a:pt x="538" y="59"/>
                    <a:pt x="538" y="59"/>
                  </a:cubicBezTo>
                  <a:cubicBezTo>
                    <a:pt x="537" y="58"/>
                    <a:pt x="536" y="57"/>
                    <a:pt x="536" y="57"/>
                  </a:cubicBezTo>
                  <a:cubicBezTo>
                    <a:pt x="535" y="56"/>
                    <a:pt x="534" y="56"/>
                    <a:pt x="533" y="55"/>
                  </a:cubicBezTo>
                  <a:cubicBezTo>
                    <a:pt x="533" y="55"/>
                    <a:pt x="531" y="53"/>
                    <a:pt x="531" y="54"/>
                  </a:cubicBezTo>
                  <a:cubicBezTo>
                    <a:pt x="531" y="54"/>
                    <a:pt x="529" y="56"/>
                    <a:pt x="529" y="56"/>
                  </a:cubicBezTo>
                  <a:cubicBezTo>
                    <a:pt x="529" y="56"/>
                    <a:pt x="532" y="57"/>
                    <a:pt x="532" y="57"/>
                  </a:cubicBezTo>
                  <a:cubicBezTo>
                    <a:pt x="532" y="58"/>
                    <a:pt x="530" y="59"/>
                    <a:pt x="530" y="60"/>
                  </a:cubicBezTo>
                  <a:cubicBezTo>
                    <a:pt x="530" y="60"/>
                    <a:pt x="529" y="61"/>
                    <a:pt x="528" y="62"/>
                  </a:cubicBezTo>
                  <a:cubicBezTo>
                    <a:pt x="528" y="63"/>
                    <a:pt x="527" y="63"/>
                    <a:pt x="526" y="64"/>
                  </a:cubicBezTo>
                  <a:cubicBezTo>
                    <a:pt x="526" y="64"/>
                    <a:pt x="525" y="66"/>
                    <a:pt x="525" y="66"/>
                  </a:cubicBezTo>
                  <a:cubicBezTo>
                    <a:pt x="525" y="66"/>
                    <a:pt x="523" y="65"/>
                    <a:pt x="523" y="65"/>
                  </a:cubicBezTo>
                  <a:cubicBezTo>
                    <a:pt x="522" y="64"/>
                    <a:pt x="524" y="63"/>
                    <a:pt x="524" y="62"/>
                  </a:cubicBezTo>
                  <a:cubicBezTo>
                    <a:pt x="524" y="62"/>
                    <a:pt x="526" y="61"/>
                    <a:pt x="526" y="60"/>
                  </a:cubicBezTo>
                  <a:cubicBezTo>
                    <a:pt x="526" y="60"/>
                    <a:pt x="524" y="59"/>
                    <a:pt x="524" y="59"/>
                  </a:cubicBezTo>
                  <a:cubicBezTo>
                    <a:pt x="523" y="58"/>
                    <a:pt x="522" y="57"/>
                    <a:pt x="522" y="57"/>
                  </a:cubicBezTo>
                  <a:cubicBezTo>
                    <a:pt x="521" y="57"/>
                    <a:pt x="520" y="59"/>
                    <a:pt x="520" y="59"/>
                  </a:cubicBezTo>
                  <a:cubicBezTo>
                    <a:pt x="519" y="60"/>
                    <a:pt x="519" y="61"/>
                    <a:pt x="518" y="61"/>
                  </a:cubicBezTo>
                  <a:cubicBezTo>
                    <a:pt x="517" y="63"/>
                    <a:pt x="516" y="64"/>
                    <a:pt x="515" y="66"/>
                  </a:cubicBezTo>
                  <a:cubicBezTo>
                    <a:pt x="513" y="65"/>
                    <a:pt x="512" y="64"/>
                    <a:pt x="510" y="62"/>
                  </a:cubicBezTo>
                  <a:cubicBezTo>
                    <a:pt x="511" y="61"/>
                    <a:pt x="512" y="59"/>
                    <a:pt x="514" y="58"/>
                  </a:cubicBezTo>
                  <a:cubicBezTo>
                    <a:pt x="515" y="56"/>
                    <a:pt x="516" y="55"/>
                    <a:pt x="517" y="53"/>
                  </a:cubicBezTo>
                  <a:cubicBezTo>
                    <a:pt x="516" y="53"/>
                    <a:pt x="515" y="52"/>
                    <a:pt x="515" y="52"/>
                  </a:cubicBezTo>
                  <a:cubicBezTo>
                    <a:pt x="514" y="52"/>
                    <a:pt x="514" y="54"/>
                    <a:pt x="513" y="54"/>
                  </a:cubicBezTo>
                  <a:cubicBezTo>
                    <a:pt x="512" y="54"/>
                    <a:pt x="512" y="52"/>
                    <a:pt x="511" y="52"/>
                  </a:cubicBezTo>
                  <a:cubicBezTo>
                    <a:pt x="510" y="52"/>
                    <a:pt x="510" y="54"/>
                    <a:pt x="509" y="54"/>
                  </a:cubicBezTo>
                  <a:cubicBezTo>
                    <a:pt x="509" y="55"/>
                    <a:pt x="508" y="53"/>
                    <a:pt x="507" y="53"/>
                  </a:cubicBezTo>
                  <a:cubicBezTo>
                    <a:pt x="506" y="53"/>
                    <a:pt x="506" y="55"/>
                    <a:pt x="505" y="55"/>
                  </a:cubicBezTo>
                  <a:cubicBezTo>
                    <a:pt x="505" y="55"/>
                    <a:pt x="503" y="53"/>
                    <a:pt x="503" y="53"/>
                  </a:cubicBezTo>
                  <a:cubicBezTo>
                    <a:pt x="502" y="54"/>
                    <a:pt x="502" y="55"/>
                    <a:pt x="501" y="56"/>
                  </a:cubicBezTo>
                  <a:cubicBezTo>
                    <a:pt x="501" y="56"/>
                    <a:pt x="500" y="57"/>
                    <a:pt x="500" y="58"/>
                  </a:cubicBezTo>
                  <a:cubicBezTo>
                    <a:pt x="499" y="57"/>
                    <a:pt x="498" y="57"/>
                    <a:pt x="497" y="56"/>
                  </a:cubicBezTo>
                  <a:cubicBezTo>
                    <a:pt x="497" y="56"/>
                    <a:pt x="495" y="55"/>
                    <a:pt x="495" y="54"/>
                  </a:cubicBezTo>
                  <a:cubicBezTo>
                    <a:pt x="495" y="54"/>
                    <a:pt x="497" y="53"/>
                    <a:pt x="497" y="52"/>
                  </a:cubicBezTo>
                  <a:cubicBezTo>
                    <a:pt x="497" y="52"/>
                    <a:pt x="495" y="51"/>
                    <a:pt x="495" y="50"/>
                  </a:cubicBezTo>
                  <a:cubicBezTo>
                    <a:pt x="495" y="50"/>
                    <a:pt x="496" y="49"/>
                    <a:pt x="496" y="48"/>
                  </a:cubicBezTo>
                  <a:cubicBezTo>
                    <a:pt x="496" y="47"/>
                    <a:pt x="494" y="47"/>
                    <a:pt x="494" y="47"/>
                  </a:cubicBezTo>
                  <a:cubicBezTo>
                    <a:pt x="493" y="48"/>
                    <a:pt x="492" y="49"/>
                    <a:pt x="491" y="51"/>
                  </a:cubicBezTo>
                  <a:cubicBezTo>
                    <a:pt x="491" y="52"/>
                    <a:pt x="492" y="52"/>
                    <a:pt x="493" y="53"/>
                  </a:cubicBezTo>
                  <a:cubicBezTo>
                    <a:pt x="493" y="53"/>
                    <a:pt x="495" y="54"/>
                    <a:pt x="495" y="54"/>
                  </a:cubicBezTo>
                  <a:cubicBezTo>
                    <a:pt x="495" y="55"/>
                    <a:pt x="493" y="56"/>
                    <a:pt x="493" y="57"/>
                  </a:cubicBezTo>
                  <a:cubicBezTo>
                    <a:pt x="493" y="57"/>
                    <a:pt x="496" y="58"/>
                    <a:pt x="496" y="58"/>
                  </a:cubicBezTo>
                  <a:cubicBezTo>
                    <a:pt x="496" y="59"/>
                    <a:pt x="494" y="61"/>
                    <a:pt x="494" y="61"/>
                  </a:cubicBezTo>
                  <a:cubicBezTo>
                    <a:pt x="493" y="61"/>
                    <a:pt x="492" y="59"/>
                    <a:pt x="492" y="59"/>
                  </a:cubicBezTo>
                  <a:cubicBezTo>
                    <a:pt x="492" y="58"/>
                    <a:pt x="490" y="58"/>
                    <a:pt x="489" y="57"/>
                  </a:cubicBezTo>
                  <a:cubicBezTo>
                    <a:pt x="489" y="57"/>
                    <a:pt x="491" y="55"/>
                    <a:pt x="491" y="55"/>
                  </a:cubicBezTo>
                  <a:cubicBezTo>
                    <a:pt x="491" y="54"/>
                    <a:pt x="490" y="54"/>
                    <a:pt x="489" y="53"/>
                  </a:cubicBezTo>
                  <a:cubicBezTo>
                    <a:pt x="489" y="53"/>
                    <a:pt x="487" y="51"/>
                    <a:pt x="487" y="52"/>
                  </a:cubicBezTo>
                  <a:cubicBezTo>
                    <a:pt x="486" y="52"/>
                    <a:pt x="485" y="54"/>
                    <a:pt x="485" y="54"/>
                  </a:cubicBezTo>
                  <a:cubicBezTo>
                    <a:pt x="484" y="54"/>
                    <a:pt x="483" y="52"/>
                    <a:pt x="483" y="52"/>
                  </a:cubicBezTo>
                  <a:cubicBezTo>
                    <a:pt x="482" y="52"/>
                    <a:pt x="481" y="51"/>
                    <a:pt x="481" y="50"/>
                  </a:cubicBezTo>
                  <a:cubicBezTo>
                    <a:pt x="481" y="50"/>
                    <a:pt x="482" y="48"/>
                    <a:pt x="482" y="48"/>
                  </a:cubicBezTo>
                  <a:cubicBezTo>
                    <a:pt x="483" y="47"/>
                    <a:pt x="483" y="47"/>
                    <a:pt x="484" y="46"/>
                  </a:cubicBezTo>
                  <a:cubicBezTo>
                    <a:pt x="484" y="45"/>
                    <a:pt x="486" y="44"/>
                    <a:pt x="486" y="44"/>
                  </a:cubicBezTo>
                  <a:cubicBezTo>
                    <a:pt x="486" y="43"/>
                    <a:pt x="484" y="42"/>
                    <a:pt x="483" y="42"/>
                  </a:cubicBezTo>
                  <a:cubicBezTo>
                    <a:pt x="483" y="43"/>
                    <a:pt x="482" y="43"/>
                    <a:pt x="482" y="44"/>
                  </a:cubicBezTo>
                  <a:cubicBezTo>
                    <a:pt x="481" y="44"/>
                    <a:pt x="480" y="46"/>
                    <a:pt x="480" y="46"/>
                  </a:cubicBezTo>
                  <a:cubicBezTo>
                    <a:pt x="480" y="46"/>
                    <a:pt x="478" y="45"/>
                    <a:pt x="478" y="45"/>
                  </a:cubicBezTo>
                  <a:cubicBezTo>
                    <a:pt x="478" y="45"/>
                    <a:pt x="476" y="43"/>
                    <a:pt x="476" y="43"/>
                  </a:cubicBezTo>
                  <a:cubicBezTo>
                    <a:pt x="475" y="43"/>
                    <a:pt x="474" y="45"/>
                    <a:pt x="474" y="45"/>
                  </a:cubicBezTo>
                  <a:cubicBezTo>
                    <a:pt x="473" y="46"/>
                    <a:pt x="473" y="47"/>
                    <a:pt x="472" y="47"/>
                  </a:cubicBezTo>
                  <a:cubicBezTo>
                    <a:pt x="472" y="48"/>
                    <a:pt x="471" y="49"/>
                    <a:pt x="470" y="50"/>
                  </a:cubicBezTo>
                  <a:cubicBezTo>
                    <a:pt x="470" y="50"/>
                    <a:pt x="473" y="51"/>
                    <a:pt x="473" y="51"/>
                  </a:cubicBezTo>
                  <a:cubicBezTo>
                    <a:pt x="473" y="52"/>
                    <a:pt x="471" y="53"/>
                    <a:pt x="471" y="54"/>
                  </a:cubicBezTo>
                  <a:cubicBezTo>
                    <a:pt x="470" y="54"/>
                    <a:pt x="470" y="55"/>
                    <a:pt x="469" y="56"/>
                  </a:cubicBezTo>
                  <a:cubicBezTo>
                    <a:pt x="469" y="57"/>
                    <a:pt x="468" y="57"/>
                    <a:pt x="468" y="58"/>
                  </a:cubicBezTo>
                  <a:cubicBezTo>
                    <a:pt x="467" y="58"/>
                    <a:pt x="466" y="60"/>
                    <a:pt x="466" y="60"/>
                  </a:cubicBezTo>
                  <a:cubicBezTo>
                    <a:pt x="466" y="60"/>
                    <a:pt x="464" y="59"/>
                    <a:pt x="464" y="59"/>
                  </a:cubicBezTo>
                  <a:cubicBezTo>
                    <a:pt x="464" y="58"/>
                    <a:pt x="466" y="57"/>
                    <a:pt x="465" y="56"/>
                  </a:cubicBezTo>
                  <a:cubicBezTo>
                    <a:pt x="465" y="56"/>
                    <a:pt x="463" y="55"/>
                    <a:pt x="463" y="55"/>
                  </a:cubicBezTo>
                  <a:cubicBezTo>
                    <a:pt x="464" y="54"/>
                    <a:pt x="464" y="53"/>
                    <a:pt x="465" y="52"/>
                  </a:cubicBezTo>
                  <a:cubicBezTo>
                    <a:pt x="465" y="52"/>
                    <a:pt x="466" y="51"/>
                    <a:pt x="467" y="50"/>
                  </a:cubicBezTo>
                  <a:cubicBezTo>
                    <a:pt x="467" y="50"/>
                    <a:pt x="468" y="48"/>
                    <a:pt x="468" y="48"/>
                  </a:cubicBezTo>
                  <a:cubicBezTo>
                    <a:pt x="468" y="48"/>
                    <a:pt x="466" y="47"/>
                    <a:pt x="466" y="46"/>
                  </a:cubicBezTo>
                  <a:cubicBezTo>
                    <a:pt x="465" y="46"/>
                    <a:pt x="464" y="45"/>
                    <a:pt x="464" y="45"/>
                  </a:cubicBezTo>
                  <a:cubicBezTo>
                    <a:pt x="464" y="45"/>
                    <a:pt x="462" y="46"/>
                    <a:pt x="462" y="47"/>
                  </a:cubicBezTo>
                  <a:cubicBezTo>
                    <a:pt x="462" y="47"/>
                    <a:pt x="464" y="48"/>
                    <a:pt x="464" y="49"/>
                  </a:cubicBezTo>
                  <a:cubicBezTo>
                    <a:pt x="464" y="49"/>
                    <a:pt x="463" y="51"/>
                    <a:pt x="463" y="51"/>
                  </a:cubicBezTo>
                  <a:cubicBezTo>
                    <a:pt x="462" y="51"/>
                    <a:pt x="460" y="49"/>
                    <a:pt x="460" y="49"/>
                  </a:cubicBezTo>
                  <a:cubicBezTo>
                    <a:pt x="460" y="49"/>
                    <a:pt x="459" y="51"/>
                    <a:pt x="459" y="51"/>
                  </a:cubicBezTo>
                  <a:cubicBezTo>
                    <a:pt x="459" y="52"/>
                    <a:pt x="461" y="52"/>
                    <a:pt x="461" y="53"/>
                  </a:cubicBezTo>
                  <a:cubicBezTo>
                    <a:pt x="461" y="54"/>
                    <a:pt x="459" y="54"/>
                    <a:pt x="459" y="55"/>
                  </a:cubicBezTo>
                  <a:cubicBezTo>
                    <a:pt x="458" y="57"/>
                    <a:pt x="457" y="58"/>
                    <a:pt x="456" y="60"/>
                  </a:cubicBezTo>
                  <a:cubicBezTo>
                    <a:pt x="455" y="60"/>
                    <a:pt x="454" y="62"/>
                    <a:pt x="454" y="62"/>
                  </a:cubicBezTo>
                  <a:cubicBezTo>
                    <a:pt x="454" y="62"/>
                    <a:pt x="452" y="60"/>
                    <a:pt x="452" y="60"/>
                  </a:cubicBezTo>
                  <a:cubicBezTo>
                    <a:pt x="452" y="60"/>
                    <a:pt x="453" y="58"/>
                    <a:pt x="454" y="58"/>
                  </a:cubicBezTo>
                  <a:cubicBezTo>
                    <a:pt x="454" y="57"/>
                    <a:pt x="455" y="56"/>
                    <a:pt x="455" y="56"/>
                  </a:cubicBezTo>
                  <a:cubicBezTo>
                    <a:pt x="456" y="55"/>
                    <a:pt x="456" y="54"/>
                    <a:pt x="457" y="53"/>
                  </a:cubicBezTo>
                  <a:cubicBezTo>
                    <a:pt x="456" y="53"/>
                    <a:pt x="455" y="52"/>
                    <a:pt x="455" y="52"/>
                  </a:cubicBezTo>
                  <a:cubicBezTo>
                    <a:pt x="454" y="52"/>
                    <a:pt x="453" y="50"/>
                    <a:pt x="452" y="50"/>
                  </a:cubicBezTo>
                  <a:cubicBezTo>
                    <a:pt x="452" y="50"/>
                    <a:pt x="454" y="48"/>
                    <a:pt x="454" y="48"/>
                  </a:cubicBezTo>
                  <a:cubicBezTo>
                    <a:pt x="455" y="47"/>
                    <a:pt x="455" y="46"/>
                    <a:pt x="456" y="46"/>
                  </a:cubicBezTo>
                  <a:cubicBezTo>
                    <a:pt x="456" y="45"/>
                    <a:pt x="457" y="44"/>
                    <a:pt x="458" y="43"/>
                  </a:cubicBezTo>
                  <a:cubicBezTo>
                    <a:pt x="458" y="43"/>
                    <a:pt x="455" y="42"/>
                    <a:pt x="455" y="42"/>
                  </a:cubicBezTo>
                  <a:cubicBezTo>
                    <a:pt x="455" y="41"/>
                    <a:pt x="457" y="40"/>
                    <a:pt x="457" y="39"/>
                  </a:cubicBezTo>
                  <a:cubicBezTo>
                    <a:pt x="457" y="39"/>
                    <a:pt x="455" y="38"/>
                    <a:pt x="455" y="38"/>
                  </a:cubicBezTo>
                  <a:cubicBezTo>
                    <a:pt x="455" y="38"/>
                    <a:pt x="453" y="39"/>
                    <a:pt x="453" y="40"/>
                  </a:cubicBezTo>
                  <a:cubicBezTo>
                    <a:pt x="453" y="41"/>
                    <a:pt x="455" y="41"/>
                    <a:pt x="455" y="42"/>
                  </a:cubicBezTo>
                  <a:cubicBezTo>
                    <a:pt x="455" y="42"/>
                    <a:pt x="454" y="43"/>
                    <a:pt x="454" y="44"/>
                  </a:cubicBezTo>
                  <a:cubicBezTo>
                    <a:pt x="453" y="45"/>
                    <a:pt x="453" y="45"/>
                    <a:pt x="452" y="46"/>
                  </a:cubicBezTo>
                  <a:cubicBezTo>
                    <a:pt x="452" y="46"/>
                    <a:pt x="451" y="48"/>
                    <a:pt x="450" y="48"/>
                  </a:cubicBezTo>
                  <a:cubicBezTo>
                    <a:pt x="450" y="48"/>
                    <a:pt x="448" y="47"/>
                    <a:pt x="448" y="47"/>
                  </a:cubicBezTo>
                  <a:cubicBezTo>
                    <a:pt x="448" y="47"/>
                    <a:pt x="446" y="49"/>
                    <a:pt x="446" y="49"/>
                  </a:cubicBezTo>
                  <a:cubicBezTo>
                    <a:pt x="446" y="49"/>
                    <a:pt x="449" y="50"/>
                    <a:pt x="449" y="51"/>
                  </a:cubicBezTo>
                  <a:cubicBezTo>
                    <a:pt x="448" y="51"/>
                    <a:pt x="447" y="52"/>
                    <a:pt x="447" y="53"/>
                  </a:cubicBezTo>
                  <a:cubicBezTo>
                    <a:pt x="447" y="53"/>
                    <a:pt x="445" y="55"/>
                    <a:pt x="445" y="55"/>
                  </a:cubicBezTo>
                  <a:cubicBezTo>
                    <a:pt x="445" y="55"/>
                    <a:pt x="443" y="53"/>
                    <a:pt x="443" y="53"/>
                  </a:cubicBezTo>
                  <a:cubicBezTo>
                    <a:pt x="443" y="54"/>
                    <a:pt x="441" y="55"/>
                    <a:pt x="441" y="56"/>
                  </a:cubicBezTo>
                  <a:cubicBezTo>
                    <a:pt x="441" y="56"/>
                    <a:pt x="443" y="57"/>
                    <a:pt x="443" y="57"/>
                  </a:cubicBezTo>
                  <a:cubicBezTo>
                    <a:pt x="444" y="58"/>
                    <a:pt x="442" y="59"/>
                    <a:pt x="442" y="60"/>
                  </a:cubicBezTo>
                  <a:cubicBezTo>
                    <a:pt x="442" y="60"/>
                    <a:pt x="444" y="61"/>
                    <a:pt x="444" y="61"/>
                  </a:cubicBezTo>
                  <a:cubicBezTo>
                    <a:pt x="444" y="62"/>
                    <a:pt x="443" y="63"/>
                    <a:pt x="442" y="63"/>
                  </a:cubicBezTo>
                  <a:cubicBezTo>
                    <a:pt x="442" y="64"/>
                    <a:pt x="441" y="62"/>
                    <a:pt x="440" y="62"/>
                  </a:cubicBezTo>
                  <a:cubicBezTo>
                    <a:pt x="439" y="62"/>
                    <a:pt x="439" y="64"/>
                    <a:pt x="438" y="64"/>
                  </a:cubicBezTo>
                  <a:cubicBezTo>
                    <a:pt x="438" y="64"/>
                    <a:pt x="437" y="62"/>
                    <a:pt x="436" y="62"/>
                  </a:cubicBezTo>
                  <a:cubicBezTo>
                    <a:pt x="436" y="62"/>
                    <a:pt x="435" y="64"/>
                    <a:pt x="434" y="65"/>
                  </a:cubicBezTo>
                  <a:cubicBezTo>
                    <a:pt x="434" y="65"/>
                    <a:pt x="432" y="63"/>
                    <a:pt x="432" y="63"/>
                  </a:cubicBezTo>
                  <a:cubicBezTo>
                    <a:pt x="432" y="63"/>
                    <a:pt x="434" y="61"/>
                    <a:pt x="434" y="61"/>
                  </a:cubicBezTo>
                  <a:cubicBezTo>
                    <a:pt x="434" y="60"/>
                    <a:pt x="432" y="59"/>
                    <a:pt x="432" y="59"/>
                  </a:cubicBezTo>
                  <a:cubicBezTo>
                    <a:pt x="432" y="59"/>
                    <a:pt x="430" y="61"/>
                    <a:pt x="430" y="61"/>
                  </a:cubicBezTo>
                  <a:cubicBezTo>
                    <a:pt x="430" y="62"/>
                    <a:pt x="432" y="62"/>
                    <a:pt x="432" y="63"/>
                  </a:cubicBezTo>
                  <a:cubicBezTo>
                    <a:pt x="432" y="63"/>
                    <a:pt x="430" y="64"/>
                    <a:pt x="430" y="65"/>
                  </a:cubicBezTo>
                  <a:cubicBezTo>
                    <a:pt x="430" y="65"/>
                    <a:pt x="433" y="67"/>
                    <a:pt x="433" y="67"/>
                  </a:cubicBezTo>
                  <a:cubicBezTo>
                    <a:pt x="432" y="67"/>
                    <a:pt x="432" y="69"/>
                    <a:pt x="431" y="69"/>
                  </a:cubicBezTo>
                  <a:cubicBezTo>
                    <a:pt x="430" y="69"/>
                    <a:pt x="429" y="67"/>
                    <a:pt x="429" y="67"/>
                  </a:cubicBezTo>
                  <a:cubicBezTo>
                    <a:pt x="429" y="67"/>
                    <a:pt x="427" y="66"/>
                    <a:pt x="427" y="66"/>
                  </a:cubicBezTo>
                  <a:cubicBezTo>
                    <a:pt x="426" y="65"/>
                    <a:pt x="428" y="64"/>
                    <a:pt x="428" y="63"/>
                  </a:cubicBezTo>
                  <a:cubicBezTo>
                    <a:pt x="428" y="63"/>
                    <a:pt x="426" y="62"/>
                    <a:pt x="426" y="62"/>
                  </a:cubicBezTo>
                  <a:cubicBezTo>
                    <a:pt x="426" y="61"/>
                    <a:pt x="428" y="60"/>
                    <a:pt x="428" y="59"/>
                  </a:cubicBezTo>
                  <a:cubicBezTo>
                    <a:pt x="428" y="59"/>
                    <a:pt x="426" y="58"/>
                    <a:pt x="425" y="58"/>
                  </a:cubicBezTo>
                  <a:cubicBezTo>
                    <a:pt x="425" y="58"/>
                    <a:pt x="423" y="56"/>
                    <a:pt x="423" y="56"/>
                  </a:cubicBezTo>
                  <a:cubicBezTo>
                    <a:pt x="423" y="56"/>
                    <a:pt x="425" y="54"/>
                    <a:pt x="425" y="54"/>
                  </a:cubicBezTo>
                  <a:cubicBezTo>
                    <a:pt x="425" y="53"/>
                    <a:pt x="423" y="52"/>
                    <a:pt x="423" y="52"/>
                  </a:cubicBezTo>
                  <a:cubicBezTo>
                    <a:pt x="422" y="52"/>
                    <a:pt x="421" y="51"/>
                    <a:pt x="420" y="50"/>
                  </a:cubicBezTo>
                  <a:cubicBezTo>
                    <a:pt x="420" y="50"/>
                    <a:pt x="418" y="49"/>
                    <a:pt x="418" y="49"/>
                  </a:cubicBezTo>
                  <a:cubicBezTo>
                    <a:pt x="418" y="48"/>
                    <a:pt x="420" y="47"/>
                    <a:pt x="420" y="46"/>
                  </a:cubicBezTo>
                  <a:cubicBezTo>
                    <a:pt x="420" y="46"/>
                    <a:pt x="418" y="45"/>
                    <a:pt x="418" y="45"/>
                  </a:cubicBezTo>
                  <a:cubicBezTo>
                    <a:pt x="417" y="45"/>
                    <a:pt x="416" y="47"/>
                    <a:pt x="416" y="47"/>
                  </a:cubicBezTo>
                  <a:cubicBezTo>
                    <a:pt x="416" y="47"/>
                    <a:pt x="418" y="48"/>
                    <a:pt x="418" y="49"/>
                  </a:cubicBezTo>
                  <a:cubicBezTo>
                    <a:pt x="418" y="49"/>
                    <a:pt x="417" y="50"/>
                    <a:pt x="417" y="51"/>
                  </a:cubicBezTo>
                  <a:cubicBezTo>
                    <a:pt x="416" y="51"/>
                    <a:pt x="415" y="52"/>
                    <a:pt x="415" y="53"/>
                  </a:cubicBezTo>
                  <a:cubicBezTo>
                    <a:pt x="415" y="54"/>
                    <a:pt x="413" y="55"/>
                    <a:pt x="413" y="55"/>
                  </a:cubicBezTo>
                  <a:cubicBezTo>
                    <a:pt x="413" y="56"/>
                    <a:pt x="415" y="57"/>
                    <a:pt x="415" y="57"/>
                  </a:cubicBezTo>
                  <a:cubicBezTo>
                    <a:pt x="415" y="58"/>
                    <a:pt x="414" y="59"/>
                    <a:pt x="414" y="59"/>
                  </a:cubicBezTo>
                  <a:cubicBezTo>
                    <a:pt x="413" y="60"/>
                    <a:pt x="413" y="61"/>
                    <a:pt x="412" y="62"/>
                  </a:cubicBezTo>
                  <a:cubicBezTo>
                    <a:pt x="411" y="63"/>
                    <a:pt x="410" y="65"/>
                    <a:pt x="409" y="66"/>
                  </a:cubicBezTo>
                  <a:cubicBezTo>
                    <a:pt x="407" y="65"/>
                    <a:pt x="406" y="64"/>
                    <a:pt x="404" y="63"/>
                  </a:cubicBezTo>
                  <a:cubicBezTo>
                    <a:pt x="404" y="62"/>
                    <a:pt x="402" y="62"/>
                    <a:pt x="402" y="61"/>
                  </a:cubicBezTo>
                  <a:cubicBezTo>
                    <a:pt x="402" y="60"/>
                    <a:pt x="404" y="59"/>
                    <a:pt x="404" y="59"/>
                  </a:cubicBezTo>
                  <a:cubicBezTo>
                    <a:pt x="403" y="58"/>
                    <a:pt x="401" y="58"/>
                    <a:pt x="401" y="57"/>
                  </a:cubicBezTo>
                  <a:cubicBezTo>
                    <a:pt x="401" y="57"/>
                    <a:pt x="403" y="55"/>
                    <a:pt x="403" y="55"/>
                  </a:cubicBezTo>
                  <a:cubicBezTo>
                    <a:pt x="403" y="54"/>
                    <a:pt x="401" y="53"/>
                    <a:pt x="401" y="53"/>
                  </a:cubicBezTo>
                  <a:cubicBezTo>
                    <a:pt x="400" y="53"/>
                    <a:pt x="399" y="55"/>
                    <a:pt x="399" y="55"/>
                  </a:cubicBezTo>
                  <a:cubicBezTo>
                    <a:pt x="399" y="55"/>
                    <a:pt x="398" y="58"/>
                    <a:pt x="397" y="57"/>
                  </a:cubicBezTo>
                  <a:cubicBezTo>
                    <a:pt x="397" y="57"/>
                    <a:pt x="395" y="56"/>
                    <a:pt x="395" y="56"/>
                  </a:cubicBezTo>
                  <a:cubicBezTo>
                    <a:pt x="395" y="55"/>
                    <a:pt x="397" y="54"/>
                    <a:pt x="397" y="54"/>
                  </a:cubicBezTo>
                  <a:cubicBezTo>
                    <a:pt x="397" y="53"/>
                    <a:pt x="395" y="53"/>
                    <a:pt x="395" y="52"/>
                  </a:cubicBezTo>
                  <a:cubicBezTo>
                    <a:pt x="393" y="53"/>
                    <a:pt x="392" y="55"/>
                    <a:pt x="391" y="56"/>
                  </a:cubicBezTo>
                  <a:cubicBezTo>
                    <a:pt x="391" y="57"/>
                    <a:pt x="390" y="58"/>
                    <a:pt x="390" y="59"/>
                  </a:cubicBezTo>
                  <a:cubicBezTo>
                    <a:pt x="389" y="59"/>
                    <a:pt x="392" y="60"/>
                    <a:pt x="392" y="60"/>
                  </a:cubicBezTo>
                  <a:cubicBezTo>
                    <a:pt x="392" y="61"/>
                    <a:pt x="390" y="62"/>
                    <a:pt x="390" y="62"/>
                  </a:cubicBezTo>
                  <a:cubicBezTo>
                    <a:pt x="390" y="63"/>
                    <a:pt x="389" y="65"/>
                    <a:pt x="388" y="65"/>
                  </a:cubicBezTo>
                  <a:cubicBezTo>
                    <a:pt x="388" y="65"/>
                    <a:pt x="386" y="63"/>
                    <a:pt x="386" y="63"/>
                  </a:cubicBezTo>
                  <a:cubicBezTo>
                    <a:pt x="386" y="62"/>
                    <a:pt x="388" y="61"/>
                    <a:pt x="388" y="61"/>
                  </a:cubicBezTo>
                  <a:cubicBezTo>
                    <a:pt x="387" y="60"/>
                    <a:pt x="386" y="60"/>
                    <a:pt x="386" y="59"/>
                  </a:cubicBezTo>
                  <a:cubicBezTo>
                    <a:pt x="385" y="59"/>
                    <a:pt x="383" y="58"/>
                    <a:pt x="383" y="57"/>
                  </a:cubicBezTo>
                  <a:cubicBezTo>
                    <a:pt x="383" y="57"/>
                    <a:pt x="385" y="55"/>
                    <a:pt x="385" y="55"/>
                  </a:cubicBezTo>
                  <a:cubicBezTo>
                    <a:pt x="385" y="55"/>
                    <a:pt x="383" y="54"/>
                    <a:pt x="383" y="53"/>
                  </a:cubicBezTo>
                  <a:cubicBezTo>
                    <a:pt x="382" y="53"/>
                    <a:pt x="381" y="52"/>
                    <a:pt x="381" y="52"/>
                  </a:cubicBezTo>
                  <a:cubicBezTo>
                    <a:pt x="381" y="51"/>
                    <a:pt x="382" y="50"/>
                    <a:pt x="382" y="49"/>
                  </a:cubicBezTo>
                  <a:cubicBezTo>
                    <a:pt x="383" y="49"/>
                    <a:pt x="384" y="48"/>
                    <a:pt x="384" y="47"/>
                  </a:cubicBezTo>
                  <a:cubicBezTo>
                    <a:pt x="384" y="47"/>
                    <a:pt x="382" y="46"/>
                    <a:pt x="382" y="46"/>
                  </a:cubicBezTo>
                  <a:cubicBezTo>
                    <a:pt x="382" y="45"/>
                    <a:pt x="383" y="44"/>
                    <a:pt x="383" y="43"/>
                  </a:cubicBezTo>
                  <a:cubicBezTo>
                    <a:pt x="384" y="43"/>
                    <a:pt x="381" y="42"/>
                    <a:pt x="381" y="42"/>
                  </a:cubicBezTo>
                  <a:cubicBezTo>
                    <a:pt x="381" y="42"/>
                    <a:pt x="379" y="43"/>
                    <a:pt x="380" y="44"/>
                  </a:cubicBezTo>
                  <a:cubicBezTo>
                    <a:pt x="380" y="44"/>
                    <a:pt x="382" y="45"/>
                    <a:pt x="382" y="46"/>
                  </a:cubicBezTo>
                  <a:cubicBezTo>
                    <a:pt x="382" y="46"/>
                    <a:pt x="380" y="47"/>
                    <a:pt x="380" y="48"/>
                  </a:cubicBezTo>
                  <a:cubicBezTo>
                    <a:pt x="380" y="49"/>
                    <a:pt x="379" y="49"/>
                    <a:pt x="378" y="50"/>
                  </a:cubicBezTo>
                  <a:cubicBezTo>
                    <a:pt x="378" y="51"/>
                    <a:pt x="377" y="52"/>
                    <a:pt x="377" y="52"/>
                  </a:cubicBezTo>
                  <a:cubicBezTo>
                    <a:pt x="376" y="54"/>
                    <a:pt x="374" y="55"/>
                    <a:pt x="373" y="57"/>
                  </a:cubicBezTo>
                  <a:cubicBezTo>
                    <a:pt x="372" y="58"/>
                    <a:pt x="371" y="60"/>
                    <a:pt x="370" y="61"/>
                  </a:cubicBezTo>
                  <a:cubicBezTo>
                    <a:pt x="369" y="62"/>
                    <a:pt x="369" y="63"/>
                    <a:pt x="368" y="63"/>
                  </a:cubicBezTo>
                  <a:cubicBezTo>
                    <a:pt x="368" y="64"/>
                    <a:pt x="367" y="65"/>
                    <a:pt x="366" y="66"/>
                  </a:cubicBezTo>
                  <a:cubicBezTo>
                    <a:pt x="366" y="66"/>
                    <a:pt x="364" y="64"/>
                    <a:pt x="364" y="64"/>
                  </a:cubicBezTo>
                  <a:cubicBezTo>
                    <a:pt x="364" y="64"/>
                    <a:pt x="362" y="62"/>
                    <a:pt x="362" y="62"/>
                  </a:cubicBezTo>
                  <a:cubicBezTo>
                    <a:pt x="361" y="62"/>
                    <a:pt x="361" y="64"/>
                    <a:pt x="360" y="64"/>
                  </a:cubicBezTo>
                  <a:cubicBezTo>
                    <a:pt x="360" y="64"/>
                    <a:pt x="359" y="63"/>
                    <a:pt x="358" y="63"/>
                  </a:cubicBezTo>
                  <a:cubicBezTo>
                    <a:pt x="358" y="63"/>
                    <a:pt x="356" y="65"/>
                    <a:pt x="356" y="65"/>
                  </a:cubicBezTo>
                  <a:cubicBezTo>
                    <a:pt x="356" y="65"/>
                    <a:pt x="354" y="64"/>
                    <a:pt x="354" y="63"/>
                  </a:cubicBezTo>
                  <a:cubicBezTo>
                    <a:pt x="354" y="63"/>
                    <a:pt x="356" y="62"/>
                    <a:pt x="356" y="61"/>
                  </a:cubicBezTo>
                  <a:cubicBezTo>
                    <a:pt x="356" y="60"/>
                    <a:pt x="357" y="59"/>
                    <a:pt x="357" y="59"/>
                  </a:cubicBezTo>
                  <a:cubicBezTo>
                    <a:pt x="358" y="58"/>
                    <a:pt x="359" y="57"/>
                    <a:pt x="359" y="57"/>
                  </a:cubicBezTo>
                  <a:cubicBezTo>
                    <a:pt x="360" y="56"/>
                    <a:pt x="360" y="55"/>
                    <a:pt x="361" y="54"/>
                  </a:cubicBezTo>
                  <a:cubicBezTo>
                    <a:pt x="361" y="54"/>
                    <a:pt x="362" y="52"/>
                    <a:pt x="363" y="52"/>
                  </a:cubicBezTo>
                  <a:cubicBezTo>
                    <a:pt x="363" y="52"/>
                    <a:pt x="365" y="54"/>
                    <a:pt x="365" y="54"/>
                  </a:cubicBezTo>
                  <a:cubicBezTo>
                    <a:pt x="365" y="53"/>
                    <a:pt x="367" y="52"/>
                    <a:pt x="367" y="52"/>
                  </a:cubicBezTo>
                  <a:cubicBezTo>
                    <a:pt x="366" y="51"/>
                    <a:pt x="365" y="51"/>
                    <a:pt x="364" y="50"/>
                  </a:cubicBezTo>
                  <a:cubicBezTo>
                    <a:pt x="364" y="49"/>
                    <a:pt x="362" y="49"/>
                    <a:pt x="362" y="48"/>
                  </a:cubicBezTo>
                  <a:cubicBezTo>
                    <a:pt x="362" y="48"/>
                    <a:pt x="364" y="47"/>
                    <a:pt x="364" y="46"/>
                  </a:cubicBezTo>
                  <a:cubicBezTo>
                    <a:pt x="363" y="46"/>
                    <a:pt x="362" y="44"/>
                    <a:pt x="362" y="44"/>
                  </a:cubicBezTo>
                  <a:cubicBezTo>
                    <a:pt x="361" y="44"/>
                    <a:pt x="360" y="46"/>
                    <a:pt x="360" y="46"/>
                  </a:cubicBezTo>
                  <a:cubicBezTo>
                    <a:pt x="360" y="47"/>
                    <a:pt x="358" y="48"/>
                    <a:pt x="358" y="49"/>
                  </a:cubicBezTo>
                  <a:cubicBezTo>
                    <a:pt x="358" y="49"/>
                    <a:pt x="360" y="50"/>
                    <a:pt x="360" y="50"/>
                  </a:cubicBezTo>
                  <a:cubicBezTo>
                    <a:pt x="360" y="51"/>
                    <a:pt x="359" y="53"/>
                    <a:pt x="359" y="53"/>
                  </a:cubicBezTo>
                  <a:cubicBezTo>
                    <a:pt x="358" y="53"/>
                    <a:pt x="357" y="51"/>
                    <a:pt x="356" y="51"/>
                  </a:cubicBezTo>
                  <a:cubicBezTo>
                    <a:pt x="356" y="51"/>
                    <a:pt x="355" y="53"/>
                    <a:pt x="355" y="53"/>
                  </a:cubicBezTo>
                  <a:cubicBezTo>
                    <a:pt x="354" y="54"/>
                    <a:pt x="354" y="55"/>
                    <a:pt x="353" y="55"/>
                  </a:cubicBezTo>
                  <a:cubicBezTo>
                    <a:pt x="353" y="56"/>
                    <a:pt x="352" y="58"/>
                    <a:pt x="351" y="58"/>
                  </a:cubicBezTo>
                  <a:cubicBezTo>
                    <a:pt x="351" y="58"/>
                    <a:pt x="349" y="56"/>
                    <a:pt x="349" y="56"/>
                  </a:cubicBezTo>
                  <a:cubicBezTo>
                    <a:pt x="348" y="56"/>
                    <a:pt x="348" y="58"/>
                    <a:pt x="347" y="58"/>
                  </a:cubicBezTo>
                  <a:cubicBezTo>
                    <a:pt x="347" y="59"/>
                    <a:pt x="346" y="60"/>
                    <a:pt x="346" y="60"/>
                  </a:cubicBezTo>
                  <a:cubicBezTo>
                    <a:pt x="346" y="60"/>
                    <a:pt x="343" y="59"/>
                    <a:pt x="343" y="59"/>
                  </a:cubicBezTo>
                  <a:cubicBezTo>
                    <a:pt x="343" y="58"/>
                    <a:pt x="345" y="57"/>
                    <a:pt x="345" y="56"/>
                  </a:cubicBezTo>
                  <a:cubicBezTo>
                    <a:pt x="345" y="56"/>
                    <a:pt x="343" y="55"/>
                    <a:pt x="343" y="55"/>
                  </a:cubicBezTo>
                  <a:cubicBezTo>
                    <a:pt x="342" y="55"/>
                    <a:pt x="342" y="57"/>
                    <a:pt x="341" y="57"/>
                  </a:cubicBezTo>
                  <a:cubicBezTo>
                    <a:pt x="341" y="57"/>
                    <a:pt x="340" y="55"/>
                    <a:pt x="339" y="55"/>
                  </a:cubicBezTo>
                  <a:cubicBezTo>
                    <a:pt x="338" y="55"/>
                    <a:pt x="338" y="57"/>
                    <a:pt x="337" y="58"/>
                  </a:cubicBezTo>
                  <a:cubicBezTo>
                    <a:pt x="337" y="58"/>
                    <a:pt x="336" y="56"/>
                    <a:pt x="335" y="56"/>
                  </a:cubicBezTo>
                  <a:cubicBezTo>
                    <a:pt x="334" y="56"/>
                    <a:pt x="334" y="58"/>
                    <a:pt x="333" y="58"/>
                  </a:cubicBezTo>
                  <a:cubicBezTo>
                    <a:pt x="332" y="57"/>
                    <a:pt x="330" y="56"/>
                    <a:pt x="329" y="55"/>
                  </a:cubicBezTo>
                  <a:cubicBezTo>
                    <a:pt x="330" y="53"/>
                    <a:pt x="331" y="52"/>
                    <a:pt x="332" y="50"/>
                  </a:cubicBezTo>
                  <a:cubicBezTo>
                    <a:pt x="333" y="49"/>
                    <a:pt x="333" y="49"/>
                    <a:pt x="334" y="48"/>
                  </a:cubicBezTo>
                  <a:cubicBezTo>
                    <a:pt x="334" y="48"/>
                    <a:pt x="336" y="46"/>
                    <a:pt x="336" y="46"/>
                  </a:cubicBezTo>
                  <a:cubicBezTo>
                    <a:pt x="336" y="46"/>
                    <a:pt x="334" y="44"/>
                    <a:pt x="333" y="44"/>
                  </a:cubicBezTo>
                  <a:cubicBezTo>
                    <a:pt x="333" y="44"/>
                    <a:pt x="332" y="46"/>
                    <a:pt x="332" y="46"/>
                  </a:cubicBezTo>
                  <a:cubicBezTo>
                    <a:pt x="331" y="47"/>
                    <a:pt x="331" y="48"/>
                    <a:pt x="330" y="48"/>
                  </a:cubicBezTo>
                  <a:cubicBezTo>
                    <a:pt x="329" y="49"/>
                    <a:pt x="329" y="50"/>
                    <a:pt x="328" y="51"/>
                  </a:cubicBezTo>
                  <a:cubicBezTo>
                    <a:pt x="328" y="51"/>
                    <a:pt x="327" y="52"/>
                    <a:pt x="327" y="53"/>
                  </a:cubicBezTo>
                  <a:cubicBezTo>
                    <a:pt x="326" y="54"/>
                    <a:pt x="325" y="55"/>
                    <a:pt x="325" y="55"/>
                  </a:cubicBezTo>
                  <a:cubicBezTo>
                    <a:pt x="325" y="56"/>
                    <a:pt x="327" y="57"/>
                    <a:pt x="327" y="57"/>
                  </a:cubicBezTo>
                  <a:cubicBezTo>
                    <a:pt x="328" y="57"/>
                    <a:pt x="329" y="58"/>
                    <a:pt x="329" y="59"/>
                  </a:cubicBezTo>
                  <a:cubicBezTo>
                    <a:pt x="330" y="59"/>
                    <a:pt x="328" y="60"/>
                    <a:pt x="328" y="61"/>
                  </a:cubicBezTo>
                  <a:cubicBezTo>
                    <a:pt x="327" y="60"/>
                    <a:pt x="326" y="60"/>
                    <a:pt x="325" y="59"/>
                  </a:cubicBezTo>
                  <a:cubicBezTo>
                    <a:pt x="325" y="59"/>
                    <a:pt x="324" y="57"/>
                    <a:pt x="323" y="57"/>
                  </a:cubicBezTo>
                  <a:cubicBezTo>
                    <a:pt x="323" y="57"/>
                    <a:pt x="322" y="59"/>
                    <a:pt x="322" y="60"/>
                  </a:cubicBezTo>
                  <a:cubicBezTo>
                    <a:pt x="321" y="60"/>
                    <a:pt x="320" y="61"/>
                    <a:pt x="320" y="62"/>
                  </a:cubicBezTo>
                  <a:cubicBezTo>
                    <a:pt x="320" y="61"/>
                    <a:pt x="318" y="61"/>
                    <a:pt x="318" y="60"/>
                  </a:cubicBezTo>
                  <a:cubicBezTo>
                    <a:pt x="318" y="60"/>
                    <a:pt x="319" y="58"/>
                    <a:pt x="319" y="58"/>
                  </a:cubicBezTo>
                  <a:cubicBezTo>
                    <a:pt x="320" y="57"/>
                    <a:pt x="320" y="56"/>
                    <a:pt x="321" y="56"/>
                  </a:cubicBezTo>
                  <a:cubicBezTo>
                    <a:pt x="322" y="55"/>
                    <a:pt x="322" y="54"/>
                    <a:pt x="323" y="53"/>
                  </a:cubicBezTo>
                  <a:cubicBezTo>
                    <a:pt x="323" y="53"/>
                    <a:pt x="324" y="52"/>
                    <a:pt x="324" y="51"/>
                  </a:cubicBezTo>
                  <a:cubicBezTo>
                    <a:pt x="324" y="51"/>
                    <a:pt x="323" y="49"/>
                    <a:pt x="322" y="50"/>
                  </a:cubicBezTo>
                  <a:cubicBezTo>
                    <a:pt x="322" y="50"/>
                    <a:pt x="321" y="52"/>
                    <a:pt x="320" y="52"/>
                  </a:cubicBezTo>
                  <a:cubicBezTo>
                    <a:pt x="320" y="52"/>
                    <a:pt x="319" y="50"/>
                    <a:pt x="318" y="50"/>
                  </a:cubicBezTo>
                  <a:cubicBezTo>
                    <a:pt x="318" y="50"/>
                    <a:pt x="317" y="52"/>
                    <a:pt x="317" y="52"/>
                  </a:cubicBezTo>
                  <a:cubicBezTo>
                    <a:pt x="316" y="53"/>
                    <a:pt x="315" y="54"/>
                    <a:pt x="315" y="55"/>
                  </a:cubicBezTo>
                  <a:cubicBezTo>
                    <a:pt x="315" y="55"/>
                    <a:pt x="314" y="57"/>
                    <a:pt x="313" y="57"/>
                  </a:cubicBezTo>
                  <a:cubicBezTo>
                    <a:pt x="313" y="57"/>
                    <a:pt x="311" y="55"/>
                    <a:pt x="311" y="55"/>
                  </a:cubicBezTo>
                  <a:cubicBezTo>
                    <a:pt x="310" y="55"/>
                    <a:pt x="310" y="57"/>
                    <a:pt x="309" y="57"/>
                  </a:cubicBezTo>
                  <a:cubicBezTo>
                    <a:pt x="309" y="57"/>
                    <a:pt x="308" y="56"/>
                    <a:pt x="307" y="56"/>
                  </a:cubicBezTo>
                  <a:cubicBezTo>
                    <a:pt x="306" y="56"/>
                    <a:pt x="306" y="58"/>
                    <a:pt x="305" y="58"/>
                  </a:cubicBezTo>
                  <a:cubicBezTo>
                    <a:pt x="305" y="58"/>
                    <a:pt x="304" y="56"/>
                    <a:pt x="303" y="56"/>
                  </a:cubicBezTo>
                  <a:cubicBezTo>
                    <a:pt x="302" y="56"/>
                    <a:pt x="302" y="58"/>
                    <a:pt x="301" y="58"/>
                  </a:cubicBezTo>
                  <a:cubicBezTo>
                    <a:pt x="301" y="58"/>
                    <a:pt x="300" y="57"/>
                    <a:pt x="299" y="57"/>
                  </a:cubicBezTo>
                  <a:cubicBezTo>
                    <a:pt x="299" y="57"/>
                    <a:pt x="298" y="59"/>
                    <a:pt x="297" y="59"/>
                  </a:cubicBezTo>
                  <a:cubicBezTo>
                    <a:pt x="297" y="59"/>
                    <a:pt x="295" y="57"/>
                    <a:pt x="295" y="57"/>
                  </a:cubicBezTo>
                  <a:cubicBezTo>
                    <a:pt x="295" y="57"/>
                    <a:pt x="294" y="59"/>
                    <a:pt x="293" y="59"/>
                  </a:cubicBezTo>
                  <a:cubicBezTo>
                    <a:pt x="293" y="60"/>
                    <a:pt x="292" y="61"/>
                    <a:pt x="292" y="62"/>
                  </a:cubicBezTo>
                  <a:cubicBezTo>
                    <a:pt x="291" y="61"/>
                    <a:pt x="290" y="61"/>
                    <a:pt x="290" y="60"/>
                  </a:cubicBezTo>
                  <a:cubicBezTo>
                    <a:pt x="289" y="60"/>
                    <a:pt x="287" y="59"/>
                    <a:pt x="287" y="58"/>
                  </a:cubicBezTo>
                  <a:cubicBezTo>
                    <a:pt x="287" y="58"/>
                    <a:pt x="289" y="56"/>
                    <a:pt x="289" y="56"/>
                  </a:cubicBezTo>
                  <a:cubicBezTo>
                    <a:pt x="290" y="55"/>
                    <a:pt x="290" y="55"/>
                    <a:pt x="291" y="54"/>
                  </a:cubicBezTo>
                  <a:cubicBezTo>
                    <a:pt x="291" y="54"/>
                    <a:pt x="292" y="55"/>
                    <a:pt x="293" y="55"/>
                  </a:cubicBezTo>
                  <a:cubicBezTo>
                    <a:pt x="293" y="56"/>
                    <a:pt x="295" y="57"/>
                    <a:pt x="295" y="57"/>
                  </a:cubicBezTo>
                  <a:cubicBezTo>
                    <a:pt x="296" y="57"/>
                    <a:pt x="296" y="55"/>
                    <a:pt x="297" y="55"/>
                  </a:cubicBezTo>
                  <a:cubicBezTo>
                    <a:pt x="298" y="55"/>
                    <a:pt x="298" y="57"/>
                    <a:pt x="299" y="57"/>
                  </a:cubicBezTo>
                  <a:cubicBezTo>
                    <a:pt x="300" y="57"/>
                    <a:pt x="300" y="54"/>
                    <a:pt x="301" y="54"/>
                  </a:cubicBezTo>
                  <a:cubicBezTo>
                    <a:pt x="301" y="54"/>
                    <a:pt x="303" y="56"/>
                    <a:pt x="303" y="56"/>
                  </a:cubicBezTo>
                  <a:cubicBezTo>
                    <a:pt x="304" y="56"/>
                    <a:pt x="304" y="54"/>
                    <a:pt x="305" y="54"/>
                  </a:cubicBezTo>
                  <a:cubicBezTo>
                    <a:pt x="304" y="53"/>
                    <a:pt x="303" y="53"/>
                    <a:pt x="303" y="52"/>
                  </a:cubicBezTo>
                  <a:cubicBezTo>
                    <a:pt x="302" y="52"/>
                    <a:pt x="300" y="51"/>
                    <a:pt x="300" y="50"/>
                  </a:cubicBezTo>
                  <a:cubicBezTo>
                    <a:pt x="300" y="50"/>
                    <a:pt x="302" y="49"/>
                    <a:pt x="302" y="48"/>
                  </a:cubicBezTo>
                  <a:cubicBezTo>
                    <a:pt x="303" y="48"/>
                    <a:pt x="303" y="47"/>
                    <a:pt x="304" y="46"/>
                  </a:cubicBezTo>
                  <a:cubicBezTo>
                    <a:pt x="304" y="45"/>
                    <a:pt x="305" y="45"/>
                    <a:pt x="305" y="44"/>
                  </a:cubicBezTo>
                  <a:cubicBezTo>
                    <a:pt x="305" y="44"/>
                    <a:pt x="304" y="42"/>
                    <a:pt x="303" y="42"/>
                  </a:cubicBezTo>
                  <a:cubicBezTo>
                    <a:pt x="303" y="42"/>
                    <a:pt x="302" y="44"/>
                    <a:pt x="301" y="44"/>
                  </a:cubicBezTo>
                  <a:cubicBezTo>
                    <a:pt x="301" y="45"/>
                    <a:pt x="300" y="46"/>
                    <a:pt x="300" y="47"/>
                  </a:cubicBezTo>
                  <a:cubicBezTo>
                    <a:pt x="299" y="47"/>
                    <a:pt x="299" y="48"/>
                    <a:pt x="298" y="49"/>
                  </a:cubicBezTo>
                  <a:cubicBezTo>
                    <a:pt x="298" y="49"/>
                    <a:pt x="297" y="51"/>
                    <a:pt x="296" y="51"/>
                  </a:cubicBezTo>
                  <a:cubicBezTo>
                    <a:pt x="296" y="51"/>
                    <a:pt x="295" y="49"/>
                    <a:pt x="294" y="49"/>
                  </a:cubicBezTo>
                  <a:cubicBezTo>
                    <a:pt x="294" y="49"/>
                    <a:pt x="293" y="52"/>
                    <a:pt x="292" y="52"/>
                  </a:cubicBezTo>
                  <a:cubicBezTo>
                    <a:pt x="292" y="52"/>
                    <a:pt x="290" y="50"/>
                    <a:pt x="290" y="50"/>
                  </a:cubicBezTo>
                  <a:cubicBezTo>
                    <a:pt x="290" y="50"/>
                    <a:pt x="289" y="51"/>
                    <a:pt x="288" y="52"/>
                  </a:cubicBezTo>
                  <a:cubicBezTo>
                    <a:pt x="288" y="53"/>
                    <a:pt x="287" y="54"/>
                    <a:pt x="287" y="54"/>
                  </a:cubicBezTo>
                  <a:cubicBezTo>
                    <a:pt x="286" y="55"/>
                    <a:pt x="286" y="56"/>
                    <a:pt x="285" y="57"/>
                  </a:cubicBezTo>
                  <a:cubicBezTo>
                    <a:pt x="284" y="57"/>
                    <a:pt x="284" y="58"/>
                    <a:pt x="283" y="59"/>
                  </a:cubicBezTo>
                  <a:cubicBezTo>
                    <a:pt x="283" y="60"/>
                    <a:pt x="282" y="60"/>
                    <a:pt x="282" y="61"/>
                  </a:cubicBezTo>
                  <a:cubicBezTo>
                    <a:pt x="281" y="62"/>
                    <a:pt x="280" y="63"/>
                    <a:pt x="280" y="63"/>
                  </a:cubicBezTo>
                  <a:cubicBezTo>
                    <a:pt x="280" y="64"/>
                    <a:pt x="282" y="65"/>
                    <a:pt x="282" y="65"/>
                  </a:cubicBezTo>
                  <a:cubicBezTo>
                    <a:pt x="282" y="65"/>
                    <a:pt x="281" y="67"/>
                    <a:pt x="280" y="67"/>
                  </a:cubicBezTo>
                  <a:cubicBezTo>
                    <a:pt x="280" y="67"/>
                    <a:pt x="279" y="69"/>
                    <a:pt x="279" y="69"/>
                  </a:cubicBezTo>
                  <a:cubicBezTo>
                    <a:pt x="278" y="69"/>
                    <a:pt x="277" y="68"/>
                    <a:pt x="277" y="68"/>
                  </a:cubicBezTo>
                  <a:cubicBezTo>
                    <a:pt x="276" y="68"/>
                    <a:pt x="275" y="70"/>
                    <a:pt x="275" y="70"/>
                  </a:cubicBezTo>
                  <a:cubicBezTo>
                    <a:pt x="275" y="70"/>
                    <a:pt x="273" y="68"/>
                    <a:pt x="273" y="68"/>
                  </a:cubicBezTo>
                  <a:cubicBezTo>
                    <a:pt x="273" y="67"/>
                    <a:pt x="274" y="67"/>
                    <a:pt x="274" y="66"/>
                  </a:cubicBezTo>
                  <a:cubicBezTo>
                    <a:pt x="275" y="65"/>
                    <a:pt x="276" y="64"/>
                    <a:pt x="276" y="64"/>
                  </a:cubicBezTo>
                  <a:cubicBezTo>
                    <a:pt x="276" y="63"/>
                    <a:pt x="274" y="62"/>
                    <a:pt x="274" y="62"/>
                  </a:cubicBezTo>
                  <a:cubicBezTo>
                    <a:pt x="274" y="62"/>
                    <a:pt x="275" y="60"/>
                    <a:pt x="275" y="60"/>
                  </a:cubicBezTo>
                  <a:cubicBezTo>
                    <a:pt x="276" y="59"/>
                    <a:pt x="277" y="58"/>
                    <a:pt x="277" y="58"/>
                  </a:cubicBezTo>
                  <a:cubicBezTo>
                    <a:pt x="278" y="57"/>
                    <a:pt x="278" y="56"/>
                    <a:pt x="279" y="55"/>
                  </a:cubicBezTo>
                  <a:cubicBezTo>
                    <a:pt x="279" y="55"/>
                    <a:pt x="280" y="54"/>
                    <a:pt x="281" y="53"/>
                  </a:cubicBezTo>
                  <a:cubicBezTo>
                    <a:pt x="281" y="54"/>
                    <a:pt x="282" y="54"/>
                    <a:pt x="283" y="55"/>
                  </a:cubicBezTo>
                  <a:cubicBezTo>
                    <a:pt x="283" y="55"/>
                    <a:pt x="285" y="53"/>
                    <a:pt x="285" y="53"/>
                  </a:cubicBezTo>
                  <a:cubicBezTo>
                    <a:pt x="285" y="52"/>
                    <a:pt x="282" y="51"/>
                    <a:pt x="282" y="51"/>
                  </a:cubicBezTo>
                  <a:cubicBezTo>
                    <a:pt x="282" y="51"/>
                    <a:pt x="281" y="53"/>
                    <a:pt x="281" y="53"/>
                  </a:cubicBezTo>
                  <a:cubicBezTo>
                    <a:pt x="280" y="53"/>
                    <a:pt x="279" y="51"/>
                    <a:pt x="278" y="51"/>
                  </a:cubicBezTo>
                  <a:cubicBezTo>
                    <a:pt x="278" y="51"/>
                    <a:pt x="277" y="54"/>
                    <a:pt x="277" y="54"/>
                  </a:cubicBezTo>
                  <a:cubicBezTo>
                    <a:pt x="276" y="54"/>
                    <a:pt x="274" y="52"/>
                    <a:pt x="274" y="52"/>
                  </a:cubicBezTo>
                  <a:cubicBezTo>
                    <a:pt x="274" y="51"/>
                    <a:pt x="276" y="50"/>
                    <a:pt x="276" y="50"/>
                  </a:cubicBezTo>
                  <a:cubicBezTo>
                    <a:pt x="276" y="50"/>
                    <a:pt x="274" y="48"/>
                    <a:pt x="274" y="48"/>
                  </a:cubicBezTo>
                  <a:cubicBezTo>
                    <a:pt x="274" y="48"/>
                    <a:pt x="272" y="50"/>
                    <a:pt x="272" y="50"/>
                  </a:cubicBezTo>
                  <a:cubicBezTo>
                    <a:pt x="272" y="51"/>
                    <a:pt x="275" y="52"/>
                    <a:pt x="274" y="52"/>
                  </a:cubicBezTo>
                  <a:cubicBezTo>
                    <a:pt x="274" y="52"/>
                    <a:pt x="273" y="54"/>
                    <a:pt x="273" y="54"/>
                  </a:cubicBezTo>
                  <a:cubicBezTo>
                    <a:pt x="272" y="54"/>
                    <a:pt x="271" y="52"/>
                    <a:pt x="270" y="52"/>
                  </a:cubicBezTo>
                  <a:cubicBezTo>
                    <a:pt x="270" y="53"/>
                    <a:pt x="269" y="55"/>
                    <a:pt x="269" y="55"/>
                  </a:cubicBezTo>
                  <a:cubicBezTo>
                    <a:pt x="268" y="55"/>
                    <a:pt x="267" y="53"/>
                    <a:pt x="267" y="53"/>
                  </a:cubicBezTo>
                  <a:cubicBezTo>
                    <a:pt x="266" y="54"/>
                    <a:pt x="265" y="54"/>
                    <a:pt x="265" y="55"/>
                  </a:cubicBezTo>
                  <a:cubicBezTo>
                    <a:pt x="265" y="56"/>
                    <a:pt x="263" y="57"/>
                    <a:pt x="263" y="57"/>
                  </a:cubicBezTo>
                  <a:cubicBezTo>
                    <a:pt x="263" y="58"/>
                    <a:pt x="265" y="59"/>
                    <a:pt x="265" y="59"/>
                  </a:cubicBezTo>
                  <a:cubicBezTo>
                    <a:pt x="265" y="60"/>
                    <a:pt x="264" y="61"/>
                    <a:pt x="264" y="61"/>
                  </a:cubicBezTo>
                  <a:cubicBezTo>
                    <a:pt x="264" y="62"/>
                    <a:pt x="266" y="63"/>
                    <a:pt x="266" y="63"/>
                  </a:cubicBezTo>
                  <a:cubicBezTo>
                    <a:pt x="266" y="64"/>
                    <a:pt x="264" y="65"/>
                    <a:pt x="264" y="65"/>
                  </a:cubicBezTo>
                  <a:cubicBezTo>
                    <a:pt x="264" y="66"/>
                    <a:pt x="262" y="67"/>
                    <a:pt x="262" y="68"/>
                  </a:cubicBezTo>
                  <a:cubicBezTo>
                    <a:pt x="262" y="67"/>
                    <a:pt x="260" y="67"/>
                    <a:pt x="260" y="66"/>
                  </a:cubicBezTo>
                  <a:cubicBezTo>
                    <a:pt x="260" y="65"/>
                    <a:pt x="262" y="64"/>
                    <a:pt x="262" y="64"/>
                  </a:cubicBezTo>
                  <a:cubicBezTo>
                    <a:pt x="262" y="63"/>
                    <a:pt x="260" y="63"/>
                    <a:pt x="260" y="62"/>
                  </a:cubicBezTo>
                  <a:cubicBezTo>
                    <a:pt x="260" y="62"/>
                    <a:pt x="262" y="60"/>
                    <a:pt x="261" y="60"/>
                  </a:cubicBezTo>
                  <a:cubicBezTo>
                    <a:pt x="261" y="59"/>
                    <a:pt x="259" y="58"/>
                    <a:pt x="259" y="58"/>
                  </a:cubicBezTo>
                  <a:cubicBezTo>
                    <a:pt x="259" y="58"/>
                    <a:pt x="258" y="60"/>
                    <a:pt x="257" y="60"/>
                  </a:cubicBezTo>
                  <a:cubicBezTo>
                    <a:pt x="257" y="60"/>
                    <a:pt x="256" y="59"/>
                    <a:pt x="255" y="59"/>
                  </a:cubicBezTo>
                  <a:cubicBezTo>
                    <a:pt x="254" y="60"/>
                    <a:pt x="253" y="62"/>
                    <a:pt x="252" y="63"/>
                  </a:cubicBezTo>
                  <a:cubicBezTo>
                    <a:pt x="251" y="64"/>
                    <a:pt x="251" y="64"/>
                    <a:pt x="250" y="65"/>
                  </a:cubicBezTo>
                  <a:cubicBezTo>
                    <a:pt x="249" y="64"/>
                    <a:pt x="247" y="63"/>
                    <a:pt x="246" y="62"/>
                  </a:cubicBezTo>
                  <a:cubicBezTo>
                    <a:pt x="246" y="61"/>
                    <a:pt x="247" y="60"/>
                    <a:pt x="247" y="60"/>
                  </a:cubicBezTo>
                  <a:cubicBezTo>
                    <a:pt x="247" y="59"/>
                    <a:pt x="245" y="58"/>
                    <a:pt x="245" y="58"/>
                  </a:cubicBezTo>
                  <a:cubicBezTo>
                    <a:pt x="245" y="57"/>
                    <a:pt x="247" y="56"/>
                    <a:pt x="247" y="56"/>
                  </a:cubicBezTo>
                  <a:cubicBezTo>
                    <a:pt x="247" y="55"/>
                    <a:pt x="248" y="53"/>
                    <a:pt x="249" y="53"/>
                  </a:cubicBezTo>
                  <a:cubicBezTo>
                    <a:pt x="249" y="53"/>
                    <a:pt x="250" y="55"/>
                    <a:pt x="251" y="55"/>
                  </a:cubicBezTo>
                  <a:cubicBezTo>
                    <a:pt x="251" y="55"/>
                    <a:pt x="253" y="57"/>
                    <a:pt x="253" y="57"/>
                  </a:cubicBezTo>
                  <a:cubicBezTo>
                    <a:pt x="253" y="56"/>
                    <a:pt x="255" y="55"/>
                    <a:pt x="255" y="55"/>
                  </a:cubicBezTo>
                  <a:cubicBezTo>
                    <a:pt x="255" y="54"/>
                    <a:pt x="253" y="54"/>
                    <a:pt x="253" y="53"/>
                  </a:cubicBezTo>
                  <a:cubicBezTo>
                    <a:pt x="252" y="52"/>
                    <a:pt x="254" y="51"/>
                    <a:pt x="254" y="51"/>
                  </a:cubicBezTo>
                  <a:cubicBezTo>
                    <a:pt x="254" y="50"/>
                    <a:pt x="252" y="49"/>
                    <a:pt x="252" y="49"/>
                  </a:cubicBezTo>
                  <a:cubicBezTo>
                    <a:pt x="252" y="49"/>
                    <a:pt x="251" y="51"/>
                    <a:pt x="250" y="51"/>
                  </a:cubicBezTo>
                  <a:cubicBezTo>
                    <a:pt x="250" y="51"/>
                    <a:pt x="249" y="50"/>
                    <a:pt x="248" y="49"/>
                  </a:cubicBezTo>
                  <a:cubicBezTo>
                    <a:pt x="248" y="49"/>
                    <a:pt x="250" y="48"/>
                    <a:pt x="250" y="47"/>
                  </a:cubicBezTo>
                  <a:cubicBezTo>
                    <a:pt x="250" y="47"/>
                    <a:pt x="247" y="46"/>
                    <a:pt x="248" y="46"/>
                  </a:cubicBezTo>
                  <a:cubicBezTo>
                    <a:pt x="247" y="46"/>
                    <a:pt x="246" y="47"/>
                    <a:pt x="246" y="48"/>
                  </a:cubicBezTo>
                  <a:cubicBezTo>
                    <a:pt x="246" y="48"/>
                    <a:pt x="248" y="49"/>
                    <a:pt x="248" y="49"/>
                  </a:cubicBezTo>
                  <a:cubicBezTo>
                    <a:pt x="248" y="50"/>
                    <a:pt x="247" y="51"/>
                    <a:pt x="246" y="52"/>
                  </a:cubicBezTo>
                  <a:cubicBezTo>
                    <a:pt x="246" y="52"/>
                    <a:pt x="245" y="53"/>
                    <a:pt x="245" y="54"/>
                  </a:cubicBezTo>
                  <a:cubicBezTo>
                    <a:pt x="244" y="55"/>
                    <a:pt x="244" y="56"/>
                    <a:pt x="243" y="56"/>
                  </a:cubicBezTo>
                  <a:cubicBezTo>
                    <a:pt x="243" y="56"/>
                    <a:pt x="241" y="54"/>
                    <a:pt x="241" y="54"/>
                  </a:cubicBezTo>
                  <a:cubicBezTo>
                    <a:pt x="240" y="55"/>
                    <a:pt x="240" y="56"/>
                    <a:pt x="239" y="57"/>
                  </a:cubicBezTo>
                  <a:cubicBezTo>
                    <a:pt x="239" y="57"/>
                    <a:pt x="241" y="58"/>
                    <a:pt x="241" y="58"/>
                  </a:cubicBezTo>
                  <a:cubicBezTo>
                    <a:pt x="241" y="59"/>
                    <a:pt x="240" y="61"/>
                    <a:pt x="240" y="61"/>
                  </a:cubicBezTo>
                  <a:cubicBezTo>
                    <a:pt x="239" y="61"/>
                    <a:pt x="237" y="59"/>
                    <a:pt x="237" y="59"/>
                  </a:cubicBezTo>
                  <a:cubicBezTo>
                    <a:pt x="237" y="59"/>
                    <a:pt x="239" y="57"/>
                    <a:pt x="239" y="57"/>
                  </a:cubicBezTo>
                  <a:cubicBezTo>
                    <a:pt x="239" y="56"/>
                    <a:pt x="237" y="55"/>
                    <a:pt x="237" y="55"/>
                  </a:cubicBezTo>
                  <a:cubicBezTo>
                    <a:pt x="236" y="54"/>
                    <a:pt x="235" y="54"/>
                    <a:pt x="235" y="53"/>
                  </a:cubicBezTo>
                  <a:cubicBezTo>
                    <a:pt x="234" y="53"/>
                    <a:pt x="233" y="52"/>
                    <a:pt x="232" y="52"/>
                  </a:cubicBezTo>
                  <a:cubicBezTo>
                    <a:pt x="231" y="53"/>
                    <a:pt x="230" y="55"/>
                    <a:pt x="229" y="56"/>
                  </a:cubicBezTo>
                  <a:cubicBezTo>
                    <a:pt x="228" y="57"/>
                    <a:pt x="228" y="58"/>
                    <a:pt x="227" y="58"/>
                  </a:cubicBezTo>
                  <a:cubicBezTo>
                    <a:pt x="227" y="58"/>
                    <a:pt x="225" y="57"/>
                    <a:pt x="225" y="57"/>
                  </a:cubicBezTo>
                  <a:cubicBezTo>
                    <a:pt x="224" y="57"/>
                    <a:pt x="224" y="59"/>
                    <a:pt x="223" y="59"/>
                  </a:cubicBezTo>
                  <a:cubicBezTo>
                    <a:pt x="222" y="59"/>
                    <a:pt x="222" y="57"/>
                    <a:pt x="221" y="57"/>
                  </a:cubicBezTo>
                  <a:cubicBezTo>
                    <a:pt x="220" y="57"/>
                    <a:pt x="219" y="55"/>
                    <a:pt x="219" y="55"/>
                  </a:cubicBezTo>
                  <a:cubicBezTo>
                    <a:pt x="218" y="55"/>
                    <a:pt x="218" y="57"/>
                    <a:pt x="217" y="58"/>
                  </a:cubicBezTo>
                  <a:cubicBezTo>
                    <a:pt x="216" y="57"/>
                    <a:pt x="216" y="57"/>
                    <a:pt x="215" y="56"/>
                  </a:cubicBezTo>
                  <a:cubicBezTo>
                    <a:pt x="214" y="56"/>
                    <a:pt x="213" y="55"/>
                    <a:pt x="213" y="54"/>
                  </a:cubicBezTo>
                  <a:cubicBezTo>
                    <a:pt x="213" y="54"/>
                    <a:pt x="214" y="52"/>
                    <a:pt x="214" y="52"/>
                  </a:cubicBezTo>
                  <a:cubicBezTo>
                    <a:pt x="215" y="52"/>
                    <a:pt x="216" y="54"/>
                    <a:pt x="217" y="54"/>
                  </a:cubicBezTo>
                  <a:cubicBezTo>
                    <a:pt x="217" y="53"/>
                    <a:pt x="218" y="52"/>
                    <a:pt x="218" y="51"/>
                  </a:cubicBezTo>
                  <a:cubicBezTo>
                    <a:pt x="217" y="50"/>
                    <a:pt x="215" y="49"/>
                    <a:pt x="214" y="48"/>
                  </a:cubicBezTo>
                  <a:cubicBezTo>
                    <a:pt x="213" y="49"/>
                    <a:pt x="213" y="50"/>
                    <a:pt x="212" y="50"/>
                  </a:cubicBezTo>
                  <a:cubicBezTo>
                    <a:pt x="212" y="51"/>
                    <a:pt x="211" y="53"/>
                    <a:pt x="210" y="53"/>
                  </a:cubicBezTo>
                  <a:cubicBezTo>
                    <a:pt x="210" y="53"/>
                    <a:pt x="208" y="51"/>
                    <a:pt x="208" y="51"/>
                  </a:cubicBezTo>
                  <a:cubicBezTo>
                    <a:pt x="208" y="51"/>
                    <a:pt x="207" y="52"/>
                    <a:pt x="206" y="53"/>
                  </a:cubicBezTo>
                  <a:cubicBezTo>
                    <a:pt x="206" y="54"/>
                    <a:pt x="205" y="55"/>
                    <a:pt x="205" y="55"/>
                  </a:cubicBezTo>
                  <a:cubicBezTo>
                    <a:pt x="205" y="56"/>
                    <a:pt x="203" y="57"/>
                    <a:pt x="203" y="58"/>
                  </a:cubicBezTo>
                  <a:cubicBezTo>
                    <a:pt x="203" y="58"/>
                    <a:pt x="205" y="59"/>
                    <a:pt x="205" y="59"/>
                  </a:cubicBezTo>
                  <a:cubicBezTo>
                    <a:pt x="205" y="59"/>
                    <a:pt x="204" y="61"/>
                    <a:pt x="204" y="61"/>
                  </a:cubicBezTo>
                  <a:cubicBezTo>
                    <a:pt x="203" y="62"/>
                    <a:pt x="202" y="60"/>
                    <a:pt x="201" y="60"/>
                  </a:cubicBezTo>
                  <a:cubicBezTo>
                    <a:pt x="201" y="60"/>
                    <a:pt x="199" y="58"/>
                    <a:pt x="199" y="58"/>
                  </a:cubicBezTo>
                  <a:cubicBezTo>
                    <a:pt x="199" y="57"/>
                    <a:pt x="201" y="56"/>
                    <a:pt x="201" y="56"/>
                  </a:cubicBezTo>
                  <a:cubicBezTo>
                    <a:pt x="201" y="55"/>
                    <a:pt x="203" y="54"/>
                    <a:pt x="203" y="54"/>
                  </a:cubicBezTo>
                  <a:cubicBezTo>
                    <a:pt x="202" y="53"/>
                    <a:pt x="200" y="53"/>
                    <a:pt x="200" y="52"/>
                  </a:cubicBezTo>
                  <a:cubicBezTo>
                    <a:pt x="200" y="51"/>
                    <a:pt x="202" y="50"/>
                    <a:pt x="202" y="50"/>
                  </a:cubicBezTo>
                  <a:cubicBezTo>
                    <a:pt x="202" y="49"/>
                    <a:pt x="200" y="49"/>
                    <a:pt x="200" y="48"/>
                  </a:cubicBezTo>
                  <a:cubicBezTo>
                    <a:pt x="199" y="49"/>
                    <a:pt x="197" y="51"/>
                    <a:pt x="196" y="52"/>
                  </a:cubicBezTo>
                  <a:cubicBezTo>
                    <a:pt x="197" y="53"/>
                    <a:pt x="198" y="53"/>
                    <a:pt x="199" y="54"/>
                  </a:cubicBezTo>
                  <a:cubicBezTo>
                    <a:pt x="199" y="54"/>
                    <a:pt x="197" y="56"/>
                    <a:pt x="197" y="56"/>
                  </a:cubicBezTo>
                  <a:cubicBezTo>
                    <a:pt x="196" y="57"/>
                    <a:pt x="196" y="58"/>
                    <a:pt x="195" y="59"/>
                  </a:cubicBezTo>
                  <a:cubicBezTo>
                    <a:pt x="195" y="59"/>
                    <a:pt x="194" y="60"/>
                    <a:pt x="193" y="61"/>
                  </a:cubicBezTo>
                  <a:cubicBezTo>
                    <a:pt x="193" y="61"/>
                    <a:pt x="192" y="63"/>
                    <a:pt x="192" y="63"/>
                  </a:cubicBezTo>
                  <a:cubicBezTo>
                    <a:pt x="192" y="63"/>
                    <a:pt x="190" y="61"/>
                    <a:pt x="190" y="61"/>
                  </a:cubicBezTo>
                  <a:cubicBezTo>
                    <a:pt x="189" y="61"/>
                    <a:pt x="188" y="60"/>
                    <a:pt x="187" y="60"/>
                  </a:cubicBezTo>
                  <a:cubicBezTo>
                    <a:pt x="187" y="60"/>
                    <a:pt x="186" y="62"/>
                    <a:pt x="186" y="62"/>
                  </a:cubicBezTo>
                  <a:cubicBezTo>
                    <a:pt x="185" y="63"/>
                    <a:pt x="184" y="63"/>
                    <a:pt x="184" y="64"/>
                  </a:cubicBezTo>
                  <a:cubicBezTo>
                    <a:pt x="183" y="65"/>
                    <a:pt x="183" y="66"/>
                    <a:pt x="182" y="66"/>
                  </a:cubicBezTo>
                  <a:cubicBezTo>
                    <a:pt x="182" y="67"/>
                    <a:pt x="181" y="68"/>
                    <a:pt x="180" y="69"/>
                  </a:cubicBezTo>
                  <a:cubicBezTo>
                    <a:pt x="180" y="69"/>
                    <a:pt x="179" y="67"/>
                    <a:pt x="178" y="67"/>
                  </a:cubicBezTo>
                  <a:cubicBezTo>
                    <a:pt x="178" y="67"/>
                    <a:pt x="177" y="69"/>
                    <a:pt x="177" y="69"/>
                  </a:cubicBezTo>
                  <a:cubicBezTo>
                    <a:pt x="176" y="69"/>
                    <a:pt x="174" y="68"/>
                    <a:pt x="174" y="67"/>
                  </a:cubicBezTo>
                  <a:cubicBezTo>
                    <a:pt x="174" y="67"/>
                    <a:pt x="176" y="65"/>
                    <a:pt x="176" y="65"/>
                  </a:cubicBezTo>
                  <a:cubicBezTo>
                    <a:pt x="176" y="65"/>
                    <a:pt x="178" y="67"/>
                    <a:pt x="178" y="67"/>
                  </a:cubicBezTo>
                  <a:cubicBezTo>
                    <a:pt x="179" y="66"/>
                    <a:pt x="179" y="65"/>
                    <a:pt x="180" y="65"/>
                  </a:cubicBezTo>
                  <a:cubicBezTo>
                    <a:pt x="181" y="64"/>
                    <a:pt x="181" y="63"/>
                    <a:pt x="182" y="62"/>
                  </a:cubicBezTo>
                  <a:cubicBezTo>
                    <a:pt x="182" y="62"/>
                    <a:pt x="183" y="61"/>
                    <a:pt x="183" y="60"/>
                  </a:cubicBezTo>
                  <a:cubicBezTo>
                    <a:pt x="184" y="59"/>
                    <a:pt x="184" y="59"/>
                    <a:pt x="185" y="58"/>
                  </a:cubicBezTo>
                  <a:cubicBezTo>
                    <a:pt x="185" y="58"/>
                    <a:pt x="187" y="60"/>
                    <a:pt x="187" y="60"/>
                  </a:cubicBezTo>
                  <a:cubicBezTo>
                    <a:pt x="188" y="60"/>
                    <a:pt x="189" y="58"/>
                    <a:pt x="189" y="57"/>
                  </a:cubicBezTo>
                  <a:cubicBezTo>
                    <a:pt x="190" y="57"/>
                    <a:pt x="190" y="56"/>
                    <a:pt x="191" y="55"/>
                  </a:cubicBezTo>
                  <a:cubicBezTo>
                    <a:pt x="191" y="55"/>
                    <a:pt x="192" y="53"/>
                    <a:pt x="192" y="53"/>
                  </a:cubicBezTo>
                  <a:cubicBezTo>
                    <a:pt x="192" y="52"/>
                    <a:pt x="190" y="52"/>
                    <a:pt x="190" y="51"/>
                  </a:cubicBezTo>
                  <a:cubicBezTo>
                    <a:pt x="190" y="51"/>
                    <a:pt x="192" y="50"/>
                    <a:pt x="192" y="49"/>
                  </a:cubicBezTo>
                  <a:cubicBezTo>
                    <a:pt x="192" y="49"/>
                    <a:pt x="190" y="48"/>
                    <a:pt x="190" y="47"/>
                  </a:cubicBezTo>
                  <a:cubicBezTo>
                    <a:pt x="189" y="49"/>
                    <a:pt x="187" y="50"/>
                    <a:pt x="186" y="52"/>
                  </a:cubicBezTo>
                  <a:cubicBezTo>
                    <a:pt x="186" y="52"/>
                    <a:pt x="185" y="54"/>
                    <a:pt x="185" y="54"/>
                  </a:cubicBezTo>
                  <a:cubicBezTo>
                    <a:pt x="184" y="54"/>
                    <a:pt x="183" y="52"/>
                    <a:pt x="182" y="52"/>
                  </a:cubicBezTo>
                  <a:cubicBezTo>
                    <a:pt x="182" y="52"/>
                    <a:pt x="181" y="55"/>
                    <a:pt x="181" y="55"/>
                  </a:cubicBezTo>
                  <a:cubicBezTo>
                    <a:pt x="180" y="55"/>
                    <a:pt x="178" y="53"/>
                    <a:pt x="178" y="53"/>
                  </a:cubicBezTo>
                  <a:cubicBezTo>
                    <a:pt x="178" y="53"/>
                    <a:pt x="177" y="55"/>
                    <a:pt x="177" y="55"/>
                  </a:cubicBezTo>
                  <a:cubicBezTo>
                    <a:pt x="177" y="56"/>
                    <a:pt x="179" y="56"/>
                    <a:pt x="179" y="57"/>
                  </a:cubicBezTo>
                  <a:cubicBezTo>
                    <a:pt x="179" y="57"/>
                    <a:pt x="177" y="58"/>
                    <a:pt x="177" y="59"/>
                  </a:cubicBezTo>
                  <a:cubicBezTo>
                    <a:pt x="177" y="60"/>
                    <a:pt x="176" y="61"/>
                    <a:pt x="175" y="61"/>
                  </a:cubicBezTo>
                  <a:cubicBezTo>
                    <a:pt x="175" y="62"/>
                    <a:pt x="174" y="63"/>
                    <a:pt x="174" y="63"/>
                  </a:cubicBezTo>
                  <a:cubicBezTo>
                    <a:pt x="174" y="64"/>
                    <a:pt x="172" y="62"/>
                    <a:pt x="172" y="62"/>
                  </a:cubicBezTo>
                  <a:cubicBezTo>
                    <a:pt x="171" y="62"/>
                    <a:pt x="171" y="64"/>
                    <a:pt x="170" y="64"/>
                  </a:cubicBezTo>
                  <a:cubicBezTo>
                    <a:pt x="169" y="64"/>
                    <a:pt x="168" y="62"/>
                    <a:pt x="168" y="62"/>
                  </a:cubicBezTo>
                  <a:cubicBezTo>
                    <a:pt x="167" y="62"/>
                    <a:pt x="167" y="64"/>
                    <a:pt x="166" y="65"/>
                  </a:cubicBezTo>
                  <a:cubicBezTo>
                    <a:pt x="164" y="63"/>
                    <a:pt x="163" y="62"/>
                    <a:pt x="161" y="61"/>
                  </a:cubicBezTo>
                  <a:cubicBezTo>
                    <a:pt x="162" y="60"/>
                    <a:pt x="163" y="60"/>
                    <a:pt x="163" y="59"/>
                  </a:cubicBezTo>
                  <a:cubicBezTo>
                    <a:pt x="163" y="59"/>
                    <a:pt x="165" y="57"/>
                    <a:pt x="165" y="57"/>
                  </a:cubicBezTo>
                  <a:cubicBezTo>
                    <a:pt x="165" y="57"/>
                    <a:pt x="167" y="58"/>
                    <a:pt x="167" y="58"/>
                  </a:cubicBezTo>
                  <a:cubicBezTo>
                    <a:pt x="167" y="58"/>
                    <a:pt x="169" y="56"/>
                    <a:pt x="169" y="56"/>
                  </a:cubicBezTo>
                  <a:cubicBezTo>
                    <a:pt x="169" y="56"/>
                    <a:pt x="167" y="55"/>
                    <a:pt x="167" y="54"/>
                  </a:cubicBezTo>
                  <a:cubicBezTo>
                    <a:pt x="167" y="54"/>
                    <a:pt x="168" y="53"/>
                    <a:pt x="168" y="52"/>
                  </a:cubicBezTo>
                  <a:cubicBezTo>
                    <a:pt x="168" y="52"/>
                    <a:pt x="170" y="51"/>
                    <a:pt x="170" y="50"/>
                  </a:cubicBezTo>
                  <a:cubicBezTo>
                    <a:pt x="170" y="49"/>
                    <a:pt x="168" y="49"/>
                    <a:pt x="168" y="48"/>
                  </a:cubicBezTo>
                  <a:cubicBezTo>
                    <a:pt x="168" y="47"/>
                    <a:pt x="169" y="47"/>
                    <a:pt x="169" y="46"/>
                  </a:cubicBezTo>
                  <a:cubicBezTo>
                    <a:pt x="169" y="45"/>
                    <a:pt x="171" y="44"/>
                    <a:pt x="171" y="44"/>
                  </a:cubicBezTo>
                  <a:cubicBezTo>
                    <a:pt x="171" y="43"/>
                    <a:pt x="169" y="43"/>
                    <a:pt x="169" y="42"/>
                  </a:cubicBezTo>
                  <a:cubicBezTo>
                    <a:pt x="169" y="41"/>
                    <a:pt x="167" y="41"/>
                    <a:pt x="167" y="40"/>
                  </a:cubicBezTo>
                  <a:cubicBezTo>
                    <a:pt x="167" y="40"/>
                    <a:pt x="169" y="39"/>
                    <a:pt x="168" y="38"/>
                  </a:cubicBezTo>
                  <a:cubicBezTo>
                    <a:pt x="168" y="38"/>
                    <a:pt x="166" y="37"/>
                    <a:pt x="166" y="36"/>
                  </a:cubicBezTo>
                  <a:cubicBezTo>
                    <a:pt x="166" y="36"/>
                    <a:pt x="168" y="35"/>
                    <a:pt x="168" y="34"/>
                  </a:cubicBezTo>
                  <a:cubicBezTo>
                    <a:pt x="168" y="34"/>
                    <a:pt x="166" y="33"/>
                    <a:pt x="166" y="32"/>
                  </a:cubicBezTo>
                  <a:cubicBezTo>
                    <a:pt x="165" y="32"/>
                    <a:pt x="164" y="31"/>
                    <a:pt x="163" y="31"/>
                  </a:cubicBezTo>
                  <a:cubicBezTo>
                    <a:pt x="163" y="31"/>
                    <a:pt x="162" y="32"/>
                    <a:pt x="162" y="33"/>
                  </a:cubicBezTo>
                  <a:cubicBezTo>
                    <a:pt x="162" y="34"/>
                    <a:pt x="164" y="34"/>
                    <a:pt x="164" y="35"/>
                  </a:cubicBezTo>
                  <a:cubicBezTo>
                    <a:pt x="164" y="35"/>
                    <a:pt x="162" y="36"/>
                    <a:pt x="162" y="37"/>
                  </a:cubicBezTo>
                  <a:cubicBezTo>
                    <a:pt x="162" y="38"/>
                    <a:pt x="164" y="38"/>
                    <a:pt x="164" y="39"/>
                  </a:cubicBezTo>
                  <a:cubicBezTo>
                    <a:pt x="165" y="39"/>
                    <a:pt x="167" y="40"/>
                    <a:pt x="167" y="40"/>
                  </a:cubicBezTo>
                  <a:cubicBezTo>
                    <a:pt x="167" y="41"/>
                    <a:pt x="165" y="42"/>
                    <a:pt x="165" y="43"/>
                  </a:cubicBezTo>
                  <a:cubicBezTo>
                    <a:pt x="165" y="43"/>
                    <a:pt x="167" y="44"/>
                    <a:pt x="167" y="44"/>
                  </a:cubicBezTo>
                  <a:cubicBezTo>
                    <a:pt x="167" y="45"/>
                    <a:pt x="166" y="46"/>
                    <a:pt x="166" y="47"/>
                  </a:cubicBezTo>
                  <a:cubicBezTo>
                    <a:pt x="165" y="47"/>
                    <a:pt x="164" y="48"/>
                    <a:pt x="164" y="49"/>
                  </a:cubicBezTo>
                  <a:cubicBezTo>
                    <a:pt x="164" y="49"/>
                    <a:pt x="166" y="50"/>
                    <a:pt x="166" y="50"/>
                  </a:cubicBezTo>
                  <a:cubicBezTo>
                    <a:pt x="166" y="51"/>
                    <a:pt x="165" y="53"/>
                    <a:pt x="164" y="53"/>
                  </a:cubicBezTo>
                  <a:cubicBezTo>
                    <a:pt x="164" y="53"/>
                    <a:pt x="163" y="51"/>
                    <a:pt x="162" y="51"/>
                  </a:cubicBezTo>
                  <a:cubicBezTo>
                    <a:pt x="162" y="51"/>
                    <a:pt x="161" y="53"/>
                    <a:pt x="160" y="53"/>
                  </a:cubicBezTo>
                  <a:cubicBezTo>
                    <a:pt x="160" y="54"/>
                    <a:pt x="159" y="55"/>
                    <a:pt x="159" y="55"/>
                  </a:cubicBezTo>
                  <a:cubicBezTo>
                    <a:pt x="158" y="56"/>
                    <a:pt x="157" y="57"/>
                    <a:pt x="157" y="58"/>
                  </a:cubicBezTo>
                  <a:cubicBezTo>
                    <a:pt x="157" y="58"/>
                    <a:pt x="159" y="59"/>
                    <a:pt x="159" y="59"/>
                  </a:cubicBezTo>
                  <a:cubicBezTo>
                    <a:pt x="159" y="60"/>
                    <a:pt x="158" y="61"/>
                    <a:pt x="158" y="62"/>
                  </a:cubicBezTo>
                  <a:cubicBezTo>
                    <a:pt x="157" y="62"/>
                    <a:pt x="160" y="63"/>
                    <a:pt x="160" y="63"/>
                  </a:cubicBezTo>
                  <a:cubicBezTo>
                    <a:pt x="160" y="64"/>
                    <a:pt x="158" y="65"/>
                    <a:pt x="158" y="66"/>
                  </a:cubicBezTo>
                  <a:cubicBezTo>
                    <a:pt x="158" y="66"/>
                    <a:pt x="157" y="67"/>
                    <a:pt x="156" y="68"/>
                  </a:cubicBezTo>
                  <a:cubicBezTo>
                    <a:pt x="156" y="68"/>
                    <a:pt x="154" y="66"/>
                    <a:pt x="154" y="66"/>
                  </a:cubicBezTo>
                  <a:cubicBezTo>
                    <a:pt x="154" y="65"/>
                    <a:pt x="156" y="65"/>
                    <a:pt x="156" y="64"/>
                  </a:cubicBezTo>
                  <a:cubicBezTo>
                    <a:pt x="156" y="63"/>
                    <a:pt x="154" y="63"/>
                    <a:pt x="154" y="62"/>
                  </a:cubicBezTo>
                  <a:cubicBezTo>
                    <a:pt x="154" y="62"/>
                    <a:pt x="155" y="60"/>
                    <a:pt x="155" y="60"/>
                  </a:cubicBezTo>
                  <a:cubicBezTo>
                    <a:pt x="155" y="59"/>
                    <a:pt x="154" y="59"/>
                    <a:pt x="153" y="58"/>
                  </a:cubicBezTo>
                  <a:cubicBezTo>
                    <a:pt x="153" y="58"/>
                    <a:pt x="151" y="57"/>
                    <a:pt x="151" y="57"/>
                  </a:cubicBezTo>
                  <a:cubicBezTo>
                    <a:pt x="151" y="56"/>
                    <a:pt x="152" y="55"/>
                    <a:pt x="153" y="54"/>
                  </a:cubicBezTo>
                  <a:cubicBezTo>
                    <a:pt x="153" y="54"/>
                    <a:pt x="154" y="53"/>
                    <a:pt x="154" y="52"/>
                  </a:cubicBezTo>
                  <a:cubicBezTo>
                    <a:pt x="154" y="52"/>
                    <a:pt x="156" y="50"/>
                    <a:pt x="156" y="50"/>
                  </a:cubicBezTo>
                  <a:cubicBezTo>
                    <a:pt x="156" y="49"/>
                    <a:pt x="154" y="49"/>
                    <a:pt x="154" y="48"/>
                  </a:cubicBezTo>
                  <a:cubicBezTo>
                    <a:pt x="154" y="48"/>
                    <a:pt x="152" y="47"/>
                    <a:pt x="151" y="46"/>
                  </a:cubicBezTo>
                  <a:cubicBezTo>
                    <a:pt x="151" y="47"/>
                    <a:pt x="150" y="48"/>
                    <a:pt x="150" y="49"/>
                  </a:cubicBezTo>
                  <a:cubicBezTo>
                    <a:pt x="150" y="49"/>
                    <a:pt x="148" y="51"/>
                    <a:pt x="148" y="51"/>
                  </a:cubicBezTo>
                  <a:cubicBezTo>
                    <a:pt x="148" y="51"/>
                    <a:pt x="150" y="52"/>
                    <a:pt x="150" y="53"/>
                  </a:cubicBezTo>
                  <a:cubicBezTo>
                    <a:pt x="150" y="53"/>
                    <a:pt x="149" y="54"/>
                    <a:pt x="149" y="55"/>
                  </a:cubicBezTo>
                  <a:cubicBezTo>
                    <a:pt x="148" y="56"/>
                    <a:pt x="147" y="56"/>
                    <a:pt x="147" y="57"/>
                  </a:cubicBezTo>
                  <a:cubicBezTo>
                    <a:pt x="146" y="58"/>
                    <a:pt x="146" y="59"/>
                    <a:pt x="145" y="59"/>
                  </a:cubicBezTo>
                  <a:cubicBezTo>
                    <a:pt x="145" y="59"/>
                    <a:pt x="143" y="58"/>
                    <a:pt x="143" y="58"/>
                  </a:cubicBezTo>
                  <a:cubicBezTo>
                    <a:pt x="143" y="57"/>
                    <a:pt x="145" y="56"/>
                    <a:pt x="145" y="55"/>
                  </a:cubicBezTo>
                  <a:cubicBezTo>
                    <a:pt x="144" y="55"/>
                    <a:pt x="143" y="54"/>
                    <a:pt x="142" y="54"/>
                  </a:cubicBezTo>
                  <a:cubicBezTo>
                    <a:pt x="142" y="54"/>
                    <a:pt x="141" y="56"/>
                    <a:pt x="141" y="56"/>
                  </a:cubicBezTo>
                  <a:cubicBezTo>
                    <a:pt x="140" y="56"/>
                    <a:pt x="139" y="54"/>
                    <a:pt x="138" y="54"/>
                  </a:cubicBezTo>
                  <a:cubicBezTo>
                    <a:pt x="138" y="54"/>
                    <a:pt x="137" y="56"/>
                    <a:pt x="137" y="56"/>
                  </a:cubicBezTo>
                  <a:cubicBezTo>
                    <a:pt x="136" y="57"/>
                    <a:pt x="136" y="58"/>
                    <a:pt x="135" y="59"/>
                  </a:cubicBezTo>
                  <a:cubicBezTo>
                    <a:pt x="134" y="60"/>
                    <a:pt x="133" y="62"/>
                    <a:pt x="132" y="63"/>
                  </a:cubicBezTo>
                  <a:cubicBezTo>
                    <a:pt x="130" y="62"/>
                    <a:pt x="129" y="61"/>
                    <a:pt x="127" y="60"/>
                  </a:cubicBezTo>
                  <a:cubicBezTo>
                    <a:pt x="128" y="59"/>
                    <a:pt x="128" y="58"/>
                    <a:pt x="129" y="57"/>
                  </a:cubicBezTo>
                  <a:cubicBezTo>
                    <a:pt x="129" y="57"/>
                    <a:pt x="131" y="56"/>
                    <a:pt x="131" y="55"/>
                  </a:cubicBezTo>
                  <a:cubicBezTo>
                    <a:pt x="131" y="55"/>
                    <a:pt x="128" y="54"/>
                    <a:pt x="128" y="54"/>
                  </a:cubicBezTo>
                  <a:cubicBezTo>
                    <a:pt x="129" y="53"/>
                    <a:pt x="130" y="51"/>
                    <a:pt x="130" y="51"/>
                  </a:cubicBezTo>
                  <a:cubicBezTo>
                    <a:pt x="130" y="51"/>
                    <a:pt x="132" y="53"/>
                    <a:pt x="132" y="53"/>
                  </a:cubicBezTo>
                  <a:cubicBezTo>
                    <a:pt x="133" y="53"/>
                    <a:pt x="134" y="51"/>
                    <a:pt x="134" y="51"/>
                  </a:cubicBezTo>
                  <a:cubicBezTo>
                    <a:pt x="135" y="50"/>
                    <a:pt x="135" y="49"/>
                    <a:pt x="136" y="49"/>
                  </a:cubicBezTo>
                  <a:cubicBezTo>
                    <a:pt x="136" y="48"/>
                    <a:pt x="137" y="47"/>
                    <a:pt x="137" y="46"/>
                  </a:cubicBezTo>
                  <a:cubicBezTo>
                    <a:pt x="138" y="46"/>
                    <a:pt x="139" y="45"/>
                    <a:pt x="139" y="44"/>
                  </a:cubicBezTo>
                  <a:cubicBezTo>
                    <a:pt x="140" y="43"/>
                    <a:pt x="140" y="43"/>
                    <a:pt x="141" y="42"/>
                  </a:cubicBezTo>
                  <a:cubicBezTo>
                    <a:pt x="141" y="42"/>
                    <a:pt x="139" y="40"/>
                    <a:pt x="139" y="40"/>
                  </a:cubicBezTo>
                  <a:cubicBezTo>
                    <a:pt x="138" y="40"/>
                    <a:pt x="138" y="42"/>
                    <a:pt x="137" y="42"/>
                  </a:cubicBezTo>
                  <a:cubicBezTo>
                    <a:pt x="136" y="42"/>
                    <a:pt x="135" y="40"/>
                    <a:pt x="135" y="41"/>
                  </a:cubicBezTo>
                  <a:cubicBezTo>
                    <a:pt x="134" y="41"/>
                    <a:pt x="133" y="42"/>
                    <a:pt x="133" y="43"/>
                  </a:cubicBezTo>
                  <a:cubicBezTo>
                    <a:pt x="133" y="43"/>
                    <a:pt x="135" y="44"/>
                    <a:pt x="135" y="45"/>
                  </a:cubicBezTo>
                  <a:cubicBezTo>
                    <a:pt x="135" y="45"/>
                    <a:pt x="134" y="47"/>
                    <a:pt x="133" y="47"/>
                  </a:cubicBezTo>
                  <a:cubicBezTo>
                    <a:pt x="133" y="47"/>
                    <a:pt x="131" y="45"/>
                    <a:pt x="131" y="45"/>
                  </a:cubicBezTo>
                  <a:cubicBezTo>
                    <a:pt x="131" y="46"/>
                    <a:pt x="130" y="47"/>
                    <a:pt x="130" y="47"/>
                  </a:cubicBezTo>
                  <a:cubicBezTo>
                    <a:pt x="129" y="48"/>
                    <a:pt x="128" y="49"/>
                    <a:pt x="128" y="50"/>
                  </a:cubicBezTo>
                  <a:cubicBezTo>
                    <a:pt x="127" y="50"/>
                    <a:pt x="127" y="51"/>
                    <a:pt x="126" y="52"/>
                  </a:cubicBezTo>
                  <a:cubicBezTo>
                    <a:pt x="126" y="52"/>
                    <a:pt x="125" y="54"/>
                    <a:pt x="124" y="54"/>
                  </a:cubicBezTo>
                  <a:cubicBezTo>
                    <a:pt x="124" y="54"/>
                    <a:pt x="122" y="52"/>
                    <a:pt x="122" y="52"/>
                  </a:cubicBezTo>
                  <a:cubicBezTo>
                    <a:pt x="122" y="52"/>
                    <a:pt x="121" y="54"/>
                    <a:pt x="121" y="55"/>
                  </a:cubicBezTo>
                  <a:cubicBezTo>
                    <a:pt x="120" y="55"/>
                    <a:pt x="119" y="56"/>
                    <a:pt x="119" y="57"/>
                  </a:cubicBezTo>
                  <a:cubicBezTo>
                    <a:pt x="118" y="57"/>
                    <a:pt x="118" y="59"/>
                    <a:pt x="117" y="59"/>
                  </a:cubicBezTo>
                  <a:cubicBezTo>
                    <a:pt x="117" y="59"/>
                    <a:pt x="115" y="57"/>
                    <a:pt x="115" y="57"/>
                  </a:cubicBezTo>
                  <a:cubicBezTo>
                    <a:pt x="114" y="57"/>
                    <a:pt x="114" y="59"/>
                    <a:pt x="113" y="60"/>
                  </a:cubicBezTo>
                  <a:cubicBezTo>
                    <a:pt x="113" y="60"/>
                    <a:pt x="112" y="58"/>
                    <a:pt x="111" y="58"/>
                  </a:cubicBezTo>
                  <a:cubicBezTo>
                    <a:pt x="111" y="58"/>
                    <a:pt x="110" y="60"/>
                    <a:pt x="109" y="60"/>
                  </a:cubicBezTo>
                  <a:cubicBezTo>
                    <a:pt x="109" y="60"/>
                    <a:pt x="108" y="59"/>
                    <a:pt x="107" y="58"/>
                  </a:cubicBezTo>
                  <a:cubicBezTo>
                    <a:pt x="106" y="58"/>
                    <a:pt x="106" y="57"/>
                    <a:pt x="105" y="57"/>
                  </a:cubicBezTo>
                  <a:cubicBezTo>
                    <a:pt x="104" y="56"/>
                    <a:pt x="103" y="55"/>
                    <a:pt x="103" y="55"/>
                  </a:cubicBezTo>
                  <a:cubicBezTo>
                    <a:pt x="102" y="55"/>
                    <a:pt x="101" y="57"/>
                    <a:pt x="101" y="57"/>
                  </a:cubicBezTo>
                  <a:cubicBezTo>
                    <a:pt x="101" y="57"/>
                    <a:pt x="103" y="59"/>
                    <a:pt x="103" y="59"/>
                  </a:cubicBezTo>
                  <a:cubicBezTo>
                    <a:pt x="103" y="59"/>
                    <a:pt x="102" y="61"/>
                    <a:pt x="101" y="61"/>
                  </a:cubicBezTo>
                  <a:cubicBezTo>
                    <a:pt x="101" y="61"/>
                    <a:pt x="99" y="60"/>
                    <a:pt x="99" y="59"/>
                  </a:cubicBezTo>
                  <a:cubicBezTo>
                    <a:pt x="99" y="59"/>
                    <a:pt x="101" y="57"/>
                    <a:pt x="101" y="57"/>
                  </a:cubicBezTo>
                  <a:cubicBezTo>
                    <a:pt x="101" y="57"/>
                    <a:pt x="99" y="56"/>
                    <a:pt x="99" y="56"/>
                  </a:cubicBezTo>
                  <a:cubicBezTo>
                    <a:pt x="98" y="55"/>
                    <a:pt x="97" y="54"/>
                    <a:pt x="96" y="54"/>
                  </a:cubicBezTo>
                  <a:cubicBezTo>
                    <a:pt x="96" y="53"/>
                    <a:pt x="95" y="53"/>
                    <a:pt x="94" y="52"/>
                  </a:cubicBezTo>
                  <a:cubicBezTo>
                    <a:pt x="93" y="52"/>
                    <a:pt x="93" y="51"/>
                    <a:pt x="92" y="50"/>
                  </a:cubicBezTo>
                  <a:cubicBezTo>
                    <a:pt x="91" y="50"/>
                    <a:pt x="90" y="49"/>
                    <a:pt x="90" y="49"/>
                  </a:cubicBezTo>
                  <a:cubicBezTo>
                    <a:pt x="89" y="49"/>
                    <a:pt x="89" y="50"/>
                    <a:pt x="88" y="51"/>
                  </a:cubicBezTo>
                  <a:cubicBezTo>
                    <a:pt x="88" y="51"/>
                    <a:pt x="87" y="53"/>
                    <a:pt x="86" y="53"/>
                  </a:cubicBezTo>
                  <a:cubicBezTo>
                    <a:pt x="86" y="53"/>
                    <a:pt x="84" y="51"/>
                    <a:pt x="84" y="51"/>
                  </a:cubicBezTo>
                  <a:cubicBezTo>
                    <a:pt x="83" y="52"/>
                    <a:pt x="83" y="53"/>
                    <a:pt x="82" y="54"/>
                  </a:cubicBezTo>
                  <a:cubicBezTo>
                    <a:pt x="82" y="54"/>
                    <a:pt x="81" y="55"/>
                    <a:pt x="81" y="56"/>
                  </a:cubicBezTo>
                  <a:cubicBezTo>
                    <a:pt x="80" y="57"/>
                    <a:pt x="79" y="57"/>
                    <a:pt x="79" y="58"/>
                  </a:cubicBezTo>
                  <a:cubicBezTo>
                    <a:pt x="78" y="59"/>
                    <a:pt x="78" y="60"/>
                    <a:pt x="77" y="60"/>
                  </a:cubicBezTo>
                  <a:cubicBezTo>
                    <a:pt x="77" y="61"/>
                    <a:pt x="76" y="63"/>
                    <a:pt x="76" y="63"/>
                  </a:cubicBezTo>
                  <a:cubicBezTo>
                    <a:pt x="75" y="63"/>
                    <a:pt x="73" y="61"/>
                    <a:pt x="73" y="61"/>
                  </a:cubicBezTo>
                  <a:cubicBezTo>
                    <a:pt x="73" y="61"/>
                    <a:pt x="75" y="59"/>
                    <a:pt x="75" y="59"/>
                  </a:cubicBezTo>
                  <a:cubicBezTo>
                    <a:pt x="75" y="58"/>
                    <a:pt x="73" y="57"/>
                    <a:pt x="73" y="57"/>
                  </a:cubicBezTo>
                  <a:cubicBezTo>
                    <a:pt x="72" y="57"/>
                    <a:pt x="71" y="59"/>
                    <a:pt x="71" y="59"/>
                  </a:cubicBezTo>
                  <a:cubicBezTo>
                    <a:pt x="70" y="59"/>
                    <a:pt x="69" y="58"/>
                    <a:pt x="69" y="58"/>
                  </a:cubicBezTo>
                  <a:cubicBezTo>
                    <a:pt x="68" y="57"/>
                    <a:pt x="67" y="56"/>
                    <a:pt x="67" y="56"/>
                  </a:cubicBezTo>
                  <a:cubicBezTo>
                    <a:pt x="66" y="55"/>
                    <a:pt x="65" y="55"/>
                    <a:pt x="64" y="54"/>
                  </a:cubicBezTo>
                  <a:cubicBezTo>
                    <a:pt x="64" y="55"/>
                    <a:pt x="63" y="56"/>
                    <a:pt x="63" y="56"/>
                  </a:cubicBezTo>
                  <a:close/>
                  <a:moveTo>
                    <a:pt x="163" y="13"/>
                  </a:moveTo>
                  <a:cubicBezTo>
                    <a:pt x="163" y="13"/>
                    <a:pt x="162" y="15"/>
                    <a:pt x="161" y="15"/>
                  </a:cubicBezTo>
                  <a:cubicBezTo>
                    <a:pt x="161" y="16"/>
                    <a:pt x="160" y="17"/>
                    <a:pt x="160" y="17"/>
                  </a:cubicBezTo>
                  <a:cubicBezTo>
                    <a:pt x="159" y="18"/>
                    <a:pt x="162" y="19"/>
                    <a:pt x="162" y="19"/>
                  </a:cubicBezTo>
                  <a:cubicBezTo>
                    <a:pt x="162" y="19"/>
                    <a:pt x="160" y="21"/>
                    <a:pt x="160" y="21"/>
                  </a:cubicBezTo>
                  <a:cubicBezTo>
                    <a:pt x="160" y="21"/>
                    <a:pt x="162" y="23"/>
                    <a:pt x="162" y="23"/>
                  </a:cubicBezTo>
                  <a:cubicBezTo>
                    <a:pt x="163" y="23"/>
                    <a:pt x="164" y="21"/>
                    <a:pt x="164" y="21"/>
                  </a:cubicBezTo>
                  <a:cubicBezTo>
                    <a:pt x="165" y="20"/>
                    <a:pt x="165" y="19"/>
                    <a:pt x="166" y="18"/>
                  </a:cubicBezTo>
                  <a:cubicBezTo>
                    <a:pt x="166" y="18"/>
                    <a:pt x="164" y="17"/>
                    <a:pt x="164" y="17"/>
                  </a:cubicBezTo>
                  <a:cubicBezTo>
                    <a:pt x="163" y="16"/>
                    <a:pt x="165" y="15"/>
                    <a:pt x="165" y="15"/>
                  </a:cubicBezTo>
                  <a:cubicBezTo>
                    <a:pt x="165" y="15"/>
                    <a:pt x="163" y="13"/>
                    <a:pt x="163" y="13"/>
                  </a:cubicBezTo>
                  <a:close/>
                  <a:moveTo>
                    <a:pt x="367" y="24"/>
                  </a:moveTo>
                  <a:cubicBezTo>
                    <a:pt x="367" y="24"/>
                    <a:pt x="368" y="21"/>
                    <a:pt x="368" y="21"/>
                  </a:cubicBezTo>
                  <a:cubicBezTo>
                    <a:pt x="368" y="21"/>
                    <a:pt x="367" y="20"/>
                    <a:pt x="366" y="20"/>
                  </a:cubicBezTo>
                  <a:cubicBezTo>
                    <a:pt x="366" y="19"/>
                    <a:pt x="364" y="18"/>
                    <a:pt x="364" y="18"/>
                  </a:cubicBezTo>
                  <a:cubicBezTo>
                    <a:pt x="364" y="18"/>
                    <a:pt x="363" y="20"/>
                    <a:pt x="362" y="20"/>
                  </a:cubicBezTo>
                  <a:cubicBezTo>
                    <a:pt x="362" y="21"/>
                    <a:pt x="361" y="22"/>
                    <a:pt x="361" y="22"/>
                  </a:cubicBezTo>
                  <a:cubicBezTo>
                    <a:pt x="360" y="23"/>
                    <a:pt x="359" y="24"/>
                    <a:pt x="359" y="25"/>
                  </a:cubicBezTo>
                  <a:cubicBezTo>
                    <a:pt x="359" y="25"/>
                    <a:pt x="357" y="26"/>
                    <a:pt x="357" y="27"/>
                  </a:cubicBezTo>
                  <a:cubicBezTo>
                    <a:pt x="357" y="27"/>
                    <a:pt x="359" y="29"/>
                    <a:pt x="359" y="29"/>
                  </a:cubicBezTo>
                  <a:cubicBezTo>
                    <a:pt x="360" y="28"/>
                    <a:pt x="361" y="27"/>
                    <a:pt x="361" y="26"/>
                  </a:cubicBezTo>
                  <a:cubicBezTo>
                    <a:pt x="362" y="25"/>
                    <a:pt x="363" y="23"/>
                    <a:pt x="365" y="22"/>
                  </a:cubicBezTo>
                  <a:cubicBezTo>
                    <a:pt x="365" y="22"/>
                    <a:pt x="366" y="24"/>
                    <a:pt x="367" y="24"/>
                  </a:cubicBezTo>
                  <a:close/>
                  <a:moveTo>
                    <a:pt x="592" y="15"/>
                  </a:moveTo>
                  <a:cubicBezTo>
                    <a:pt x="592" y="16"/>
                    <a:pt x="591" y="17"/>
                    <a:pt x="590" y="18"/>
                  </a:cubicBezTo>
                  <a:cubicBezTo>
                    <a:pt x="590" y="18"/>
                    <a:pt x="593" y="19"/>
                    <a:pt x="593" y="19"/>
                  </a:cubicBezTo>
                  <a:cubicBezTo>
                    <a:pt x="593" y="20"/>
                    <a:pt x="591" y="21"/>
                    <a:pt x="591" y="21"/>
                  </a:cubicBezTo>
                  <a:cubicBezTo>
                    <a:pt x="591" y="22"/>
                    <a:pt x="590" y="23"/>
                    <a:pt x="589" y="24"/>
                  </a:cubicBezTo>
                  <a:cubicBezTo>
                    <a:pt x="589" y="24"/>
                    <a:pt x="588" y="25"/>
                    <a:pt x="587" y="26"/>
                  </a:cubicBezTo>
                  <a:cubicBezTo>
                    <a:pt x="588" y="26"/>
                    <a:pt x="589" y="28"/>
                    <a:pt x="590" y="28"/>
                  </a:cubicBezTo>
                  <a:cubicBezTo>
                    <a:pt x="590" y="27"/>
                    <a:pt x="591" y="26"/>
                    <a:pt x="591" y="25"/>
                  </a:cubicBezTo>
                  <a:cubicBezTo>
                    <a:pt x="592" y="25"/>
                    <a:pt x="593" y="24"/>
                    <a:pt x="593" y="23"/>
                  </a:cubicBezTo>
                  <a:cubicBezTo>
                    <a:pt x="594" y="22"/>
                    <a:pt x="594" y="22"/>
                    <a:pt x="595" y="21"/>
                  </a:cubicBezTo>
                  <a:cubicBezTo>
                    <a:pt x="596" y="19"/>
                    <a:pt x="597" y="18"/>
                    <a:pt x="598" y="16"/>
                  </a:cubicBezTo>
                  <a:cubicBezTo>
                    <a:pt x="597" y="15"/>
                    <a:pt x="595" y="14"/>
                    <a:pt x="594" y="13"/>
                  </a:cubicBezTo>
                  <a:cubicBezTo>
                    <a:pt x="593" y="14"/>
                    <a:pt x="593" y="15"/>
                    <a:pt x="592" y="15"/>
                  </a:cubicBezTo>
                  <a:close/>
                  <a:moveTo>
                    <a:pt x="554" y="57"/>
                  </a:moveTo>
                  <a:cubicBezTo>
                    <a:pt x="554" y="56"/>
                    <a:pt x="555" y="55"/>
                    <a:pt x="555" y="54"/>
                  </a:cubicBezTo>
                  <a:cubicBezTo>
                    <a:pt x="555" y="54"/>
                    <a:pt x="553" y="53"/>
                    <a:pt x="553" y="53"/>
                  </a:cubicBezTo>
                  <a:cubicBezTo>
                    <a:pt x="553" y="52"/>
                    <a:pt x="555" y="51"/>
                    <a:pt x="555" y="50"/>
                  </a:cubicBezTo>
                  <a:cubicBezTo>
                    <a:pt x="555" y="50"/>
                    <a:pt x="553" y="49"/>
                    <a:pt x="552" y="49"/>
                  </a:cubicBezTo>
                  <a:cubicBezTo>
                    <a:pt x="552" y="48"/>
                    <a:pt x="554" y="47"/>
                    <a:pt x="554" y="46"/>
                  </a:cubicBezTo>
                  <a:cubicBezTo>
                    <a:pt x="554" y="46"/>
                    <a:pt x="556" y="45"/>
                    <a:pt x="556" y="44"/>
                  </a:cubicBezTo>
                  <a:cubicBezTo>
                    <a:pt x="556" y="44"/>
                    <a:pt x="554" y="43"/>
                    <a:pt x="554" y="43"/>
                  </a:cubicBezTo>
                  <a:cubicBezTo>
                    <a:pt x="553" y="43"/>
                    <a:pt x="553" y="44"/>
                    <a:pt x="552" y="45"/>
                  </a:cubicBezTo>
                  <a:cubicBezTo>
                    <a:pt x="551" y="45"/>
                    <a:pt x="551" y="46"/>
                    <a:pt x="550" y="47"/>
                  </a:cubicBezTo>
                  <a:cubicBezTo>
                    <a:pt x="550" y="48"/>
                    <a:pt x="549" y="49"/>
                    <a:pt x="549" y="49"/>
                  </a:cubicBezTo>
                  <a:cubicBezTo>
                    <a:pt x="548" y="50"/>
                    <a:pt x="551" y="50"/>
                    <a:pt x="551" y="51"/>
                  </a:cubicBezTo>
                  <a:cubicBezTo>
                    <a:pt x="551" y="52"/>
                    <a:pt x="549" y="52"/>
                    <a:pt x="549" y="53"/>
                  </a:cubicBezTo>
                  <a:cubicBezTo>
                    <a:pt x="549" y="54"/>
                    <a:pt x="551" y="54"/>
                    <a:pt x="551" y="55"/>
                  </a:cubicBezTo>
                  <a:cubicBezTo>
                    <a:pt x="551" y="55"/>
                    <a:pt x="550" y="57"/>
                    <a:pt x="550" y="57"/>
                  </a:cubicBezTo>
                  <a:cubicBezTo>
                    <a:pt x="550" y="58"/>
                    <a:pt x="552" y="58"/>
                    <a:pt x="552" y="59"/>
                  </a:cubicBezTo>
                  <a:cubicBezTo>
                    <a:pt x="552" y="58"/>
                    <a:pt x="553" y="57"/>
                    <a:pt x="554" y="57"/>
                  </a:cubicBezTo>
                  <a:close/>
                  <a:moveTo>
                    <a:pt x="352" y="51"/>
                  </a:moveTo>
                  <a:cubicBezTo>
                    <a:pt x="351" y="50"/>
                    <a:pt x="350" y="49"/>
                    <a:pt x="348" y="48"/>
                  </a:cubicBezTo>
                  <a:cubicBezTo>
                    <a:pt x="347" y="50"/>
                    <a:pt x="346" y="51"/>
                    <a:pt x="345" y="53"/>
                  </a:cubicBezTo>
                  <a:cubicBezTo>
                    <a:pt x="346" y="54"/>
                    <a:pt x="348" y="55"/>
                    <a:pt x="349" y="56"/>
                  </a:cubicBezTo>
                  <a:cubicBezTo>
                    <a:pt x="350" y="54"/>
                    <a:pt x="351" y="53"/>
                    <a:pt x="352" y="51"/>
                  </a:cubicBezTo>
                  <a:close/>
                  <a:moveTo>
                    <a:pt x="11" y="45"/>
                  </a:moveTo>
                  <a:cubicBezTo>
                    <a:pt x="11" y="45"/>
                    <a:pt x="13" y="47"/>
                    <a:pt x="13" y="47"/>
                  </a:cubicBezTo>
                  <a:cubicBezTo>
                    <a:pt x="14" y="47"/>
                    <a:pt x="15" y="45"/>
                    <a:pt x="15" y="45"/>
                  </a:cubicBezTo>
                  <a:cubicBezTo>
                    <a:pt x="15" y="44"/>
                    <a:pt x="13" y="43"/>
                    <a:pt x="13" y="43"/>
                  </a:cubicBezTo>
                  <a:cubicBezTo>
                    <a:pt x="12" y="43"/>
                    <a:pt x="11" y="41"/>
                    <a:pt x="11" y="41"/>
                  </a:cubicBezTo>
                  <a:cubicBezTo>
                    <a:pt x="10" y="41"/>
                    <a:pt x="9" y="43"/>
                    <a:pt x="9" y="44"/>
                  </a:cubicBezTo>
                  <a:cubicBezTo>
                    <a:pt x="9" y="44"/>
                    <a:pt x="7" y="45"/>
                    <a:pt x="7" y="46"/>
                  </a:cubicBezTo>
                  <a:cubicBezTo>
                    <a:pt x="7" y="46"/>
                    <a:pt x="9" y="47"/>
                    <a:pt x="9" y="47"/>
                  </a:cubicBezTo>
                  <a:cubicBezTo>
                    <a:pt x="10" y="47"/>
                    <a:pt x="10" y="45"/>
                    <a:pt x="11" y="45"/>
                  </a:cubicBezTo>
                  <a:close/>
                  <a:moveTo>
                    <a:pt x="51" y="44"/>
                  </a:moveTo>
                  <a:cubicBezTo>
                    <a:pt x="51" y="44"/>
                    <a:pt x="52" y="42"/>
                    <a:pt x="53" y="42"/>
                  </a:cubicBezTo>
                  <a:cubicBezTo>
                    <a:pt x="53" y="42"/>
                    <a:pt x="55" y="44"/>
                    <a:pt x="55" y="43"/>
                  </a:cubicBezTo>
                  <a:cubicBezTo>
                    <a:pt x="55" y="43"/>
                    <a:pt x="56" y="42"/>
                    <a:pt x="57" y="41"/>
                  </a:cubicBezTo>
                  <a:cubicBezTo>
                    <a:pt x="57" y="40"/>
                    <a:pt x="58" y="40"/>
                    <a:pt x="58" y="39"/>
                  </a:cubicBezTo>
                  <a:cubicBezTo>
                    <a:pt x="57" y="39"/>
                    <a:pt x="57" y="37"/>
                    <a:pt x="56" y="37"/>
                  </a:cubicBezTo>
                  <a:cubicBezTo>
                    <a:pt x="56" y="37"/>
                    <a:pt x="55" y="39"/>
                    <a:pt x="54" y="39"/>
                  </a:cubicBezTo>
                  <a:cubicBezTo>
                    <a:pt x="54" y="39"/>
                    <a:pt x="52" y="38"/>
                    <a:pt x="52" y="38"/>
                  </a:cubicBezTo>
                  <a:cubicBezTo>
                    <a:pt x="52" y="38"/>
                    <a:pt x="51" y="39"/>
                    <a:pt x="50" y="40"/>
                  </a:cubicBezTo>
                  <a:cubicBezTo>
                    <a:pt x="50" y="41"/>
                    <a:pt x="49" y="41"/>
                    <a:pt x="49" y="42"/>
                  </a:cubicBezTo>
                  <a:cubicBezTo>
                    <a:pt x="50" y="42"/>
                    <a:pt x="50" y="44"/>
                    <a:pt x="51" y="44"/>
                  </a:cubicBezTo>
                  <a:close/>
                  <a:moveTo>
                    <a:pt x="63" y="28"/>
                  </a:moveTo>
                  <a:cubicBezTo>
                    <a:pt x="63" y="28"/>
                    <a:pt x="61" y="27"/>
                    <a:pt x="61" y="27"/>
                  </a:cubicBezTo>
                  <a:cubicBezTo>
                    <a:pt x="60" y="26"/>
                    <a:pt x="59" y="25"/>
                    <a:pt x="58" y="25"/>
                  </a:cubicBezTo>
                  <a:cubicBezTo>
                    <a:pt x="58" y="25"/>
                    <a:pt x="57" y="27"/>
                    <a:pt x="57" y="27"/>
                  </a:cubicBezTo>
                  <a:cubicBezTo>
                    <a:pt x="56" y="27"/>
                    <a:pt x="55" y="29"/>
                    <a:pt x="55" y="29"/>
                  </a:cubicBezTo>
                  <a:cubicBezTo>
                    <a:pt x="55" y="30"/>
                    <a:pt x="57" y="31"/>
                    <a:pt x="57" y="31"/>
                  </a:cubicBezTo>
                  <a:cubicBezTo>
                    <a:pt x="58" y="31"/>
                    <a:pt x="59" y="33"/>
                    <a:pt x="59" y="33"/>
                  </a:cubicBezTo>
                  <a:cubicBezTo>
                    <a:pt x="60" y="33"/>
                    <a:pt x="61" y="31"/>
                    <a:pt x="61" y="30"/>
                  </a:cubicBezTo>
                  <a:cubicBezTo>
                    <a:pt x="61" y="30"/>
                    <a:pt x="63" y="29"/>
                    <a:pt x="63" y="28"/>
                  </a:cubicBezTo>
                  <a:close/>
                  <a:moveTo>
                    <a:pt x="108" y="48"/>
                  </a:moveTo>
                  <a:cubicBezTo>
                    <a:pt x="108" y="48"/>
                    <a:pt x="106" y="47"/>
                    <a:pt x="105" y="47"/>
                  </a:cubicBezTo>
                  <a:cubicBezTo>
                    <a:pt x="105" y="46"/>
                    <a:pt x="103" y="45"/>
                    <a:pt x="103" y="45"/>
                  </a:cubicBezTo>
                  <a:cubicBezTo>
                    <a:pt x="103" y="45"/>
                    <a:pt x="102" y="47"/>
                    <a:pt x="101" y="47"/>
                  </a:cubicBezTo>
                  <a:cubicBezTo>
                    <a:pt x="101" y="47"/>
                    <a:pt x="100" y="49"/>
                    <a:pt x="100" y="49"/>
                  </a:cubicBezTo>
                  <a:cubicBezTo>
                    <a:pt x="100" y="50"/>
                    <a:pt x="102" y="51"/>
                    <a:pt x="102" y="51"/>
                  </a:cubicBezTo>
                  <a:cubicBezTo>
                    <a:pt x="102" y="51"/>
                    <a:pt x="104" y="53"/>
                    <a:pt x="104" y="53"/>
                  </a:cubicBezTo>
                  <a:cubicBezTo>
                    <a:pt x="105" y="53"/>
                    <a:pt x="106" y="51"/>
                    <a:pt x="106" y="51"/>
                  </a:cubicBezTo>
                  <a:cubicBezTo>
                    <a:pt x="106" y="50"/>
                    <a:pt x="108" y="49"/>
                    <a:pt x="108" y="48"/>
                  </a:cubicBezTo>
                  <a:close/>
                  <a:moveTo>
                    <a:pt x="116" y="51"/>
                  </a:moveTo>
                  <a:cubicBezTo>
                    <a:pt x="116" y="51"/>
                    <a:pt x="117" y="49"/>
                    <a:pt x="118" y="49"/>
                  </a:cubicBezTo>
                  <a:cubicBezTo>
                    <a:pt x="118" y="48"/>
                    <a:pt x="119" y="47"/>
                    <a:pt x="119" y="47"/>
                  </a:cubicBezTo>
                  <a:cubicBezTo>
                    <a:pt x="120" y="46"/>
                    <a:pt x="121" y="45"/>
                    <a:pt x="121" y="44"/>
                  </a:cubicBezTo>
                  <a:cubicBezTo>
                    <a:pt x="121" y="44"/>
                    <a:pt x="119" y="43"/>
                    <a:pt x="119" y="43"/>
                  </a:cubicBezTo>
                  <a:cubicBezTo>
                    <a:pt x="119" y="43"/>
                    <a:pt x="117" y="41"/>
                    <a:pt x="117" y="41"/>
                  </a:cubicBezTo>
                  <a:cubicBezTo>
                    <a:pt x="116" y="41"/>
                    <a:pt x="115" y="43"/>
                    <a:pt x="115" y="43"/>
                  </a:cubicBezTo>
                  <a:cubicBezTo>
                    <a:pt x="114" y="44"/>
                    <a:pt x="114" y="45"/>
                    <a:pt x="113" y="46"/>
                  </a:cubicBezTo>
                  <a:cubicBezTo>
                    <a:pt x="113" y="46"/>
                    <a:pt x="115" y="47"/>
                    <a:pt x="116" y="47"/>
                  </a:cubicBezTo>
                  <a:cubicBezTo>
                    <a:pt x="116" y="48"/>
                    <a:pt x="114" y="49"/>
                    <a:pt x="114" y="49"/>
                  </a:cubicBezTo>
                  <a:cubicBezTo>
                    <a:pt x="114" y="49"/>
                    <a:pt x="116" y="51"/>
                    <a:pt x="116" y="51"/>
                  </a:cubicBezTo>
                  <a:close/>
                  <a:moveTo>
                    <a:pt x="177" y="27"/>
                  </a:moveTo>
                  <a:cubicBezTo>
                    <a:pt x="178" y="27"/>
                    <a:pt x="178" y="29"/>
                    <a:pt x="179" y="29"/>
                  </a:cubicBezTo>
                  <a:cubicBezTo>
                    <a:pt x="180" y="29"/>
                    <a:pt x="180" y="27"/>
                    <a:pt x="181" y="26"/>
                  </a:cubicBezTo>
                  <a:cubicBezTo>
                    <a:pt x="181" y="26"/>
                    <a:pt x="182" y="24"/>
                    <a:pt x="183" y="24"/>
                  </a:cubicBezTo>
                  <a:cubicBezTo>
                    <a:pt x="183" y="24"/>
                    <a:pt x="185" y="26"/>
                    <a:pt x="185" y="26"/>
                  </a:cubicBezTo>
                  <a:cubicBezTo>
                    <a:pt x="185" y="25"/>
                    <a:pt x="186" y="24"/>
                    <a:pt x="186" y="24"/>
                  </a:cubicBezTo>
                  <a:cubicBezTo>
                    <a:pt x="188" y="22"/>
                    <a:pt x="189" y="21"/>
                    <a:pt x="190" y="19"/>
                  </a:cubicBezTo>
                  <a:cubicBezTo>
                    <a:pt x="191" y="19"/>
                    <a:pt x="191" y="21"/>
                    <a:pt x="192" y="21"/>
                  </a:cubicBezTo>
                  <a:cubicBezTo>
                    <a:pt x="192" y="21"/>
                    <a:pt x="194" y="19"/>
                    <a:pt x="194" y="19"/>
                  </a:cubicBezTo>
                  <a:cubicBezTo>
                    <a:pt x="194" y="19"/>
                    <a:pt x="192" y="17"/>
                    <a:pt x="192" y="17"/>
                  </a:cubicBezTo>
                  <a:cubicBezTo>
                    <a:pt x="191" y="17"/>
                    <a:pt x="190" y="19"/>
                    <a:pt x="190" y="19"/>
                  </a:cubicBezTo>
                  <a:cubicBezTo>
                    <a:pt x="189" y="19"/>
                    <a:pt x="188" y="17"/>
                    <a:pt x="188" y="18"/>
                  </a:cubicBezTo>
                  <a:cubicBezTo>
                    <a:pt x="187" y="18"/>
                    <a:pt x="186" y="20"/>
                    <a:pt x="186" y="20"/>
                  </a:cubicBezTo>
                  <a:cubicBezTo>
                    <a:pt x="185" y="20"/>
                    <a:pt x="184" y="18"/>
                    <a:pt x="184" y="18"/>
                  </a:cubicBezTo>
                  <a:cubicBezTo>
                    <a:pt x="183" y="18"/>
                    <a:pt x="182" y="16"/>
                    <a:pt x="181" y="16"/>
                  </a:cubicBezTo>
                  <a:cubicBezTo>
                    <a:pt x="181" y="17"/>
                    <a:pt x="180" y="18"/>
                    <a:pt x="180" y="19"/>
                  </a:cubicBezTo>
                  <a:cubicBezTo>
                    <a:pt x="179" y="19"/>
                    <a:pt x="179" y="20"/>
                    <a:pt x="178" y="21"/>
                  </a:cubicBezTo>
                  <a:cubicBezTo>
                    <a:pt x="178" y="22"/>
                    <a:pt x="177" y="22"/>
                    <a:pt x="176" y="23"/>
                  </a:cubicBezTo>
                  <a:cubicBezTo>
                    <a:pt x="176" y="24"/>
                    <a:pt x="175" y="25"/>
                    <a:pt x="175" y="25"/>
                  </a:cubicBezTo>
                  <a:cubicBezTo>
                    <a:pt x="174" y="26"/>
                    <a:pt x="173" y="27"/>
                    <a:pt x="173" y="27"/>
                  </a:cubicBezTo>
                  <a:cubicBezTo>
                    <a:pt x="173" y="28"/>
                    <a:pt x="175" y="29"/>
                    <a:pt x="175" y="29"/>
                  </a:cubicBezTo>
                  <a:cubicBezTo>
                    <a:pt x="176" y="28"/>
                    <a:pt x="176" y="28"/>
                    <a:pt x="177" y="27"/>
                  </a:cubicBezTo>
                  <a:close/>
                  <a:moveTo>
                    <a:pt x="206" y="49"/>
                  </a:moveTo>
                  <a:cubicBezTo>
                    <a:pt x="206" y="49"/>
                    <a:pt x="207" y="47"/>
                    <a:pt x="208" y="47"/>
                  </a:cubicBezTo>
                  <a:cubicBezTo>
                    <a:pt x="208" y="47"/>
                    <a:pt x="205" y="45"/>
                    <a:pt x="205" y="45"/>
                  </a:cubicBezTo>
                  <a:cubicBezTo>
                    <a:pt x="205" y="45"/>
                    <a:pt x="207" y="44"/>
                    <a:pt x="207" y="43"/>
                  </a:cubicBezTo>
                  <a:cubicBezTo>
                    <a:pt x="207" y="42"/>
                    <a:pt x="208" y="41"/>
                    <a:pt x="209" y="41"/>
                  </a:cubicBezTo>
                  <a:cubicBezTo>
                    <a:pt x="209" y="40"/>
                    <a:pt x="210" y="39"/>
                    <a:pt x="211" y="38"/>
                  </a:cubicBezTo>
                  <a:cubicBezTo>
                    <a:pt x="211" y="38"/>
                    <a:pt x="208" y="37"/>
                    <a:pt x="208" y="37"/>
                  </a:cubicBezTo>
                  <a:cubicBezTo>
                    <a:pt x="208" y="36"/>
                    <a:pt x="210" y="35"/>
                    <a:pt x="210" y="35"/>
                  </a:cubicBezTo>
                  <a:cubicBezTo>
                    <a:pt x="210" y="35"/>
                    <a:pt x="208" y="33"/>
                    <a:pt x="208" y="33"/>
                  </a:cubicBezTo>
                  <a:cubicBezTo>
                    <a:pt x="207" y="33"/>
                    <a:pt x="207" y="34"/>
                    <a:pt x="206" y="35"/>
                  </a:cubicBezTo>
                  <a:cubicBezTo>
                    <a:pt x="206" y="35"/>
                    <a:pt x="204" y="37"/>
                    <a:pt x="204" y="37"/>
                  </a:cubicBezTo>
                  <a:cubicBezTo>
                    <a:pt x="204" y="38"/>
                    <a:pt x="207" y="39"/>
                    <a:pt x="207" y="39"/>
                  </a:cubicBezTo>
                  <a:cubicBezTo>
                    <a:pt x="206" y="40"/>
                    <a:pt x="205" y="41"/>
                    <a:pt x="205" y="41"/>
                  </a:cubicBezTo>
                  <a:cubicBezTo>
                    <a:pt x="204" y="42"/>
                    <a:pt x="203" y="43"/>
                    <a:pt x="203" y="43"/>
                  </a:cubicBezTo>
                  <a:cubicBezTo>
                    <a:pt x="203" y="44"/>
                    <a:pt x="201" y="45"/>
                    <a:pt x="201" y="46"/>
                  </a:cubicBezTo>
                  <a:cubicBezTo>
                    <a:pt x="202" y="46"/>
                    <a:pt x="203" y="47"/>
                    <a:pt x="204" y="47"/>
                  </a:cubicBezTo>
                  <a:cubicBezTo>
                    <a:pt x="204" y="47"/>
                    <a:pt x="205" y="49"/>
                    <a:pt x="206" y="49"/>
                  </a:cubicBezTo>
                  <a:close/>
                  <a:moveTo>
                    <a:pt x="240" y="51"/>
                  </a:moveTo>
                  <a:cubicBezTo>
                    <a:pt x="240" y="50"/>
                    <a:pt x="242" y="52"/>
                    <a:pt x="242" y="52"/>
                  </a:cubicBezTo>
                  <a:cubicBezTo>
                    <a:pt x="243" y="52"/>
                    <a:pt x="244" y="50"/>
                    <a:pt x="244" y="50"/>
                  </a:cubicBezTo>
                  <a:cubicBezTo>
                    <a:pt x="244" y="50"/>
                    <a:pt x="242" y="48"/>
                    <a:pt x="242" y="48"/>
                  </a:cubicBezTo>
                  <a:cubicBezTo>
                    <a:pt x="241" y="48"/>
                    <a:pt x="240" y="47"/>
                    <a:pt x="240" y="47"/>
                  </a:cubicBezTo>
                  <a:cubicBezTo>
                    <a:pt x="239" y="47"/>
                    <a:pt x="238" y="49"/>
                    <a:pt x="238" y="49"/>
                  </a:cubicBezTo>
                  <a:cubicBezTo>
                    <a:pt x="238" y="49"/>
                    <a:pt x="236" y="51"/>
                    <a:pt x="236" y="51"/>
                  </a:cubicBezTo>
                  <a:cubicBezTo>
                    <a:pt x="236" y="52"/>
                    <a:pt x="238" y="52"/>
                    <a:pt x="238" y="53"/>
                  </a:cubicBezTo>
                  <a:cubicBezTo>
                    <a:pt x="239" y="53"/>
                    <a:pt x="240" y="51"/>
                    <a:pt x="240" y="51"/>
                  </a:cubicBezTo>
                  <a:close/>
                  <a:moveTo>
                    <a:pt x="233" y="45"/>
                  </a:moveTo>
                  <a:cubicBezTo>
                    <a:pt x="234" y="46"/>
                    <a:pt x="235" y="43"/>
                    <a:pt x="235" y="43"/>
                  </a:cubicBezTo>
                  <a:cubicBezTo>
                    <a:pt x="236" y="43"/>
                    <a:pt x="237" y="45"/>
                    <a:pt x="237" y="45"/>
                  </a:cubicBezTo>
                  <a:cubicBezTo>
                    <a:pt x="238" y="45"/>
                    <a:pt x="239" y="43"/>
                    <a:pt x="239" y="43"/>
                  </a:cubicBezTo>
                  <a:cubicBezTo>
                    <a:pt x="240" y="42"/>
                    <a:pt x="240" y="41"/>
                    <a:pt x="241" y="40"/>
                  </a:cubicBezTo>
                  <a:cubicBezTo>
                    <a:pt x="240" y="40"/>
                    <a:pt x="239" y="39"/>
                    <a:pt x="239" y="39"/>
                  </a:cubicBezTo>
                  <a:cubicBezTo>
                    <a:pt x="238" y="39"/>
                    <a:pt x="237" y="41"/>
                    <a:pt x="237" y="41"/>
                  </a:cubicBezTo>
                  <a:cubicBezTo>
                    <a:pt x="236" y="41"/>
                    <a:pt x="235" y="39"/>
                    <a:pt x="235" y="39"/>
                  </a:cubicBezTo>
                  <a:cubicBezTo>
                    <a:pt x="234" y="40"/>
                    <a:pt x="233" y="41"/>
                    <a:pt x="233" y="41"/>
                  </a:cubicBezTo>
                  <a:cubicBezTo>
                    <a:pt x="232" y="42"/>
                    <a:pt x="232" y="43"/>
                    <a:pt x="231" y="44"/>
                  </a:cubicBezTo>
                  <a:cubicBezTo>
                    <a:pt x="232" y="44"/>
                    <a:pt x="233" y="45"/>
                    <a:pt x="233" y="45"/>
                  </a:cubicBezTo>
                  <a:close/>
                  <a:moveTo>
                    <a:pt x="241" y="30"/>
                  </a:moveTo>
                  <a:cubicBezTo>
                    <a:pt x="242" y="30"/>
                    <a:pt x="243" y="32"/>
                    <a:pt x="244" y="32"/>
                  </a:cubicBezTo>
                  <a:cubicBezTo>
                    <a:pt x="244" y="32"/>
                    <a:pt x="245" y="30"/>
                    <a:pt x="245" y="30"/>
                  </a:cubicBezTo>
                  <a:cubicBezTo>
                    <a:pt x="246" y="30"/>
                    <a:pt x="247" y="32"/>
                    <a:pt x="248" y="32"/>
                  </a:cubicBezTo>
                  <a:cubicBezTo>
                    <a:pt x="248" y="31"/>
                    <a:pt x="249" y="29"/>
                    <a:pt x="249" y="29"/>
                  </a:cubicBezTo>
                  <a:cubicBezTo>
                    <a:pt x="248" y="28"/>
                    <a:pt x="246" y="27"/>
                    <a:pt x="245" y="26"/>
                  </a:cubicBezTo>
                  <a:cubicBezTo>
                    <a:pt x="244" y="25"/>
                    <a:pt x="243" y="25"/>
                    <a:pt x="243" y="24"/>
                  </a:cubicBezTo>
                  <a:cubicBezTo>
                    <a:pt x="242" y="25"/>
                    <a:pt x="242" y="26"/>
                    <a:pt x="241" y="26"/>
                  </a:cubicBezTo>
                  <a:cubicBezTo>
                    <a:pt x="240" y="27"/>
                    <a:pt x="240" y="28"/>
                    <a:pt x="239" y="29"/>
                  </a:cubicBezTo>
                  <a:cubicBezTo>
                    <a:pt x="239" y="29"/>
                    <a:pt x="237" y="30"/>
                    <a:pt x="238" y="31"/>
                  </a:cubicBezTo>
                  <a:cubicBezTo>
                    <a:pt x="238" y="32"/>
                    <a:pt x="240" y="32"/>
                    <a:pt x="240" y="33"/>
                  </a:cubicBezTo>
                  <a:cubicBezTo>
                    <a:pt x="240" y="32"/>
                    <a:pt x="241" y="30"/>
                    <a:pt x="241" y="30"/>
                  </a:cubicBezTo>
                  <a:close/>
                  <a:moveTo>
                    <a:pt x="283" y="41"/>
                  </a:moveTo>
                  <a:cubicBezTo>
                    <a:pt x="284" y="40"/>
                    <a:pt x="284" y="39"/>
                    <a:pt x="285" y="39"/>
                  </a:cubicBezTo>
                  <a:cubicBezTo>
                    <a:pt x="285" y="38"/>
                    <a:pt x="286" y="37"/>
                    <a:pt x="286" y="36"/>
                  </a:cubicBezTo>
                  <a:cubicBezTo>
                    <a:pt x="286" y="36"/>
                    <a:pt x="284" y="35"/>
                    <a:pt x="284" y="35"/>
                  </a:cubicBezTo>
                  <a:cubicBezTo>
                    <a:pt x="284" y="34"/>
                    <a:pt x="286" y="33"/>
                    <a:pt x="286" y="32"/>
                  </a:cubicBezTo>
                  <a:cubicBezTo>
                    <a:pt x="286" y="32"/>
                    <a:pt x="287" y="31"/>
                    <a:pt x="288" y="30"/>
                  </a:cubicBezTo>
                  <a:cubicBezTo>
                    <a:pt x="288" y="30"/>
                    <a:pt x="285" y="29"/>
                    <a:pt x="285" y="28"/>
                  </a:cubicBezTo>
                  <a:cubicBezTo>
                    <a:pt x="285" y="28"/>
                    <a:pt x="287" y="27"/>
                    <a:pt x="287" y="26"/>
                  </a:cubicBezTo>
                  <a:cubicBezTo>
                    <a:pt x="287" y="26"/>
                    <a:pt x="289" y="25"/>
                    <a:pt x="289" y="24"/>
                  </a:cubicBezTo>
                  <a:cubicBezTo>
                    <a:pt x="289" y="23"/>
                    <a:pt x="287" y="23"/>
                    <a:pt x="286" y="22"/>
                  </a:cubicBezTo>
                  <a:cubicBezTo>
                    <a:pt x="286" y="23"/>
                    <a:pt x="285" y="24"/>
                    <a:pt x="285" y="25"/>
                  </a:cubicBezTo>
                  <a:cubicBezTo>
                    <a:pt x="285" y="25"/>
                    <a:pt x="283" y="26"/>
                    <a:pt x="283" y="27"/>
                  </a:cubicBezTo>
                  <a:cubicBezTo>
                    <a:pt x="283" y="27"/>
                    <a:pt x="285" y="28"/>
                    <a:pt x="285" y="28"/>
                  </a:cubicBezTo>
                  <a:cubicBezTo>
                    <a:pt x="285" y="29"/>
                    <a:pt x="284" y="30"/>
                    <a:pt x="284" y="31"/>
                  </a:cubicBezTo>
                  <a:cubicBezTo>
                    <a:pt x="283" y="31"/>
                    <a:pt x="282" y="32"/>
                    <a:pt x="282" y="33"/>
                  </a:cubicBezTo>
                  <a:cubicBezTo>
                    <a:pt x="282" y="33"/>
                    <a:pt x="284" y="34"/>
                    <a:pt x="284" y="35"/>
                  </a:cubicBezTo>
                  <a:cubicBezTo>
                    <a:pt x="284" y="35"/>
                    <a:pt x="283" y="37"/>
                    <a:pt x="282" y="37"/>
                  </a:cubicBezTo>
                  <a:cubicBezTo>
                    <a:pt x="282" y="37"/>
                    <a:pt x="281" y="38"/>
                    <a:pt x="281" y="39"/>
                  </a:cubicBezTo>
                  <a:cubicBezTo>
                    <a:pt x="281" y="40"/>
                    <a:pt x="279" y="41"/>
                    <a:pt x="279" y="41"/>
                  </a:cubicBezTo>
                  <a:cubicBezTo>
                    <a:pt x="279" y="42"/>
                    <a:pt x="281" y="42"/>
                    <a:pt x="281" y="43"/>
                  </a:cubicBezTo>
                  <a:cubicBezTo>
                    <a:pt x="282" y="42"/>
                    <a:pt x="282" y="42"/>
                    <a:pt x="283" y="41"/>
                  </a:cubicBezTo>
                  <a:close/>
                  <a:moveTo>
                    <a:pt x="270" y="34"/>
                  </a:moveTo>
                  <a:cubicBezTo>
                    <a:pt x="270" y="35"/>
                    <a:pt x="271" y="32"/>
                    <a:pt x="272" y="32"/>
                  </a:cubicBezTo>
                  <a:cubicBezTo>
                    <a:pt x="272" y="32"/>
                    <a:pt x="274" y="34"/>
                    <a:pt x="274" y="34"/>
                  </a:cubicBezTo>
                  <a:cubicBezTo>
                    <a:pt x="275" y="34"/>
                    <a:pt x="275" y="32"/>
                    <a:pt x="276" y="32"/>
                  </a:cubicBezTo>
                  <a:cubicBezTo>
                    <a:pt x="276" y="31"/>
                    <a:pt x="277" y="30"/>
                    <a:pt x="277" y="30"/>
                  </a:cubicBezTo>
                  <a:cubicBezTo>
                    <a:pt x="277" y="29"/>
                    <a:pt x="276" y="28"/>
                    <a:pt x="275" y="28"/>
                  </a:cubicBezTo>
                  <a:cubicBezTo>
                    <a:pt x="275" y="28"/>
                    <a:pt x="273" y="26"/>
                    <a:pt x="273" y="26"/>
                  </a:cubicBezTo>
                  <a:cubicBezTo>
                    <a:pt x="273" y="26"/>
                    <a:pt x="271" y="28"/>
                    <a:pt x="271" y="28"/>
                  </a:cubicBezTo>
                  <a:cubicBezTo>
                    <a:pt x="271" y="29"/>
                    <a:pt x="270" y="30"/>
                    <a:pt x="270" y="31"/>
                  </a:cubicBezTo>
                  <a:cubicBezTo>
                    <a:pt x="269" y="31"/>
                    <a:pt x="268" y="32"/>
                    <a:pt x="268" y="33"/>
                  </a:cubicBezTo>
                  <a:cubicBezTo>
                    <a:pt x="269" y="33"/>
                    <a:pt x="269" y="34"/>
                    <a:pt x="270" y="34"/>
                  </a:cubicBezTo>
                  <a:close/>
                  <a:moveTo>
                    <a:pt x="295" y="25"/>
                  </a:moveTo>
                  <a:cubicBezTo>
                    <a:pt x="295" y="25"/>
                    <a:pt x="293" y="27"/>
                    <a:pt x="293" y="27"/>
                  </a:cubicBezTo>
                  <a:cubicBezTo>
                    <a:pt x="293" y="28"/>
                    <a:pt x="295" y="29"/>
                    <a:pt x="295" y="29"/>
                  </a:cubicBezTo>
                  <a:cubicBezTo>
                    <a:pt x="296" y="29"/>
                    <a:pt x="297" y="31"/>
                    <a:pt x="298" y="31"/>
                  </a:cubicBezTo>
                  <a:cubicBezTo>
                    <a:pt x="298" y="31"/>
                    <a:pt x="299" y="29"/>
                    <a:pt x="299" y="29"/>
                  </a:cubicBezTo>
                  <a:cubicBezTo>
                    <a:pt x="300" y="28"/>
                    <a:pt x="301" y="27"/>
                    <a:pt x="301" y="26"/>
                  </a:cubicBezTo>
                  <a:cubicBezTo>
                    <a:pt x="301" y="26"/>
                    <a:pt x="303" y="25"/>
                    <a:pt x="303" y="24"/>
                  </a:cubicBezTo>
                  <a:cubicBezTo>
                    <a:pt x="303" y="23"/>
                    <a:pt x="301" y="23"/>
                    <a:pt x="301" y="22"/>
                  </a:cubicBezTo>
                  <a:cubicBezTo>
                    <a:pt x="299" y="24"/>
                    <a:pt x="298" y="25"/>
                    <a:pt x="297" y="27"/>
                  </a:cubicBezTo>
                  <a:cubicBezTo>
                    <a:pt x="296" y="27"/>
                    <a:pt x="296" y="25"/>
                    <a:pt x="295" y="25"/>
                  </a:cubicBezTo>
                  <a:close/>
                  <a:moveTo>
                    <a:pt x="373" y="39"/>
                  </a:moveTo>
                  <a:cubicBezTo>
                    <a:pt x="373" y="38"/>
                    <a:pt x="374" y="37"/>
                    <a:pt x="375" y="37"/>
                  </a:cubicBezTo>
                  <a:cubicBezTo>
                    <a:pt x="375" y="36"/>
                    <a:pt x="376" y="38"/>
                    <a:pt x="377" y="38"/>
                  </a:cubicBezTo>
                  <a:cubicBezTo>
                    <a:pt x="377" y="38"/>
                    <a:pt x="378" y="36"/>
                    <a:pt x="378" y="36"/>
                  </a:cubicBezTo>
                  <a:cubicBezTo>
                    <a:pt x="379" y="36"/>
                    <a:pt x="380" y="37"/>
                    <a:pt x="381" y="38"/>
                  </a:cubicBezTo>
                  <a:cubicBezTo>
                    <a:pt x="381" y="38"/>
                    <a:pt x="383" y="39"/>
                    <a:pt x="383" y="39"/>
                  </a:cubicBezTo>
                  <a:cubicBezTo>
                    <a:pt x="384" y="39"/>
                    <a:pt x="384" y="37"/>
                    <a:pt x="385" y="37"/>
                  </a:cubicBezTo>
                  <a:cubicBezTo>
                    <a:pt x="384" y="37"/>
                    <a:pt x="383" y="36"/>
                    <a:pt x="382" y="35"/>
                  </a:cubicBezTo>
                  <a:cubicBezTo>
                    <a:pt x="382" y="35"/>
                    <a:pt x="381" y="34"/>
                    <a:pt x="380" y="34"/>
                  </a:cubicBezTo>
                  <a:cubicBezTo>
                    <a:pt x="380" y="33"/>
                    <a:pt x="379" y="32"/>
                    <a:pt x="378" y="32"/>
                  </a:cubicBezTo>
                  <a:cubicBezTo>
                    <a:pt x="378" y="32"/>
                    <a:pt x="377" y="34"/>
                    <a:pt x="376" y="34"/>
                  </a:cubicBezTo>
                  <a:cubicBezTo>
                    <a:pt x="376" y="34"/>
                    <a:pt x="374" y="32"/>
                    <a:pt x="374" y="33"/>
                  </a:cubicBezTo>
                  <a:cubicBezTo>
                    <a:pt x="373" y="33"/>
                    <a:pt x="373" y="34"/>
                    <a:pt x="372" y="35"/>
                  </a:cubicBezTo>
                  <a:cubicBezTo>
                    <a:pt x="372" y="35"/>
                    <a:pt x="371" y="36"/>
                    <a:pt x="371" y="37"/>
                  </a:cubicBezTo>
                  <a:cubicBezTo>
                    <a:pt x="370" y="38"/>
                    <a:pt x="369" y="39"/>
                    <a:pt x="369" y="39"/>
                  </a:cubicBezTo>
                  <a:cubicBezTo>
                    <a:pt x="369" y="40"/>
                    <a:pt x="371" y="40"/>
                    <a:pt x="371" y="41"/>
                  </a:cubicBezTo>
                  <a:cubicBezTo>
                    <a:pt x="372" y="40"/>
                    <a:pt x="372" y="39"/>
                    <a:pt x="373" y="39"/>
                  </a:cubicBezTo>
                  <a:close/>
                  <a:moveTo>
                    <a:pt x="410" y="50"/>
                  </a:moveTo>
                  <a:cubicBezTo>
                    <a:pt x="411" y="49"/>
                    <a:pt x="412" y="48"/>
                    <a:pt x="412" y="47"/>
                  </a:cubicBezTo>
                  <a:cubicBezTo>
                    <a:pt x="412" y="47"/>
                    <a:pt x="410" y="46"/>
                    <a:pt x="410" y="46"/>
                  </a:cubicBezTo>
                  <a:cubicBezTo>
                    <a:pt x="410" y="46"/>
                    <a:pt x="408" y="44"/>
                    <a:pt x="408" y="44"/>
                  </a:cubicBezTo>
                  <a:cubicBezTo>
                    <a:pt x="407" y="44"/>
                    <a:pt x="406" y="46"/>
                    <a:pt x="406" y="46"/>
                  </a:cubicBezTo>
                  <a:cubicBezTo>
                    <a:pt x="405" y="47"/>
                    <a:pt x="405" y="48"/>
                    <a:pt x="404" y="49"/>
                  </a:cubicBezTo>
                  <a:cubicBezTo>
                    <a:pt x="404" y="49"/>
                    <a:pt x="402" y="50"/>
                    <a:pt x="402" y="51"/>
                  </a:cubicBezTo>
                  <a:cubicBezTo>
                    <a:pt x="402" y="51"/>
                    <a:pt x="404" y="52"/>
                    <a:pt x="405" y="52"/>
                  </a:cubicBezTo>
                  <a:cubicBezTo>
                    <a:pt x="405" y="53"/>
                    <a:pt x="406" y="54"/>
                    <a:pt x="407" y="54"/>
                  </a:cubicBezTo>
                  <a:cubicBezTo>
                    <a:pt x="408" y="53"/>
                    <a:pt x="409" y="51"/>
                    <a:pt x="410" y="50"/>
                  </a:cubicBezTo>
                  <a:close/>
                  <a:moveTo>
                    <a:pt x="399" y="41"/>
                  </a:moveTo>
                  <a:cubicBezTo>
                    <a:pt x="400" y="40"/>
                    <a:pt x="400" y="40"/>
                    <a:pt x="401" y="39"/>
                  </a:cubicBezTo>
                  <a:cubicBezTo>
                    <a:pt x="402" y="37"/>
                    <a:pt x="403" y="36"/>
                    <a:pt x="404" y="35"/>
                  </a:cubicBezTo>
                  <a:cubicBezTo>
                    <a:pt x="403" y="33"/>
                    <a:pt x="401" y="32"/>
                    <a:pt x="400" y="31"/>
                  </a:cubicBezTo>
                  <a:cubicBezTo>
                    <a:pt x="399" y="32"/>
                    <a:pt x="399" y="33"/>
                    <a:pt x="398" y="33"/>
                  </a:cubicBezTo>
                  <a:cubicBezTo>
                    <a:pt x="397" y="35"/>
                    <a:pt x="396" y="36"/>
                    <a:pt x="395" y="38"/>
                  </a:cubicBezTo>
                  <a:cubicBezTo>
                    <a:pt x="394" y="39"/>
                    <a:pt x="392" y="41"/>
                    <a:pt x="391" y="42"/>
                  </a:cubicBezTo>
                  <a:cubicBezTo>
                    <a:pt x="393" y="43"/>
                    <a:pt x="394" y="45"/>
                    <a:pt x="396" y="46"/>
                  </a:cubicBezTo>
                  <a:cubicBezTo>
                    <a:pt x="397" y="44"/>
                    <a:pt x="398" y="43"/>
                    <a:pt x="399" y="41"/>
                  </a:cubicBezTo>
                  <a:close/>
                  <a:moveTo>
                    <a:pt x="433" y="53"/>
                  </a:moveTo>
                  <a:cubicBezTo>
                    <a:pt x="434" y="53"/>
                    <a:pt x="434" y="54"/>
                    <a:pt x="435" y="54"/>
                  </a:cubicBezTo>
                  <a:cubicBezTo>
                    <a:pt x="436" y="55"/>
                    <a:pt x="437" y="56"/>
                    <a:pt x="437" y="56"/>
                  </a:cubicBezTo>
                  <a:cubicBezTo>
                    <a:pt x="438" y="56"/>
                    <a:pt x="439" y="54"/>
                    <a:pt x="439" y="54"/>
                  </a:cubicBezTo>
                  <a:cubicBezTo>
                    <a:pt x="440" y="53"/>
                    <a:pt x="440" y="52"/>
                    <a:pt x="441" y="52"/>
                  </a:cubicBezTo>
                  <a:cubicBezTo>
                    <a:pt x="441" y="51"/>
                    <a:pt x="442" y="50"/>
                    <a:pt x="442" y="49"/>
                  </a:cubicBezTo>
                  <a:cubicBezTo>
                    <a:pt x="442" y="49"/>
                    <a:pt x="440" y="48"/>
                    <a:pt x="440" y="48"/>
                  </a:cubicBezTo>
                  <a:cubicBezTo>
                    <a:pt x="440" y="48"/>
                    <a:pt x="439" y="50"/>
                    <a:pt x="438" y="50"/>
                  </a:cubicBezTo>
                  <a:cubicBezTo>
                    <a:pt x="438" y="50"/>
                    <a:pt x="437" y="48"/>
                    <a:pt x="436" y="48"/>
                  </a:cubicBezTo>
                  <a:cubicBezTo>
                    <a:pt x="436" y="48"/>
                    <a:pt x="435" y="46"/>
                    <a:pt x="434" y="47"/>
                  </a:cubicBezTo>
                  <a:cubicBezTo>
                    <a:pt x="433" y="47"/>
                    <a:pt x="433" y="48"/>
                    <a:pt x="432" y="49"/>
                  </a:cubicBezTo>
                  <a:cubicBezTo>
                    <a:pt x="432" y="49"/>
                    <a:pt x="431" y="50"/>
                    <a:pt x="431" y="51"/>
                  </a:cubicBezTo>
                  <a:cubicBezTo>
                    <a:pt x="430" y="51"/>
                    <a:pt x="429" y="53"/>
                    <a:pt x="429" y="53"/>
                  </a:cubicBezTo>
                  <a:cubicBezTo>
                    <a:pt x="429" y="54"/>
                    <a:pt x="431" y="54"/>
                    <a:pt x="431" y="55"/>
                  </a:cubicBezTo>
                  <a:cubicBezTo>
                    <a:pt x="432" y="54"/>
                    <a:pt x="432" y="53"/>
                    <a:pt x="433" y="53"/>
                  </a:cubicBezTo>
                  <a:close/>
                  <a:moveTo>
                    <a:pt x="464" y="31"/>
                  </a:moveTo>
                  <a:cubicBezTo>
                    <a:pt x="464" y="30"/>
                    <a:pt x="466" y="32"/>
                    <a:pt x="466" y="32"/>
                  </a:cubicBezTo>
                  <a:cubicBezTo>
                    <a:pt x="466" y="32"/>
                    <a:pt x="468" y="30"/>
                    <a:pt x="468" y="30"/>
                  </a:cubicBezTo>
                  <a:cubicBezTo>
                    <a:pt x="468" y="30"/>
                    <a:pt x="466" y="28"/>
                    <a:pt x="466" y="28"/>
                  </a:cubicBezTo>
                  <a:cubicBezTo>
                    <a:pt x="465" y="28"/>
                    <a:pt x="463" y="27"/>
                    <a:pt x="463" y="27"/>
                  </a:cubicBezTo>
                  <a:cubicBezTo>
                    <a:pt x="463" y="26"/>
                    <a:pt x="465" y="25"/>
                    <a:pt x="465" y="24"/>
                  </a:cubicBezTo>
                  <a:cubicBezTo>
                    <a:pt x="465" y="24"/>
                    <a:pt x="466" y="23"/>
                    <a:pt x="467" y="22"/>
                  </a:cubicBezTo>
                  <a:cubicBezTo>
                    <a:pt x="467" y="22"/>
                    <a:pt x="469" y="20"/>
                    <a:pt x="468" y="20"/>
                  </a:cubicBezTo>
                  <a:cubicBezTo>
                    <a:pt x="468" y="19"/>
                    <a:pt x="467" y="19"/>
                    <a:pt x="466" y="18"/>
                  </a:cubicBezTo>
                  <a:cubicBezTo>
                    <a:pt x="466" y="18"/>
                    <a:pt x="465" y="20"/>
                    <a:pt x="465" y="20"/>
                  </a:cubicBezTo>
                  <a:cubicBezTo>
                    <a:pt x="464" y="21"/>
                    <a:pt x="463" y="19"/>
                    <a:pt x="462" y="19"/>
                  </a:cubicBezTo>
                  <a:cubicBezTo>
                    <a:pt x="462" y="19"/>
                    <a:pt x="461" y="20"/>
                    <a:pt x="461" y="21"/>
                  </a:cubicBezTo>
                  <a:cubicBezTo>
                    <a:pt x="461" y="21"/>
                    <a:pt x="463" y="22"/>
                    <a:pt x="463" y="23"/>
                  </a:cubicBezTo>
                  <a:cubicBezTo>
                    <a:pt x="463" y="23"/>
                    <a:pt x="461" y="24"/>
                    <a:pt x="461" y="25"/>
                  </a:cubicBezTo>
                  <a:cubicBezTo>
                    <a:pt x="461" y="25"/>
                    <a:pt x="463" y="26"/>
                    <a:pt x="463" y="27"/>
                  </a:cubicBezTo>
                  <a:cubicBezTo>
                    <a:pt x="463" y="27"/>
                    <a:pt x="462" y="28"/>
                    <a:pt x="462" y="29"/>
                  </a:cubicBezTo>
                  <a:cubicBezTo>
                    <a:pt x="462" y="29"/>
                    <a:pt x="460" y="30"/>
                    <a:pt x="460" y="31"/>
                  </a:cubicBezTo>
                  <a:cubicBezTo>
                    <a:pt x="460" y="32"/>
                    <a:pt x="462" y="32"/>
                    <a:pt x="462" y="33"/>
                  </a:cubicBezTo>
                  <a:cubicBezTo>
                    <a:pt x="463" y="32"/>
                    <a:pt x="463" y="31"/>
                    <a:pt x="464" y="31"/>
                  </a:cubicBezTo>
                  <a:close/>
                  <a:moveTo>
                    <a:pt x="483" y="38"/>
                  </a:moveTo>
                  <a:cubicBezTo>
                    <a:pt x="483" y="38"/>
                    <a:pt x="485" y="40"/>
                    <a:pt x="485" y="40"/>
                  </a:cubicBezTo>
                  <a:cubicBezTo>
                    <a:pt x="485" y="39"/>
                    <a:pt x="487" y="38"/>
                    <a:pt x="487" y="37"/>
                  </a:cubicBezTo>
                  <a:cubicBezTo>
                    <a:pt x="487" y="37"/>
                    <a:pt x="485" y="36"/>
                    <a:pt x="485" y="36"/>
                  </a:cubicBezTo>
                  <a:cubicBezTo>
                    <a:pt x="484" y="36"/>
                    <a:pt x="483" y="34"/>
                    <a:pt x="482" y="34"/>
                  </a:cubicBezTo>
                  <a:cubicBezTo>
                    <a:pt x="482" y="34"/>
                    <a:pt x="481" y="36"/>
                    <a:pt x="481" y="36"/>
                  </a:cubicBezTo>
                  <a:cubicBezTo>
                    <a:pt x="480" y="37"/>
                    <a:pt x="479" y="38"/>
                    <a:pt x="479" y="39"/>
                  </a:cubicBezTo>
                  <a:cubicBezTo>
                    <a:pt x="479" y="39"/>
                    <a:pt x="481" y="40"/>
                    <a:pt x="481" y="40"/>
                  </a:cubicBezTo>
                  <a:cubicBezTo>
                    <a:pt x="482" y="40"/>
                    <a:pt x="482" y="38"/>
                    <a:pt x="483" y="38"/>
                  </a:cubicBezTo>
                  <a:close/>
                  <a:moveTo>
                    <a:pt x="498" y="32"/>
                  </a:moveTo>
                  <a:cubicBezTo>
                    <a:pt x="499" y="32"/>
                    <a:pt x="500" y="34"/>
                    <a:pt x="500" y="34"/>
                  </a:cubicBezTo>
                  <a:cubicBezTo>
                    <a:pt x="501" y="34"/>
                    <a:pt x="502" y="32"/>
                    <a:pt x="502" y="31"/>
                  </a:cubicBezTo>
                  <a:cubicBezTo>
                    <a:pt x="502" y="31"/>
                    <a:pt x="500" y="30"/>
                    <a:pt x="500" y="30"/>
                  </a:cubicBezTo>
                  <a:cubicBezTo>
                    <a:pt x="500" y="29"/>
                    <a:pt x="501" y="28"/>
                    <a:pt x="502" y="27"/>
                  </a:cubicBezTo>
                  <a:cubicBezTo>
                    <a:pt x="501" y="27"/>
                    <a:pt x="500" y="26"/>
                    <a:pt x="499" y="26"/>
                  </a:cubicBezTo>
                  <a:cubicBezTo>
                    <a:pt x="499" y="26"/>
                    <a:pt x="498" y="28"/>
                    <a:pt x="498" y="28"/>
                  </a:cubicBezTo>
                  <a:cubicBezTo>
                    <a:pt x="497" y="29"/>
                    <a:pt x="496" y="29"/>
                    <a:pt x="496" y="30"/>
                  </a:cubicBezTo>
                  <a:cubicBezTo>
                    <a:pt x="496" y="31"/>
                    <a:pt x="494" y="32"/>
                    <a:pt x="494" y="32"/>
                  </a:cubicBezTo>
                  <a:cubicBezTo>
                    <a:pt x="494" y="33"/>
                    <a:pt x="496" y="34"/>
                    <a:pt x="496" y="34"/>
                  </a:cubicBezTo>
                  <a:cubicBezTo>
                    <a:pt x="497" y="34"/>
                    <a:pt x="497" y="32"/>
                    <a:pt x="498" y="32"/>
                  </a:cubicBezTo>
                  <a:close/>
                  <a:moveTo>
                    <a:pt x="527" y="36"/>
                  </a:moveTo>
                  <a:cubicBezTo>
                    <a:pt x="526" y="36"/>
                    <a:pt x="525" y="34"/>
                    <a:pt x="525" y="34"/>
                  </a:cubicBezTo>
                  <a:cubicBezTo>
                    <a:pt x="524" y="34"/>
                    <a:pt x="523" y="36"/>
                    <a:pt x="523" y="37"/>
                  </a:cubicBezTo>
                  <a:cubicBezTo>
                    <a:pt x="523" y="37"/>
                    <a:pt x="525" y="38"/>
                    <a:pt x="525" y="38"/>
                  </a:cubicBezTo>
                  <a:cubicBezTo>
                    <a:pt x="525" y="39"/>
                    <a:pt x="527" y="40"/>
                    <a:pt x="527" y="40"/>
                  </a:cubicBezTo>
                  <a:cubicBezTo>
                    <a:pt x="528" y="40"/>
                    <a:pt x="529" y="38"/>
                    <a:pt x="529" y="38"/>
                  </a:cubicBezTo>
                  <a:cubicBezTo>
                    <a:pt x="530" y="37"/>
                    <a:pt x="530" y="36"/>
                    <a:pt x="531" y="36"/>
                  </a:cubicBezTo>
                  <a:cubicBezTo>
                    <a:pt x="530" y="35"/>
                    <a:pt x="529" y="35"/>
                    <a:pt x="528" y="34"/>
                  </a:cubicBezTo>
                  <a:cubicBezTo>
                    <a:pt x="528" y="34"/>
                    <a:pt x="530" y="32"/>
                    <a:pt x="530" y="32"/>
                  </a:cubicBezTo>
                  <a:cubicBezTo>
                    <a:pt x="530" y="31"/>
                    <a:pt x="528" y="30"/>
                    <a:pt x="528" y="30"/>
                  </a:cubicBezTo>
                  <a:cubicBezTo>
                    <a:pt x="528" y="30"/>
                    <a:pt x="526" y="32"/>
                    <a:pt x="526" y="32"/>
                  </a:cubicBezTo>
                  <a:cubicBezTo>
                    <a:pt x="526" y="33"/>
                    <a:pt x="528" y="33"/>
                    <a:pt x="528" y="34"/>
                  </a:cubicBezTo>
                  <a:cubicBezTo>
                    <a:pt x="528" y="34"/>
                    <a:pt x="527" y="36"/>
                    <a:pt x="527" y="36"/>
                  </a:cubicBezTo>
                  <a:close/>
                  <a:moveTo>
                    <a:pt x="567" y="49"/>
                  </a:moveTo>
                  <a:cubicBezTo>
                    <a:pt x="567" y="49"/>
                    <a:pt x="568" y="47"/>
                    <a:pt x="568" y="47"/>
                  </a:cubicBezTo>
                  <a:cubicBezTo>
                    <a:pt x="569" y="46"/>
                    <a:pt x="569" y="45"/>
                    <a:pt x="570" y="44"/>
                  </a:cubicBezTo>
                  <a:cubicBezTo>
                    <a:pt x="571" y="43"/>
                    <a:pt x="572" y="41"/>
                    <a:pt x="573" y="40"/>
                  </a:cubicBezTo>
                  <a:cubicBezTo>
                    <a:pt x="573" y="40"/>
                    <a:pt x="572" y="38"/>
                    <a:pt x="571" y="38"/>
                  </a:cubicBezTo>
                  <a:cubicBezTo>
                    <a:pt x="571" y="38"/>
                    <a:pt x="570" y="40"/>
                    <a:pt x="569" y="40"/>
                  </a:cubicBezTo>
                  <a:cubicBezTo>
                    <a:pt x="569" y="41"/>
                    <a:pt x="568" y="42"/>
                    <a:pt x="568" y="43"/>
                  </a:cubicBezTo>
                  <a:cubicBezTo>
                    <a:pt x="567" y="44"/>
                    <a:pt x="565" y="46"/>
                    <a:pt x="564" y="47"/>
                  </a:cubicBezTo>
                  <a:cubicBezTo>
                    <a:pt x="565" y="47"/>
                    <a:pt x="566" y="49"/>
                    <a:pt x="567" y="49"/>
                  </a:cubicBezTo>
                  <a:close/>
                  <a:moveTo>
                    <a:pt x="614" y="28"/>
                  </a:moveTo>
                  <a:cubicBezTo>
                    <a:pt x="614" y="28"/>
                    <a:pt x="615" y="26"/>
                    <a:pt x="616" y="26"/>
                  </a:cubicBezTo>
                  <a:cubicBezTo>
                    <a:pt x="616" y="26"/>
                    <a:pt x="618" y="28"/>
                    <a:pt x="618" y="28"/>
                  </a:cubicBezTo>
                  <a:cubicBezTo>
                    <a:pt x="618" y="28"/>
                    <a:pt x="620" y="30"/>
                    <a:pt x="620" y="30"/>
                  </a:cubicBezTo>
                  <a:cubicBezTo>
                    <a:pt x="620" y="30"/>
                    <a:pt x="622" y="28"/>
                    <a:pt x="622" y="27"/>
                  </a:cubicBezTo>
                  <a:cubicBezTo>
                    <a:pt x="622" y="27"/>
                    <a:pt x="620" y="26"/>
                    <a:pt x="619" y="26"/>
                  </a:cubicBezTo>
                  <a:cubicBezTo>
                    <a:pt x="619" y="25"/>
                    <a:pt x="621" y="24"/>
                    <a:pt x="621" y="23"/>
                  </a:cubicBezTo>
                  <a:cubicBezTo>
                    <a:pt x="621" y="23"/>
                    <a:pt x="620" y="22"/>
                    <a:pt x="619" y="22"/>
                  </a:cubicBezTo>
                  <a:cubicBezTo>
                    <a:pt x="618" y="22"/>
                    <a:pt x="618" y="24"/>
                    <a:pt x="617" y="24"/>
                  </a:cubicBezTo>
                  <a:cubicBezTo>
                    <a:pt x="617" y="24"/>
                    <a:pt x="616" y="22"/>
                    <a:pt x="615" y="22"/>
                  </a:cubicBezTo>
                  <a:cubicBezTo>
                    <a:pt x="615" y="22"/>
                    <a:pt x="614" y="24"/>
                    <a:pt x="613" y="24"/>
                  </a:cubicBezTo>
                  <a:cubicBezTo>
                    <a:pt x="613" y="25"/>
                    <a:pt x="612" y="26"/>
                    <a:pt x="612" y="27"/>
                  </a:cubicBezTo>
                  <a:cubicBezTo>
                    <a:pt x="611" y="27"/>
                    <a:pt x="610" y="28"/>
                    <a:pt x="610" y="29"/>
                  </a:cubicBezTo>
                  <a:cubicBezTo>
                    <a:pt x="610" y="30"/>
                    <a:pt x="612" y="30"/>
                    <a:pt x="612" y="31"/>
                  </a:cubicBezTo>
                  <a:cubicBezTo>
                    <a:pt x="613" y="30"/>
                    <a:pt x="613" y="29"/>
                    <a:pt x="614" y="28"/>
                  </a:cubicBezTo>
                  <a:close/>
                  <a:moveTo>
                    <a:pt x="628" y="29"/>
                  </a:moveTo>
                  <a:cubicBezTo>
                    <a:pt x="629" y="27"/>
                    <a:pt x="630" y="26"/>
                    <a:pt x="631" y="24"/>
                  </a:cubicBezTo>
                  <a:cubicBezTo>
                    <a:pt x="631" y="24"/>
                    <a:pt x="630" y="22"/>
                    <a:pt x="629" y="22"/>
                  </a:cubicBezTo>
                  <a:cubicBezTo>
                    <a:pt x="629" y="22"/>
                    <a:pt x="628" y="24"/>
                    <a:pt x="627" y="25"/>
                  </a:cubicBezTo>
                  <a:cubicBezTo>
                    <a:pt x="627" y="25"/>
                    <a:pt x="626" y="26"/>
                    <a:pt x="626" y="27"/>
                  </a:cubicBezTo>
                  <a:cubicBezTo>
                    <a:pt x="625" y="27"/>
                    <a:pt x="624" y="29"/>
                    <a:pt x="624" y="29"/>
                  </a:cubicBezTo>
                  <a:cubicBezTo>
                    <a:pt x="624" y="30"/>
                    <a:pt x="626" y="30"/>
                    <a:pt x="626" y="31"/>
                  </a:cubicBezTo>
                  <a:cubicBezTo>
                    <a:pt x="627" y="30"/>
                    <a:pt x="627" y="29"/>
                    <a:pt x="628" y="29"/>
                  </a:cubicBezTo>
                  <a:close/>
                  <a:moveTo>
                    <a:pt x="650" y="32"/>
                  </a:moveTo>
                  <a:cubicBezTo>
                    <a:pt x="651" y="32"/>
                    <a:pt x="652" y="33"/>
                    <a:pt x="653" y="33"/>
                  </a:cubicBezTo>
                  <a:cubicBezTo>
                    <a:pt x="653" y="33"/>
                    <a:pt x="654" y="31"/>
                    <a:pt x="654" y="31"/>
                  </a:cubicBezTo>
                  <a:cubicBezTo>
                    <a:pt x="655" y="31"/>
                    <a:pt x="655" y="29"/>
                    <a:pt x="656" y="29"/>
                  </a:cubicBezTo>
                  <a:cubicBezTo>
                    <a:pt x="656" y="29"/>
                    <a:pt x="658" y="31"/>
                    <a:pt x="658" y="30"/>
                  </a:cubicBezTo>
                  <a:cubicBezTo>
                    <a:pt x="659" y="30"/>
                    <a:pt x="660" y="29"/>
                    <a:pt x="660" y="28"/>
                  </a:cubicBezTo>
                  <a:cubicBezTo>
                    <a:pt x="660" y="28"/>
                    <a:pt x="662" y="26"/>
                    <a:pt x="662" y="26"/>
                  </a:cubicBezTo>
                  <a:cubicBezTo>
                    <a:pt x="662" y="25"/>
                    <a:pt x="660" y="25"/>
                    <a:pt x="659" y="24"/>
                  </a:cubicBezTo>
                  <a:cubicBezTo>
                    <a:pt x="659" y="25"/>
                    <a:pt x="658" y="26"/>
                    <a:pt x="658" y="27"/>
                  </a:cubicBezTo>
                  <a:cubicBezTo>
                    <a:pt x="657" y="27"/>
                    <a:pt x="656" y="25"/>
                    <a:pt x="655" y="25"/>
                  </a:cubicBezTo>
                  <a:cubicBezTo>
                    <a:pt x="655" y="25"/>
                    <a:pt x="653" y="23"/>
                    <a:pt x="653" y="23"/>
                  </a:cubicBezTo>
                  <a:cubicBezTo>
                    <a:pt x="653" y="23"/>
                    <a:pt x="652" y="25"/>
                    <a:pt x="652" y="25"/>
                  </a:cubicBezTo>
                  <a:cubicBezTo>
                    <a:pt x="651" y="26"/>
                    <a:pt x="650" y="27"/>
                    <a:pt x="650" y="28"/>
                  </a:cubicBezTo>
                  <a:cubicBezTo>
                    <a:pt x="649" y="28"/>
                    <a:pt x="649" y="29"/>
                    <a:pt x="648" y="30"/>
                  </a:cubicBezTo>
                  <a:cubicBezTo>
                    <a:pt x="649" y="30"/>
                    <a:pt x="650" y="31"/>
                    <a:pt x="650" y="32"/>
                  </a:cubicBezTo>
                  <a:close/>
                  <a:moveTo>
                    <a:pt x="695" y="38"/>
                  </a:moveTo>
                  <a:cubicBezTo>
                    <a:pt x="696" y="37"/>
                    <a:pt x="696" y="36"/>
                    <a:pt x="697" y="35"/>
                  </a:cubicBezTo>
                  <a:cubicBezTo>
                    <a:pt x="697" y="35"/>
                    <a:pt x="699" y="34"/>
                    <a:pt x="699" y="33"/>
                  </a:cubicBezTo>
                  <a:cubicBezTo>
                    <a:pt x="699" y="33"/>
                    <a:pt x="697" y="32"/>
                    <a:pt x="696" y="31"/>
                  </a:cubicBezTo>
                  <a:cubicBezTo>
                    <a:pt x="696" y="31"/>
                    <a:pt x="698" y="30"/>
                    <a:pt x="698" y="29"/>
                  </a:cubicBezTo>
                  <a:cubicBezTo>
                    <a:pt x="698" y="29"/>
                    <a:pt x="696" y="27"/>
                    <a:pt x="696" y="27"/>
                  </a:cubicBezTo>
                  <a:cubicBezTo>
                    <a:pt x="695" y="28"/>
                    <a:pt x="694" y="29"/>
                    <a:pt x="694" y="30"/>
                  </a:cubicBezTo>
                  <a:cubicBezTo>
                    <a:pt x="694" y="30"/>
                    <a:pt x="693" y="31"/>
                    <a:pt x="692" y="32"/>
                  </a:cubicBezTo>
                  <a:cubicBezTo>
                    <a:pt x="693" y="33"/>
                    <a:pt x="695" y="33"/>
                    <a:pt x="695" y="34"/>
                  </a:cubicBezTo>
                  <a:cubicBezTo>
                    <a:pt x="695" y="34"/>
                    <a:pt x="693" y="35"/>
                    <a:pt x="693" y="36"/>
                  </a:cubicBezTo>
                  <a:cubicBezTo>
                    <a:pt x="694" y="36"/>
                    <a:pt x="695" y="38"/>
                    <a:pt x="695" y="38"/>
                  </a:cubicBezTo>
                  <a:close/>
                  <a:moveTo>
                    <a:pt x="720" y="28"/>
                  </a:moveTo>
                  <a:cubicBezTo>
                    <a:pt x="721" y="27"/>
                    <a:pt x="721" y="27"/>
                    <a:pt x="722" y="26"/>
                  </a:cubicBezTo>
                  <a:cubicBezTo>
                    <a:pt x="720" y="25"/>
                    <a:pt x="719" y="24"/>
                    <a:pt x="717" y="23"/>
                  </a:cubicBezTo>
                  <a:cubicBezTo>
                    <a:pt x="717" y="23"/>
                    <a:pt x="716" y="24"/>
                    <a:pt x="716" y="25"/>
                  </a:cubicBezTo>
                  <a:cubicBezTo>
                    <a:pt x="715" y="25"/>
                    <a:pt x="718" y="26"/>
                    <a:pt x="718" y="26"/>
                  </a:cubicBezTo>
                  <a:cubicBezTo>
                    <a:pt x="718" y="27"/>
                    <a:pt x="716" y="28"/>
                    <a:pt x="716" y="29"/>
                  </a:cubicBezTo>
                  <a:cubicBezTo>
                    <a:pt x="716" y="29"/>
                    <a:pt x="714" y="30"/>
                    <a:pt x="714" y="31"/>
                  </a:cubicBezTo>
                  <a:cubicBezTo>
                    <a:pt x="714" y="32"/>
                    <a:pt x="716" y="32"/>
                    <a:pt x="717" y="33"/>
                  </a:cubicBezTo>
                  <a:cubicBezTo>
                    <a:pt x="718" y="31"/>
                    <a:pt x="719" y="30"/>
                    <a:pt x="720" y="28"/>
                  </a:cubicBezTo>
                  <a:close/>
                  <a:moveTo>
                    <a:pt x="736" y="44"/>
                  </a:moveTo>
                  <a:cubicBezTo>
                    <a:pt x="737" y="44"/>
                    <a:pt x="738" y="46"/>
                    <a:pt x="738" y="46"/>
                  </a:cubicBezTo>
                  <a:cubicBezTo>
                    <a:pt x="739" y="46"/>
                    <a:pt x="739" y="44"/>
                    <a:pt x="740" y="44"/>
                  </a:cubicBezTo>
                  <a:cubicBezTo>
                    <a:pt x="741" y="43"/>
                    <a:pt x="741" y="42"/>
                    <a:pt x="742" y="41"/>
                  </a:cubicBezTo>
                  <a:cubicBezTo>
                    <a:pt x="742" y="41"/>
                    <a:pt x="743" y="43"/>
                    <a:pt x="744" y="43"/>
                  </a:cubicBezTo>
                  <a:cubicBezTo>
                    <a:pt x="745" y="43"/>
                    <a:pt x="745" y="41"/>
                    <a:pt x="746" y="41"/>
                  </a:cubicBezTo>
                  <a:cubicBezTo>
                    <a:pt x="746" y="40"/>
                    <a:pt x="748" y="39"/>
                    <a:pt x="747" y="39"/>
                  </a:cubicBezTo>
                  <a:cubicBezTo>
                    <a:pt x="747" y="38"/>
                    <a:pt x="745" y="37"/>
                    <a:pt x="745" y="37"/>
                  </a:cubicBezTo>
                  <a:cubicBezTo>
                    <a:pt x="745" y="37"/>
                    <a:pt x="744" y="39"/>
                    <a:pt x="744" y="39"/>
                  </a:cubicBezTo>
                  <a:cubicBezTo>
                    <a:pt x="743" y="39"/>
                    <a:pt x="742" y="37"/>
                    <a:pt x="741" y="37"/>
                  </a:cubicBezTo>
                  <a:cubicBezTo>
                    <a:pt x="741" y="37"/>
                    <a:pt x="740" y="39"/>
                    <a:pt x="740" y="40"/>
                  </a:cubicBezTo>
                  <a:cubicBezTo>
                    <a:pt x="739" y="40"/>
                    <a:pt x="739" y="42"/>
                    <a:pt x="738" y="42"/>
                  </a:cubicBezTo>
                  <a:cubicBezTo>
                    <a:pt x="737" y="42"/>
                    <a:pt x="736" y="40"/>
                    <a:pt x="736" y="40"/>
                  </a:cubicBezTo>
                  <a:cubicBezTo>
                    <a:pt x="735" y="40"/>
                    <a:pt x="735" y="42"/>
                    <a:pt x="734" y="42"/>
                  </a:cubicBezTo>
                  <a:cubicBezTo>
                    <a:pt x="735" y="43"/>
                    <a:pt x="735" y="44"/>
                    <a:pt x="736" y="44"/>
                  </a:cubicBezTo>
                  <a:close/>
                  <a:moveTo>
                    <a:pt x="758" y="43"/>
                  </a:moveTo>
                  <a:cubicBezTo>
                    <a:pt x="758" y="43"/>
                    <a:pt x="760" y="41"/>
                    <a:pt x="760" y="41"/>
                  </a:cubicBezTo>
                  <a:cubicBezTo>
                    <a:pt x="760" y="40"/>
                    <a:pt x="761" y="39"/>
                    <a:pt x="761" y="39"/>
                  </a:cubicBezTo>
                  <a:cubicBezTo>
                    <a:pt x="762" y="38"/>
                    <a:pt x="763" y="37"/>
                    <a:pt x="763" y="36"/>
                  </a:cubicBezTo>
                  <a:cubicBezTo>
                    <a:pt x="763" y="36"/>
                    <a:pt x="761" y="35"/>
                    <a:pt x="761" y="35"/>
                  </a:cubicBezTo>
                  <a:cubicBezTo>
                    <a:pt x="761" y="34"/>
                    <a:pt x="762" y="33"/>
                    <a:pt x="763" y="32"/>
                  </a:cubicBezTo>
                  <a:cubicBezTo>
                    <a:pt x="763" y="32"/>
                    <a:pt x="765" y="34"/>
                    <a:pt x="765" y="34"/>
                  </a:cubicBezTo>
                  <a:cubicBezTo>
                    <a:pt x="765" y="34"/>
                    <a:pt x="766" y="32"/>
                    <a:pt x="767" y="32"/>
                  </a:cubicBezTo>
                  <a:cubicBezTo>
                    <a:pt x="767" y="31"/>
                    <a:pt x="768" y="30"/>
                    <a:pt x="768" y="30"/>
                  </a:cubicBezTo>
                  <a:cubicBezTo>
                    <a:pt x="767" y="29"/>
                    <a:pt x="765" y="27"/>
                    <a:pt x="764" y="26"/>
                  </a:cubicBezTo>
                  <a:cubicBezTo>
                    <a:pt x="763" y="27"/>
                    <a:pt x="763" y="28"/>
                    <a:pt x="762" y="29"/>
                  </a:cubicBezTo>
                  <a:cubicBezTo>
                    <a:pt x="762" y="29"/>
                    <a:pt x="760" y="27"/>
                    <a:pt x="760" y="27"/>
                  </a:cubicBezTo>
                  <a:cubicBezTo>
                    <a:pt x="760" y="27"/>
                    <a:pt x="758" y="29"/>
                    <a:pt x="758" y="29"/>
                  </a:cubicBezTo>
                  <a:cubicBezTo>
                    <a:pt x="758" y="29"/>
                    <a:pt x="761" y="30"/>
                    <a:pt x="760" y="31"/>
                  </a:cubicBezTo>
                  <a:cubicBezTo>
                    <a:pt x="760" y="31"/>
                    <a:pt x="759" y="32"/>
                    <a:pt x="759" y="33"/>
                  </a:cubicBezTo>
                  <a:cubicBezTo>
                    <a:pt x="759" y="33"/>
                    <a:pt x="761" y="34"/>
                    <a:pt x="761" y="35"/>
                  </a:cubicBezTo>
                  <a:cubicBezTo>
                    <a:pt x="761" y="35"/>
                    <a:pt x="760" y="36"/>
                    <a:pt x="759" y="37"/>
                  </a:cubicBezTo>
                  <a:cubicBezTo>
                    <a:pt x="759" y="37"/>
                    <a:pt x="758" y="39"/>
                    <a:pt x="758" y="39"/>
                  </a:cubicBezTo>
                  <a:cubicBezTo>
                    <a:pt x="757" y="40"/>
                    <a:pt x="756" y="41"/>
                    <a:pt x="756" y="41"/>
                  </a:cubicBezTo>
                  <a:cubicBezTo>
                    <a:pt x="757" y="42"/>
                    <a:pt x="757" y="43"/>
                    <a:pt x="758" y="43"/>
                  </a:cubicBezTo>
                  <a:close/>
                  <a:moveTo>
                    <a:pt x="750" y="30"/>
                  </a:moveTo>
                  <a:cubicBezTo>
                    <a:pt x="750" y="30"/>
                    <a:pt x="752" y="28"/>
                    <a:pt x="752" y="28"/>
                  </a:cubicBezTo>
                  <a:cubicBezTo>
                    <a:pt x="752" y="28"/>
                    <a:pt x="750" y="26"/>
                    <a:pt x="750" y="26"/>
                  </a:cubicBezTo>
                  <a:cubicBezTo>
                    <a:pt x="749" y="26"/>
                    <a:pt x="749" y="28"/>
                    <a:pt x="748" y="28"/>
                  </a:cubicBezTo>
                  <a:cubicBezTo>
                    <a:pt x="748" y="29"/>
                    <a:pt x="746" y="30"/>
                    <a:pt x="746" y="31"/>
                  </a:cubicBezTo>
                  <a:cubicBezTo>
                    <a:pt x="746" y="31"/>
                    <a:pt x="748" y="32"/>
                    <a:pt x="749" y="32"/>
                  </a:cubicBezTo>
                  <a:cubicBezTo>
                    <a:pt x="749" y="33"/>
                    <a:pt x="751" y="34"/>
                    <a:pt x="751" y="34"/>
                  </a:cubicBezTo>
                  <a:cubicBezTo>
                    <a:pt x="752" y="34"/>
                    <a:pt x="752" y="32"/>
                    <a:pt x="753" y="32"/>
                  </a:cubicBezTo>
                  <a:cubicBezTo>
                    <a:pt x="752" y="31"/>
                    <a:pt x="750" y="31"/>
                    <a:pt x="750" y="30"/>
                  </a:cubicBezTo>
                  <a:close/>
                  <a:moveTo>
                    <a:pt x="787" y="37"/>
                  </a:moveTo>
                  <a:cubicBezTo>
                    <a:pt x="787" y="37"/>
                    <a:pt x="789" y="36"/>
                    <a:pt x="789" y="35"/>
                  </a:cubicBezTo>
                  <a:cubicBezTo>
                    <a:pt x="789" y="35"/>
                    <a:pt x="787" y="34"/>
                    <a:pt x="787" y="33"/>
                  </a:cubicBezTo>
                  <a:cubicBezTo>
                    <a:pt x="787" y="33"/>
                    <a:pt x="788" y="32"/>
                    <a:pt x="789" y="31"/>
                  </a:cubicBezTo>
                  <a:cubicBezTo>
                    <a:pt x="789" y="31"/>
                    <a:pt x="790" y="29"/>
                    <a:pt x="790" y="29"/>
                  </a:cubicBezTo>
                  <a:cubicBezTo>
                    <a:pt x="790" y="28"/>
                    <a:pt x="788" y="27"/>
                    <a:pt x="788" y="27"/>
                  </a:cubicBezTo>
                  <a:cubicBezTo>
                    <a:pt x="787" y="27"/>
                    <a:pt x="786" y="26"/>
                    <a:pt x="786" y="25"/>
                  </a:cubicBezTo>
                  <a:cubicBezTo>
                    <a:pt x="785" y="25"/>
                    <a:pt x="784" y="27"/>
                    <a:pt x="784" y="28"/>
                  </a:cubicBezTo>
                  <a:cubicBezTo>
                    <a:pt x="784" y="28"/>
                    <a:pt x="782" y="26"/>
                    <a:pt x="782" y="26"/>
                  </a:cubicBezTo>
                  <a:cubicBezTo>
                    <a:pt x="781" y="26"/>
                    <a:pt x="781" y="28"/>
                    <a:pt x="780" y="28"/>
                  </a:cubicBezTo>
                  <a:cubicBezTo>
                    <a:pt x="780" y="29"/>
                    <a:pt x="778" y="30"/>
                    <a:pt x="778" y="30"/>
                  </a:cubicBezTo>
                  <a:cubicBezTo>
                    <a:pt x="778" y="31"/>
                    <a:pt x="780" y="32"/>
                    <a:pt x="781" y="32"/>
                  </a:cubicBezTo>
                  <a:cubicBezTo>
                    <a:pt x="781" y="32"/>
                    <a:pt x="782" y="30"/>
                    <a:pt x="782" y="30"/>
                  </a:cubicBezTo>
                  <a:cubicBezTo>
                    <a:pt x="783" y="30"/>
                    <a:pt x="784" y="31"/>
                    <a:pt x="785" y="32"/>
                  </a:cubicBezTo>
                  <a:cubicBezTo>
                    <a:pt x="785" y="32"/>
                    <a:pt x="786" y="33"/>
                    <a:pt x="787" y="33"/>
                  </a:cubicBezTo>
                  <a:cubicBezTo>
                    <a:pt x="786" y="34"/>
                    <a:pt x="786" y="35"/>
                    <a:pt x="785" y="35"/>
                  </a:cubicBezTo>
                  <a:cubicBezTo>
                    <a:pt x="785" y="36"/>
                    <a:pt x="783" y="37"/>
                    <a:pt x="783" y="38"/>
                  </a:cubicBezTo>
                  <a:cubicBezTo>
                    <a:pt x="783" y="38"/>
                    <a:pt x="785" y="39"/>
                    <a:pt x="786" y="39"/>
                  </a:cubicBezTo>
                  <a:cubicBezTo>
                    <a:pt x="786" y="39"/>
                    <a:pt x="787" y="38"/>
                    <a:pt x="787" y="37"/>
                  </a:cubicBezTo>
                  <a:close/>
                  <a:moveTo>
                    <a:pt x="772" y="25"/>
                  </a:moveTo>
                  <a:cubicBezTo>
                    <a:pt x="772" y="25"/>
                    <a:pt x="773" y="23"/>
                    <a:pt x="773" y="23"/>
                  </a:cubicBezTo>
                  <a:cubicBezTo>
                    <a:pt x="774" y="23"/>
                    <a:pt x="775" y="21"/>
                    <a:pt x="775" y="21"/>
                  </a:cubicBezTo>
                  <a:cubicBezTo>
                    <a:pt x="776" y="19"/>
                    <a:pt x="777" y="18"/>
                    <a:pt x="779" y="16"/>
                  </a:cubicBezTo>
                  <a:cubicBezTo>
                    <a:pt x="778" y="16"/>
                    <a:pt x="777" y="15"/>
                    <a:pt x="776" y="15"/>
                  </a:cubicBezTo>
                  <a:cubicBezTo>
                    <a:pt x="776" y="15"/>
                    <a:pt x="775" y="17"/>
                    <a:pt x="775" y="17"/>
                  </a:cubicBezTo>
                  <a:cubicBezTo>
                    <a:pt x="774" y="17"/>
                    <a:pt x="773" y="18"/>
                    <a:pt x="773" y="19"/>
                  </a:cubicBezTo>
                  <a:cubicBezTo>
                    <a:pt x="772" y="21"/>
                    <a:pt x="771" y="22"/>
                    <a:pt x="769" y="24"/>
                  </a:cubicBezTo>
                  <a:cubicBezTo>
                    <a:pt x="770" y="24"/>
                    <a:pt x="771" y="25"/>
                    <a:pt x="772" y="25"/>
                  </a:cubicBezTo>
                  <a:close/>
                  <a:moveTo>
                    <a:pt x="801" y="37"/>
                  </a:moveTo>
                  <a:cubicBezTo>
                    <a:pt x="801" y="37"/>
                    <a:pt x="804" y="39"/>
                    <a:pt x="804" y="39"/>
                  </a:cubicBezTo>
                  <a:cubicBezTo>
                    <a:pt x="804" y="39"/>
                    <a:pt x="805" y="37"/>
                    <a:pt x="805" y="37"/>
                  </a:cubicBezTo>
                  <a:cubicBezTo>
                    <a:pt x="805" y="36"/>
                    <a:pt x="807" y="35"/>
                    <a:pt x="807" y="35"/>
                  </a:cubicBezTo>
                  <a:cubicBezTo>
                    <a:pt x="807" y="34"/>
                    <a:pt x="805" y="33"/>
                    <a:pt x="805" y="33"/>
                  </a:cubicBezTo>
                  <a:cubicBezTo>
                    <a:pt x="805" y="32"/>
                    <a:pt x="806" y="31"/>
                    <a:pt x="806" y="31"/>
                  </a:cubicBezTo>
                  <a:cubicBezTo>
                    <a:pt x="807" y="30"/>
                    <a:pt x="808" y="29"/>
                    <a:pt x="808" y="28"/>
                  </a:cubicBezTo>
                  <a:cubicBezTo>
                    <a:pt x="809" y="28"/>
                    <a:pt x="809" y="26"/>
                    <a:pt x="810" y="26"/>
                  </a:cubicBezTo>
                  <a:cubicBezTo>
                    <a:pt x="810" y="26"/>
                    <a:pt x="812" y="28"/>
                    <a:pt x="812" y="28"/>
                  </a:cubicBezTo>
                  <a:cubicBezTo>
                    <a:pt x="813" y="28"/>
                    <a:pt x="813" y="26"/>
                    <a:pt x="814" y="26"/>
                  </a:cubicBezTo>
                  <a:cubicBezTo>
                    <a:pt x="814" y="25"/>
                    <a:pt x="816" y="27"/>
                    <a:pt x="816" y="27"/>
                  </a:cubicBezTo>
                  <a:cubicBezTo>
                    <a:pt x="816" y="27"/>
                    <a:pt x="818" y="25"/>
                    <a:pt x="818" y="25"/>
                  </a:cubicBezTo>
                  <a:cubicBezTo>
                    <a:pt x="818" y="25"/>
                    <a:pt x="820" y="23"/>
                    <a:pt x="819" y="23"/>
                  </a:cubicBezTo>
                  <a:cubicBezTo>
                    <a:pt x="819" y="22"/>
                    <a:pt x="817" y="22"/>
                    <a:pt x="817" y="21"/>
                  </a:cubicBezTo>
                  <a:cubicBezTo>
                    <a:pt x="817" y="21"/>
                    <a:pt x="816" y="23"/>
                    <a:pt x="816" y="23"/>
                  </a:cubicBezTo>
                  <a:cubicBezTo>
                    <a:pt x="815" y="23"/>
                    <a:pt x="814" y="22"/>
                    <a:pt x="813" y="22"/>
                  </a:cubicBezTo>
                  <a:cubicBezTo>
                    <a:pt x="813" y="22"/>
                    <a:pt x="812" y="24"/>
                    <a:pt x="812" y="24"/>
                  </a:cubicBezTo>
                  <a:cubicBezTo>
                    <a:pt x="811" y="24"/>
                    <a:pt x="810" y="22"/>
                    <a:pt x="809" y="22"/>
                  </a:cubicBezTo>
                  <a:cubicBezTo>
                    <a:pt x="809" y="22"/>
                    <a:pt x="808" y="24"/>
                    <a:pt x="808" y="24"/>
                  </a:cubicBezTo>
                  <a:cubicBezTo>
                    <a:pt x="807" y="25"/>
                    <a:pt x="806" y="26"/>
                    <a:pt x="806" y="27"/>
                  </a:cubicBezTo>
                  <a:cubicBezTo>
                    <a:pt x="805" y="27"/>
                    <a:pt x="805" y="28"/>
                    <a:pt x="804" y="29"/>
                  </a:cubicBezTo>
                  <a:cubicBezTo>
                    <a:pt x="804" y="29"/>
                    <a:pt x="803" y="31"/>
                    <a:pt x="803" y="31"/>
                  </a:cubicBezTo>
                  <a:cubicBezTo>
                    <a:pt x="802" y="31"/>
                    <a:pt x="801" y="29"/>
                    <a:pt x="800" y="29"/>
                  </a:cubicBezTo>
                  <a:cubicBezTo>
                    <a:pt x="800" y="29"/>
                    <a:pt x="799" y="31"/>
                    <a:pt x="799" y="32"/>
                  </a:cubicBezTo>
                  <a:cubicBezTo>
                    <a:pt x="799" y="32"/>
                    <a:pt x="801" y="33"/>
                    <a:pt x="801" y="33"/>
                  </a:cubicBezTo>
                  <a:cubicBezTo>
                    <a:pt x="802" y="34"/>
                    <a:pt x="802" y="35"/>
                    <a:pt x="803" y="35"/>
                  </a:cubicBezTo>
                  <a:cubicBezTo>
                    <a:pt x="803" y="36"/>
                    <a:pt x="801" y="37"/>
                    <a:pt x="801" y="37"/>
                  </a:cubicBezTo>
                  <a:close/>
                  <a:moveTo>
                    <a:pt x="853" y="52"/>
                  </a:moveTo>
                  <a:cubicBezTo>
                    <a:pt x="853" y="52"/>
                    <a:pt x="852" y="51"/>
                    <a:pt x="851" y="51"/>
                  </a:cubicBezTo>
                  <a:cubicBezTo>
                    <a:pt x="851" y="50"/>
                    <a:pt x="849" y="49"/>
                    <a:pt x="849" y="49"/>
                  </a:cubicBezTo>
                  <a:cubicBezTo>
                    <a:pt x="849" y="49"/>
                    <a:pt x="848" y="51"/>
                    <a:pt x="847" y="51"/>
                  </a:cubicBezTo>
                  <a:cubicBezTo>
                    <a:pt x="847" y="51"/>
                    <a:pt x="846" y="53"/>
                    <a:pt x="846" y="53"/>
                  </a:cubicBezTo>
                  <a:cubicBezTo>
                    <a:pt x="846" y="54"/>
                    <a:pt x="847" y="55"/>
                    <a:pt x="848" y="55"/>
                  </a:cubicBezTo>
                  <a:cubicBezTo>
                    <a:pt x="848" y="55"/>
                    <a:pt x="850" y="57"/>
                    <a:pt x="850" y="57"/>
                  </a:cubicBezTo>
                  <a:cubicBezTo>
                    <a:pt x="850" y="57"/>
                    <a:pt x="852" y="55"/>
                    <a:pt x="852" y="55"/>
                  </a:cubicBezTo>
                  <a:cubicBezTo>
                    <a:pt x="852" y="54"/>
                    <a:pt x="853" y="53"/>
                    <a:pt x="853" y="52"/>
                  </a:cubicBezTo>
                  <a:close/>
                  <a:moveTo>
                    <a:pt x="883" y="46"/>
                  </a:moveTo>
                  <a:cubicBezTo>
                    <a:pt x="883" y="46"/>
                    <a:pt x="884" y="45"/>
                    <a:pt x="884" y="44"/>
                  </a:cubicBezTo>
                  <a:cubicBezTo>
                    <a:pt x="884" y="44"/>
                    <a:pt x="886" y="43"/>
                    <a:pt x="886" y="42"/>
                  </a:cubicBezTo>
                  <a:cubicBezTo>
                    <a:pt x="886" y="41"/>
                    <a:pt x="884" y="41"/>
                    <a:pt x="884" y="40"/>
                  </a:cubicBezTo>
                  <a:cubicBezTo>
                    <a:pt x="883" y="40"/>
                    <a:pt x="883" y="42"/>
                    <a:pt x="882" y="42"/>
                  </a:cubicBezTo>
                  <a:cubicBezTo>
                    <a:pt x="882" y="43"/>
                    <a:pt x="880" y="41"/>
                    <a:pt x="880" y="41"/>
                  </a:cubicBezTo>
                  <a:cubicBezTo>
                    <a:pt x="880" y="41"/>
                    <a:pt x="878" y="43"/>
                    <a:pt x="878" y="43"/>
                  </a:cubicBezTo>
                  <a:cubicBezTo>
                    <a:pt x="878" y="44"/>
                    <a:pt x="880" y="44"/>
                    <a:pt x="881" y="45"/>
                  </a:cubicBezTo>
                  <a:cubicBezTo>
                    <a:pt x="880" y="45"/>
                    <a:pt x="879" y="46"/>
                    <a:pt x="879" y="47"/>
                  </a:cubicBezTo>
                  <a:cubicBezTo>
                    <a:pt x="879" y="47"/>
                    <a:pt x="881" y="48"/>
                    <a:pt x="881" y="49"/>
                  </a:cubicBezTo>
                  <a:cubicBezTo>
                    <a:pt x="881" y="49"/>
                    <a:pt x="883" y="50"/>
                    <a:pt x="883" y="50"/>
                  </a:cubicBezTo>
                  <a:cubicBezTo>
                    <a:pt x="884" y="50"/>
                    <a:pt x="884" y="48"/>
                    <a:pt x="885" y="48"/>
                  </a:cubicBezTo>
                  <a:cubicBezTo>
                    <a:pt x="885" y="47"/>
                    <a:pt x="883" y="47"/>
                    <a:pt x="883" y="46"/>
                  </a:cubicBezTo>
                  <a:close/>
                  <a:moveTo>
                    <a:pt x="883" y="32"/>
                  </a:moveTo>
                  <a:cubicBezTo>
                    <a:pt x="883" y="32"/>
                    <a:pt x="884" y="31"/>
                    <a:pt x="885" y="30"/>
                  </a:cubicBezTo>
                  <a:cubicBezTo>
                    <a:pt x="884" y="30"/>
                    <a:pt x="883" y="29"/>
                    <a:pt x="882" y="28"/>
                  </a:cubicBezTo>
                  <a:cubicBezTo>
                    <a:pt x="882" y="28"/>
                    <a:pt x="880" y="27"/>
                    <a:pt x="880" y="27"/>
                  </a:cubicBezTo>
                  <a:cubicBezTo>
                    <a:pt x="880" y="26"/>
                    <a:pt x="882" y="25"/>
                    <a:pt x="882" y="25"/>
                  </a:cubicBezTo>
                  <a:cubicBezTo>
                    <a:pt x="881" y="24"/>
                    <a:pt x="880" y="23"/>
                    <a:pt x="880" y="23"/>
                  </a:cubicBezTo>
                  <a:cubicBezTo>
                    <a:pt x="879" y="23"/>
                    <a:pt x="878" y="25"/>
                    <a:pt x="878" y="25"/>
                  </a:cubicBezTo>
                  <a:cubicBezTo>
                    <a:pt x="878" y="25"/>
                    <a:pt x="876" y="27"/>
                    <a:pt x="876" y="27"/>
                  </a:cubicBezTo>
                  <a:cubicBezTo>
                    <a:pt x="876" y="28"/>
                    <a:pt x="878" y="28"/>
                    <a:pt x="878" y="29"/>
                  </a:cubicBezTo>
                  <a:cubicBezTo>
                    <a:pt x="878" y="30"/>
                    <a:pt x="877" y="30"/>
                    <a:pt x="877" y="31"/>
                  </a:cubicBezTo>
                  <a:cubicBezTo>
                    <a:pt x="877" y="32"/>
                    <a:pt x="879" y="33"/>
                    <a:pt x="879" y="33"/>
                  </a:cubicBezTo>
                  <a:cubicBezTo>
                    <a:pt x="880" y="33"/>
                    <a:pt x="880" y="34"/>
                    <a:pt x="881" y="35"/>
                  </a:cubicBezTo>
                  <a:cubicBezTo>
                    <a:pt x="882" y="34"/>
                    <a:pt x="882" y="33"/>
                    <a:pt x="883" y="32"/>
                  </a:cubicBezTo>
                  <a:close/>
                  <a:moveTo>
                    <a:pt x="900" y="42"/>
                  </a:moveTo>
                  <a:cubicBezTo>
                    <a:pt x="901" y="42"/>
                    <a:pt x="901" y="40"/>
                    <a:pt x="902" y="40"/>
                  </a:cubicBezTo>
                  <a:cubicBezTo>
                    <a:pt x="902" y="39"/>
                    <a:pt x="904" y="38"/>
                    <a:pt x="904" y="38"/>
                  </a:cubicBezTo>
                  <a:cubicBezTo>
                    <a:pt x="904" y="38"/>
                    <a:pt x="902" y="36"/>
                    <a:pt x="901" y="36"/>
                  </a:cubicBezTo>
                  <a:cubicBezTo>
                    <a:pt x="901" y="36"/>
                    <a:pt x="900" y="38"/>
                    <a:pt x="900" y="38"/>
                  </a:cubicBezTo>
                  <a:cubicBezTo>
                    <a:pt x="899" y="39"/>
                    <a:pt x="899" y="40"/>
                    <a:pt x="898" y="40"/>
                  </a:cubicBezTo>
                  <a:cubicBezTo>
                    <a:pt x="898" y="41"/>
                    <a:pt x="896" y="39"/>
                    <a:pt x="896" y="39"/>
                  </a:cubicBezTo>
                  <a:cubicBezTo>
                    <a:pt x="896" y="39"/>
                    <a:pt x="894" y="41"/>
                    <a:pt x="894" y="41"/>
                  </a:cubicBezTo>
                  <a:cubicBezTo>
                    <a:pt x="894" y="41"/>
                    <a:pt x="896" y="43"/>
                    <a:pt x="896" y="43"/>
                  </a:cubicBezTo>
                  <a:cubicBezTo>
                    <a:pt x="897" y="43"/>
                    <a:pt x="897" y="41"/>
                    <a:pt x="898" y="40"/>
                  </a:cubicBezTo>
                  <a:cubicBezTo>
                    <a:pt x="898" y="40"/>
                    <a:pt x="900" y="42"/>
                    <a:pt x="900" y="42"/>
                  </a:cubicBezTo>
                  <a:close/>
                  <a:moveTo>
                    <a:pt x="899" y="30"/>
                  </a:moveTo>
                  <a:cubicBezTo>
                    <a:pt x="900" y="31"/>
                    <a:pt x="902" y="33"/>
                    <a:pt x="903" y="34"/>
                  </a:cubicBezTo>
                  <a:cubicBezTo>
                    <a:pt x="904" y="33"/>
                    <a:pt x="904" y="32"/>
                    <a:pt x="905" y="31"/>
                  </a:cubicBezTo>
                  <a:cubicBezTo>
                    <a:pt x="905" y="31"/>
                    <a:pt x="906" y="33"/>
                    <a:pt x="907" y="33"/>
                  </a:cubicBezTo>
                  <a:cubicBezTo>
                    <a:pt x="907" y="32"/>
                    <a:pt x="909" y="32"/>
                    <a:pt x="909" y="31"/>
                  </a:cubicBezTo>
                  <a:cubicBezTo>
                    <a:pt x="909" y="30"/>
                    <a:pt x="907" y="30"/>
                    <a:pt x="906" y="29"/>
                  </a:cubicBezTo>
                  <a:cubicBezTo>
                    <a:pt x="906" y="29"/>
                    <a:pt x="908" y="28"/>
                    <a:pt x="908" y="27"/>
                  </a:cubicBezTo>
                  <a:cubicBezTo>
                    <a:pt x="907" y="26"/>
                    <a:pt x="905" y="25"/>
                    <a:pt x="904" y="24"/>
                  </a:cubicBezTo>
                  <a:cubicBezTo>
                    <a:pt x="903" y="25"/>
                    <a:pt x="901" y="27"/>
                    <a:pt x="900" y="28"/>
                  </a:cubicBezTo>
                  <a:cubicBezTo>
                    <a:pt x="900" y="29"/>
                    <a:pt x="899" y="30"/>
                    <a:pt x="899" y="30"/>
                  </a:cubicBezTo>
                  <a:close/>
                  <a:moveTo>
                    <a:pt x="961" y="50"/>
                  </a:moveTo>
                  <a:cubicBezTo>
                    <a:pt x="962" y="48"/>
                    <a:pt x="964" y="47"/>
                    <a:pt x="965" y="45"/>
                  </a:cubicBezTo>
                  <a:cubicBezTo>
                    <a:pt x="964" y="45"/>
                    <a:pt x="963" y="44"/>
                    <a:pt x="963" y="44"/>
                  </a:cubicBezTo>
                  <a:cubicBezTo>
                    <a:pt x="962" y="44"/>
                    <a:pt x="961" y="46"/>
                    <a:pt x="961" y="46"/>
                  </a:cubicBezTo>
                  <a:cubicBezTo>
                    <a:pt x="960" y="46"/>
                    <a:pt x="960" y="48"/>
                    <a:pt x="959" y="48"/>
                  </a:cubicBezTo>
                  <a:cubicBezTo>
                    <a:pt x="959" y="49"/>
                    <a:pt x="957" y="50"/>
                    <a:pt x="957" y="50"/>
                  </a:cubicBezTo>
                  <a:cubicBezTo>
                    <a:pt x="957" y="51"/>
                    <a:pt x="959" y="52"/>
                    <a:pt x="960" y="52"/>
                  </a:cubicBezTo>
                  <a:cubicBezTo>
                    <a:pt x="960" y="51"/>
                    <a:pt x="961" y="51"/>
                    <a:pt x="961" y="50"/>
                  </a:cubicBezTo>
                  <a:close/>
                  <a:moveTo>
                    <a:pt x="971" y="51"/>
                  </a:moveTo>
                  <a:cubicBezTo>
                    <a:pt x="972" y="51"/>
                    <a:pt x="973" y="52"/>
                    <a:pt x="974" y="52"/>
                  </a:cubicBezTo>
                  <a:cubicBezTo>
                    <a:pt x="974" y="52"/>
                    <a:pt x="975" y="51"/>
                    <a:pt x="975" y="50"/>
                  </a:cubicBezTo>
                  <a:cubicBezTo>
                    <a:pt x="976" y="49"/>
                    <a:pt x="976" y="48"/>
                    <a:pt x="977" y="48"/>
                  </a:cubicBezTo>
                  <a:cubicBezTo>
                    <a:pt x="977" y="48"/>
                    <a:pt x="979" y="50"/>
                    <a:pt x="979" y="49"/>
                  </a:cubicBezTo>
                  <a:cubicBezTo>
                    <a:pt x="980" y="49"/>
                    <a:pt x="981" y="48"/>
                    <a:pt x="981" y="47"/>
                  </a:cubicBezTo>
                  <a:cubicBezTo>
                    <a:pt x="981" y="47"/>
                    <a:pt x="979" y="46"/>
                    <a:pt x="979" y="46"/>
                  </a:cubicBezTo>
                  <a:cubicBezTo>
                    <a:pt x="979" y="45"/>
                    <a:pt x="980" y="44"/>
                    <a:pt x="980" y="43"/>
                  </a:cubicBezTo>
                  <a:cubicBezTo>
                    <a:pt x="981" y="43"/>
                    <a:pt x="982" y="42"/>
                    <a:pt x="982" y="41"/>
                  </a:cubicBezTo>
                  <a:cubicBezTo>
                    <a:pt x="982" y="40"/>
                    <a:pt x="980" y="40"/>
                    <a:pt x="980" y="39"/>
                  </a:cubicBezTo>
                  <a:cubicBezTo>
                    <a:pt x="980" y="39"/>
                    <a:pt x="982" y="38"/>
                    <a:pt x="982" y="37"/>
                  </a:cubicBezTo>
                  <a:cubicBezTo>
                    <a:pt x="982" y="37"/>
                    <a:pt x="979" y="35"/>
                    <a:pt x="979" y="35"/>
                  </a:cubicBezTo>
                  <a:cubicBezTo>
                    <a:pt x="979" y="36"/>
                    <a:pt x="978" y="37"/>
                    <a:pt x="978" y="38"/>
                  </a:cubicBezTo>
                  <a:cubicBezTo>
                    <a:pt x="977" y="38"/>
                    <a:pt x="976" y="39"/>
                    <a:pt x="976" y="40"/>
                  </a:cubicBezTo>
                  <a:cubicBezTo>
                    <a:pt x="976" y="40"/>
                    <a:pt x="978" y="41"/>
                    <a:pt x="978" y="42"/>
                  </a:cubicBezTo>
                  <a:cubicBezTo>
                    <a:pt x="978" y="42"/>
                    <a:pt x="977" y="44"/>
                    <a:pt x="977" y="44"/>
                  </a:cubicBezTo>
                  <a:cubicBezTo>
                    <a:pt x="976" y="44"/>
                    <a:pt x="975" y="46"/>
                    <a:pt x="975" y="46"/>
                  </a:cubicBezTo>
                  <a:cubicBezTo>
                    <a:pt x="974" y="46"/>
                    <a:pt x="973" y="44"/>
                    <a:pt x="973" y="44"/>
                  </a:cubicBezTo>
                  <a:cubicBezTo>
                    <a:pt x="972" y="44"/>
                    <a:pt x="971" y="46"/>
                    <a:pt x="971" y="47"/>
                  </a:cubicBezTo>
                  <a:cubicBezTo>
                    <a:pt x="970" y="47"/>
                    <a:pt x="970" y="48"/>
                    <a:pt x="969" y="49"/>
                  </a:cubicBezTo>
                  <a:cubicBezTo>
                    <a:pt x="969" y="49"/>
                    <a:pt x="967" y="51"/>
                    <a:pt x="968" y="51"/>
                  </a:cubicBezTo>
                  <a:cubicBezTo>
                    <a:pt x="968" y="52"/>
                    <a:pt x="970" y="52"/>
                    <a:pt x="970" y="53"/>
                  </a:cubicBezTo>
                  <a:cubicBezTo>
                    <a:pt x="970" y="52"/>
                    <a:pt x="971" y="51"/>
                    <a:pt x="971" y="51"/>
                  </a:cubicBezTo>
                  <a:close/>
                  <a:moveTo>
                    <a:pt x="951" y="31"/>
                  </a:moveTo>
                  <a:cubicBezTo>
                    <a:pt x="952" y="32"/>
                    <a:pt x="952" y="32"/>
                    <a:pt x="953" y="33"/>
                  </a:cubicBezTo>
                  <a:cubicBezTo>
                    <a:pt x="953" y="33"/>
                    <a:pt x="955" y="35"/>
                    <a:pt x="955" y="35"/>
                  </a:cubicBezTo>
                  <a:cubicBezTo>
                    <a:pt x="956" y="35"/>
                    <a:pt x="957" y="33"/>
                    <a:pt x="957" y="32"/>
                  </a:cubicBezTo>
                  <a:cubicBezTo>
                    <a:pt x="957" y="32"/>
                    <a:pt x="955" y="31"/>
                    <a:pt x="955" y="31"/>
                  </a:cubicBezTo>
                  <a:cubicBezTo>
                    <a:pt x="955" y="30"/>
                    <a:pt x="956" y="29"/>
                    <a:pt x="956" y="29"/>
                  </a:cubicBezTo>
                  <a:cubicBezTo>
                    <a:pt x="957" y="28"/>
                    <a:pt x="958" y="27"/>
                    <a:pt x="958" y="26"/>
                  </a:cubicBezTo>
                  <a:cubicBezTo>
                    <a:pt x="958" y="26"/>
                    <a:pt x="960" y="24"/>
                    <a:pt x="960" y="24"/>
                  </a:cubicBezTo>
                  <a:cubicBezTo>
                    <a:pt x="960" y="23"/>
                    <a:pt x="958" y="23"/>
                    <a:pt x="958" y="22"/>
                  </a:cubicBezTo>
                  <a:cubicBezTo>
                    <a:pt x="957" y="23"/>
                    <a:pt x="957" y="24"/>
                    <a:pt x="956" y="25"/>
                  </a:cubicBezTo>
                  <a:cubicBezTo>
                    <a:pt x="955" y="25"/>
                    <a:pt x="955" y="26"/>
                    <a:pt x="954" y="27"/>
                  </a:cubicBezTo>
                  <a:cubicBezTo>
                    <a:pt x="954" y="28"/>
                    <a:pt x="953" y="28"/>
                    <a:pt x="953" y="29"/>
                  </a:cubicBezTo>
                  <a:cubicBezTo>
                    <a:pt x="952" y="29"/>
                    <a:pt x="951" y="27"/>
                    <a:pt x="950" y="27"/>
                  </a:cubicBezTo>
                  <a:cubicBezTo>
                    <a:pt x="950" y="27"/>
                    <a:pt x="949" y="29"/>
                    <a:pt x="949" y="30"/>
                  </a:cubicBezTo>
                  <a:cubicBezTo>
                    <a:pt x="948" y="30"/>
                    <a:pt x="947" y="31"/>
                    <a:pt x="947" y="32"/>
                  </a:cubicBezTo>
                  <a:cubicBezTo>
                    <a:pt x="947" y="32"/>
                    <a:pt x="949" y="33"/>
                    <a:pt x="949" y="34"/>
                  </a:cubicBezTo>
                  <a:cubicBezTo>
                    <a:pt x="950" y="33"/>
                    <a:pt x="950" y="32"/>
                    <a:pt x="951" y="31"/>
                  </a:cubicBezTo>
                  <a:close/>
                  <a:moveTo>
                    <a:pt x="994" y="54"/>
                  </a:moveTo>
                  <a:cubicBezTo>
                    <a:pt x="994" y="54"/>
                    <a:pt x="996" y="55"/>
                    <a:pt x="996" y="55"/>
                  </a:cubicBezTo>
                  <a:cubicBezTo>
                    <a:pt x="997" y="55"/>
                    <a:pt x="997" y="53"/>
                    <a:pt x="998" y="53"/>
                  </a:cubicBezTo>
                  <a:cubicBezTo>
                    <a:pt x="998" y="53"/>
                    <a:pt x="999" y="55"/>
                    <a:pt x="1000" y="55"/>
                  </a:cubicBezTo>
                  <a:cubicBezTo>
                    <a:pt x="1001" y="55"/>
                    <a:pt x="1001" y="53"/>
                    <a:pt x="1002" y="52"/>
                  </a:cubicBezTo>
                  <a:cubicBezTo>
                    <a:pt x="1002" y="52"/>
                    <a:pt x="1003" y="51"/>
                    <a:pt x="1003" y="50"/>
                  </a:cubicBezTo>
                  <a:cubicBezTo>
                    <a:pt x="1004" y="50"/>
                    <a:pt x="1005" y="49"/>
                    <a:pt x="1005" y="48"/>
                  </a:cubicBezTo>
                  <a:cubicBezTo>
                    <a:pt x="1006" y="49"/>
                    <a:pt x="1007" y="49"/>
                    <a:pt x="1007" y="50"/>
                  </a:cubicBezTo>
                  <a:cubicBezTo>
                    <a:pt x="1007" y="49"/>
                    <a:pt x="1009" y="48"/>
                    <a:pt x="1009" y="48"/>
                  </a:cubicBezTo>
                  <a:cubicBezTo>
                    <a:pt x="1009" y="47"/>
                    <a:pt x="1007" y="46"/>
                    <a:pt x="1007" y="46"/>
                  </a:cubicBezTo>
                  <a:cubicBezTo>
                    <a:pt x="1007" y="46"/>
                    <a:pt x="1006" y="48"/>
                    <a:pt x="1005" y="48"/>
                  </a:cubicBezTo>
                  <a:cubicBezTo>
                    <a:pt x="1005" y="48"/>
                    <a:pt x="1003" y="46"/>
                    <a:pt x="1003" y="46"/>
                  </a:cubicBezTo>
                  <a:cubicBezTo>
                    <a:pt x="1002" y="46"/>
                    <a:pt x="1002" y="48"/>
                    <a:pt x="1001" y="49"/>
                  </a:cubicBezTo>
                  <a:cubicBezTo>
                    <a:pt x="1001" y="49"/>
                    <a:pt x="1000" y="51"/>
                    <a:pt x="1000" y="51"/>
                  </a:cubicBezTo>
                  <a:cubicBezTo>
                    <a:pt x="999" y="51"/>
                    <a:pt x="998" y="49"/>
                    <a:pt x="997" y="49"/>
                  </a:cubicBezTo>
                  <a:cubicBezTo>
                    <a:pt x="997" y="49"/>
                    <a:pt x="996" y="51"/>
                    <a:pt x="996" y="51"/>
                  </a:cubicBezTo>
                  <a:cubicBezTo>
                    <a:pt x="996" y="52"/>
                    <a:pt x="994" y="53"/>
                    <a:pt x="994" y="54"/>
                  </a:cubicBezTo>
                  <a:close/>
                  <a:moveTo>
                    <a:pt x="1013" y="43"/>
                  </a:moveTo>
                  <a:cubicBezTo>
                    <a:pt x="1013" y="43"/>
                    <a:pt x="1014" y="41"/>
                    <a:pt x="1014" y="41"/>
                  </a:cubicBezTo>
                  <a:cubicBezTo>
                    <a:pt x="1015" y="41"/>
                    <a:pt x="1016" y="43"/>
                    <a:pt x="1016" y="43"/>
                  </a:cubicBezTo>
                  <a:cubicBezTo>
                    <a:pt x="1017" y="42"/>
                    <a:pt x="1018" y="44"/>
                    <a:pt x="1019" y="44"/>
                  </a:cubicBezTo>
                  <a:cubicBezTo>
                    <a:pt x="1019" y="44"/>
                    <a:pt x="1020" y="42"/>
                    <a:pt x="1020" y="42"/>
                  </a:cubicBezTo>
                  <a:cubicBezTo>
                    <a:pt x="1021" y="41"/>
                    <a:pt x="1022" y="40"/>
                    <a:pt x="1022" y="40"/>
                  </a:cubicBezTo>
                  <a:cubicBezTo>
                    <a:pt x="1021" y="40"/>
                    <a:pt x="1021" y="38"/>
                    <a:pt x="1020" y="38"/>
                  </a:cubicBezTo>
                  <a:cubicBezTo>
                    <a:pt x="1019" y="38"/>
                    <a:pt x="1019" y="40"/>
                    <a:pt x="1018" y="40"/>
                  </a:cubicBezTo>
                  <a:cubicBezTo>
                    <a:pt x="1018" y="40"/>
                    <a:pt x="1017" y="38"/>
                    <a:pt x="1016" y="39"/>
                  </a:cubicBezTo>
                  <a:cubicBezTo>
                    <a:pt x="1015" y="39"/>
                    <a:pt x="1015" y="41"/>
                    <a:pt x="1014" y="41"/>
                  </a:cubicBezTo>
                  <a:cubicBezTo>
                    <a:pt x="1014" y="41"/>
                    <a:pt x="1013" y="39"/>
                    <a:pt x="1012" y="39"/>
                  </a:cubicBezTo>
                  <a:cubicBezTo>
                    <a:pt x="1011" y="39"/>
                    <a:pt x="1011" y="41"/>
                    <a:pt x="1010" y="41"/>
                  </a:cubicBezTo>
                  <a:cubicBezTo>
                    <a:pt x="1011" y="42"/>
                    <a:pt x="1012" y="43"/>
                    <a:pt x="1013" y="43"/>
                  </a:cubicBezTo>
                  <a:close/>
                </a:path>
              </a:pathLst>
            </a:custGeom>
            <a:grpFill/>
            <a:ln>
              <a:solidFill>
                <a:srgbClr val="C00000"/>
              </a:solidFill>
            </a:ln>
          </p:spPr>
          <p:txBody>
            <a:bodyPr vert="horz" wrap="square" lIns="68580" tIns="34290" rIns="68580" bIns="34290" numCol="1" anchor="t" anchorCtr="0" compatLnSpc="1"/>
            <a:lstStyle/>
            <a:p>
              <a:endParaRPr lang="zh-CN" altLang="en-US" sz="1350"/>
            </a:p>
          </p:txBody>
        </p:sp>
      </p:grpSp>
      <p:grpSp>
        <p:nvGrpSpPr>
          <p:cNvPr id="125" name="组合 124"/>
          <p:cNvGrpSpPr/>
          <p:nvPr/>
        </p:nvGrpSpPr>
        <p:grpSpPr>
          <a:xfrm>
            <a:off x="3630295" y="4437510"/>
            <a:ext cx="4752000" cy="36000"/>
            <a:chOff x="2804139" y="4450981"/>
            <a:chExt cx="7078926" cy="223552"/>
          </a:xfrm>
          <a:solidFill>
            <a:schemeClr val="accent6">
              <a:lumMod val="75000"/>
            </a:schemeClr>
          </a:solidFill>
        </p:grpSpPr>
        <p:sp>
          <p:nvSpPr>
            <p:cNvPr id="126" name="Freeform 334"/>
            <p:cNvSpPr>
              <a:spLocks noEditPoints="1"/>
            </p:cNvSpPr>
            <p:nvPr/>
          </p:nvSpPr>
          <p:spPr bwMode="auto">
            <a:xfrm rot="10800000">
              <a:off x="2804139" y="4450981"/>
              <a:ext cx="3624526" cy="223551"/>
            </a:xfrm>
            <a:custGeom>
              <a:avLst/>
              <a:gdLst>
                <a:gd name="T0" fmla="*/ 32 w 1069"/>
                <a:gd name="T1" fmla="*/ 50 h 77"/>
                <a:gd name="T2" fmla="*/ 29 w 1069"/>
                <a:gd name="T3" fmla="*/ 17 h 77"/>
                <a:gd name="T4" fmla="*/ 87 w 1069"/>
                <a:gd name="T5" fmla="*/ 15 h 77"/>
                <a:gd name="T6" fmla="*/ 108 w 1069"/>
                <a:gd name="T7" fmla="*/ 20 h 77"/>
                <a:gd name="T8" fmla="*/ 148 w 1069"/>
                <a:gd name="T9" fmla="*/ 19 h 77"/>
                <a:gd name="T10" fmla="*/ 191 w 1069"/>
                <a:gd name="T11" fmla="*/ 13 h 77"/>
                <a:gd name="T12" fmla="*/ 241 w 1069"/>
                <a:gd name="T13" fmla="*/ 12 h 77"/>
                <a:gd name="T14" fmla="*/ 285 w 1069"/>
                <a:gd name="T15" fmla="*/ 10 h 77"/>
                <a:gd name="T16" fmla="*/ 325 w 1069"/>
                <a:gd name="T17" fmla="*/ 23 h 77"/>
                <a:gd name="T18" fmla="*/ 385 w 1069"/>
                <a:gd name="T19" fmla="*/ 9 h 77"/>
                <a:gd name="T20" fmla="*/ 405 w 1069"/>
                <a:gd name="T21" fmla="*/ 24 h 77"/>
                <a:gd name="T22" fmla="*/ 449 w 1069"/>
                <a:gd name="T23" fmla="*/ 12 h 77"/>
                <a:gd name="T24" fmla="*/ 488 w 1069"/>
                <a:gd name="T25" fmla="*/ 17 h 77"/>
                <a:gd name="T26" fmla="*/ 530 w 1069"/>
                <a:gd name="T27" fmla="*/ 14 h 77"/>
                <a:gd name="T28" fmla="*/ 587 w 1069"/>
                <a:gd name="T29" fmla="*/ 8 h 77"/>
                <a:gd name="T30" fmla="*/ 621 w 1069"/>
                <a:gd name="T31" fmla="*/ 19 h 77"/>
                <a:gd name="T32" fmla="*/ 677 w 1069"/>
                <a:gd name="T33" fmla="*/ 20 h 77"/>
                <a:gd name="T34" fmla="*/ 716 w 1069"/>
                <a:gd name="T35" fmla="*/ 15 h 77"/>
                <a:gd name="T36" fmla="*/ 761 w 1069"/>
                <a:gd name="T37" fmla="*/ 17 h 77"/>
                <a:gd name="T38" fmla="*/ 816 w 1069"/>
                <a:gd name="T39" fmla="*/ 9 h 77"/>
                <a:gd name="T40" fmla="*/ 850 w 1069"/>
                <a:gd name="T41" fmla="*/ 15 h 77"/>
                <a:gd name="T42" fmla="*/ 890 w 1069"/>
                <a:gd name="T43" fmla="*/ 9 h 77"/>
                <a:gd name="T44" fmla="*/ 939 w 1069"/>
                <a:gd name="T45" fmla="*/ 15 h 77"/>
                <a:gd name="T46" fmla="*/ 981 w 1069"/>
                <a:gd name="T47" fmla="*/ 29 h 77"/>
                <a:gd name="T48" fmla="*/ 1010 w 1069"/>
                <a:gd name="T49" fmla="*/ 27 h 77"/>
                <a:gd name="T50" fmla="*/ 1044 w 1069"/>
                <a:gd name="T51" fmla="*/ 53 h 77"/>
                <a:gd name="T52" fmla="*/ 1051 w 1069"/>
                <a:gd name="T53" fmla="*/ 58 h 77"/>
                <a:gd name="T54" fmla="*/ 1010 w 1069"/>
                <a:gd name="T55" fmla="*/ 69 h 77"/>
                <a:gd name="T56" fmla="*/ 981 w 1069"/>
                <a:gd name="T57" fmla="*/ 61 h 77"/>
                <a:gd name="T58" fmla="*/ 928 w 1069"/>
                <a:gd name="T59" fmla="*/ 42 h 77"/>
                <a:gd name="T60" fmla="*/ 866 w 1069"/>
                <a:gd name="T61" fmla="*/ 59 h 77"/>
                <a:gd name="T62" fmla="*/ 832 w 1069"/>
                <a:gd name="T63" fmla="*/ 53 h 77"/>
                <a:gd name="T64" fmla="*/ 806 w 1069"/>
                <a:gd name="T65" fmla="*/ 59 h 77"/>
                <a:gd name="T66" fmla="*/ 756 w 1069"/>
                <a:gd name="T67" fmla="*/ 59 h 77"/>
                <a:gd name="T68" fmla="*/ 716 w 1069"/>
                <a:gd name="T69" fmla="*/ 47 h 77"/>
                <a:gd name="T70" fmla="*/ 665 w 1069"/>
                <a:gd name="T71" fmla="*/ 40 h 77"/>
                <a:gd name="T72" fmla="*/ 629 w 1069"/>
                <a:gd name="T73" fmla="*/ 50 h 77"/>
                <a:gd name="T74" fmla="*/ 584 w 1069"/>
                <a:gd name="T75" fmla="*/ 62 h 77"/>
                <a:gd name="T76" fmla="*/ 533 w 1069"/>
                <a:gd name="T77" fmla="*/ 55 h 77"/>
                <a:gd name="T78" fmla="*/ 481 w 1069"/>
                <a:gd name="T79" fmla="*/ 50 h 77"/>
                <a:gd name="T80" fmla="*/ 455 w 1069"/>
                <a:gd name="T81" fmla="*/ 42 h 77"/>
                <a:gd name="T82" fmla="*/ 412 w 1069"/>
                <a:gd name="T83" fmla="*/ 62 h 77"/>
                <a:gd name="T84" fmla="*/ 359 w 1069"/>
                <a:gd name="T85" fmla="*/ 57 h 77"/>
                <a:gd name="T86" fmla="*/ 321 w 1069"/>
                <a:gd name="T87" fmla="*/ 56 h 77"/>
                <a:gd name="T88" fmla="*/ 283 w 1069"/>
                <a:gd name="T89" fmla="*/ 59 h 77"/>
                <a:gd name="T90" fmla="*/ 246 w 1069"/>
                <a:gd name="T91" fmla="*/ 62 h 77"/>
                <a:gd name="T92" fmla="*/ 203 w 1069"/>
                <a:gd name="T93" fmla="*/ 58 h 77"/>
                <a:gd name="T94" fmla="*/ 174 w 1069"/>
                <a:gd name="T95" fmla="*/ 63 h 77"/>
                <a:gd name="T96" fmla="*/ 153 w 1069"/>
                <a:gd name="T97" fmla="*/ 58 h 77"/>
                <a:gd name="T98" fmla="*/ 115 w 1069"/>
                <a:gd name="T99" fmla="*/ 57 h 77"/>
                <a:gd name="T100" fmla="*/ 364 w 1069"/>
                <a:gd name="T101" fmla="*/ 18 h 77"/>
                <a:gd name="T102" fmla="*/ 13 w 1069"/>
                <a:gd name="T103" fmla="*/ 43 h 77"/>
                <a:gd name="T104" fmla="*/ 179 w 1069"/>
                <a:gd name="T105" fmla="*/ 29 h 77"/>
                <a:gd name="T106" fmla="*/ 233 w 1069"/>
                <a:gd name="T107" fmla="*/ 45 h 77"/>
                <a:gd name="T108" fmla="*/ 276 w 1069"/>
                <a:gd name="T109" fmla="*/ 32 h 77"/>
                <a:gd name="T110" fmla="*/ 404 w 1069"/>
                <a:gd name="T111" fmla="*/ 35 h 77"/>
                <a:gd name="T112" fmla="*/ 479 w 1069"/>
                <a:gd name="T113" fmla="*/ 39 h 77"/>
                <a:gd name="T114" fmla="*/ 612 w 1069"/>
                <a:gd name="T115" fmla="*/ 27 h 77"/>
                <a:gd name="T116" fmla="*/ 736 w 1069"/>
                <a:gd name="T117" fmla="*/ 44 h 77"/>
                <a:gd name="T118" fmla="*/ 789 w 1069"/>
                <a:gd name="T119" fmla="*/ 31 h 77"/>
                <a:gd name="T120" fmla="*/ 800 w 1069"/>
                <a:gd name="T121" fmla="*/ 29 h 77"/>
                <a:gd name="T122" fmla="*/ 894 w 1069"/>
                <a:gd name="T123" fmla="*/ 41 h 77"/>
                <a:gd name="T124" fmla="*/ 955 w 1069"/>
                <a:gd name="T125" fmla="*/ 3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9" h="77">
                  <a:moveTo>
                    <a:pt x="63" y="56"/>
                  </a:moveTo>
                  <a:cubicBezTo>
                    <a:pt x="62" y="56"/>
                    <a:pt x="60" y="55"/>
                    <a:pt x="60" y="55"/>
                  </a:cubicBezTo>
                  <a:cubicBezTo>
                    <a:pt x="60" y="55"/>
                    <a:pt x="62" y="52"/>
                    <a:pt x="62" y="52"/>
                  </a:cubicBezTo>
                  <a:cubicBezTo>
                    <a:pt x="62" y="52"/>
                    <a:pt x="64" y="54"/>
                    <a:pt x="64" y="54"/>
                  </a:cubicBezTo>
                  <a:cubicBezTo>
                    <a:pt x="65" y="54"/>
                    <a:pt x="66" y="52"/>
                    <a:pt x="66" y="52"/>
                  </a:cubicBezTo>
                  <a:cubicBezTo>
                    <a:pt x="66" y="52"/>
                    <a:pt x="67" y="50"/>
                    <a:pt x="68" y="50"/>
                  </a:cubicBezTo>
                  <a:cubicBezTo>
                    <a:pt x="68" y="50"/>
                    <a:pt x="70" y="51"/>
                    <a:pt x="70" y="51"/>
                  </a:cubicBezTo>
                  <a:cubicBezTo>
                    <a:pt x="70" y="51"/>
                    <a:pt x="72" y="53"/>
                    <a:pt x="72" y="53"/>
                  </a:cubicBezTo>
                  <a:cubicBezTo>
                    <a:pt x="72" y="53"/>
                    <a:pt x="74" y="51"/>
                    <a:pt x="74" y="51"/>
                  </a:cubicBezTo>
                  <a:cubicBezTo>
                    <a:pt x="74" y="50"/>
                    <a:pt x="72" y="50"/>
                    <a:pt x="72" y="49"/>
                  </a:cubicBezTo>
                  <a:cubicBezTo>
                    <a:pt x="72" y="49"/>
                    <a:pt x="73" y="47"/>
                    <a:pt x="73" y="47"/>
                  </a:cubicBezTo>
                  <a:cubicBezTo>
                    <a:pt x="73" y="47"/>
                    <a:pt x="71" y="45"/>
                    <a:pt x="71" y="45"/>
                  </a:cubicBezTo>
                  <a:cubicBezTo>
                    <a:pt x="71" y="46"/>
                    <a:pt x="70" y="47"/>
                    <a:pt x="69" y="47"/>
                  </a:cubicBezTo>
                  <a:cubicBezTo>
                    <a:pt x="69" y="48"/>
                    <a:pt x="68" y="50"/>
                    <a:pt x="68" y="50"/>
                  </a:cubicBezTo>
                  <a:cubicBezTo>
                    <a:pt x="67" y="50"/>
                    <a:pt x="66" y="48"/>
                    <a:pt x="66" y="48"/>
                  </a:cubicBezTo>
                  <a:cubicBezTo>
                    <a:pt x="65" y="48"/>
                    <a:pt x="64" y="50"/>
                    <a:pt x="64" y="50"/>
                  </a:cubicBezTo>
                  <a:cubicBezTo>
                    <a:pt x="63" y="51"/>
                    <a:pt x="63" y="52"/>
                    <a:pt x="62" y="52"/>
                  </a:cubicBezTo>
                  <a:cubicBezTo>
                    <a:pt x="62" y="53"/>
                    <a:pt x="60" y="51"/>
                    <a:pt x="60" y="51"/>
                  </a:cubicBezTo>
                  <a:cubicBezTo>
                    <a:pt x="60" y="51"/>
                    <a:pt x="58" y="53"/>
                    <a:pt x="58" y="53"/>
                  </a:cubicBezTo>
                  <a:cubicBezTo>
                    <a:pt x="58" y="53"/>
                    <a:pt x="57" y="55"/>
                    <a:pt x="56" y="55"/>
                  </a:cubicBezTo>
                  <a:cubicBezTo>
                    <a:pt x="56" y="55"/>
                    <a:pt x="55" y="54"/>
                    <a:pt x="54" y="53"/>
                  </a:cubicBezTo>
                  <a:cubicBezTo>
                    <a:pt x="54" y="53"/>
                    <a:pt x="52" y="52"/>
                    <a:pt x="52" y="52"/>
                  </a:cubicBezTo>
                  <a:cubicBezTo>
                    <a:pt x="52" y="52"/>
                    <a:pt x="51" y="54"/>
                    <a:pt x="50" y="54"/>
                  </a:cubicBezTo>
                  <a:cubicBezTo>
                    <a:pt x="50" y="54"/>
                    <a:pt x="49" y="56"/>
                    <a:pt x="49" y="56"/>
                  </a:cubicBezTo>
                  <a:cubicBezTo>
                    <a:pt x="48" y="56"/>
                    <a:pt x="47" y="54"/>
                    <a:pt x="46" y="55"/>
                  </a:cubicBezTo>
                  <a:cubicBezTo>
                    <a:pt x="46" y="55"/>
                    <a:pt x="45" y="56"/>
                    <a:pt x="45" y="57"/>
                  </a:cubicBezTo>
                  <a:cubicBezTo>
                    <a:pt x="44" y="57"/>
                    <a:pt x="43" y="59"/>
                    <a:pt x="43" y="59"/>
                  </a:cubicBezTo>
                  <a:cubicBezTo>
                    <a:pt x="42" y="59"/>
                    <a:pt x="41" y="57"/>
                    <a:pt x="41" y="57"/>
                  </a:cubicBezTo>
                  <a:cubicBezTo>
                    <a:pt x="40" y="57"/>
                    <a:pt x="39" y="60"/>
                    <a:pt x="39" y="60"/>
                  </a:cubicBezTo>
                  <a:cubicBezTo>
                    <a:pt x="38" y="59"/>
                    <a:pt x="37" y="58"/>
                    <a:pt x="37" y="58"/>
                  </a:cubicBezTo>
                  <a:cubicBezTo>
                    <a:pt x="37" y="58"/>
                    <a:pt x="35" y="56"/>
                    <a:pt x="35" y="56"/>
                  </a:cubicBezTo>
                  <a:cubicBezTo>
                    <a:pt x="34" y="56"/>
                    <a:pt x="33" y="58"/>
                    <a:pt x="33" y="58"/>
                  </a:cubicBezTo>
                  <a:cubicBezTo>
                    <a:pt x="32" y="59"/>
                    <a:pt x="32" y="60"/>
                    <a:pt x="31" y="61"/>
                  </a:cubicBezTo>
                  <a:cubicBezTo>
                    <a:pt x="31" y="61"/>
                    <a:pt x="30" y="63"/>
                    <a:pt x="29" y="63"/>
                  </a:cubicBezTo>
                  <a:cubicBezTo>
                    <a:pt x="29" y="63"/>
                    <a:pt x="27" y="61"/>
                    <a:pt x="27" y="61"/>
                  </a:cubicBezTo>
                  <a:cubicBezTo>
                    <a:pt x="27" y="61"/>
                    <a:pt x="25" y="59"/>
                    <a:pt x="25" y="59"/>
                  </a:cubicBezTo>
                  <a:cubicBezTo>
                    <a:pt x="25" y="59"/>
                    <a:pt x="24" y="61"/>
                    <a:pt x="23" y="62"/>
                  </a:cubicBezTo>
                  <a:cubicBezTo>
                    <a:pt x="23" y="62"/>
                    <a:pt x="22" y="63"/>
                    <a:pt x="22" y="64"/>
                  </a:cubicBezTo>
                  <a:cubicBezTo>
                    <a:pt x="20" y="63"/>
                    <a:pt x="19" y="62"/>
                    <a:pt x="17" y="60"/>
                  </a:cubicBezTo>
                  <a:cubicBezTo>
                    <a:pt x="18" y="60"/>
                    <a:pt x="18" y="58"/>
                    <a:pt x="19" y="58"/>
                  </a:cubicBezTo>
                  <a:cubicBezTo>
                    <a:pt x="19" y="58"/>
                    <a:pt x="21" y="60"/>
                    <a:pt x="21" y="60"/>
                  </a:cubicBezTo>
                  <a:cubicBezTo>
                    <a:pt x="22" y="60"/>
                    <a:pt x="22" y="58"/>
                    <a:pt x="23" y="58"/>
                  </a:cubicBezTo>
                  <a:cubicBezTo>
                    <a:pt x="23" y="57"/>
                    <a:pt x="24" y="56"/>
                    <a:pt x="24" y="55"/>
                  </a:cubicBezTo>
                  <a:cubicBezTo>
                    <a:pt x="25" y="55"/>
                    <a:pt x="26" y="57"/>
                    <a:pt x="27" y="57"/>
                  </a:cubicBezTo>
                  <a:cubicBezTo>
                    <a:pt x="27" y="57"/>
                    <a:pt x="28" y="55"/>
                    <a:pt x="28" y="55"/>
                  </a:cubicBezTo>
                  <a:cubicBezTo>
                    <a:pt x="29" y="54"/>
                    <a:pt x="30" y="53"/>
                    <a:pt x="30" y="53"/>
                  </a:cubicBezTo>
                  <a:cubicBezTo>
                    <a:pt x="31" y="52"/>
                    <a:pt x="31" y="51"/>
                    <a:pt x="32" y="50"/>
                  </a:cubicBezTo>
                  <a:cubicBezTo>
                    <a:pt x="31" y="50"/>
                    <a:pt x="30" y="49"/>
                    <a:pt x="30" y="49"/>
                  </a:cubicBezTo>
                  <a:cubicBezTo>
                    <a:pt x="29" y="49"/>
                    <a:pt x="28" y="51"/>
                    <a:pt x="28" y="51"/>
                  </a:cubicBezTo>
                  <a:cubicBezTo>
                    <a:pt x="28" y="51"/>
                    <a:pt x="26" y="53"/>
                    <a:pt x="26" y="53"/>
                  </a:cubicBezTo>
                  <a:cubicBezTo>
                    <a:pt x="26" y="53"/>
                    <a:pt x="24" y="52"/>
                    <a:pt x="24" y="52"/>
                  </a:cubicBezTo>
                  <a:cubicBezTo>
                    <a:pt x="24" y="51"/>
                    <a:pt x="26" y="50"/>
                    <a:pt x="26" y="49"/>
                  </a:cubicBezTo>
                  <a:cubicBezTo>
                    <a:pt x="26" y="49"/>
                    <a:pt x="23" y="48"/>
                    <a:pt x="23" y="48"/>
                  </a:cubicBezTo>
                  <a:cubicBezTo>
                    <a:pt x="23" y="47"/>
                    <a:pt x="25" y="46"/>
                    <a:pt x="25" y="45"/>
                  </a:cubicBezTo>
                  <a:cubicBezTo>
                    <a:pt x="25" y="45"/>
                    <a:pt x="23" y="44"/>
                    <a:pt x="23" y="44"/>
                  </a:cubicBezTo>
                  <a:cubicBezTo>
                    <a:pt x="22" y="44"/>
                    <a:pt x="22" y="45"/>
                    <a:pt x="21" y="46"/>
                  </a:cubicBezTo>
                  <a:cubicBezTo>
                    <a:pt x="21" y="46"/>
                    <a:pt x="20" y="48"/>
                    <a:pt x="19" y="48"/>
                  </a:cubicBezTo>
                  <a:cubicBezTo>
                    <a:pt x="19" y="48"/>
                    <a:pt x="18" y="46"/>
                    <a:pt x="17" y="46"/>
                  </a:cubicBezTo>
                  <a:cubicBezTo>
                    <a:pt x="17" y="47"/>
                    <a:pt x="16" y="48"/>
                    <a:pt x="16" y="49"/>
                  </a:cubicBezTo>
                  <a:cubicBezTo>
                    <a:pt x="15" y="49"/>
                    <a:pt x="14" y="51"/>
                    <a:pt x="14" y="51"/>
                  </a:cubicBezTo>
                  <a:cubicBezTo>
                    <a:pt x="14" y="51"/>
                    <a:pt x="12" y="49"/>
                    <a:pt x="12" y="49"/>
                  </a:cubicBezTo>
                  <a:cubicBezTo>
                    <a:pt x="11" y="50"/>
                    <a:pt x="10" y="51"/>
                    <a:pt x="10" y="51"/>
                  </a:cubicBezTo>
                  <a:cubicBezTo>
                    <a:pt x="9" y="52"/>
                    <a:pt x="9" y="53"/>
                    <a:pt x="8" y="54"/>
                  </a:cubicBezTo>
                  <a:cubicBezTo>
                    <a:pt x="7" y="55"/>
                    <a:pt x="6" y="57"/>
                    <a:pt x="5" y="58"/>
                  </a:cubicBezTo>
                  <a:cubicBezTo>
                    <a:pt x="3" y="57"/>
                    <a:pt x="2" y="56"/>
                    <a:pt x="0" y="55"/>
                  </a:cubicBezTo>
                  <a:cubicBezTo>
                    <a:pt x="0" y="54"/>
                    <a:pt x="2" y="53"/>
                    <a:pt x="2" y="52"/>
                  </a:cubicBezTo>
                  <a:cubicBezTo>
                    <a:pt x="2" y="52"/>
                    <a:pt x="0" y="51"/>
                    <a:pt x="0" y="51"/>
                  </a:cubicBezTo>
                  <a:cubicBezTo>
                    <a:pt x="0" y="50"/>
                    <a:pt x="1" y="49"/>
                    <a:pt x="1" y="49"/>
                  </a:cubicBezTo>
                  <a:cubicBezTo>
                    <a:pt x="2" y="48"/>
                    <a:pt x="3" y="47"/>
                    <a:pt x="3" y="46"/>
                  </a:cubicBezTo>
                  <a:cubicBezTo>
                    <a:pt x="3" y="46"/>
                    <a:pt x="1" y="45"/>
                    <a:pt x="1" y="45"/>
                  </a:cubicBezTo>
                  <a:cubicBezTo>
                    <a:pt x="1" y="44"/>
                    <a:pt x="3" y="43"/>
                    <a:pt x="3" y="42"/>
                  </a:cubicBezTo>
                  <a:cubicBezTo>
                    <a:pt x="3" y="42"/>
                    <a:pt x="4" y="41"/>
                    <a:pt x="4" y="40"/>
                  </a:cubicBezTo>
                  <a:cubicBezTo>
                    <a:pt x="4" y="40"/>
                    <a:pt x="2" y="39"/>
                    <a:pt x="2" y="38"/>
                  </a:cubicBezTo>
                  <a:cubicBezTo>
                    <a:pt x="2" y="38"/>
                    <a:pt x="4" y="36"/>
                    <a:pt x="4" y="36"/>
                  </a:cubicBezTo>
                  <a:cubicBezTo>
                    <a:pt x="4" y="36"/>
                    <a:pt x="6" y="38"/>
                    <a:pt x="6" y="38"/>
                  </a:cubicBezTo>
                  <a:cubicBezTo>
                    <a:pt x="6" y="38"/>
                    <a:pt x="8" y="40"/>
                    <a:pt x="8" y="40"/>
                  </a:cubicBezTo>
                  <a:cubicBezTo>
                    <a:pt x="9" y="39"/>
                    <a:pt x="10" y="38"/>
                    <a:pt x="10" y="37"/>
                  </a:cubicBezTo>
                  <a:cubicBezTo>
                    <a:pt x="10" y="37"/>
                    <a:pt x="8" y="36"/>
                    <a:pt x="8" y="36"/>
                  </a:cubicBezTo>
                  <a:cubicBezTo>
                    <a:pt x="8" y="35"/>
                    <a:pt x="10" y="34"/>
                    <a:pt x="9" y="33"/>
                  </a:cubicBezTo>
                  <a:cubicBezTo>
                    <a:pt x="9" y="33"/>
                    <a:pt x="7" y="32"/>
                    <a:pt x="7" y="32"/>
                  </a:cubicBezTo>
                  <a:cubicBezTo>
                    <a:pt x="7" y="31"/>
                    <a:pt x="9" y="30"/>
                    <a:pt x="9" y="29"/>
                  </a:cubicBezTo>
                  <a:cubicBezTo>
                    <a:pt x="9" y="29"/>
                    <a:pt x="7" y="28"/>
                    <a:pt x="7" y="28"/>
                  </a:cubicBezTo>
                  <a:cubicBezTo>
                    <a:pt x="7" y="27"/>
                    <a:pt x="8" y="26"/>
                    <a:pt x="8" y="26"/>
                  </a:cubicBezTo>
                  <a:cubicBezTo>
                    <a:pt x="9" y="25"/>
                    <a:pt x="9" y="24"/>
                    <a:pt x="10" y="23"/>
                  </a:cubicBezTo>
                  <a:cubicBezTo>
                    <a:pt x="10" y="23"/>
                    <a:pt x="12" y="25"/>
                    <a:pt x="12" y="25"/>
                  </a:cubicBezTo>
                  <a:cubicBezTo>
                    <a:pt x="13" y="26"/>
                    <a:pt x="14" y="26"/>
                    <a:pt x="15" y="27"/>
                  </a:cubicBezTo>
                  <a:cubicBezTo>
                    <a:pt x="15" y="27"/>
                    <a:pt x="16" y="28"/>
                    <a:pt x="17" y="28"/>
                  </a:cubicBezTo>
                  <a:cubicBezTo>
                    <a:pt x="17" y="28"/>
                    <a:pt x="18" y="26"/>
                    <a:pt x="19" y="26"/>
                  </a:cubicBezTo>
                  <a:cubicBezTo>
                    <a:pt x="19" y="26"/>
                    <a:pt x="20" y="24"/>
                    <a:pt x="20" y="24"/>
                  </a:cubicBezTo>
                  <a:cubicBezTo>
                    <a:pt x="21" y="24"/>
                    <a:pt x="21" y="22"/>
                    <a:pt x="22" y="22"/>
                  </a:cubicBezTo>
                  <a:cubicBezTo>
                    <a:pt x="22" y="22"/>
                    <a:pt x="24" y="24"/>
                    <a:pt x="24" y="23"/>
                  </a:cubicBezTo>
                  <a:cubicBezTo>
                    <a:pt x="25" y="23"/>
                    <a:pt x="25" y="22"/>
                    <a:pt x="26" y="21"/>
                  </a:cubicBezTo>
                  <a:cubicBezTo>
                    <a:pt x="26" y="20"/>
                    <a:pt x="27" y="20"/>
                    <a:pt x="28" y="19"/>
                  </a:cubicBezTo>
                  <a:cubicBezTo>
                    <a:pt x="28" y="18"/>
                    <a:pt x="29" y="17"/>
                    <a:pt x="29" y="17"/>
                  </a:cubicBezTo>
                  <a:cubicBezTo>
                    <a:pt x="30" y="16"/>
                    <a:pt x="30" y="15"/>
                    <a:pt x="31" y="14"/>
                  </a:cubicBezTo>
                  <a:cubicBezTo>
                    <a:pt x="32" y="14"/>
                    <a:pt x="32" y="13"/>
                    <a:pt x="33" y="12"/>
                  </a:cubicBezTo>
                  <a:cubicBezTo>
                    <a:pt x="33" y="12"/>
                    <a:pt x="35" y="14"/>
                    <a:pt x="35" y="14"/>
                  </a:cubicBezTo>
                  <a:cubicBezTo>
                    <a:pt x="35" y="15"/>
                    <a:pt x="33" y="16"/>
                    <a:pt x="33" y="16"/>
                  </a:cubicBezTo>
                  <a:cubicBezTo>
                    <a:pt x="34" y="16"/>
                    <a:pt x="35" y="18"/>
                    <a:pt x="35" y="18"/>
                  </a:cubicBezTo>
                  <a:cubicBezTo>
                    <a:pt x="36" y="18"/>
                    <a:pt x="37" y="16"/>
                    <a:pt x="37" y="16"/>
                  </a:cubicBezTo>
                  <a:cubicBezTo>
                    <a:pt x="37" y="16"/>
                    <a:pt x="39" y="13"/>
                    <a:pt x="39" y="13"/>
                  </a:cubicBezTo>
                  <a:cubicBezTo>
                    <a:pt x="39" y="14"/>
                    <a:pt x="41" y="15"/>
                    <a:pt x="41" y="15"/>
                  </a:cubicBezTo>
                  <a:cubicBezTo>
                    <a:pt x="41" y="16"/>
                    <a:pt x="40" y="17"/>
                    <a:pt x="39" y="17"/>
                  </a:cubicBezTo>
                  <a:cubicBezTo>
                    <a:pt x="39" y="18"/>
                    <a:pt x="38" y="19"/>
                    <a:pt x="38" y="20"/>
                  </a:cubicBezTo>
                  <a:cubicBezTo>
                    <a:pt x="38" y="20"/>
                    <a:pt x="40" y="21"/>
                    <a:pt x="40" y="21"/>
                  </a:cubicBezTo>
                  <a:cubicBezTo>
                    <a:pt x="40" y="22"/>
                    <a:pt x="42" y="23"/>
                    <a:pt x="42" y="23"/>
                  </a:cubicBezTo>
                  <a:cubicBezTo>
                    <a:pt x="42" y="23"/>
                    <a:pt x="40" y="25"/>
                    <a:pt x="40" y="25"/>
                  </a:cubicBezTo>
                  <a:cubicBezTo>
                    <a:pt x="41" y="26"/>
                    <a:pt x="42" y="26"/>
                    <a:pt x="43" y="27"/>
                  </a:cubicBezTo>
                  <a:cubicBezTo>
                    <a:pt x="43" y="26"/>
                    <a:pt x="44" y="25"/>
                    <a:pt x="44" y="25"/>
                  </a:cubicBezTo>
                  <a:cubicBezTo>
                    <a:pt x="45" y="24"/>
                    <a:pt x="46" y="23"/>
                    <a:pt x="46" y="22"/>
                  </a:cubicBezTo>
                  <a:cubicBezTo>
                    <a:pt x="46" y="22"/>
                    <a:pt x="48" y="21"/>
                    <a:pt x="48" y="20"/>
                  </a:cubicBezTo>
                  <a:cubicBezTo>
                    <a:pt x="48" y="20"/>
                    <a:pt x="46" y="19"/>
                    <a:pt x="46" y="19"/>
                  </a:cubicBezTo>
                  <a:cubicBezTo>
                    <a:pt x="46" y="18"/>
                    <a:pt x="47" y="16"/>
                    <a:pt x="47" y="16"/>
                  </a:cubicBezTo>
                  <a:cubicBezTo>
                    <a:pt x="48" y="16"/>
                    <a:pt x="49" y="18"/>
                    <a:pt x="49" y="18"/>
                  </a:cubicBezTo>
                  <a:cubicBezTo>
                    <a:pt x="50" y="18"/>
                    <a:pt x="51" y="20"/>
                    <a:pt x="52" y="20"/>
                  </a:cubicBezTo>
                  <a:cubicBezTo>
                    <a:pt x="52" y="20"/>
                    <a:pt x="53" y="18"/>
                    <a:pt x="53" y="17"/>
                  </a:cubicBezTo>
                  <a:cubicBezTo>
                    <a:pt x="54" y="17"/>
                    <a:pt x="55" y="19"/>
                    <a:pt x="56" y="19"/>
                  </a:cubicBezTo>
                  <a:cubicBezTo>
                    <a:pt x="56" y="19"/>
                    <a:pt x="57" y="17"/>
                    <a:pt x="57" y="17"/>
                  </a:cubicBezTo>
                  <a:cubicBezTo>
                    <a:pt x="58" y="17"/>
                    <a:pt x="59" y="15"/>
                    <a:pt x="59" y="15"/>
                  </a:cubicBezTo>
                  <a:cubicBezTo>
                    <a:pt x="60" y="15"/>
                    <a:pt x="61" y="16"/>
                    <a:pt x="61" y="16"/>
                  </a:cubicBezTo>
                  <a:cubicBezTo>
                    <a:pt x="62" y="17"/>
                    <a:pt x="63" y="18"/>
                    <a:pt x="64" y="18"/>
                  </a:cubicBezTo>
                  <a:cubicBezTo>
                    <a:pt x="64" y="19"/>
                    <a:pt x="65" y="19"/>
                    <a:pt x="66" y="20"/>
                  </a:cubicBezTo>
                  <a:cubicBezTo>
                    <a:pt x="66" y="20"/>
                    <a:pt x="64" y="22"/>
                    <a:pt x="64" y="22"/>
                  </a:cubicBezTo>
                  <a:cubicBezTo>
                    <a:pt x="64" y="23"/>
                    <a:pt x="66" y="23"/>
                    <a:pt x="66" y="24"/>
                  </a:cubicBezTo>
                  <a:cubicBezTo>
                    <a:pt x="66" y="23"/>
                    <a:pt x="68" y="22"/>
                    <a:pt x="68" y="22"/>
                  </a:cubicBezTo>
                  <a:cubicBezTo>
                    <a:pt x="68" y="21"/>
                    <a:pt x="66" y="21"/>
                    <a:pt x="66" y="20"/>
                  </a:cubicBezTo>
                  <a:cubicBezTo>
                    <a:pt x="66" y="19"/>
                    <a:pt x="68" y="18"/>
                    <a:pt x="67" y="18"/>
                  </a:cubicBezTo>
                  <a:cubicBezTo>
                    <a:pt x="67" y="17"/>
                    <a:pt x="65" y="16"/>
                    <a:pt x="65" y="16"/>
                  </a:cubicBezTo>
                  <a:cubicBezTo>
                    <a:pt x="65" y="16"/>
                    <a:pt x="67" y="14"/>
                    <a:pt x="67" y="14"/>
                  </a:cubicBezTo>
                  <a:cubicBezTo>
                    <a:pt x="67" y="14"/>
                    <a:pt x="69" y="15"/>
                    <a:pt x="69" y="15"/>
                  </a:cubicBezTo>
                  <a:cubicBezTo>
                    <a:pt x="70" y="16"/>
                    <a:pt x="71" y="17"/>
                    <a:pt x="71" y="17"/>
                  </a:cubicBezTo>
                  <a:cubicBezTo>
                    <a:pt x="72" y="17"/>
                    <a:pt x="73" y="19"/>
                    <a:pt x="74" y="19"/>
                  </a:cubicBezTo>
                  <a:cubicBezTo>
                    <a:pt x="74" y="19"/>
                    <a:pt x="75" y="17"/>
                    <a:pt x="75" y="17"/>
                  </a:cubicBezTo>
                  <a:cubicBezTo>
                    <a:pt x="75" y="16"/>
                    <a:pt x="73" y="15"/>
                    <a:pt x="73" y="15"/>
                  </a:cubicBezTo>
                  <a:cubicBezTo>
                    <a:pt x="73" y="15"/>
                    <a:pt x="74" y="13"/>
                    <a:pt x="75" y="13"/>
                  </a:cubicBezTo>
                  <a:cubicBezTo>
                    <a:pt x="75" y="13"/>
                    <a:pt x="77" y="15"/>
                    <a:pt x="77" y="14"/>
                  </a:cubicBezTo>
                  <a:cubicBezTo>
                    <a:pt x="78" y="14"/>
                    <a:pt x="78" y="12"/>
                    <a:pt x="79" y="12"/>
                  </a:cubicBezTo>
                  <a:cubicBezTo>
                    <a:pt x="79" y="12"/>
                    <a:pt x="80" y="14"/>
                    <a:pt x="81" y="14"/>
                  </a:cubicBezTo>
                  <a:cubicBezTo>
                    <a:pt x="82" y="14"/>
                    <a:pt x="82" y="12"/>
                    <a:pt x="83" y="12"/>
                  </a:cubicBezTo>
                  <a:cubicBezTo>
                    <a:pt x="83" y="12"/>
                    <a:pt x="84" y="13"/>
                    <a:pt x="85" y="13"/>
                  </a:cubicBezTo>
                  <a:cubicBezTo>
                    <a:pt x="85" y="13"/>
                    <a:pt x="87" y="15"/>
                    <a:pt x="87" y="15"/>
                  </a:cubicBezTo>
                  <a:cubicBezTo>
                    <a:pt x="87" y="15"/>
                    <a:pt x="86" y="17"/>
                    <a:pt x="85" y="17"/>
                  </a:cubicBezTo>
                  <a:cubicBezTo>
                    <a:pt x="85" y="17"/>
                    <a:pt x="84" y="16"/>
                    <a:pt x="83" y="16"/>
                  </a:cubicBezTo>
                  <a:cubicBezTo>
                    <a:pt x="83" y="16"/>
                    <a:pt x="81" y="14"/>
                    <a:pt x="81" y="14"/>
                  </a:cubicBezTo>
                  <a:cubicBezTo>
                    <a:pt x="80" y="14"/>
                    <a:pt x="80" y="16"/>
                    <a:pt x="79" y="16"/>
                  </a:cubicBezTo>
                  <a:cubicBezTo>
                    <a:pt x="79" y="17"/>
                    <a:pt x="78" y="18"/>
                    <a:pt x="78" y="18"/>
                  </a:cubicBezTo>
                  <a:cubicBezTo>
                    <a:pt x="77" y="19"/>
                    <a:pt x="80" y="20"/>
                    <a:pt x="80" y="20"/>
                  </a:cubicBezTo>
                  <a:cubicBezTo>
                    <a:pt x="80" y="21"/>
                    <a:pt x="78" y="22"/>
                    <a:pt x="78" y="22"/>
                  </a:cubicBezTo>
                  <a:cubicBezTo>
                    <a:pt x="78" y="23"/>
                    <a:pt x="80" y="23"/>
                    <a:pt x="80" y="24"/>
                  </a:cubicBezTo>
                  <a:cubicBezTo>
                    <a:pt x="81" y="24"/>
                    <a:pt x="82" y="26"/>
                    <a:pt x="83" y="26"/>
                  </a:cubicBezTo>
                  <a:cubicBezTo>
                    <a:pt x="83" y="26"/>
                    <a:pt x="84" y="24"/>
                    <a:pt x="84" y="23"/>
                  </a:cubicBezTo>
                  <a:cubicBezTo>
                    <a:pt x="85" y="23"/>
                    <a:pt x="85" y="22"/>
                    <a:pt x="86" y="21"/>
                  </a:cubicBezTo>
                  <a:cubicBezTo>
                    <a:pt x="86" y="21"/>
                    <a:pt x="87" y="19"/>
                    <a:pt x="88" y="19"/>
                  </a:cubicBezTo>
                  <a:cubicBezTo>
                    <a:pt x="88" y="19"/>
                    <a:pt x="89" y="21"/>
                    <a:pt x="90" y="21"/>
                  </a:cubicBezTo>
                  <a:cubicBezTo>
                    <a:pt x="91" y="20"/>
                    <a:pt x="91" y="19"/>
                    <a:pt x="92" y="18"/>
                  </a:cubicBezTo>
                  <a:cubicBezTo>
                    <a:pt x="92" y="18"/>
                    <a:pt x="93" y="17"/>
                    <a:pt x="93" y="16"/>
                  </a:cubicBezTo>
                  <a:cubicBezTo>
                    <a:pt x="94" y="16"/>
                    <a:pt x="95" y="14"/>
                    <a:pt x="95" y="14"/>
                  </a:cubicBezTo>
                  <a:cubicBezTo>
                    <a:pt x="96" y="14"/>
                    <a:pt x="97" y="16"/>
                    <a:pt x="97" y="16"/>
                  </a:cubicBezTo>
                  <a:cubicBezTo>
                    <a:pt x="98" y="16"/>
                    <a:pt x="98" y="13"/>
                    <a:pt x="99" y="13"/>
                  </a:cubicBezTo>
                  <a:cubicBezTo>
                    <a:pt x="99" y="13"/>
                    <a:pt x="101" y="15"/>
                    <a:pt x="101" y="15"/>
                  </a:cubicBezTo>
                  <a:cubicBezTo>
                    <a:pt x="102" y="16"/>
                    <a:pt x="103" y="16"/>
                    <a:pt x="103" y="17"/>
                  </a:cubicBezTo>
                  <a:cubicBezTo>
                    <a:pt x="102" y="18"/>
                    <a:pt x="101" y="20"/>
                    <a:pt x="100" y="21"/>
                  </a:cubicBezTo>
                  <a:cubicBezTo>
                    <a:pt x="100" y="22"/>
                    <a:pt x="98" y="23"/>
                    <a:pt x="98" y="23"/>
                  </a:cubicBezTo>
                  <a:cubicBezTo>
                    <a:pt x="98" y="24"/>
                    <a:pt x="101" y="25"/>
                    <a:pt x="101" y="25"/>
                  </a:cubicBezTo>
                  <a:cubicBezTo>
                    <a:pt x="100" y="25"/>
                    <a:pt x="99" y="27"/>
                    <a:pt x="99" y="27"/>
                  </a:cubicBezTo>
                  <a:cubicBezTo>
                    <a:pt x="98" y="27"/>
                    <a:pt x="97" y="26"/>
                    <a:pt x="97" y="26"/>
                  </a:cubicBezTo>
                  <a:cubicBezTo>
                    <a:pt x="96" y="26"/>
                    <a:pt x="94" y="24"/>
                    <a:pt x="94" y="24"/>
                  </a:cubicBezTo>
                  <a:cubicBezTo>
                    <a:pt x="94" y="24"/>
                    <a:pt x="93" y="26"/>
                    <a:pt x="93" y="26"/>
                  </a:cubicBezTo>
                  <a:cubicBezTo>
                    <a:pt x="93" y="27"/>
                    <a:pt x="95" y="27"/>
                    <a:pt x="95" y="28"/>
                  </a:cubicBezTo>
                  <a:cubicBezTo>
                    <a:pt x="95" y="29"/>
                    <a:pt x="93" y="30"/>
                    <a:pt x="93" y="30"/>
                  </a:cubicBezTo>
                  <a:cubicBezTo>
                    <a:pt x="93" y="31"/>
                    <a:pt x="96" y="32"/>
                    <a:pt x="95" y="32"/>
                  </a:cubicBezTo>
                  <a:cubicBezTo>
                    <a:pt x="95" y="33"/>
                    <a:pt x="94" y="34"/>
                    <a:pt x="94" y="34"/>
                  </a:cubicBezTo>
                  <a:cubicBezTo>
                    <a:pt x="93" y="35"/>
                    <a:pt x="93" y="36"/>
                    <a:pt x="92" y="36"/>
                  </a:cubicBezTo>
                  <a:cubicBezTo>
                    <a:pt x="91" y="37"/>
                    <a:pt x="91" y="38"/>
                    <a:pt x="90" y="39"/>
                  </a:cubicBezTo>
                  <a:cubicBezTo>
                    <a:pt x="91" y="39"/>
                    <a:pt x="92" y="40"/>
                    <a:pt x="93" y="40"/>
                  </a:cubicBezTo>
                  <a:cubicBezTo>
                    <a:pt x="93" y="40"/>
                    <a:pt x="94" y="38"/>
                    <a:pt x="94" y="38"/>
                  </a:cubicBezTo>
                  <a:cubicBezTo>
                    <a:pt x="95" y="38"/>
                    <a:pt x="95" y="36"/>
                    <a:pt x="96" y="36"/>
                  </a:cubicBezTo>
                  <a:cubicBezTo>
                    <a:pt x="96" y="35"/>
                    <a:pt x="97" y="34"/>
                    <a:pt x="98" y="34"/>
                  </a:cubicBezTo>
                  <a:cubicBezTo>
                    <a:pt x="98" y="33"/>
                    <a:pt x="99" y="32"/>
                    <a:pt x="99" y="31"/>
                  </a:cubicBezTo>
                  <a:cubicBezTo>
                    <a:pt x="100" y="31"/>
                    <a:pt x="101" y="29"/>
                    <a:pt x="101" y="29"/>
                  </a:cubicBezTo>
                  <a:cubicBezTo>
                    <a:pt x="101" y="29"/>
                    <a:pt x="103" y="31"/>
                    <a:pt x="103" y="31"/>
                  </a:cubicBezTo>
                  <a:cubicBezTo>
                    <a:pt x="103" y="30"/>
                    <a:pt x="105" y="29"/>
                    <a:pt x="105" y="29"/>
                  </a:cubicBezTo>
                  <a:cubicBezTo>
                    <a:pt x="105" y="28"/>
                    <a:pt x="103" y="27"/>
                    <a:pt x="103" y="27"/>
                  </a:cubicBezTo>
                  <a:cubicBezTo>
                    <a:pt x="103" y="27"/>
                    <a:pt x="101" y="25"/>
                    <a:pt x="101" y="25"/>
                  </a:cubicBezTo>
                  <a:cubicBezTo>
                    <a:pt x="101" y="24"/>
                    <a:pt x="102" y="24"/>
                    <a:pt x="102" y="23"/>
                  </a:cubicBezTo>
                  <a:cubicBezTo>
                    <a:pt x="103" y="22"/>
                    <a:pt x="103" y="21"/>
                    <a:pt x="104" y="21"/>
                  </a:cubicBezTo>
                  <a:cubicBezTo>
                    <a:pt x="104" y="20"/>
                    <a:pt x="105" y="19"/>
                    <a:pt x="106" y="19"/>
                  </a:cubicBezTo>
                  <a:cubicBezTo>
                    <a:pt x="106" y="18"/>
                    <a:pt x="107" y="20"/>
                    <a:pt x="108" y="20"/>
                  </a:cubicBezTo>
                  <a:cubicBezTo>
                    <a:pt x="108" y="20"/>
                    <a:pt x="110" y="18"/>
                    <a:pt x="110" y="18"/>
                  </a:cubicBezTo>
                  <a:cubicBezTo>
                    <a:pt x="110" y="17"/>
                    <a:pt x="111" y="16"/>
                    <a:pt x="111" y="16"/>
                  </a:cubicBezTo>
                  <a:cubicBezTo>
                    <a:pt x="111" y="16"/>
                    <a:pt x="109" y="14"/>
                    <a:pt x="109" y="14"/>
                  </a:cubicBezTo>
                  <a:cubicBezTo>
                    <a:pt x="109" y="14"/>
                    <a:pt x="107" y="16"/>
                    <a:pt x="107" y="16"/>
                  </a:cubicBezTo>
                  <a:cubicBezTo>
                    <a:pt x="107" y="16"/>
                    <a:pt x="105" y="15"/>
                    <a:pt x="105" y="15"/>
                  </a:cubicBezTo>
                  <a:cubicBezTo>
                    <a:pt x="105" y="14"/>
                    <a:pt x="107" y="13"/>
                    <a:pt x="107" y="12"/>
                  </a:cubicBezTo>
                  <a:cubicBezTo>
                    <a:pt x="107" y="12"/>
                    <a:pt x="108" y="11"/>
                    <a:pt x="109" y="10"/>
                  </a:cubicBezTo>
                  <a:cubicBezTo>
                    <a:pt x="109" y="10"/>
                    <a:pt x="106" y="9"/>
                    <a:pt x="106" y="8"/>
                  </a:cubicBezTo>
                  <a:cubicBezTo>
                    <a:pt x="106" y="8"/>
                    <a:pt x="108" y="7"/>
                    <a:pt x="108" y="6"/>
                  </a:cubicBezTo>
                  <a:cubicBezTo>
                    <a:pt x="108" y="5"/>
                    <a:pt x="109" y="5"/>
                    <a:pt x="110" y="4"/>
                  </a:cubicBezTo>
                  <a:cubicBezTo>
                    <a:pt x="110" y="4"/>
                    <a:pt x="107" y="2"/>
                    <a:pt x="107" y="2"/>
                  </a:cubicBezTo>
                  <a:cubicBezTo>
                    <a:pt x="108" y="2"/>
                    <a:pt x="109" y="0"/>
                    <a:pt x="109" y="0"/>
                  </a:cubicBezTo>
                  <a:cubicBezTo>
                    <a:pt x="109" y="0"/>
                    <a:pt x="111" y="2"/>
                    <a:pt x="111" y="2"/>
                  </a:cubicBezTo>
                  <a:cubicBezTo>
                    <a:pt x="111" y="2"/>
                    <a:pt x="110" y="4"/>
                    <a:pt x="110" y="4"/>
                  </a:cubicBezTo>
                  <a:cubicBezTo>
                    <a:pt x="110" y="5"/>
                    <a:pt x="111" y="5"/>
                    <a:pt x="112" y="6"/>
                  </a:cubicBezTo>
                  <a:cubicBezTo>
                    <a:pt x="112" y="6"/>
                    <a:pt x="114" y="7"/>
                    <a:pt x="114" y="7"/>
                  </a:cubicBezTo>
                  <a:cubicBezTo>
                    <a:pt x="114" y="8"/>
                    <a:pt x="113" y="9"/>
                    <a:pt x="112" y="10"/>
                  </a:cubicBezTo>
                  <a:cubicBezTo>
                    <a:pt x="113" y="10"/>
                    <a:pt x="114" y="11"/>
                    <a:pt x="115" y="11"/>
                  </a:cubicBezTo>
                  <a:cubicBezTo>
                    <a:pt x="115" y="11"/>
                    <a:pt x="116" y="9"/>
                    <a:pt x="116" y="9"/>
                  </a:cubicBezTo>
                  <a:cubicBezTo>
                    <a:pt x="116" y="9"/>
                    <a:pt x="114" y="8"/>
                    <a:pt x="114" y="7"/>
                  </a:cubicBezTo>
                  <a:cubicBezTo>
                    <a:pt x="114" y="7"/>
                    <a:pt x="115" y="6"/>
                    <a:pt x="116" y="5"/>
                  </a:cubicBezTo>
                  <a:cubicBezTo>
                    <a:pt x="116" y="5"/>
                    <a:pt x="117" y="3"/>
                    <a:pt x="118" y="3"/>
                  </a:cubicBezTo>
                  <a:cubicBezTo>
                    <a:pt x="118" y="3"/>
                    <a:pt x="120" y="4"/>
                    <a:pt x="120" y="5"/>
                  </a:cubicBezTo>
                  <a:cubicBezTo>
                    <a:pt x="120" y="5"/>
                    <a:pt x="118" y="6"/>
                    <a:pt x="118" y="7"/>
                  </a:cubicBezTo>
                  <a:cubicBezTo>
                    <a:pt x="118" y="8"/>
                    <a:pt x="120" y="8"/>
                    <a:pt x="120" y="9"/>
                  </a:cubicBezTo>
                  <a:cubicBezTo>
                    <a:pt x="119" y="10"/>
                    <a:pt x="118" y="11"/>
                    <a:pt x="117" y="13"/>
                  </a:cubicBezTo>
                  <a:cubicBezTo>
                    <a:pt x="116" y="14"/>
                    <a:pt x="115" y="16"/>
                    <a:pt x="114" y="17"/>
                  </a:cubicBezTo>
                  <a:cubicBezTo>
                    <a:pt x="115" y="19"/>
                    <a:pt x="116" y="20"/>
                    <a:pt x="118" y="21"/>
                  </a:cubicBezTo>
                  <a:cubicBezTo>
                    <a:pt x="119" y="21"/>
                    <a:pt x="119" y="22"/>
                    <a:pt x="120" y="23"/>
                  </a:cubicBezTo>
                  <a:cubicBezTo>
                    <a:pt x="121" y="22"/>
                    <a:pt x="121" y="20"/>
                    <a:pt x="122" y="20"/>
                  </a:cubicBezTo>
                  <a:cubicBezTo>
                    <a:pt x="122" y="20"/>
                    <a:pt x="124" y="22"/>
                    <a:pt x="124" y="22"/>
                  </a:cubicBezTo>
                  <a:cubicBezTo>
                    <a:pt x="124" y="22"/>
                    <a:pt x="126" y="24"/>
                    <a:pt x="126" y="24"/>
                  </a:cubicBezTo>
                  <a:cubicBezTo>
                    <a:pt x="127" y="24"/>
                    <a:pt x="128" y="22"/>
                    <a:pt x="128" y="22"/>
                  </a:cubicBezTo>
                  <a:cubicBezTo>
                    <a:pt x="129" y="21"/>
                    <a:pt x="130" y="20"/>
                    <a:pt x="130" y="19"/>
                  </a:cubicBezTo>
                  <a:cubicBezTo>
                    <a:pt x="130" y="19"/>
                    <a:pt x="128" y="18"/>
                    <a:pt x="128" y="18"/>
                  </a:cubicBezTo>
                  <a:cubicBezTo>
                    <a:pt x="128" y="17"/>
                    <a:pt x="129" y="16"/>
                    <a:pt x="129" y="15"/>
                  </a:cubicBezTo>
                  <a:cubicBezTo>
                    <a:pt x="129" y="15"/>
                    <a:pt x="131" y="17"/>
                    <a:pt x="131" y="17"/>
                  </a:cubicBezTo>
                  <a:cubicBezTo>
                    <a:pt x="132" y="17"/>
                    <a:pt x="133" y="15"/>
                    <a:pt x="133" y="15"/>
                  </a:cubicBezTo>
                  <a:cubicBezTo>
                    <a:pt x="134" y="14"/>
                    <a:pt x="134" y="13"/>
                    <a:pt x="135" y="13"/>
                  </a:cubicBezTo>
                  <a:cubicBezTo>
                    <a:pt x="135" y="13"/>
                    <a:pt x="137" y="14"/>
                    <a:pt x="137" y="14"/>
                  </a:cubicBezTo>
                  <a:cubicBezTo>
                    <a:pt x="137" y="15"/>
                    <a:pt x="135" y="16"/>
                    <a:pt x="135" y="17"/>
                  </a:cubicBezTo>
                  <a:cubicBezTo>
                    <a:pt x="136" y="17"/>
                    <a:pt x="137" y="18"/>
                    <a:pt x="138" y="18"/>
                  </a:cubicBezTo>
                  <a:cubicBezTo>
                    <a:pt x="138" y="19"/>
                    <a:pt x="139" y="20"/>
                    <a:pt x="140" y="20"/>
                  </a:cubicBezTo>
                  <a:cubicBezTo>
                    <a:pt x="140" y="20"/>
                    <a:pt x="142" y="22"/>
                    <a:pt x="142" y="22"/>
                  </a:cubicBezTo>
                  <a:cubicBezTo>
                    <a:pt x="142" y="22"/>
                    <a:pt x="144" y="20"/>
                    <a:pt x="144" y="19"/>
                  </a:cubicBezTo>
                  <a:cubicBezTo>
                    <a:pt x="144" y="19"/>
                    <a:pt x="146" y="17"/>
                    <a:pt x="146" y="17"/>
                  </a:cubicBezTo>
                  <a:cubicBezTo>
                    <a:pt x="146" y="17"/>
                    <a:pt x="148" y="18"/>
                    <a:pt x="148" y="19"/>
                  </a:cubicBezTo>
                  <a:cubicBezTo>
                    <a:pt x="148" y="19"/>
                    <a:pt x="146" y="21"/>
                    <a:pt x="146" y="21"/>
                  </a:cubicBezTo>
                  <a:cubicBezTo>
                    <a:pt x="146" y="22"/>
                    <a:pt x="145" y="23"/>
                    <a:pt x="144" y="23"/>
                  </a:cubicBezTo>
                  <a:cubicBezTo>
                    <a:pt x="144" y="24"/>
                    <a:pt x="143" y="25"/>
                    <a:pt x="143" y="26"/>
                  </a:cubicBezTo>
                  <a:cubicBezTo>
                    <a:pt x="143" y="26"/>
                    <a:pt x="145" y="27"/>
                    <a:pt x="145" y="27"/>
                  </a:cubicBezTo>
                  <a:cubicBezTo>
                    <a:pt x="145" y="28"/>
                    <a:pt x="143" y="29"/>
                    <a:pt x="143" y="29"/>
                  </a:cubicBezTo>
                  <a:cubicBezTo>
                    <a:pt x="143" y="30"/>
                    <a:pt x="145" y="31"/>
                    <a:pt x="145" y="31"/>
                  </a:cubicBezTo>
                  <a:cubicBezTo>
                    <a:pt x="146" y="31"/>
                    <a:pt x="147" y="29"/>
                    <a:pt x="147" y="29"/>
                  </a:cubicBezTo>
                  <a:cubicBezTo>
                    <a:pt x="148" y="29"/>
                    <a:pt x="149" y="31"/>
                    <a:pt x="149" y="31"/>
                  </a:cubicBezTo>
                  <a:cubicBezTo>
                    <a:pt x="150" y="30"/>
                    <a:pt x="150" y="29"/>
                    <a:pt x="151" y="28"/>
                  </a:cubicBezTo>
                  <a:cubicBezTo>
                    <a:pt x="151" y="28"/>
                    <a:pt x="153" y="27"/>
                    <a:pt x="153" y="26"/>
                  </a:cubicBezTo>
                  <a:cubicBezTo>
                    <a:pt x="153" y="26"/>
                    <a:pt x="151" y="25"/>
                    <a:pt x="151" y="24"/>
                  </a:cubicBezTo>
                  <a:cubicBezTo>
                    <a:pt x="150" y="24"/>
                    <a:pt x="152" y="23"/>
                    <a:pt x="152" y="22"/>
                  </a:cubicBezTo>
                  <a:cubicBezTo>
                    <a:pt x="152" y="22"/>
                    <a:pt x="153" y="21"/>
                    <a:pt x="154" y="20"/>
                  </a:cubicBezTo>
                  <a:cubicBezTo>
                    <a:pt x="154" y="20"/>
                    <a:pt x="156" y="18"/>
                    <a:pt x="156" y="18"/>
                  </a:cubicBezTo>
                  <a:cubicBezTo>
                    <a:pt x="156" y="18"/>
                    <a:pt x="153" y="16"/>
                    <a:pt x="153" y="16"/>
                  </a:cubicBezTo>
                  <a:cubicBezTo>
                    <a:pt x="154" y="15"/>
                    <a:pt x="155" y="15"/>
                    <a:pt x="155" y="14"/>
                  </a:cubicBezTo>
                  <a:cubicBezTo>
                    <a:pt x="156" y="13"/>
                    <a:pt x="156" y="12"/>
                    <a:pt x="157" y="12"/>
                  </a:cubicBezTo>
                  <a:cubicBezTo>
                    <a:pt x="157" y="11"/>
                    <a:pt x="159" y="13"/>
                    <a:pt x="159" y="13"/>
                  </a:cubicBezTo>
                  <a:cubicBezTo>
                    <a:pt x="160" y="13"/>
                    <a:pt x="160" y="11"/>
                    <a:pt x="161" y="11"/>
                  </a:cubicBezTo>
                  <a:cubicBezTo>
                    <a:pt x="161" y="11"/>
                    <a:pt x="162" y="13"/>
                    <a:pt x="163" y="13"/>
                  </a:cubicBezTo>
                  <a:cubicBezTo>
                    <a:pt x="164" y="13"/>
                    <a:pt x="164" y="11"/>
                    <a:pt x="165" y="11"/>
                  </a:cubicBezTo>
                  <a:cubicBezTo>
                    <a:pt x="165" y="11"/>
                    <a:pt x="166" y="12"/>
                    <a:pt x="167" y="12"/>
                  </a:cubicBezTo>
                  <a:cubicBezTo>
                    <a:pt x="168" y="11"/>
                    <a:pt x="169" y="9"/>
                    <a:pt x="170" y="8"/>
                  </a:cubicBezTo>
                  <a:cubicBezTo>
                    <a:pt x="171" y="8"/>
                    <a:pt x="172" y="9"/>
                    <a:pt x="173" y="10"/>
                  </a:cubicBezTo>
                  <a:cubicBezTo>
                    <a:pt x="173" y="10"/>
                    <a:pt x="171" y="11"/>
                    <a:pt x="171" y="12"/>
                  </a:cubicBezTo>
                  <a:cubicBezTo>
                    <a:pt x="170" y="12"/>
                    <a:pt x="169" y="13"/>
                    <a:pt x="169" y="14"/>
                  </a:cubicBezTo>
                  <a:cubicBezTo>
                    <a:pt x="169" y="15"/>
                    <a:pt x="167" y="16"/>
                    <a:pt x="167" y="16"/>
                  </a:cubicBezTo>
                  <a:cubicBezTo>
                    <a:pt x="168" y="17"/>
                    <a:pt x="170" y="17"/>
                    <a:pt x="170" y="18"/>
                  </a:cubicBezTo>
                  <a:cubicBezTo>
                    <a:pt x="170" y="18"/>
                    <a:pt x="168" y="20"/>
                    <a:pt x="168" y="20"/>
                  </a:cubicBezTo>
                  <a:cubicBezTo>
                    <a:pt x="168" y="20"/>
                    <a:pt x="170" y="22"/>
                    <a:pt x="170" y="22"/>
                  </a:cubicBezTo>
                  <a:cubicBezTo>
                    <a:pt x="171" y="22"/>
                    <a:pt x="171" y="20"/>
                    <a:pt x="172" y="20"/>
                  </a:cubicBezTo>
                  <a:cubicBezTo>
                    <a:pt x="173" y="20"/>
                    <a:pt x="173" y="21"/>
                    <a:pt x="174" y="21"/>
                  </a:cubicBezTo>
                  <a:cubicBezTo>
                    <a:pt x="174" y="21"/>
                    <a:pt x="176" y="20"/>
                    <a:pt x="176" y="19"/>
                  </a:cubicBezTo>
                  <a:cubicBezTo>
                    <a:pt x="176" y="19"/>
                    <a:pt x="174" y="18"/>
                    <a:pt x="174" y="17"/>
                  </a:cubicBezTo>
                  <a:cubicBezTo>
                    <a:pt x="174" y="17"/>
                    <a:pt x="175" y="16"/>
                    <a:pt x="175" y="15"/>
                  </a:cubicBezTo>
                  <a:cubicBezTo>
                    <a:pt x="176" y="14"/>
                    <a:pt x="176" y="14"/>
                    <a:pt x="177" y="13"/>
                  </a:cubicBezTo>
                  <a:cubicBezTo>
                    <a:pt x="178" y="12"/>
                    <a:pt x="178" y="11"/>
                    <a:pt x="179" y="11"/>
                  </a:cubicBezTo>
                  <a:cubicBezTo>
                    <a:pt x="179" y="10"/>
                    <a:pt x="180" y="9"/>
                    <a:pt x="180" y="8"/>
                  </a:cubicBezTo>
                  <a:cubicBezTo>
                    <a:pt x="181" y="8"/>
                    <a:pt x="182" y="6"/>
                    <a:pt x="182" y="6"/>
                  </a:cubicBezTo>
                  <a:cubicBezTo>
                    <a:pt x="182" y="6"/>
                    <a:pt x="184" y="8"/>
                    <a:pt x="184" y="8"/>
                  </a:cubicBezTo>
                  <a:cubicBezTo>
                    <a:pt x="184" y="8"/>
                    <a:pt x="183" y="10"/>
                    <a:pt x="183" y="10"/>
                  </a:cubicBezTo>
                  <a:cubicBezTo>
                    <a:pt x="183" y="10"/>
                    <a:pt x="181" y="12"/>
                    <a:pt x="181" y="12"/>
                  </a:cubicBezTo>
                  <a:cubicBezTo>
                    <a:pt x="182" y="13"/>
                    <a:pt x="183" y="14"/>
                    <a:pt x="183" y="14"/>
                  </a:cubicBezTo>
                  <a:cubicBezTo>
                    <a:pt x="184" y="14"/>
                    <a:pt x="185" y="12"/>
                    <a:pt x="185" y="12"/>
                  </a:cubicBezTo>
                  <a:cubicBezTo>
                    <a:pt x="186" y="12"/>
                    <a:pt x="187" y="13"/>
                    <a:pt x="187" y="14"/>
                  </a:cubicBezTo>
                  <a:cubicBezTo>
                    <a:pt x="188" y="14"/>
                    <a:pt x="189" y="15"/>
                    <a:pt x="189" y="15"/>
                  </a:cubicBezTo>
                  <a:cubicBezTo>
                    <a:pt x="190" y="15"/>
                    <a:pt x="190" y="13"/>
                    <a:pt x="191" y="13"/>
                  </a:cubicBezTo>
                  <a:cubicBezTo>
                    <a:pt x="192" y="13"/>
                    <a:pt x="193" y="15"/>
                    <a:pt x="193" y="15"/>
                  </a:cubicBezTo>
                  <a:cubicBezTo>
                    <a:pt x="194" y="15"/>
                    <a:pt x="195" y="12"/>
                    <a:pt x="195" y="13"/>
                  </a:cubicBezTo>
                  <a:cubicBezTo>
                    <a:pt x="196" y="13"/>
                    <a:pt x="197" y="14"/>
                    <a:pt x="197" y="14"/>
                  </a:cubicBezTo>
                  <a:cubicBezTo>
                    <a:pt x="198" y="15"/>
                    <a:pt x="199" y="15"/>
                    <a:pt x="199" y="16"/>
                  </a:cubicBezTo>
                  <a:cubicBezTo>
                    <a:pt x="200" y="16"/>
                    <a:pt x="201" y="18"/>
                    <a:pt x="202" y="18"/>
                  </a:cubicBezTo>
                  <a:cubicBezTo>
                    <a:pt x="202" y="18"/>
                    <a:pt x="203" y="15"/>
                    <a:pt x="203" y="15"/>
                  </a:cubicBezTo>
                  <a:cubicBezTo>
                    <a:pt x="204" y="16"/>
                    <a:pt x="206" y="17"/>
                    <a:pt x="206" y="17"/>
                  </a:cubicBezTo>
                  <a:cubicBezTo>
                    <a:pt x="206" y="18"/>
                    <a:pt x="204" y="19"/>
                    <a:pt x="204" y="19"/>
                  </a:cubicBezTo>
                  <a:cubicBezTo>
                    <a:pt x="204" y="20"/>
                    <a:pt x="206" y="21"/>
                    <a:pt x="206" y="21"/>
                  </a:cubicBezTo>
                  <a:cubicBezTo>
                    <a:pt x="206" y="22"/>
                    <a:pt x="205" y="23"/>
                    <a:pt x="204" y="23"/>
                  </a:cubicBezTo>
                  <a:cubicBezTo>
                    <a:pt x="204" y="24"/>
                    <a:pt x="203" y="25"/>
                    <a:pt x="203" y="26"/>
                  </a:cubicBezTo>
                  <a:cubicBezTo>
                    <a:pt x="203" y="26"/>
                    <a:pt x="205" y="27"/>
                    <a:pt x="205" y="27"/>
                  </a:cubicBezTo>
                  <a:cubicBezTo>
                    <a:pt x="206" y="26"/>
                    <a:pt x="207" y="24"/>
                    <a:pt x="208" y="23"/>
                  </a:cubicBezTo>
                  <a:cubicBezTo>
                    <a:pt x="209" y="22"/>
                    <a:pt x="210" y="21"/>
                    <a:pt x="210" y="21"/>
                  </a:cubicBezTo>
                  <a:cubicBezTo>
                    <a:pt x="210" y="20"/>
                    <a:pt x="208" y="19"/>
                    <a:pt x="208" y="19"/>
                  </a:cubicBezTo>
                  <a:cubicBezTo>
                    <a:pt x="208" y="18"/>
                    <a:pt x="209" y="17"/>
                    <a:pt x="210" y="17"/>
                  </a:cubicBezTo>
                  <a:cubicBezTo>
                    <a:pt x="210" y="16"/>
                    <a:pt x="211" y="14"/>
                    <a:pt x="211" y="14"/>
                  </a:cubicBezTo>
                  <a:cubicBezTo>
                    <a:pt x="212" y="14"/>
                    <a:pt x="213" y="16"/>
                    <a:pt x="214" y="16"/>
                  </a:cubicBezTo>
                  <a:cubicBezTo>
                    <a:pt x="212" y="18"/>
                    <a:pt x="211" y="19"/>
                    <a:pt x="210" y="21"/>
                  </a:cubicBezTo>
                  <a:cubicBezTo>
                    <a:pt x="210" y="21"/>
                    <a:pt x="212" y="22"/>
                    <a:pt x="212" y="22"/>
                  </a:cubicBezTo>
                  <a:cubicBezTo>
                    <a:pt x="212" y="23"/>
                    <a:pt x="211" y="24"/>
                    <a:pt x="211" y="24"/>
                  </a:cubicBezTo>
                  <a:cubicBezTo>
                    <a:pt x="210" y="25"/>
                    <a:pt x="209" y="26"/>
                    <a:pt x="209" y="27"/>
                  </a:cubicBezTo>
                  <a:cubicBezTo>
                    <a:pt x="208" y="27"/>
                    <a:pt x="207" y="28"/>
                    <a:pt x="207" y="29"/>
                  </a:cubicBezTo>
                  <a:cubicBezTo>
                    <a:pt x="207" y="29"/>
                    <a:pt x="209" y="30"/>
                    <a:pt x="209" y="31"/>
                  </a:cubicBezTo>
                  <a:cubicBezTo>
                    <a:pt x="210" y="30"/>
                    <a:pt x="211" y="29"/>
                    <a:pt x="211" y="28"/>
                  </a:cubicBezTo>
                  <a:cubicBezTo>
                    <a:pt x="212" y="28"/>
                    <a:pt x="213" y="27"/>
                    <a:pt x="213" y="26"/>
                  </a:cubicBezTo>
                  <a:cubicBezTo>
                    <a:pt x="213" y="26"/>
                    <a:pt x="215" y="24"/>
                    <a:pt x="215" y="24"/>
                  </a:cubicBezTo>
                  <a:cubicBezTo>
                    <a:pt x="215" y="24"/>
                    <a:pt x="212" y="22"/>
                    <a:pt x="212" y="22"/>
                  </a:cubicBezTo>
                  <a:cubicBezTo>
                    <a:pt x="213" y="22"/>
                    <a:pt x="214" y="20"/>
                    <a:pt x="214" y="20"/>
                  </a:cubicBezTo>
                  <a:cubicBezTo>
                    <a:pt x="214" y="20"/>
                    <a:pt x="216" y="21"/>
                    <a:pt x="216" y="22"/>
                  </a:cubicBezTo>
                  <a:cubicBezTo>
                    <a:pt x="217" y="22"/>
                    <a:pt x="218" y="23"/>
                    <a:pt x="218" y="23"/>
                  </a:cubicBezTo>
                  <a:cubicBezTo>
                    <a:pt x="219" y="23"/>
                    <a:pt x="220" y="21"/>
                    <a:pt x="220" y="21"/>
                  </a:cubicBezTo>
                  <a:cubicBezTo>
                    <a:pt x="220" y="21"/>
                    <a:pt x="222" y="19"/>
                    <a:pt x="222" y="19"/>
                  </a:cubicBezTo>
                  <a:cubicBezTo>
                    <a:pt x="222" y="19"/>
                    <a:pt x="224" y="21"/>
                    <a:pt x="224" y="21"/>
                  </a:cubicBezTo>
                  <a:cubicBezTo>
                    <a:pt x="224" y="20"/>
                    <a:pt x="226" y="19"/>
                    <a:pt x="226" y="18"/>
                  </a:cubicBezTo>
                  <a:cubicBezTo>
                    <a:pt x="226" y="18"/>
                    <a:pt x="224" y="17"/>
                    <a:pt x="224" y="17"/>
                  </a:cubicBezTo>
                  <a:cubicBezTo>
                    <a:pt x="224" y="16"/>
                    <a:pt x="225" y="15"/>
                    <a:pt x="225" y="14"/>
                  </a:cubicBezTo>
                  <a:cubicBezTo>
                    <a:pt x="226" y="14"/>
                    <a:pt x="227" y="12"/>
                    <a:pt x="227" y="12"/>
                  </a:cubicBezTo>
                  <a:cubicBezTo>
                    <a:pt x="227" y="12"/>
                    <a:pt x="229" y="14"/>
                    <a:pt x="229" y="14"/>
                  </a:cubicBezTo>
                  <a:cubicBezTo>
                    <a:pt x="230" y="14"/>
                    <a:pt x="231" y="15"/>
                    <a:pt x="231" y="16"/>
                  </a:cubicBezTo>
                  <a:cubicBezTo>
                    <a:pt x="232" y="16"/>
                    <a:pt x="233" y="17"/>
                    <a:pt x="234" y="17"/>
                  </a:cubicBezTo>
                  <a:cubicBezTo>
                    <a:pt x="234" y="17"/>
                    <a:pt x="235" y="15"/>
                    <a:pt x="235" y="15"/>
                  </a:cubicBezTo>
                  <a:cubicBezTo>
                    <a:pt x="236" y="15"/>
                    <a:pt x="237" y="16"/>
                    <a:pt x="238" y="17"/>
                  </a:cubicBezTo>
                  <a:cubicBezTo>
                    <a:pt x="238" y="17"/>
                    <a:pt x="240" y="19"/>
                    <a:pt x="240" y="19"/>
                  </a:cubicBezTo>
                  <a:cubicBezTo>
                    <a:pt x="240" y="18"/>
                    <a:pt x="241" y="17"/>
                    <a:pt x="242" y="16"/>
                  </a:cubicBezTo>
                  <a:cubicBezTo>
                    <a:pt x="242" y="16"/>
                    <a:pt x="243" y="14"/>
                    <a:pt x="243" y="14"/>
                  </a:cubicBezTo>
                  <a:cubicBezTo>
                    <a:pt x="243" y="14"/>
                    <a:pt x="241" y="12"/>
                    <a:pt x="241" y="12"/>
                  </a:cubicBezTo>
                  <a:cubicBezTo>
                    <a:pt x="241" y="12"/>
                    <a:pt x="242" y="10"/>
                    <a:pt x="243" y="10"/>
                  </a:cubicBezTo>
                  <a:cubicBezTo>
                    <a:pt x="243" y="10"/>
                    <a:pt x="245" y="12"/>
                    <a:pt x="245" y="12"/>
                  </a:cubicBezTo>
                  <a:cubicBezTo>
                    <a:pt x="245" y="12"/>
                    <a:pt x="247" y="13"/>
                    <a:pt x="247" y="14"/>
                  </a:cubicBezTo>
                  <a:cubicBezTo>
                    <a:pt x="247" y="14"/>
                    <a:pt x="246" y="15"/>
                    <a:pt x="246" y="16"/>
                  </a:cubicBezTo>
                  <a:cubicBezTo>
                    <a:pt x="245" y="16"/>
                    <a:pt x="244" y="17"/>
                    <a:pt x="244" y="18"/>
                  </a:cubicBezTo>
                  <a:cubicBezTo>
                    <a:pt x="244" y="18"/>
                    <a:pt x="246" y="19"/>
                    <a:pt x="246" y="20"/>
                  </a:cubicBezTo>
                  <a:cubicBezTo>
                    <a:pt x="247" y="19"/>
                    <a:pt x="247" y="18"/>
                    <a:pt x="248" y="17"/>
                  </a:cubicBezTo>
                  <a:cubicBezTo>
                    <a:pt x="248" y="17"/>
                    <a:pt x="249" y="15"/>
                    <a:pt x="249" y="15"/>
                  </a:cubicBezTo>
                  <a:cubicBezTo>
                    <a:pt x="250" y="15"/>
                    <a:pt x="252" y="17"/>
                    <a:pt x="252" y="17"/>
                  </a:cubicBezTo>
                  <a:cubicBezTo>
                    <a:pt x="252" y="17"/>
                    <a:pt x="253" y="15"/>
                    <a:pt x="253" y="15"/>
                  </a:cubicBezTo>
                  <a:cubicBezTo>
                    <a:pt x="253" y="14"/>
                    <a:pt x="251" y="14"/>
                    <a:pt x="251" y="13"/>
                  </a:cubicBezTo>
                  <a:cubicBezTo>
                    <a:pt x="251" y="12"/>
                    <a:pt x="253" y="11"/>
                    <a:pt x="253" y="11"/>
                  </a:cubicBezTo>
                  <a:cubicBezTo>
                    <a:pt x="253" y="10"/>
                    <a:pt x="254" y="9"/>
                    <a:pt x="255" y="9"/>
                  </a:cubicBezTo>
                  <a:cubicBezTo>
                    <a:pt x="255" y="8"/>
                    <a:pt x="256" y="10"/>
                    <a:pt x="257" y="10"/>
                  </a:cubicBezTo>
                  <a:cubicBezTo>
                    <a:pt x="258" y="10"/>
                    <a:pt x="258" y="8"/>
                    <a:pt x="258" y="8"/>
                  </a:cubicBezTo>
                  <a:cubicBezTo>
                    <a:pt x="259" y="8"/>
                    <a:pt x="260" y="10"/>
                    <a:pt x="261" y="10"/>
                  </a:cubicBezTo>
                  <a:cubicBezTo>
                    <a:pt x="261" y="10"/>
                    <a:pt x="259" y="11"/>
                    <a:pt x="259" y="12"/>
                  </a:cubicBezTo>
                  <a:cubicBezTo>
                    <a:pt x="259" y="12"/>
                    <a:pt x="261" y="13"/>
                    <a:pt x="261" y="14"/>
                  </a:cubicBezTo>
                  <a:cubicBezTo>
                    <a:pt x="261" y="14"/>
                    <a:pt x="260" y="15"/>
                    <a:pt x="260" y="16"/>
                  </a:cubicBezTo>
                  <a:cubicBezTo>
                    <a:pt x="259" y="17"/>
                    <a:pt x="258" y="18"/>
                    <a:pt x="258" y="18"/>
                  </a:cubicBezTo>
                  <a:cubicBezTo>
                    <a:pt x="258" y="18"/>
                    <a:pt x="256" y="16"/>
                    <a:pt x="256" y="16"/>
                  </a:cubicBezTo>
                  <a:cubicBezTo>
                    <a:pt x="255" y="16"/>
                    <a:pt x="255" y="19"/>
                    <a:pt x="254" y="19"/>
                  </a:cubicBezTo>
                  <a:cubicBezTo>
                    <a:pt x="253" y="19"/>
                    <a:pt x="252" y="17"/>
                    <a:pt x="252" y="17"/>
                  </a:cubicBezTo>
                  <a:cubicBezTo>
                    <a:pt x="251" y="17"/>
                    <a:pt x="251" y="19"/>
                    <a:pt x="250" y="19"/>
                  </a:cubicBezTo>
                  <a:cubicBezTo>
                    <a:pt x="251" y="20"/>
                    <a:pt x="253" y="21"/>
                    <a:pt x="254" y="23"/>
                  </a:cubicBezTo>
                  <a:cubicBezTo>
                    <a:pt x="255" y="23"/>
                    <a:pt x="256" y="24"/>
                    <a:pt x="257" y="24"/>
                  </a:cubicBezTo>
                  <a:cubicBezTo>
                    <a:pt x="257" y="24"/>
                    <a:pt x="258" y="22"/>
                    <a:pt x="258" y="22"/>
                  </a:cubicBezTo>
                  <a:cubicBezTo>
                    <a:pt x="259" y="22"/>
                    <a:pt x="260" y="24"/>
                    <a:pt x="261" y="24"/>
                  </a:cubicBezTo>
                  <a:cubicBezTo>
                    <a:pt x="261" y="24"/>
                    <a:pt x="263" y="26"/>
                    <a:pt x="263" y="25"/>
                  </a:cubicBezTo>
                  <a:cubicBezTo>
                    <a:pt x="263" y="25"/>
                    <a:pt x="265" y="23"/>
                    <a:pt x="265" y="23"/>
                  </a:cubicBezTo>
                  <a:cubicBezTo>
                    <a:pt x="264" y="23"/>
                    <a:pt x="262" y="22"/>
                    <a:pt x="262" y="22"/>
                  </a:cubicBezTo>
                  <a:cubicBezTo>
                    <a:pt x="262" y="21"/>
                    <a:pt x="264" y="20"/>
                    <a:pt x="264" y="19"/>
                  </a:cubicBezTo>
                  <a:cubicBezTo>
                    <a:pt x="264" y="19"/>
                    <a:pt x="265" y="18"/>
                    <a:pt x="266" y="17"/>
                  </a:cubicBezTo>
                  <a:cubicBezTo>
                    <a:pt x="266" y="16"/>
                    <a:pt x="267" y="15"/>
                    <a:pt x="267" y="15"/>
                  </a:cubicBezTo>
                  <a:cubicBezTo>
                    <a:pt x="268" y="15"/>
                    <a:pt x="269" y="17"/>
                    <a:pt x="270" y="17"/>
                  </a:cubicBezTo>
                  <a:cubicBezTo>
                    <a:pt x="270" y="16"/>
                    <a:pt x="271" y="14"/>
                    <a:pt x="271" y="14"/>
                  </a:cubicBezTo>
                  <a:cubicBezTo>
                    <a:pt x="272" y="14"/>
                    <a:pt x="273" y="16"/>
                    <a:pt x="274" y="16"/>
                  </a:cubicBezTo>
                  <a:cubicBezTo>
                    <a:pt x="274" y="16"/>
                    <a:pt x="275" y="14"/>
                    <a:pt x="275" y="14"/>
                  </a:cubicBezTo>
                  <a:cubicBezTo>
                    <a:pt x="275" y="14"/>
                    <a:pt x="273" y="12"/>
                    <a:pt x="273" y="12"/>
                  </a:cubicBezTo>
                  <a:cubicBezTo>
                    <a:pt x="273" y="12"/>
                    <a:pt x="274" y="10"/>
                    <a:pt x="275" y="10"/>
                  </a:cubicBezTo>
                  <a:cubicBezTo>
                    <a:pt x="275" y="10"/>
                    <a:pt x="276" y="12"/>
                    <a:pt x="277" y="12"/>
                  </a:cubicBezTo>
                  <a:cubicBezTo>
                    <a:pt x="278" y="11"/>
                    <a:pt x="278" y="10"/>
                    <a:pt x="279" y="9"/>
                  </a:cubicBezTo>
                  <a:cubicBezTo>
                    <a:pt x="279" y="9"/>
                    <a:pt x="280" y="11"/>
                    <a:pt x="281" y="11"/>
                  </a:cubicBezTo>
                  <a:cubicBezTo>
                    <a:pt x="281" y="11"/>
                    <a:pt x="282" y="9"/>
                    <a:pt x="283" y="9"/>
                  </a:cubicBezTo>
                  <a:cubicBezTo>
                    <a:pt x="283" y="8"/>
                    <a:pt x="284" y="7"/>
                    <a:pt x="284" y="7"/>
                  </a:cubicBezTo>
                  <a:cubicBezTo>
                    <a:pt x="285" y="7"/>
                    <a:pt x="286" y="8"/>
                    <a:pt x="287" y="8"/>
                  </a:cubicBezTo>
                  <a:cubicBezTo>
                    <a:pt x="287" y="9"/>
                    <a:pt x="285" y="10"/>
                    <a:pt x="285" y="10"/>
                  </a:cubicBezTo>
                  <a:cubicBezTo>
                    <a:pt x="284" y="11"/>
                    <a:pt x="284" y="12"/>
                    <a:pt x="283" y="13"/>
                  </a:cubicBezTo>
                  <a:cubicBezTo>
                    <a:pt x="283" y="13"/>
                    <a:pt x="281" y="11"/>
                    <a:pt x="281" y="11"/>
                  </a:cubicBezTo>
                  <a:cubicBezTo>
                    <a:pt x="281" y="11"/>
                    <a:pt x="280" y="13"/>
                    <a:pt x="279" y="13"/>
                  </a:cubicBezTo>
                  <a:cubicBezTo>
                    <a:pt x="279" y="14"/>
                    <a:pt x="278" y="15"/>
                    <a:pt x="278" y="15"/>
                  </a:cubicBezTo>
                  <a:cubicBezTo>
                    <a:pt x="278" y="16"/>
                    <a:pt x="280" y="17"/>
                    <a:pt x="280" y="17"/>
                  </a:cubicBezTo>
                  <a:cubicBezTo>
                    <a:pt x="280" y="17"/>
                    <a:pt x="278" y="19"/>
                    <a:pt x="278" y="19"/>
                  </a:cubicBezTo>
                  <a:cubicBezTo>
                    <a:pt x="279" y="20"/>
                    <a:pt x="280" y="21"/>
                    <a:pt x="280" y="21"/>
                  </a:cubicBezTo>
                  <a:cubicBezTo>
                    <a:pt x="281" y="21"/>
                    <a:pt x="281" y="19"/>
                    <a:pt x="282" y="19"/>
                  </a:cubicBezTo>
                  <a:cubicBezTo>
                    <a:pt x="283" y="19"/>
                    <a:pt x="284" y="21"/>
                    <a:pt x="284" y="21"/>
                  </a:cubicBezTo>
                  <a:cubicBezTo>
                    <a:pt x="285" y="20"/>
                    <a:pt x="285" y="19"/>
                    <a:pt x="286" y="18"/>
                  </a:cubicBezTo>
                  <a:cubicBezTo>
                    <a:pt x="287" y="18"/>
                    <a:pt x="287" y="16"/>
                    <a:pt x="288" y="16"/>
                  </a:cubicBezTo>
                  <a:cubicBezTo>
                    <a:pt x="288" y="16"/>
                    <a:pt x="289" y="18"/>
                    <a:pt x="290" y="18"/>
                  </a:cubicBezTo>
                  <a:cubicBezTo>
                    <a:pt x="291" y="18"/>
                    <a:pt x="291" y="16"/>
                    <a:pt x="292" y="16"/>
                  </a:cubicBezTo>
                  <a:cubicBezTo>
                    <a:pt x="292" y="16"/>
                    <a:pt x="294" y="17"/>
                    <a:pt x="294" y="17"/>
                  </a:cubicBezTo>
                  <a:cubicBezTo>
                    <a:pt x="294" y="18"/>
                    <a:pt x="292" y="19"/>
                    <a:pt x="292" y="20"/>
                  </a:cubicBezTo>
                  <a:cubicBezTo>
                    <a:pt x="292" y="20"/>
                    <a:pt x="294" y="21"/>
                    <a:pt x="294" y="21"/>
                  </a:cubicBezTo>
                  <a:cubicBezTo>
                    <a:pt x="295" y="21"/>
                    <a:pt x="295" y="19"/>
                    <a:pt x="296" y="19"/>
                  </a:cubicBezTo>
                  <a:cubicBezTo>
                    <a:pt x="296" y="19"/>
                    <a:pt x="298" y="21"/>
                    <a:pt x="298" y="21"/>
                  </a:cubicBezTo>
                  <a:cubicBezTo>
                    <a:pt x="299" y="20"/>
                    <a:pt x="300" y="19"/>
                    <a:pt x="300" y="18"/>
                  </a:cubicBezTo>
                  <a:cubicBezTo>
                    <a:pt x="301" y="18"/>
                    <a:pt x="301" y="17"/>
                    <a:pt x="302" y="16"/>
                  </a:cubicBezTo>
                  <a:cubicBezTo>
                    <a:pt x="302" y="15"/>
                    <a:pt x="303" y="15"/>
                    <a:pt x="303" y="14"/>
                  </a:cubicBezTo>
                  <a:cubicBezTo>
                    <a:pt x="304" y="14"/>
                    <a:pt x="305" y="12"/>
                    <a:pt x="305" y="12"/>
                  </a:cubicBezTo>
                  <a:cubicBezTo>
                    <a:pt x="305" y="12"/>
                    <a:pt x="307" y="13"/>
                    <a:pt x="307" y="13"/>
                  </a:cubicBezTo>
                  <a:cubicBezTo>
                    <a:pt x="307" y="14"/>
                    <a:pt x="306" y="15"/>
                    <a:pt x="306" y="16"/>
                  </a:cubicBezTo>
                  <a:cubicBezTo>
                    <a:pt x="306" y="16"/>
                    <a:pt x="308" y="17"/>
                    <a:pt x="308" y="17"/>
                  </a:cubicBezTo>
                  <a:cubicBezTo>
                    <a:pt x="308" y="18"/>
                    <a:pt x="306" y="20"/>
                    <a:pt x="306" y="20"/>
                  </a:cubicBezTo>
                  <a:cubicBezTo>
                    <a:pt x="307" y="20"/>
                    <a:pt x="308" y="21"/>
                    <a:pt x="308" y="21"/>
                  </a:cubicBezTo>
                  <a:cubicBezTo>
                    <a:pt x="309" y="21"/>
                    <a:pt x="310" y="19"/>
                    <a:pt x="310" y="19"/>
                  </a:cubicBezTo>
                  <a:cubicBezTo>
                    <a:pt x="311" y="19"/>
                    <a:pt x="311" y="18"/>
                    <a:pt x="312" y="17"/>
                  </a:cubicBezTo>
                  <a:cubicBezTo>
                    <a:pt x="312" y="17"/>
                    <a:pt x="313" y="15"/>
                    <a:pt x="313" y="15"/>
                  </a:cubicBezTo>
                  <a:cubicBezTo>
                    <a:pt x="314" y="15"/>
                    <a:pt x="315" y="16"/>
                    <a:pt x="316" y="16"/>
                  </a:cubicBezTo>
                  <a:cubicBezTo>
                    <a:pt x="316" y="17"/>
                    <a:pt x="318" y="18"/>
                    <a:pt x="318" y="18"/>
                  </a:cubicBezTo>
                  <a:cubicBezTo>
                    <a:pt x="318" y="18"/>
                    <a:pt x="316" y="20"/>
                    <a:pt x="316" y="20"/>
                  </a:cubicBezTo>
                  <a:cubicBezTo>
                    <a:pt x="316" y="20"/>
                    <a:pt x="314" y="22"/>
                    <a:pt x="315" y="23"/>
                  </a:cubicBezTo>
                  <a:cubicBezTo>
                    <a:pt x="315" y="23"/>
                    <a:pt x="316" y="24"/>
                    <a:pt x="317" y="24"/>
                  </a:cubicBezTo>
                  <a:cubicBezTo>
                    <a:pt x="317" y="23"/>
                    <a:pt x="318" y="23"/>
                    <a:pt x="318" y="22"/>
                  </a:cubicBezTo>
                  <a:cubicBezTo>
                    <a:pt x="319" y="21"/>
                    <a:pt x="320" y="20"/>
                    <a:pt x="320" y="20"/>
                  </a:cubicBezTo>
                  <a:cubicBezTo>
                    <a:pt x="320" y="19"/>
                    <a:pt x="318" y="18"/>
                    <a:pt x="318" y="18"/>
                  </a:cubicBezTo>
                  <a:cubicBezTo>
                    <a:pt x="318" y="17"/>
                    <a:pt x="320" y="16"/>
                    <a:pt x="320" y="16"/>
                  </a:cubicBezTo>
                  <a:cubicBezTo>
                    <a:pt x="320" y="15"/>
                    <a:pt x="321" y="14"/>
                    <a:pt x="321" y="14"/>
                  </a:cubicBezTo>
                  <a:cubicBezTo>
                    <a:pt x="321" y="14"/>
                    <a:pt x="324" y="15"/>
                    <a:pt x="324" y="15"/>
                  </a:cubicBezTo>
                  <a:cubicBezTo>
                    <a:pt x="324" y="16"/>
                    <a:pt x="322" y="17"/>
                    <a:pt x="322" y="18"/>
                  </a:cubicBezTo>
                  <a:cubicBezTo>
                    <a:pt x="322" y="18"/>
                    <a:pt x="324" y="19"/>
                    <a:pt x="324" y="19"/>
                  </a:cubicBezTo>
                  <a:cubicBezTo>
                    <a:pt x="324" y="20"/>
                    <a:pt x="323" y="21"/>
                    <a:pt x="322" y="21"/>
                  </a:cubicBezTo>
                  <a:cubicBezTo>
                    <a:pt x="322" y="22"/>
                    <a:pt x="321" y="24"/>
                    <a:pt x="321" y="24"/>
                  </a:cubicBezTo>
                  <a:cubicBezTo>
                    <a:pt x="321" y="24"/>
                    <a:pt x="323" y="25"/>
                    <a:pt x="323" y="25"/>
                  </a:cubicBezTo>
                  <a:cubicBezTo>
                    <a:pt x="324" y="25"/>
                    <a:pt x="324" y="23"/>
                    <a:pt x="325" y="23"/>
                  </a:cubicBezTo>
                  <a:cubicBezTo>
                    <a:pt x="325" y="23"/>
                    <a:pt x="327" y="25"/>
                    <a:pt x="327" y="25"/>
                  </a:cubicBezTo>
                  <a:cubicBezTo>
                    <a:pt x="328" y="25"/>
                    <a:pt x="328" y="26"/>
                    <a:pt x="329" y="27"/>
                  </a:cubicBezTo>
                  <a:cubicBezTo>
                    <a:pt x="329" y="26"/>
                    <a:pt x="331" y="25"/>
                    <a:pt x="331" y="24"/>
                  </a:cubicBezTo>
                  <a:cubicBezTo>
                    <a:pt x="331" y="24"/>
                    <a:pt x="329" y="23"/>
                    <a:pt x="329" y="23"/>
                  </a:cubicBezTo>
                  <a:cubicBezTo>
                    <a:pt x="329" y="22"/>
                    <a:pt x="330" y="21"/>
                    <a:pt x="330" y="20"/>
                  </a:cubicBezTo>
                  <a:cubicBezTo>
                    <a:pt x="330" y="20"/>
                    <a:pt x="328" y="19"/>
                    <a:pt x="328" y="19"/>
                  </a:cubicBezTo>
                  <a:cubicBezTo>
                    <a:pt x="328" y="18"/>
                    <a:pt x="330" y="17"/>
                    <a:pt x="330" y="16"/>
                  </a:cubicBezTo>
                  <a:cubicBezTo>
                    <a:pt x="330" y="16"/>
                    <a:pt x="331" y="15"/>
                    <a:pt x="331" y="14"/>
                  </a:cubicBezTo>
                  <a:cubicBezTo>
                    <a:pt x="331" y="14"/>
                    <a:pt x="330" y="13"/>
                    <a:pt x="329" y="13"/>
                  </a:cubicBezTo>
                  <a:cubicBezTo>
                    <a:pt x="329" y="13"/>
                    <a:pt x="331" y="10"/>
                    <a:pt x="331" y="10"/>
                  </a:cubicBezTo>
                  <a:cubicBezTo>
                    <a:pt x="331" y="10"/>
                    <a:pt x="333" y="12"/>
                    <a:pt x="333" y="12"/>
                  </a:cubicBezTo>
                  <a:cubicBezTo>
                    <a:pt x="333" y="12"/>
                    <a:pt x="335" y="10"/>
                    <a:pt x="335" y="10"/>
                  </a:cubicBezTo>
                  <a:cubicBezTo>
                    <a:pt x="335" y="10"/>
                    <a:pt x="337" y="11"/>
                    <a:pt x="337" y="11"/>
                  </a:cubicBezTo>
                  <a:cubicBezTo>
                    <a:pt x="337" y="12"/>
                    <a:pt x="335" y="14"/>
                    <a:pt x="335" y="14"/>
                  </a:cubicBezTo>
                  <a:cubicBezTo>
                    <a:pt x="336" y="14"/>
                    <a:pt x="337" y="15"/>
                    <a:pt x="338" y="15"/>
                  </a:cubicBezTo>
                  <a:cubicBezTo>
                    <a:pt x="338" y="15"/>
                    <a:pt x="339" y="13"/>
                    <a:pt x="339" y="13"/>
                  </a:cubicBezTo>
                  <a:cubicBezTo>
                    <a:pt x="340" y="13"/>
                    <a:pt x="341" y="14"/>
                    <a:pt x="342" y="15"/>
                  </a:cubicBezTo>
                  <a:cubicBezTo>
                    <a:pt x="342" y="15"/>
                    <a:pt x="343" y="17"/>
                    <a:pt x="344" y="17"/>
                  </a:cubicBezTo>
                  <a:cubicBezTo>
                    <a:pt x="344" y="17"/>
                    <a:pt x="345" y="18"/>
                    <a:pt x="346" y="18"/>
                  </a:cubicBezTo>
                  <a:cubicBezTo>
                    <a:pt x="346" y="18"/>
                    <a:pt x="347" y="16"/>
                    <a:pt x="348" y="16"/>
                  </a:cubicBezTo>
                  <a:cubicBezTo>
                    <a:pt x="348" y="15"/>
                    <a:pt x="349" y="14"/>
                    <a:pt x="349" y="14"/>
                  </a:cubicBezTo>
                  <a:cubicBezTo>
                    <a:pt x="350" y="14"/>
                    <a:pt x="351" y="12"/>
                    <a:pt x="351" y="12"/>
                  </a:cubicBezTo>
                  <a:cubicBezTo>
                    <a:pt x="352" y="12"/>
                    <a:pt x="353" y="13"/>
                    <a:pt x="353" y="13"/>
                  </a:cubicBezTo>
                  <a:cubicBezTo>
                    <a:pt x="354" y="13"/>
                    <a:pt x="354" y="11"/>
                    <a:pt x="355" y="11"/>
                  </a:cubicBezTo>
                  <a:cubicBezTo>
                    <a:pt x="355" y="12"/>
                    <a:pt x="357" y="12"/>
                    <a:pt x="357" y="13"/>
                  </a:cubicBezTo>
                  <a:cubicBezTo>
                    <a:pt x="357" y="13"/>
                    <a:pt x="355" y="14"/>
                    <a:pt x="356" y="15"/>
                  </a:cubicBezTo>
                  <a:cubicBezTo>
                    <a:pt x="356" y="16"/>
                    <a:pt x="358" y="16"/>
                    <a:pt x="358" y="17"/>
                  </a:cubicBezTo>
                  <a:cubicBezTo>
                    <a:pt x="358" y="17"/>
                    <a:pt x="356" y="18"/>
                    <a:pt x="356" y="19"/>
                  </a:cubicBezTo>
                  <a:cubicBezTo>
                    <a:pt x="356" y="20"/>
                    <a:pt x="358" y="20"/>
                    <a:pt x="358" y="21"/>
                  </a:cubicBezTo>
                  <a:cubicBezTo>
                    <a:pt x="359" y="20"/>
                    <a:pt x="360" y="19"/>
                    <a:pt x="360" y="18"/>
                  </a:cubicBezTo>
                  <a:cubicBezTo>
                    <a:pt x="360" y="18"/>
                    <a:pt x="362" y="16"/>
                    <a:pt x="362" y="16"/>
                  </a:cubicBezTo>
                  <a:cubicBezTo>
                    <a:pt x="362" y="16"/>
                    <a:pt x="360" y="14"/>
                    <a:pt x="360" y="14"/>
                  </a:cubicBezTo>
                  <a:cubicBezTo>
                    <a:pt x="360" y="14"/>
                    <a:pt x="361" y="12"/>
                    <a:pt x="361" y="12"/>
                  </a:cubicBezTo>
                  <a:cubicBezTo>
                    <a:pt x="361" y="12"/>
                    <a:pt x="363" y="14"/>
                    <a:pt x="363" y="14"/>
                  </a:cubicBezTo>
                  <a:cubicBezTo>
                    <a:pt x="363" y="14"/>
                    <a:pt x="362" y="16"/>
                    <a:pt x="362" y="16"/>
                  </a:cubicBezTo>
                  <a:cubicBezTo>
                    <a:pt x="362" y="16"/>
                    <a:pt x="364" y="18"/>
                    <a:pt x="364" y="18"/>
                  </a:cubicBezTo>
                  <a:cubicBezTo>
                    <a:pt x="365" y="18"/>
                    <a:pt x="365" y="16"/>
                    <a:pt x="366" y="16"/>
                  </a:cubicBezTo>
                  <a:cubicBezTo>
                    <a:pt x="366" y="16"/>
                    <a:pt x="367" y="17"/>
                    <a:pt x="368" y="17"/>
                  </a:cubicBezTo>
                  <a:cubicBezTo>
                    <a:pt x="369" y="17"/>
                    <a:pt x="369" y="15"/>
                    <a:pt x="370" y="15"/>
                  </a:cubicBezTo>
                  <a:cubicBezTo>
                    <a:pt x="370" y="15"/>
                    <a:pt x="371" y="17"/>
                    <a:pt x="372" y="17"/>
                  </a:cubicBezTo>
                  <a:cubicBezTo>
                    <a:pt x="372" y="17"/>
                    <a:pt x="373" y="15"/>
                    <a:pt x="374" y="15"/>
                  </a:cubicBezTo>
                  <a:cubicBezTo>
                    <a:pt x="374" y="15"/>
                    <a:pt x="375" y="16"/>
                    <a:pt x="376" y="16"/>
                  </a:cubicBezTo>
                  <a:cubicBezTo>
                    <a:pt x="376" y="16"/>
                    <a:pt x="377" y="14"/>
                    <a:pt x="378" y="14"/>
                  </a:cubicBezTo>
                  <a:cubicBezTo>
                    <a:pt x="378" y="14"/>
                    <a:pt x="379" y="12"/>
                    <a:pt x="379" y="12"/>
                  </a:cubicBezTo>
                  <a:cubicBezTo>
                    <a:pt x="380" y="12"/>
                    <a:pt x="381" y="14"/>
                    <a:pt x="381" y="14"/>
                  </a:cubicBezTo>
                  <a:cubicBezTo>
                    <a:pt x="382" y="13"/>
                    <a:pt x="383" y="12"/>
                    <a:pt x="383" y="11"/>
                  </a:cubicBezTo>
                  <a:cubicBezTo>
                    <a:pt x="384" y="11"/>
                    <a:pt x="384" y="9"/>
                    <a:pt x="385" y="9"/>
                  </a:cubicBezTo>
                  <a:cubicBezTo>
                    <a:pt x="385" y="9"/>
                    <a:pt x="387" y="11"/>
                    <a:pt x="387" y="11"/>
                  </a:cubicBezTo>
                  <a:cubicBezTo>
                    <a:pt x="387" y="12"/>
                    <a:pt x="386" y="12"/>
                    <a:pt x="385" y="13"/>
                  </a:cubicBezTo>
                  <a:cubicBezTo>
                    <a:pt x="385" y="13"/>
                    <a:pt x="384" y="15"/>
                    <a:pt x="384" y="15"/>
                  </a:cubicBezTo>
                  <a:cubicBezTo>
                    <a:pt x="384" y="15"/>
                    <a:pt x="386" y="17"/>
                    <a:pt x="386" y="17"/>
                  </a:cubicBezTo>
                  <a:cubicBezTo>
                    <a:pt x="385" y="18"/>
                    <a:pt x="385" y="18"/>
                    <a:pt x="384" y="19"/>
                  </a:cubicBezTo>
                  <a:cubicBezTo>
                    <a:pt x="384" y="20"/>
                    <a:pt x="383" y="21"/>
                    <a:pt x="383" y="21"/>
                  </a:cubicBezTo>
                  <a:cubicBezTo>
                    <a:pt x="382" y="22"/>
                    <a:pt x="381" y="20"/>
                    <a:pt x="380" y="20"/>
                  </a:cubicBezTo>
                  <a:cubicBezTo>
                    <a:pt x="380" y="20"/>
                    <a:pt x="379" y="22"/>
                    <a:pt x="379" y="22"/>
                  </a:cubicBezTo>
                  <a:cubicBezTo>
                    <a:pt x="378" y="22"/>
                    <a:pt x="377" y="20"/>
                    <a:pt x="376" y="20"/>
                  </a:cubicBezTo>
                  <a:cubicBezTo>
                    <a:pt x="376" y="20"/>
                    <a:pt x="375" y="22"/>
                    <a:pt x="375" y="22"/>
                  </a:cubicBezTo>
                  <a:cubicBezTo>
                    <a:pt x="375" y="23"/>
                    <a:pt x="377" y="24"/>
                    <a:pt x="377" y="24"/>
                  </a:cubicBezTo>
                  <a:cubicBezTo>
                    <a:pt x="377" y="25"/>
                    <a:pt x="375" y="26"/>
                    <a:pt x="375" y="26"/>
                  </a:cubicBezTo>
                  <a:cubicBezTo>
                    <a:pt x="376" y="26"/>
                    <a:pt x="377" y="28"/>
                    <a:pt x="377" y="28"/>
                  </a:cubicBezTo>
                  <a:cubicBezTo>
                    <a:pt x="378" y="28"/>
                    <a:pt x="379" y="26"/>
                    <a:pt x="379" y="26"/>
                  </a:cubicBezTo>
                  <a:cubicBezTo>
                    <a:pt x="380" y="26"/>
                    <a:pt x="381" y="28"/>
                    <a:pt x="381" y="28"/>
                  </a:cubicBezTo>
                  <a:cubicBezTo>
                    <a:pt x="382" y="28"/>
                    <a:pt x="382" y="25"/>
                    <a:pt x="383" y="25"/>
                  </a:cubicBezTo>
                  <a:cubicBezTo>
                    <a:pt x="384" y="25"/>
                    <a:pt x="385" y="27"/>
                    <a:pt x="385" y="27"/>
                  </a:cubicBezTo>
                  <a:cubicBezTo>
                    <a:pt x="385" y="26"/>
                    <a:pt x="387" y="25"/>
                    <a:pt x="387" y="25"/>
                  </a:cubicBezTo>
                  <a:cubicBezTo>
                    <a:pt x="387" y="24"/>
                    <a:pt x="385" y="24"/>
                    <a:pt x="385" y="23"/>
                  </a:cubicBezTo>
                  <a:cubicBezTo>
                    <a:pt x="385" y="22"/>
                    <a:pt x="386" y="22"/>
                    <a:pt x="386" y="21"/>
                  </a:cubicBezTo>
                  <a:cubicBezTo>
                    <a:pt x="387" y="20"/>
                    <a:pt x="388" y="19"/>
                    <a:pt x="388" y="19"/>
                  </a:cubicBezTo>
                  <a:cubicBezTo>
                    <a:pt x="388" y="18"/>
                    <a:pt x="386" y="17"/>
                    <a:pt x="386" y="17"/>
                  </a:cubicBezTo>
                  <a:cubicBezTo>
                    <a:pt x="386" y="17"/>
                    <a:pt x="387" y="15"/>
                    <a:pt x="388" y="15"/>
                  </a:cubicBezTo>
                  <a:cubicBezTo>
                    <a:pt x="388" y="15"/>
                    <a:pt x="390" y="17"/>
                    <a:pt x="390" y="16"/>
                  </a:cubicBezTo>
                  <a:cubicBezTo>
                    <a:pt x="390" y="16"/>
                    <a:pt x="392" y="14"/>
                    <a:pt x="392" y="14"/>
                  </a:cubicBezTo>
                  <a:cubicBezTo>
                    <a:pt x="392" y="14"/>
                    <a:pt x="389" y="12"/>
                    <a:pt x="389" y="12"/>
                  </a:cubicBezTo>
                  <a:cubicBezTo>
                    <a:pt x="390" y="12"/>
                    <a:pt x="391" y="10"/>
                    <a:pt x="391" y="10"/>
                  </a:cubicBezTo>
                  <a:cubicBezTo>
                    <a:pt x="392" y="10"/>
                    <a:pt x="393" y="12"/>
                    <a:pt x="393" y="12"/>
                  </a:cubicBezTo>
                  <a:cubicBezTo>
                    <a:pt x="393" y="13"/>
                    <a:pt x="391" y="14"/>
                    <a:pt x="392" y="14"/>
                  </a:cubicBezTo>
                  <a:cubicBezTo>
                    <a:pt x="392" y="15"/>
                    <a:pt x="394" y="15"/>
                    <a:pt x="394" y="16"/>
                  </a:cubicBezTo>
                  <a:cubicBezTo>
                    <a:pt x="394" y="17"/>
                    <a:pt x="396" y="17"/>
                    <a:pt x="396" y="18"/>
                  </a:cubicBezTo>
                  <a:cubicBezTo>
                    <a:pt x="396" y="18"/>
                    <a:pt x="395" y="19"/>
                    <a:pt x="394" y="20"/>
                  </a:cubicBezTo>
                  <a:cubicBezTo>
                    <a:pt x="394" y="20"/>
                    <a:pt x="392" y="18"/>
                    <a:pt x="392" y="18"/>
                  </a:cubicBezTo>
                  <a:cubicBezTo>
                    <a:pt x="392" y="18"/>
                    <a:pt x="391" y="20"/>
                    <a:pt x="390" y="20"/>
                  </a:cubicBezTo>
                  <a:cubicBezTo>
                    <a:pt x="390" y="21"/>
                    <a:pt x="389" y="22"/>
                    <a:pt x="389" y="23"/>
                  </a:cubicBezTo>
                  <a:cubicBezTo>
                    <a:pt x="389" y="23"/>
                    <a:pt x="390" y="24"/>
                    <a:pt x="391" y="24"/>
                  </a:cubicBezTo>
                  <a:cubicBezTo>
                    <a:pt x="391" y="24"/>
                    <a:pt x="392" y="22"/>
                    <a:pt x="393" y="22"/>
                  </a:cubicBezTo>
                  <a:cubicBezTo>
                    <a:pt x="393" y="22"/>
                    <a:pt x="394" y="24"/>
                    <a:pt x="395" y="24"/>
                  </a:cubicBezTo>
                  <a:cubicBezTo>
                    <a:pt x="395" y="24"/>
                    <a:pt x="396" y="22"/>
                    <a:pt x="397" y="22"/>
                  </a:cubicBezTo>
                  <a:cubicBezTo>
                    <a:pt x="397" y="21"/>
                    <a:pt x="398" y="23"/>
                    <a:pt x="399" y="23"/>
                  </a:cubicBezTo>
                  <a:cubicBezTo>
                    <a:pt x="399" y="23"/>
                    <a:pt x="400" y="22"/>
                    <a:pt x="400" y="21"/>
                  </a:cubicBezTo>
                  <a:cubicBezTo>
                    <a:pt x="401" y="20"/>
                    <a:pt x="402" y="20"/>
                    <a:pt x="402" y="19"/>
                  </a:cubicBezTo>
                  <a:cubicBezTo>
                    <a:pt x="402" y="19"/>
                    <a:pt x="404" y="17"/>
                    <a:pt x="404" y="17"/>
                  </a:cubicBezTo>
                  <a:cubicBezTo>
                    <a:pt x="404" y="17"/>
                    <a:pt x="406" y="18"/>
                    <a:pt x="406" y="18"/>
                  </a:cubicBezTo>
                  <a:cubicBezTo>
                    <a:pt x="406" y="19"/>
                    <a:pt x="404" y="20"/>
                    <a:pt x="404" y="20"/>
                  </a:cubicBezTo>
                  <a:cubicBezTo>
                    <a:pt x="405" y="21"/>
                    <a:pt x="407" y="22"/>
                    <a:pt x="407" y="22"/>
                  </a:cubicBezTo>
                  <a:cubicBezTo>
                    <a:pt x="407" y="23"/>
                    <a:pt x="405" y="24"/>
                    <a:pt x="405" y="24"/>
                  </a:cubicBezTo>
                  <a:cubicBezTo>
                    <a:pt x="405" y="25"/>
                    <a:pt x="407" y="26"/>
                    <a:pt x="407" y="26"/>
                  </a:cubicBezTo>
                  <a:cubicBezTo>
                    <a:pt x="408" y="26"/>
                    <a:pt x="408" y="24"/>
                    <a:pt x="409" y="24"/>
                  </a:cubicBezTo>
                  <a:cubicBezTo>
                    <a:pt x="409" y="23"/>
                    <a:pt x="407" y="23"/>
                    <a:pt x="407" y="22"/>
                  </a:cubicBezTo>
                  <a:cubicBezTo>
                    <a:pt x="407" y="22"/>
                    <a:pt x="408" y="20"/>
                    <a:pt x="408" y="20"/>
                  </a:cubicBezTo>
                  <a:cubicBezTo>
                    <a:pt x="409" y="19"/>
                    <a:pt x="410" y="18"/>
                    <a:pt x="410" y="18"/>
                  </a:cubicBezTo>
                  <a:cubicBezTo>
                    <a:pt x="410" y="17"/>
                    <a:pt x="408" y="17"/>
                    <a:pt x="408" y="16"/>
                  </a:cubicBezTo>
                  <a:cubicBezTo>
                    <a:pt x="408" y="16"/>
                    <a:pt x="409" y="14"/>
                    <a:pt x="410" y="14"/>
                  </a:cubicBezTo>
                  <a:cubicBezTo>
                    <a:pt x="410" y="14"/>
                    <a:pt x="412" y="15"/>
                    <a:pt x="412" y="15"/>
                  </a:cubicBezTo>
                  <a:cubicBezTo>
                    <a:pt x="412" y="16"/>
                    <a:pt x="410" y="17"/>
                    <a:pt x="410" y="18"/>
                  </a:cubicBezTo>
                  <a:cubicBezTo>
                    <a:pt x="410" y="18"/>
                    <a:pt x="412" y="19"/>
                    <a:pt x="412" y="19"/>
                  </a:cubicBezTo>
                  <a:cubicBezTo>
                    <a:pt x="412" y="20"/>
                    <a:pt x="410" y="21"/>
                    <a:pt x="411" y="22"/>
                  </a:cubicBezTo>
                  <a:cubicBezTo>
                    <a:pt x="411" y="22"/>
                    <a:pt x="413" y="23"/>
                    <a:pt x="413" y="23"/>
                  </a:cubicBezTo>
                  <a:cubicBezTo>
                    <a:pt x="413" y="24"/>
                    <a:pt x="415" y="25"/>
                    <a:pt x="415" y="25"/>
                  </a:cubicBezTo>
                  <a:cubicBezTo>
                    <a:pt x="415" y="25"/>
                    <a:pt x="416" y="23"/>
                    <a:pt x="417" y="23"/>
                  </a:cubicBezTo>
                  <a:cubicBezTo>
                    <a:pt x="417" y="22"/>
                    <a:pt x="418" y="21"/>
                    <a:pt x="418" y="21"/>
                  </a:cubicBezTo>
                  <a:cubicBezTo>
                    <a:pt x="419" y="20"/>
                    <a:pt x="420" y="19"/>
                    <a:pt x="420" y="18"/>
                  </a:cubicBezTo>
                  <a:cubicBezTo>
                    <a:pt x="420" y="18"/>
                    <a:pt x="421" y="16"/>
                    <a:pt x="422" y="16"/>
                  </a:cubicBezTo>
                  <a:cubicBezTo>
                    <a:pt x="422" y="16"/>
                    <a:pt x="424" y="18"/>
                    <a:pt x="424" y="18"/>
                  </a:cubicBezTo>
                  <a:cubicBezTo>
                    <a:pt x="425" y="18"/>
                    <a:pt x="425" y="16"/>
                    <a:pt x="426" y="16"/>
                  </a:cubicBezTo>
                  <a:cubicBezTo>
                    <a:pt x="426" y="16"/>
                    <a:pt x="428" y="17"/>
                    <a:pt x="428" y="17"/>
                  </a:cubicBezTo>
                  <a:cubicBezTo>
                    <a:pt x="428" y="18"/>
                    <a:pt x="426" y="19"/>
                    <a:pt x="426" y="20"/>
                  </a:cubicBezTo>
                  <a:cubicBezTo>
                    <a:pt x="426" y="20"/>
                    <a:pt x="428" y="21"/>
                    <a:pt x="429" y="21"/>
                  </a:cubicBezTo>
                  <a:cubicBezTo>
                    <a:pt x="429" y="21"/>
                    <a:pt x="430" y="23"/>
                    <a:pt x="431" y="23"/>
                  </a:cubicBezTo>
                  <a:cubicBezTo>
                    <a:pt x="431" y="22"/>
                    <a:pt x="433" y="21"/>
                    <a:pt x="433" y="21"/>
                  </a:cubicBezTo>
                  <a:cubicBezTo>
                    <a:pt x="432" y="20"/>
                    <a:pt x="430" y="20"/>
                    <a:pt x="430" y="19"/>
                  </a:cubicBezTo>
                  <a:cubicBezTo>
                    <a:pt x="430" y="18"/>
                    <a:pt x="432" y="18"/>
                    <a:pt x="432" y="17"/>
                  </a:cubicBezTo>
                  <a:cubicBezTo>
                    <a:pt x="432" y="16"/>
                    <a:pt x="430" y="16"/>
                    <a:pt x="430" y="15"/>
                  </a:cubicBezTo>
                  <a:cubicBezTo>
                    <a:pt x="430" y="15"/>
                    <a:pt x="431" y="13"/>
                    <a:pt x="431" y="13"/>
                  </a:cubicBezTo>
                  <a:cubicBezTo>
                    <a:pt x="432" y="12"/>
                    <a:pt x="433" y="11"/>
                    <a:pt x="433" y="11"/>
                  </a:cubicBezTo>
                  <a:cubicBezTo>
                    <a:pt x="435" y="12"/>
                    <a:pt x="436" y="13"/>
                    <a:pt x="438" y="14"/>
                  </a:cubicBezTo>
                  <a:cubicBezTo>
                    <a:pt x="438" y="15"/>
                    <a:pt x="436" y="16"/>
                    <a:pt x="436" y="16"/>
                  </a:cubicBezTo>
                  <a:cubicBezTo>
                    <a:pt x="436" y="17"/>
                    <a:pt x="438" y="17"/>
                    <a:pt x="438" y="18"/>
                  </a:cubicBezTo>
                  <a:cubicBezTo>
                    <a:pt x="438" y="18"/>
                    <a:pt x="436" y="20"/>
                    <a:pt x="436" y="20"/>
                  </a:cubicBezTo>
                  <a:cubicBezTo>
                    <a:pt x="437" y="21"/>
                    <a:pt x="438" y="21"/>
                    <a:pt x="439" y="22"/>
                  </a:cubicBezTo>
                  <a:cubicBezTo>
                    <a:pt x="439" y="22"/>
                    <a:pt x="440" y="23"/>
                    <a:pt x="441" y="24"/>
                  </a:cubicBezTo>
                  <a:cubicBezTo>
                    <a:pt x="442" y="22"/>
                    <a:pt x="443" y="21"/>
                    <a:pt x="444" y="19"/>
                  </a:cubicBezTo>
                  <a:cubicBezTo>
                    <a:pt x="444" y="18"/>
                    <a:pt x="442" y="18"/>
                    <a:pt x="442" y="17"/>
                  </a:cubicBezTo>
                  <a:cubicBezTo>
                    <a:pt x="442" y="17"/>
                    <a:pt x="444" y="16"/>
                    <a:pt x="444" y="15"/>
                  </a:cubicBezTo>
                  <a:cubicBezTo>
                    <a:pt x="444" y="14"/>
                    <a:pt x="442" y="14"/>
                    <a:pt x="442" y="13"/>
                  </a:cubicBezTo>
                  <a:cubicBezTo>
                    <a:pt x="441" y="13"/>
                    <a:pt x="443" y="12"/>
                    <a:pt x="443" y="11"/>
                  </a:cubicBezTo>
                  <a:cubicBezTo>
                    <a:pt x="443" y="11"/>
                    <a:pt x="441" y="10"/>
                    <a:pt x="441" y="10"/>
                  </a:cubicBezTo>
                  <a:cubicBezTo>
                    <a:pt x="442" y="9"/>
                    <a:pt x="442" y="8"/>
                    <a:pt x="443" y="7"/>
                  </a:cubicBezTo>
                  <a:cubicBezTo>
                    <a:pt x="443" y="7"/>
                    <a:pt x="444" y="5"/>
                    <a:pt x="444" y="5"/>
                  </a:cubicBezTo>
                  <a:cubicBezTo>
                    <a:pt x="445" y="5"/>
                    <a:pt x="447" y="7"/>
                    <a:pt x="447" y="7"/>
                  </a:cubicBezTo>
                  <a:cubicBezTo>
                    <a:pt x="447" y="7"/>
                    <a:pt x="445" y="8"/>
                    <a:pt x="445" y="9"/>
                  </a:cubicBezTo>
                  <a:cubicBezTo>
                    <a:pt x="446" y="10"/>
                    <a:pt x="446" y="10"/>
                    <a:pt x="447" y="11"/>
                  </a:cubicBezTo>
                  <a:cubicBezTo>
                    <a:pt x="448" y="11"/>
                    <a:pt x="449" y="12"/>
                    <a:pt x="449" y="12"/>
                  </a:cubicBezTo>
                  <a:cubicBezTo>
                    <a:pt x="450" y="13"/>
                    <a:pt x="448" y="14"/>
                    <a:pt x="448" y="15"/>
                  </a:cubicBezTo>
                  <a:cubicBezTo>
                    <a:pt x="447" y="15"/>
                    <a:pt x="446" y="17"/>
                    <a:pt x="446" y="17"/>
                  </a:cubicBezTo>
                  <a:cubicBezTo>
                    <a:pt x="446" y="17"/>
                    <a:pt x="448" y="18"/>
                    <a:pt x="448" y="19"/>
                  </a:cubicBezTo>
                  <a:cubicBezTo>
                    <a:pt x="449" y="19"/>
                    <a:pt x="450" y="20"/>
                    <a:pt x="450" y="20"/>
                  </a:cubicBezTo>
                  <a:cubicBezTo>
                    <a:pt x="451" y="21"/>
                    <a:pt x="449" y="22"/>
                    <a:pt x="449" y="23"/>
                  </a:cubicBezTo>
                  <a:cubicBezTo>
                    <a:pt x="449" y="23"/>
                    <a:pt x="447" y="24"/>
                    <a:pt x="447" y="25"/>
                  </a:cubicBezTo>
                  <a:cubicBezTo>
                    <a:pt x="447" y="25"/>
                    <a:pt x="449" y="26"/>
                    <a:pt x="449" y="26"/>
                  </a:cubicBezTo>
                  <a:cubicBezTo>
                    <a:pt x="449" y="27"/>
                    <a:pt x="451" y="28"/>
                    <a:pt x="452" y="28"/>
                  </a:cubicBezTo>
                  <a:cubicBezTo>
                    <a:pt x="452" y="27"/>
                    <a:pt x="453" y="27"/>
                    <a:pt x="453" y="26"/>
                  </a:cubicBezTo>
                  <a:cubicBezTo>
                    <a:pt x="453" y="26"/>
                    <a:pt x="451" y="25"/>
                    <a:pt x="451" y="24"/>
                  </a:cubicBezTo>
                  <a:cubicBezTo>
                    <a:pt x="451" y="24"/>
                    <a:pt x="452" y="23"/>
                    <a:pt x="453" y="22"/>
                  </a:cubicBezTo>
                  <a:cubicBezTo>
                    <a:pt x="453" y="21"/>
                    <a:pt x="454" y="20"/>
                    <a:pt x="454" y="20"/>
                  </a:cubicBezTo>
                  <a:cubicBezTo>
                    <a:pt x="455" y="20"/>
                    <a:pt x="456" y="22"/>
                    <a:pt x="457" y="21"/>
                  </a:cubicBezTo>
                  <a:cubicBezTo>
                    <a:pt x="457" y="21"/>
                    <a:pt x="458" y="20"/>
                    <a:pt x="458" y="19"/>
                  </a:cubicBezTo>
                  <a:cubicBezTo>
                    <a:pt x="459" y="19"/>
                    <a:pt x="460" y="18"/>
                    <a:pt x="460" y="17"/>
                  </a:cubicBezTo>
                  <a:cubicBezTo>
                    <a:pt x="461" y="16"/>
                    <a:pt x="461" y="16"/>
                    <a:pt x="462" y="15"/>
                  </a:cubicBezTo>
                  <a:cubicBezTo>
                    <a:pt x="462" y="14"/>
                    <a:pt x="464" y="13"/>
                    <a:pt x="463" y="13"/>
                  </a:cubicBezTo>
                  <a:cubicBezTo>
                    <a:pt x="463" y="12"/>
                    <a:pt x="462" y="11"/>
                    <a:pt x="461" y="11"/>
                  </a:cubicBezTo>
                  <a:cubicBezTo>
                    <a:pt x="461" y="11"/>
                    <a:pt x="459" y="9"/>
                    <a:pt x="459" y="9"/>
                  </a:cubicBezTo>
                  <a:cubicBezTo>
                    <a:pt x="459" y="9"/>
                    <a:pt x="460" y="7"/>
                    <a:pt x="461" y="7"/>
                  </a:cubicBezTo>
                  <a:cubicBezTo>
                    <a:pt x="461" y="7"/>
                    <a:pt x="462" y="9"/>
                    <a:pt x="463" y="9"/>
                  </a:cubicBezTo>
                  <a:cubicBezTo>
                    <a:pt x="463" y="8"/>
                    <a:pt x="464" y="6"/>
                    <a:pt x="465" y="6"/>
                  </a:cubicBezTo>
                  <a:cubicBezTo>
                    <a:pt x="465" y="7"/>
                    <a:pt x="466" y="8"/>
                    <a:pt x="467" y="8"/>
                  </a:cubicBezTo>
                  <a:cubicBezTo>
                    <a:pt x="467" y="8"/>
                    <a:pt x="469" y="10"/>
                    <a:pt x="469" y="10"/>
                  </a:cubicBezTo>
                  <a:cubicBezTo>
                    <a:pt x="470" y="10"/>
                    <a:pt x="471" y="12"/>
                    <a:pt x="471" y="11"/>
                  </a:cubicBezTo>
                  <a:cubicBezTo>
                    <a:pt x="472" y="11"/>
                    <a:pt x="473" y="10"/>
                    <a:pt x="473" y="9"/>
                  </a:cubicBezTo>
                  <a:cubicBezTo>
                    <a:pt x="474" y="9"/>
                    <a:pt x="474" y="8"/>
                    <a:pt x="475" y="7"/>
                  </a:cubicBezTo>
                  <a:cubicBezTo>
                    <a:pt x="475" y="6"/>
                    <a:pt x="476" y="6"/>
                    <a:pt x="476" y="5"/>
                  </a:cubicBezTo>
                  <a:cubicBezTo>
                    <a:pt x="477" y="5"/>
                    <a:pt x="479" y="6"/>
                    <a:pt x="479" y="6"/>
                  </a:cubicBezTo>
                  <a:cubicBezTo>
                    <a:pt x="479" y="7"/>
                    <a:pt x="477" y="8"/>
                    <a:pt x="477" y="9"/>
                  </a:cubicBezTo>
                  <a:cubicBezTo>
                    <a:pt x="477" y="9"/>
                    <a:pt x="479" y="10"/>
                    <a:pt x="479" y="10"/>
                  </a:cubicBezTo>
                  <a:cubicBezTo>
                    <a:pt x="479" y="11"/>
                    <a:pt x="478" y="12"/>
                    <a:pt x="478" y="13"/>
                  </a:cubicBezTo>
                  <a:cubicBezTo>
                    <a:pt x="477" y="13"/>
                    <a:pt x="476" y="14"/>
                    <a:pt x="476" y="15"/>
                  </a:cubicBezTo>
                  <a:cubicBezTo>
                    <a:pt x="476" y="15"/>
                    <a:pt x="474" y="17"/>
                    <a:pt x="474" y="17"/>
                  </a:cubicBezTo>
                  <a:cubicBezTo>
                    <a:pt x="474" y="17"/>
                    <a:pt x="476" y="19"/>
                    <a:pt x="476" y="19"/>
                  </a:cubicBezTo>
                  <a:cubicBezTo>
                    <a:pt x="477" y="19"/>
                    <a:pt x="478" y="20"/>
                    <a:pt x="479" y="21"/>
                  </a:cubicBezTo>
                  <a:cubicBezTo>
                    <a:pt x="479" y="21"/>
                    <a:pt x="481" y="22"/>
                    <a:pt x="481" y="22"/>
                  </a:cubicBezTo>
                  <a:cubicBezTo>
                    <a:pt x="481" y="22"/>
                    <a:pt x="479" y="24"/>
                    <a:pt x="479" y="24"/>
                  </a:cubicBezTo>
                  <a:cubicBezTo>
                    <a:pt x="479" y="25"/>
                    <a:pt x="477" y="26"/>
                    <a:pt x="477" y="27"/>
                  </a:cubicBezTo>
                  <a:cubicBezTo>
                    <a:pt x="478" y="27"/>
                    <a:pt x="479" y="28"/>
                    <a:pt x="480" y="28"/>
                  </a:cubicBezTo>
                  <a:cubicBezTo>
                    <a:pt x="480" y="29"/>
                    <a:pt x="481" y="29"/>
                    <a:pt x="482" y="30"/>
                  </a:cubicBezTo>
                  <a:cubicBezTo>
                    <a:pt x="482" y="29"/>
                    <a:pt x="483" y="29"/>
                    <a:pt x="484" y="28"/>
                  </a:cubicBezTo>
                  <a:cubicBezTo>
                    <a:pt x="484" y="27"/>
                    <a:pt x="485" y="26"/>
                    <a:pt x="485" y="26"/>
                  </a:cubicBezTo>
                  <a:cubicBezTo>
                    <a:pt x="485" y="25"/>
                    <a:pt x="487" y="24"/>
                    <a:pt x="487" y="23"/>
                  </a:cubicBezTo>
                  <a:cubicBezTo>
                    <a:pt x="487" y="23"/>
                    <a:pt x="485" y="22"/>
                    <a:pt x="485" y="22"/>
                  </a:cubicBezTo>
                  <a:cubicBezTo>
                    <a:pt x="485" y="21"/>
                    <a:pt x="486" y="20"/>
                    <a:pt x="486" y="19"/>
                  </a:cubicBezTo>
                  <a:cubicBezTo>
                    <a:pt x="487" y="19"/>
                    <a:pt x="488" y="18"/>
                    <a:pt x="488" y="17"/>
                  </a:cubicBezTo>
                  <a:cubicBezTo>
                    <a:pt x="488" y="17"/>
                    <a:pt x="486" y="16"/>
                    <a:pt x="486" y="16"/>
                  </a:cubicBezTo>
                  <a:cubicBezTo>
                    <a:pt x="486" y="15"/>
                    <a:pt x="487" y="13"/>
                    <a:pt x="488" y="13"/>
                  </a:cubicBezTo>
                  <a:cubicBezTo>
                    <a:pt x="488" y="13"/>
                    <a:pt x="489" y="15"/>
                    <a:pt x="490" y="15"/>
                  </a:cubicBezTo>
                  <a:cubicBezTo>
                    <a:pt x="490" y="15"/>
                    <a:pt x="491" y="13"/>
                    <a:pt x="492" y="13"/>
                  </a:cubicBezTo>
                  <a:cubicBezTo>
                    <a:pt x="492" y="12"/>
                    <a:pt x="493" y="11"/>
                    <a:pt x="493" y="11"/>
                  </a:cubicBezTo>
                  <a:cubicBezTo>
                    <a:pt x="493" y="10"/>
                    <a:pt x="491" y="9"/>
                    <a:pt x="491" y="9"/>
                  </a:cubicBezTo>
                  <a:cubicBezTo>
                    <a:pt x="492" y="7"/>
                    <a:pt x="493" y="6"/>
                    <a:pt x="494" y="4"/>
                  </a:cubicBezTo>
                  <a:cubicBezTo>
                    <a:pt x="496" y="6"/>
                    <a:pt x="497" y="7"/>
                    <a:pt x="499" y="8"/>
                  </a:cubicBezTo>
                  <a:cubicBezTo>
                    <a:pt x="499" y="8"/>
                    <a:pt x="501" y="9"/>
                    <a:pt x="501" y="9"/>
                  </a:cubicBezTo>
                  <a:cubicBezTo>
                    <a:pt x="501" y="10"/>
                    <a:pt x="499" y="11"/>
                    <a:pt x="499" y="12"/>
                  </a:cubicBezTo>
                  <a:cubicBezTo>
                    <a:pt x="500" y="12"/>
                    <a:pt x="501" y="13"/>
                    <a:pt x="502" y="13"/>
                  </a:cubicBezTo>
                  <a:cubicBezTo>
                    <a:pt x="502" y="14"/>
                    <a:pt x="500" y="15"/>
                    <a:pt x="500" y="16"/>
                  </a:cubicBezTo>
                  <a:cubicBezTo>
                    <a:pt x="500" y="16"/>
                    <a:pt x="502" y="17"/>
                    <a:pt x="502" y="17"/>
                  </a:cubicBezTo>
                  <a:cubicBezTo>
                    <a:pt x="502" y="18"/>
                    <a:pt x="500" y="19"/>
                    <a:pt x="500" y="20"/>
                  </a:cubicBezTo>
                  <a:cubicBezTo>
                    <a:pt x="501" y="20"/>
                    <a:pt x="503" y="21"/>
                    <a:pt x="503" y="21"/>
                  </a:cubicBezTo>
                  <a:cubicBezTo>
                    <a:pt x="503" y="22"/>
                    <a:pt x="501" y="23"/>
                    <a:pt x="501" y="24"/>
                  </a:cubicBezTo>
                  <a:cubicBezTo>
                    <a:pt x="501" y="24"/>
                    <a:pt x="503" y="25"/>
                    <a:pt x="503" y="25"/>
                  </a:cubicBezTo>
                  <a:cubicBezTo>
                    <a:pt x="504" y="26"/>
                    <a:pt x="505" y="26"/>
                    <a:pt x="505" y="27"/>
                  </a:cubicBezTo>
                  <a:cubicBezTo>
                    <a:pt x="506" y="26"/>
                    <a:pt x="507" y="25"/>
                    <a:pt x="507" y="25"/>
                  </a:cubicBezTo>
                  <a:cubicBezTo>
                    <a:pt x="508" y="24"/>
                    <a:pt x="509" y="23"/>
                    <a:pt x="509" y="22"/>
                  </a:cubicBezTo>
                  <a:cubicBezTo>
                    <a:pt x="509" y="22"/>
                    <a:pt x="507" y="21"/>
                    <a:pt x="507" y="21"/>
                  </a:cubicBezTo>
                  <a:cubicBezTo>
                    <a:pt x="507" y="20"/>
                    <a:pt x="508" y="19"/>
                    <a:pt x="508" y="19"/>
                  </a:cubicBezTo>
                  <a:cubicBezTo>
                    <a:pt x="509" y="18"/>
                    <a:pt x="510" y="17"/>
                    <a:pt x="510" y="16"/>
                  </a:cubicBezTo>
                  <a:cubicBezTo>
                    <a:pt x="511" y="16"/>
                    <a:pt x="511" y="15"/>
                    <a:pt x="512" y="14"/>
                  </a:cubicBezTo>
                  <a:cubicBezTo>
                    <a:pt x="513" y="13"/>
                    <a:pt x="514" y="11"/>
                    <a:pt x="515" y="10"/>
                  </a:cubicBezTo>
                  <a:cubicBezTo>
                    <a:pt x="516" y="10"/>
                    <a:pt x="517" y="11"/>
                    <a:pt x="517" y="11"/>
                  </a:cubicBezTo>
                  <a:cubicBezTo>
                    <a:pt x="518" y="12"/>
                    <a:pt x="519" y="12"/>
                    <a:pt x="520" y="13"/>
                  </a:cubicBezTo>
                  <a:cubicBezTo>
                    <a:pt x="520" y="14"/>
                    <a:pt x="521" y="14"/>
                    <a:pt x="522" y="15"/>
                  </a:cubicBezTo>
                  <a:cubicBezTo>
                    <a:pt x="522" y="14"/>
                    <a:pt x="523" y="13"/>
                    <a:pt x="524" y="12"/>
                  </a:cubicBezTo>
                  <a:cubicBezTo>
                    <a:pt x="523" y="13"/>
                    <a:pt x="526" y="14"/>
                    <a:pt x="526" y="14"/>
                  </a:cubicBezTo>
                  <a:cubicBezTo>
                    <a:pt x="526" y="14"/>
                    <a:pt x="524" y="16"/>
                    <a:pt x="524" y="16"/>
                  </a:cubicBezTo>
                  <a:cubicBezTo>
                    <a:pt x="524" y="16"/>
                    <a:pt x="522" y="15"/>
                    <a:pt x="522" y="15"/>
                  </a:cubicBezTo>
                  <a:cubicBezTo>
                    <a:pt x="522" y="15"/>
                    <a:pt x="520" y="17"/>
                    <a:pt x="520" y="17"/>
                  </a:cubicBezTo>
                  <a:cubicBezTo>
                    <a:pt x="520" y="17"/>
                    <a:pt x="522" y="19"/>
                    <a:pt x="522" y="19"/>
                  </a:cubicBezTo>
                  <a:cubicBezTo>
                    <a:pt x="522" y="19"/>
                    <a:pt x="521" y="20"/>
                    <a:pt x="521" y="21"/>
                  </a:cubicBezTo>
                  <a:cubicBezTo>
                    <a:pt x="520" y="22"/>
                    <a:pt x="520" y="22"/>
                    <a:pt x="519" y="23"/>
                  </a:cubicBezTo>
                  <a:cubicBezTo>
                    <a:pt x="518" y="24"/>
                    <a:pt x="518" y="25"/>
                    <a:pt x="517" y="25"/>
                  </a:cubicBezTo>
                  <a:cubicBezTo>
                    <a:pt x="517" y="26"/>
                    <a:pt x="516" y="27"/>
                    <a:pt x="516" y="28"/>
                  </a:cubicBezTo>
                  <a:cubicBezTo>
                    <a:pt x="515" y="28"/>
                    <a:pt x="518" y="29"/>
                    <a:pt x="518" y="29"/>
                  </a:cubicBezTo>
                  <a:cubicBezTo>
                    <a:pt x="519" y="28"/>
                    <a:pt x="520" y="26"/>
                    <a:pt x="521" y="25"/>
                  </a:cubicBezTo>
                  <a:cubicBezTo>
                    <a:pt x="522" y="24"/>
                    <a:pt x="522" y="23"/>
                    <a:pt x="523" y="23"/>
                  </a:cubicBezTo>
                  <a:cubicBezTo>
                    <a:pt x="523" y="22"/>
                    <a:pt x="525" y="24"/>
                    <a:pt x="525" y="24"/>
                  </a:cubicBezTo>
                  <a:cubicBezTo>
                    <a:pt x="526" y="24"/>
                    <a:pt x="527" y="22"/>
                    <a:pt x="527" y="22"/>
                  </a:cubicBezTo>
                  <a:cubicBezTo>
                    <a:pt x="527" y="21"/>
                    <a:pt x="528" y="21"/>
                    <a:pt x="529" y="20"/>
                  </a:cubicBezTo>
                  <a:cubicBezTo>
                    <a:pt x="529" y="19"/>
                    <a:pt x="530" y="18"/>
                    <a:pt x="530" y="18"/>
                  </a:cubicBezTo>
                  <a:cubicBezTo>
                    <a:pt x="530" y="17"/>
                    <a:pt x="528" y="16"/>
                    <a:pt x="528" y="16"/>
                  </a:cubicBezTo>
                  <a:cubicBezTo>
                    <a:pt x="528" y="15"/>
                    <a:pt x="530" y="14"/>
                    <a:pt x="530" y="14"/>
                  </a:cubicBezTo>
                  <a:cubicBezTo>
                    <a:pt x="529" y="14"/>
                    <a:pt x="528" y="12"/>
                    <a:pt x="528" y="12"/>
                  </a:cubicBezTo>
                  <a:cubicBezTo>
                    <a:pt x="528" y="12"/>
                    <a:pt x="529" y="10"/>
                    <a:pt x="529" y="10"/>
                  </a:cubicBezTo>
                  <a:cubicBezTo>
                    <a:pt x="530" y="10"/>
                    <a:pt x="531" y="11"/>
                    <a:pt x="531" y="11"/>
                  </a:cubicBezTo>
                  <a:cubicBezTo>
                    <a:pt x="532" y="12"/>
                    <a:pt x="534" y="13"/>
                    <a:pt x="534" y="13"/>
                  </a:cubicBezTo>
                  <a:cubicBezTo>
                    <a:pt x="534" y="14"/>
                    <a:pt x="532" y="15"/>
                    <a:pt x="532" y="15"/>
                  </a:cubicBezTo>
                  <a:cubicBezTo>
                    <a:pt x="532" y="16"/>
                    <a:pt x="534" y="16"/>
                    <a:pt x="534" y="17"/>
                  </a:cubicBezTo>
                  <a:cubicBezTo>
                    <a:pt x="534" y="18"/>
                    <a:pt x="532" y="19"/>
                    <a:pt x="532" y="19"/>
                  </a:cubicBezTo>
                  <a:cubicBezTo>
                    <a:pt x="533" y="20"/>
                    <a:pt x="535" y="20"/>
                    <a:pt x="535" y="21"/>
                  </a:cubicBezTo>
                  <a:cubicBezTo>
                    <a:pt x="535" y="22"/>
                    <a:pt x="537" y="22"/>
                    <a:pt x="537" y="23"/>
                  </a:cubicBezTo>
                  <a:cubicBezTo>
                    <a:pt x="537" y="22"/>
                    <a:pt x="539" y="21"/>
                    <a:pt x="539" y="20"/>
                  </a:cubicBezTo>
                  <a:cubicBezTo>
                    <a:pt x="539" y="20"/>
                    <a:pt x="536" y="19"/>
                    <a:pt x="536" y="19"/>
                  </a:cubicBezTo>
                  <a:cubicBezTo>
                    <a:pt x="536" y="18"/>
                    <a:pt x="538" y="17"/>
                    <a:pt x="538" y="17"/>
                  </a:cubicBezTo>
                  <a:cubicBezTo>
                    <a:pt x="538" y="16"/>
                    <a:pt x="539" y="14"/>
                    <a:pt x="540" y="14"/>
                  </a:cubicBezTo>
                  <a:cubicBezTo>
                    <a:pt x="540" y="14"/>
                    <a:pt x="542" y="16"/>
                    <a:pt x="542" y="16"/>
                  </a:cubicBezTo>
                  <a:cubicBezTo>
                    <a:pt x="543" y="16"/>
                    <a:pt x="543" y="14"/>
                    <a:pt x="544" y="14"/>
                  </a:cubicBezTo>
                  <a:cubicBezTo>
                    <a:pt x="545" y="14"/>
                    <a:pt x="545" y="15"/>
                    <a:pt x="546" y="15"/>
                  </a:cubicBezTo>
                  <a:cubicBezTo>
                    <a:pt x="547" y="16"/>
                    <a:pt x="548" y="17"/>
                    <a:pt x="548" y="17"/>
                  </a:cubicBezTo>
                  <a:cubicBezTo>
                    <a:pt x="548" y="18"/>
                    <a:pt x="546" y="19"/>
                    <a:pt x="547" y="19"/>
                  </a:cubicBezTo>
                  <a:cubicBezTo>
                    <a:pt x="547" y="20"/>
                    <a:pt x="549" y="21"/>
                    <a:pt x="549" y="21"/>
                  </a:cubicBezTo>
                  <a:cubicBezTo>
                    <a:pt x="549" y="21"/>
                    <a:pt x="550" y="23"/>
                    <a:pt x="551" y="23"/>
                  </a:cubicBezTo>
                  <a:cubicBezTo>
                    <a:pt x="551" y="23"/>
                    <a:pt x="552" y="21"/>
                    <a:pt x="553" y="21"/>
                  </a:cubicBezTo>
                  <a:cubicBezTo>
                    <a:pt x="553" y="20"/>
                    <a:pt x="554" y="19"/>
                    <a:pt x="554" y="18"/>
                  </a:cubicBezTo>
                  <a:cubicBezTo>
                    <a:pt x="554" y="18"/>
                    <a:pt x="552" y="17"/>
                    <a:pt x="552" y="17"/>
                  </a:cubicBezTo>
                  <a:cubicBezTo>
                    <a:pt x="553" y="16"/>
                    <a:pt x="553" y="15"/>
                    <a:pt x="554" y="14"/>
                  </a:cubicBezTo>
                  <a:cubicBezTo>
                    <a:pt x="554" y="14"/>
                    <a:pt x="556" y="16"/>
                    <a:pt x="556" y="16"/>
                  </a:cubicBezTo>
                  <a:cubicBezTo>
                    <a:pt x="557" y="17"/>
                    <a:pt x="558" y="18"/>
                    <a:pt x="558" y="18"/>
                  </a:cubicBezTo>
                  <a:cubicBezTo>
                    <a:pt x="559" y="18"/>
                    <a:pt x="560" y="20"/>
                    <a:pt x="561" y="20"/>
                  </a:cubicBezTo>
                  <a:cubicBezTo>
                    <a:pt x="561" y="20"/>
                    <a:pt x="562" y="17"/>
                    <a:pt x="562" y="17"/>
                  </a:cubicBezTo>
                  <a:cubicBezTo>
                    <a:pt x="563" y="18"/>
                    <a:pt x="564" y="19"/>
                    <a:pt x="565" y="19"/>
                  </a:cubicBezTo>
                  <a:cubicBezTo>
                    <a:pt x="565" y="20"/>
                    <a:pt x="563" y="21"/>
                    <a:pt x="563" y="21"/>
                  </a:cubicBezTo>
                  <a:cubicBezTo>
                    <a:pt x="563" y="22"/>
                    <a:pt x="561" y="23"/>
                    <a:pt x="561" y="23"/>
                  </a:cubicBezTo>
                  <a:cubicBezTo>
                    <a:pt x="561" y="24"/>
                    <a:pt x="563" y="25"/>
                    <a:pt x="563" y="25"/>
                  </a:cubicBezTo>
                  <a:cubicBezTo>
                    <a:pt x="564" y="26"/>
                    <a:pt x="565" y="26"/>
                    <a:pt x="566" y="27"/>
                  </a:cubicBezTo>
                  <a:cubicBezTo>
                    <a:pt x="567" y="25"/>
                    <a:pt x="568" y="24"/>
                    <a:pt x="569" y="22"/>
                  </a:cubicBezTo>
                  <a:cubicBezTo>
                    <a:pt x="570" y="22"/>
                    <a:pt x="570" y="21"/>
                    <a:pt x="571" y="20"/>
                  </a:cubicBezTo>
                  <a:cubicBezTo>
                    <a:pt x="572" y="19"/>
                    <a:pt x="573" y="17"/>
                    <a:pt x="574" y="16"/>
                  </a:cubicBezTo>
                  <a:cubicBezTo>
                    <a:pt x="575" y="15"/>
                    <a:pt x="575" y="14"/>
                    <a:pt x="576" y="14"/>
                  </a:cubicBezTo>
                  <a:cubicBezTo>
                    <a:pt x="577" y="14"/>
                    <a:pt x="577" y="15"/>
                    <a:pt x="578" y="15"/>
                  </a:cubicBezTo>
                  <a:cubicBezTo>
                    <a:pt x="579" y="16"/>
                    <a:pt x="580" y="16"/>
                    <a:pt x="580" y="17"/>
                  </a:cubicBezTo>
                  <a:cubicBezTo>
                    <a:pt x="580" y="17"/>
                    <a:pt x="578" y="19"/>
                    <a:pt x="579" y="19"/>
                  </a:cubicBezTo>
                  <a:cubicBezTo>
                    <a:pt x="579" y="19"/>
                    <a:pt x="581" y="21"/>
                    <a:pt x="581" y="21"/>
                  </a:cubicBezTo>
                  <a:cubicBezTo>
                    <a:pt x="581" y="21"/>
                    <a:pt x="582" y="19"/>
                    <a:pt x="582" y="19"/>
                  </a:cubicBezTo>
                  <a:cubicBezTo>
                    <a:pt x="583" y="18"/>
                    <a:pt x="584" y="17"/>
                    <a:pt x="584" y="16"/>
                  </a:cubicBezTo>
                  <a:cubicBezTo>
                    <a:pt x="584" y="16"/>
                    <a:pt x="582" y="15"/>
                    <a:pt x="582" y="15"/>
                  </a:cubicBezTo>
                  <a:cubicBezTo>
                    <a:pt x="582" y="14"/>
                    <a:pt x="583" y="13"/>
                    <a:pt x="584" y="12"/>
                  </a:cubicBezTo>
                  <a:cubicBezTo>
                    <a:pt x="584" y="12"/>
                    <a:pt x="585" y="11"/>
                    <a:pt x="585" y="10"/>
                  </a:cubicBezTo>
                  <a:cubicBezTo>
                    <a:pt x="586" y="9"/>
                    <a:pt x="587" y="9"/>
                    <a:pt x="587" y="8"/>
                  </a:cubicBezTo>
                  <a:cubicBezTo>
                    <a:pt x="587" y="8"/>
                    <a:pt x="588" y="6"/>
                    <a:pt x="589" y="6"/>
                  </a:cubicBezTo>
                  <a:cubicBezTo>
                    <a:pt x="589" y="6"/>
                    <a:pt x="591" y="7"/>
                    <a:pt x="591" y="7"/>
                  </a:cubicBezTo>
                  <a:cubicBezTo>
                    <a:pt x="591" y="8"/>
                    <a:pt x="590" y="9"/>
                    <a:pt x="589" y="10"/>
                  </a:cubicBezTo>
                  <a:cubicBezTo>
                    <a:pt x="589" y="10"/>
                    <a:pt x="588" y="12"/>
                    <a:pt x="588" y="12"/>
                  </a:cubicBezTo>
                  <a:cubicBezTo>
                    <a:pt x="588" y="12"/>
                    <a:pt x="590" y="14"/>
                    <a:pt x="590" y="14"/>
                  </a:cubicBezTo>
                  <a:cubicBezTo>
                    <a:pt x="590" y="14"/>
                    <a:pt x="591" y="11"/>
                    <a:pt x="592" y="11"/>
                  </a:cubicBezTo>
                  <a:cubicBezTo>
                    <a:pt x="592" y="11"/>
                    <a:pt x="593" y="13"/>
                    <a:pt x="594" y="13"/>
                  </a:cubicBezTo>
                  <a:cubicBezTo>
                    <a:pt x="594" y="13"/>
                    <a:pt x="595" y="11"/>
                    <a:pt x="595" y="11"/>
                  </a:cubicBezTo>
                  <a:cubicBezTo>
                    <a:pt x="596" y="11"/>
                    <a:pt x="597" y="13"/>
                    <a:pt x="598" y="13"/>
                  </a:cubicBezTo>
                  <a:cubicBezTo>
                    <a:pt x="598" y="12"/>
                    <a:pt x="599" y="11"/>
                    <a:pt x="599" y="10"/>
                  </a:cubicBezTo>
                  <a:cubicBezTo>
                    <a:pt x="600" y="10"/>
                    <a:pt x="601" y="9"/>
                    <a:pt x="601" y="8"/>
                  </a:cubicBezTo>
                  <a:cubicBezTo>
                    <a:pt x="601" y="8"/>
                    <a:pt x="603" y="6"/>
                    <a:pt x="603" y="6"/>
                  </a:cubicBezTo>
                  <a:cubicBezTo>
                    <a:pt x="603" y="6"/>
                    <a:pt x="601" y="4"/>
                    <a:pt x="601" y="4"/>
                  </a:cubicBezTo>
                  <a:cubicBezTo>
                    <a:pt x="601" y="4"/>
                    <a:pt x="602" y="2"/>
                    <a:pt x="602" y="2"/>
                  </a:cubicBezTo>
                  <a:cubicBezTo>
                    <a:pt x="603" y="2"/>
                    <a:pt x="604" y="4"/>
                    <a:pt x="605" y="4"/>
                  </a:cubicBezTo>
                  <a:cubicBezTo>
                    <a:pt x="605" y="4"/>
                    <a:pt x="607" y="5"/>
                    <a:pt x="607" y="5"/>
                  </a:cubicBezTo>
                  <a:cubicBezTo>
                    <a:pt x="607" y="6"/>
                    <a:pt x="605" y="7"/>
                    <a:pt x="605" y="8"/>
                  </a:cubicBezTo>
                  <a:cubicBezTo>
                    <a:pt x="605" y="8"/>
                    <a:pt x="603" y="9"/>
                    <a:pt x="603" y="10"/>
                  </a:cubicBezTo>
                  <a:cubicBezTo>
                    <a:pt x="603" y="10"/>
                    <a:pt x="606" y="11"/>
                    <a:pt x="606" y="12"/>
                  </a:cubicBezTo>
                  <a:cubicBezTo>
                    <a:pt x="605" y="12"/>
                    <a:pt x="604" y="14"/>
                    <a:pt x="604" y="14"/>
                  </a:cubicBezTo>
                  <a:cubicBezTo>
                    <a:pt x="603" y="14"/>
                    <a:pt x="602" y="12"/>
                    <a:pt x="602" y="12"/>
                  </a:cubicBezTo>
                  <a:cubicBezTo>
                    <a:pt x="601" y="12"/>
                    <a:pt x="600" y="14"/>
                    <a:pt x="600" y="14"/>
                  </a:cubicBezTo>
                  <a:cubicBezTo>
                    <a:pt x="600" y="15"/>
                    <a:pt x="598" y="16"/>
                    <a:pt x="598" y="16"/>
                  </a:cubicBezTo>
                  <a:cubicBezTo>
                    <a:pt x="598" y="17"/>
                    <a:pt x="601" y="18"/>
                    <a:pt x="600" y="18"/>
                  </a:cubicBezTo>
                  <a:cubicBezTo>
                    <a:pt x="600" y="19"/>
                    <a:pt x="599" y="20"/>
                    <a:pt x="599" y="20"/>
                  </a:cubicBezTo>
                  <a:cubicBezTo>
                    <a:pt x="598" y="21"/>
                    <a:pt x="597" y="22"/>
                    <a:pt x="597" y="23"/>
                  </a:cubicBezTo>
                  <a:cubicBezTo>
                    <a:pt x="597" y="23"/>
                    <a:pt x="599" y="24"/>
                    <a:pt x="599" y="24"/>
                  </a:cubicBezTo>
                  <a:cubicBezTo>
                    <a:pt x="599" y="25"/>
                    <a:pt x="598" y="26"/>
                    <a:pt x="598" y="27"/>
                  </a:cubicBezTo>
                  <a:cubicBezTo>
                    <a:pt x="597" y="27"/>
                    <a:pt x="596" y="28"/>
                    <a:pt x="596" y="29"/>
                  </a:cubicBezTo>
                  <a:cubicBezTo>
                    <a:pt x="597" y="29"/>
                    <a:pt x="597" y="31"/>
                    <a:pt x="598" y="31"/>
                  </a:cubicBezTo>
                  <a:cubicBezTo>
                    <a:pt x="598" y="30"/>
                    <a:pt x="600" y="29"/>
                    <a:pt x="600" y="28"/>
                  </a:cubicBezTo>
                  <a:cubicBezTo>
                    <a:pt x="600" y="28"/>
                    <a:pt x="601" y="27"/>
                    <a:pt x="602" y="26"/>
                  </a:cubicBezTo>
                  <a:cubicBezTo>
                    <a:pt x="602" y="25"/>
                    <a:pt x="603" y="25"/>
                    <a:pt x="603" y="24"/>
                  </a:cubicBezTo>
                  <a:cubicBezTo>
                    <a:pt x="604" y="23"/>
                    <a:pt x="604" y="22"/>
                    <a:pt x="605" y="22"/>
                  </a:cubicBezTo>
                  <a:cubicBezTo>
                    <a:pt x="605" y="21"/>
                    <a:pt x="607" y="20"/>
                    <a:pt x="607" y="19"/>
                  </a:cubicBezTo>
                  <a:cubicBezTo>
                    <a:pt x="607" y="19"/>
                    <a:pt x="604" y="18"/>
                    <a:pt x="604" y="18"/>
                  </a:cubicBezTo>
                  <a:cubicBezTo>
                    <a:pt x="605" y="17"/>
                    <a:pt x="606" y="16"/>
                    <a:pt x="606" y="15"/>
                  </a:cubicBezTo>
                  <a:cubicBezTo>
                    <a:pt x="607" y="15"/>
                    <a:pt x="607" y="14"/>
                    <a:pt x="608" y="13"/>
                  </a:cubicBezTo>
                  <a:cubicBezTo>
                    <a:pt x="608" y="13"/>
                    <a:pt x="610" y="15"/>
                    <a:pt x="610" y="15"/>
                  </a:cubicBezTo>
                  <a:cubicBezTo>
                    <a:pt x="611" y="13"/>
                    <a:pt x="612" y="12"/>
                    <a:pt x="613" y="10"/>
                  </a:cubicBezTo>
                  <a:cubicBezTo>
                    <a:pt x="614" y="11"/>
                    <a:pt x="616" y="12"/>
                    <a:pt x="616" y="12"/>
                  </a:cubicBezTo>
                  <a:cubicBezTo>
                    <a:pt x="616" y="13"/>
                    <a:pt x="614" y="14"/>
                    <a:pt x="614" y="14"/>
                  </a:cubicBezTo>
                  <a:cubicBezTo>
                    <a:pt x="614" y="15"/>
                    <a:pt x="616" y="16"/>
                    <a:pt x="616" y="16"/>
                  </a:cubicBezTo>
                  <a:cubicBezTo>
                    <a:pt x="616" y="16"/>
                    <a:pt x="618" y="14"/>
                    <a:pt x="618" y="14"/>
                  </a:cubicBezTo>
                  <a:cubicBezTo>
                    <a:pt x="618" y="14"/>
                    <a:pt x="620" y="15"/>
                    <a:pt x="620" y="16"/>
                  </a:cubicBezTo>
                  <a:cubicBezTo>
                    <a:pt x="620" y="16"/>
                    <a:pt x="618" y="18"/>
                    <a:pt x="618" y="18"/>
                  </a:cubicBezTo>
                  <a:cubicBezTo>
                    <a:pt x="619" y="18"/>
                    <a:pt x="620" y="19"/>
                    <a:pt x="621" y="19"/>
                  </a:cubicBezTo>
                  <a:cubicBezTo>
                    <a:pt x="621" y="20"/>
                    <a:pt x="622" y="17"/>
                    <a:pt x="622" y="17"/>
                  </a:cubicBezTo>
                  <a:cubicBezTo>
                    <a:pt x="623" y="17"/>
                    <a:pt x="624" y="19"/>
                    <a:pt x="625" y="19"/>
                  </a:cubicBezTo>
                  <a:cubicBezTo>
                    <a:pt x="626" y="17"/>
                    <a:pt x="627" y="16"/>
                    <a:pt x="628" y="15"/>
                  </a:cubicBezTo>
                  <a:cubicBezTo>
                    <a:pt x="629" y="14"/>
                    <a:pt x="629" y="13"/>
                    <a:pt x="630" y="12"/>
                  </a:cubicBezTo>
                  <a:cubicBezTo>
                    <a:pt x="630" y="12"/>
                    <a:pt x="631" y="11"/>
                    <a:pt x="631" y="10"/>
                  </a:cubicBezTo>
                  <a:cubicBezTo>
                    <a:pt x="632" y="10"/>
                    <a:pt x="633" y="8"/>
                    <a:pt x="633" y="8"/>
                  </a:cubicBezTo>
                  <a:cubicBezTo>
                    <a:pt x="633" y="7"/>
                    <a:pt x="631" y="6"/>
                    <a:pt x="631" y="6"/>
                  </a:cubicBezTo>
                  <a:cubicBezTo>
                    <a:pt x="631" y="5"/>
                    <a:pt x="632" y="4"/>
                    <a:pt x="633" y="4"/>
                  </a:cubicBezTo>
                  <a:cubicBezTo>
                    <a:pt x="633" y="3"/>
                    <a:pt x="634" y="2"/>
                    <a:pt x="634" y="2"/>
                  </a:cubicBezTo>
                  <a:cubicBezTo>
                    <a:pt x="636" y="3"/>
                    <a:pt x="637" y="4"/>
                    <a:pt x="639" y="5"/>
                  </a:cubicBezTo>
                  <a:cubicBezTo>
                    <a:pt x="639" y="6"/>
                    <a:pt x="637" y="7"/>
                    <a:pt x="637" y="7"/>
                  </a:cubicBezTo>
                  <a:cubicBezTo>
                    <a:pt x="637" y="8"/>
                    <a:pt x="639" y="9"/>
                    <a:pt x="639" y="9"/>
                  </a:cubicBezTo>
                  <a:cubicBezTo>
                    <a:pt x="640" y="10"/>
                    <a:pt x="641" y="10"/>
                    <a:pt x="642" y="11"/>
                  </a:cubicBezTo>
                  <a:cubicBezTo>
                    <a:pt x="642" y="11"/>
                    <a:pt x="643" y="12"/>
                    <a:pt x="644" y="12"/>
                  </a:cubicBezTo>
                  <a:cubicBezTo>
                    <a:pt x="645" y="13"/>
                    <a:pt x="645" y="14"/>
                    <a:pt x="646" y="14"/>
                  </a:cubicBezTo>
                  <a:cubicBezTo>
                    <a:pt x="646" y="14"/>
                    <a:pt x="648" y="16"/>
                    <a:pt x="648" y="16"/>
                  </a:cubicBezTo>
                  <a:cubicBezTo>
                    <a:pt x="648" y="16"/>
                    <a:pt x="647" y="18"/>
                    <a:pt x="647" y="18"/>
                  </a:cubicBezTo>
                  <a:cubicBezTo>
                    <a:pt x="646" y="19"/>
                    <a:pt x="645" y="20"/>
                    <a:pt x="645" y="20"/>
                  </a:cubicBezTo>
                  <a:cubicBezTo>
                    <a:pt x="644" y="20"/>
                    <a:pt x="643" y="19"/>
                    <a:pt x="643" y="19"/>
                  </a:cubicBezTo>
                  <a:cubicBezTo>
                    <a:pt x="642" y="19"/>
                    <a:pt x="642" y="21"/>
                    <a:pt x="641" y="21"/>
                  </a:cubicBezTo>
                  <a:cubicBezTo>
                    <a:pt x="642" y="22"/>
                    <a:pt x="644" y="23"/>
                    <a:pt x="645" y="24"/>
                  </a:cubicBezTo>
                  <a:cubicBezTo>
                    <a:pt x="646" y="24"/>
                    <a:pt x="646" y="22"/>
                    <a:pt x="647" y="22"/>
                  </a:cubicBezTo>
                  <a:cubicBezTo>
                    <a:pt x="647" y="22"/>
                    <a:pt x="649" y="24"/>
                    <a:pt x="649" y="24"/>
                  </a:cubicBezTo>
                  <a:cubicBezTo>
                    <a:pt x="650" y="23"/>
                    <a:pt x="651" y="22"/>
                    <a:pt x="651" y="21"/>
                  </a:cubicBezTo>
                  <a:cubicBezTo>
                    <a:pt x="652" y="21"/>
                    <a:pt x="652" y="20"/>
                    <a:pt x="653" y="19"/>
                  </a:cubicBezTo>
                  <a:cubicBezTo>
                    <a:pt x="653" y="18"/>
                    <a:pt x="654" y="18"/>
                    <a:pt x="654" y="17"/>
                  </a:cubicBezTo>
                  <a:cubicBezTo>
                    <a:pt x="655" y="16"/>
                    <a:pt x="656" y="15"/>
                    <a:pt x="656" y="15"/>
                  </a:cubicBezTo>
                  <a:cubicBezTo>
                    <a:pt x="656" y="14"/>
                    <a:pt x="658" y="13"/>
                    <a:pt x="658" y="13"/>
                  </a:cubicBezTo>
                  <a:cubicBezTo>
                    <a:pt x="658" y="12"/>
                    <a:pt x="656" y="11"/>
                    <a:pt x="656" y="11"/>
                  </a:cubicBezTo>
                  <a:cubicBezTo>
                    <a:pt x="655" y="11"/>
                    <a:pt x="653" y="9"/>
                    <a:pt x="653" y="9"/>
                  </a:cubicBezTo>
                  <a:cubicBezTo>
                    <a:pt x="654" y="9"/>
                    <a:pt x="655" y="7"/>
                    <a:pt x="655" y="7"/>
                  </a:cubicBezTo>
                  <a:cubicBezTo>
                    <a:pt x="656" y="7"/>
                    <a:pt x="657" y="8"/>
                    <a:pt x="657" y="9"/>
                  </a:cubicBezTo>
                  <a:cubicBezTo>
                    <a:pt x="658" y="9"/>
                    <a:pt x="659" y="10"/>
                    <a:pt x="660" y="10"/>
                  </a:cubicBezTo>
                  <a:cubicBezTo>
                    <a:pt x="660" y="11"/>
                    <a:pt x="661" y="12"/>
                    <a:pt x="662" y="12"/>
                  </a:cubicBezTo>
                  <a:cubicBezTo>
                    <a:pt x="662" y="12"/>
                    <a:pt x="663" y="14"/>
                    <a:pt x="664" y="14"/>
                  </a:cubicBezTo>
                  <a:cubicBezTo>
                    <a:pt x="664" y="14"/>
                    <a:pt x="665" y="12"/>
                    <a:pt x="666" y="11"/>
                  </a:cubicBezTo>
                  <a:cubicBezTo>
                    <a:pt x="666" y="11"/>
                    <a:pt x="667" y="9"/>
                    <a:pt x="667" y="9"/>
                  </a:cubicBezTo>
                  <a:cubicBezTo>
                    <a:pt x="668" y="9"/>
                    <a:pt x="669" y="11"/>
                    <a:pt x="670" y="11"/>
                  </a:cubicBezTo>
                  <a:cubicBezTo>
                    <a:pt x="670" y="11"/>
                    <a:pt x="671" y="13"/>
                    <a:pt x="672" y="13"/>
                  </a:cubicBezTo>
                  <a:cubicBezTo>
                    <a:pt x="672" y="13"/>
                    <a:pt x="673" y="11"/>
                    <a:pt x="674" y="10"/>
                  </a:cubicBezTo>
                  <a:cubicBezTo>
                    <a:pt x="674" y="10"/>
                    <a:pt x="675" y="8"/>
                    <a:pt x="675" y="8"/>
                  </a:cubicBezTo>
                  <a:cubicBezTo>
                    <a:pt x="676" y="8"/>
                    <a:pt x="677" y="9"/>
                    <a:pt x="677" y="10"/>
                  </a:cubicBezTo>
                  <a:cubicBezTo>
                    <a:pt x="678" y="10"/>
                    <a:pt x="676" y="12"/>
                    <a:pt x="676" y="12"/>
                  </a:cubicBezTo>
                  <a:cubicBezTo>
                    <a:pt x="675" y="13"/>
                    <a:pt x="674" y="14"/>
                    <a:pt x="674" y="14"/>
                  </a:cubicBezTo>
                  <a:cubicBezTo>
                    <a:pt x="674" y="15"/>
                    <a:pt x="676" y="16"/>
                    <a:pt x="676" y="16"/>
                  </a:cubicBezTo>
                  <a:cubicBezTo>
                    <a:pt x="676" y="17"/>
                    <a:pt x="675" y="18"/>
                    <a:pt x="675" y="18"/>
                  </a:cubicBezTo>
                  <a:cubicBezTo>
                    <a:pt x="675" y="19"/>
                    <a:pt x="677" y="19"/>
                    <a:pt x="677" y="20"/>
                  </a:cubicBezTo>
                  <a:cubicBezTo>
                    <a:pt x="677" y="21"/>
                    <a:pt x="675" y="22"/>
                    <a:pt x="675" y="22"/>
                  </a:cubicBezTo>
                  <a:cubicBezTo>
                    <a:pt x="675" y="23"/>
                    <a:pt x="677" y="23"/>
                    <a:pt x="677" y="24"/>
                  </a:cubicBezTo>
                  <a:cubicBezTo>
                    <a:pt x="677" y="25"/>
                    <a:pt x="676" y="26"/>
                    <a:pt x="676" y="26"/>
                  </a:cubicBezTo>
                  <a:cubicBezTo>
                    <a:pt x="676" y="27"/>
                    <a:pt x="678" y="27"/>
                    <a:pt x="678" y="28"/>
                  </a:cubicBezTo>
                  <a:cubicBezTo>
                    <a:pt x="678" y="27"/>
                    <a:pt x="679" y="26"/>
                    <a:pt x="680" y="26"/>
                  </a:cubicBezTo>
                  <a:cubicBezTo>
                    <a:pt x="680" y="25"/>
                    <a:pt x="681" y="24"/>
                    <a:pt x="681" y="23"/>
                  </a:cubicBezTo>
                  <a:cubicBezTo>
                    <a:pt x="682" y="23"/>
                    <a:pt x="683" y="22"/>
                    <a:pt x="683" y="21"/>
                  </a:cubicBezTo>
                  <a:cubicBezTo>
                    <a:pt x="683" y="21"/>
                    <a:pt x="681" y="20"/>
                    <a:pt x="681" y="19"/>
                  </a:cubicBezTo>
                  <a:cubicBezTo>
                    <a:pt x="681" y="19"/>
                    <a:pt x="683" y="18"/>
                    <a:pt x="682" y="17"/>
                  </a:cubicBezTo>
                  <a:cubicBezTo>
                    <a:pt x="682" y="17"/>
                    <a:pt x="680" y="16"/>
                    <a:pt x="680" y="16"/>
                  </a:cubicBezTo>
                  <a:cubicBezTo>
                    <a:pt x="680" y="15"/>
                    <a:pt x="682" y="14"/>
                    <a:pt x="682" y="13"/>
                  </a:cubicBezTo>
                  <a:cubicBezTo>
                    <a:pt x="682" y="13"/>
                    <a:pt x="680" y="12"/>
                    <a:pt x="680" y="12"/>
                  </a:cubicBezTo>
                  <a:cubicBezTo>
                    <a:pt x="680" y="11"/>
                    <a:pt x="681" y="9"/>
                    <a:pt x="681" y="9"/>
                  </a:cubicBezTo>
                  <a:cubicBezTo>
                    <a:pt x="682" y="9"/>
                    <a:pt x="683" y="11"/>
                    <a:pt x="684" y="11"/>
                  </a:cubicBezTo>
                  <a:cubicBezTo>
                    <a:pt x="684" y="11"/>
                    <a:pt x="685" y="13"/>
                    <a:pt x="686" y="13"/>
                  </a:cubicBezTo>
                  <a:cubicBezTo>
                    <a:pt x="686" y="13"/>
                    <a:pt x="687" y="10"/>
                    <a:pt x="688" y="11"/>
                  </a:cubicBezTo>
                  <a:cubicBezTo>
                    <a:pt x="688" y="11"/>
                    <a:pt x="689" y="12"/>
                    <a:pt x="690" y="12"/>
                  </a:cubicBezTo>
                  <a:cubicBezTo>
                    <a:pt x="691" y="13"/>
                    <a:pt x="691" y="13"/>
                    <a:pt x="692" y="14"/>
                  </a:cubicBezTo>
                  <a:cubicBezTo>
                    <a:pt x="693" y="14"/>
                    <a:pt x="694" y="15"/>
                    <a:pt x="694" y="16"/>
                  </a:cubicBezTo>
                  <a:cubicBezTo>
                    <a:pt x="695" y="16"/>
                    <a:pt x="696" y="17"/>
                    <a:pt x="697" y="17"/>
                  </a:cubicBezTo>
                  <a:cubicBezTo>
                    <a:pt x="697" y="17"/>
                    <a:pt x="698" y="15"/>
                    <a:pt x="698" y="15"/>
                  </a:cubicBezTo>
                  <a:cubicBezTo>
                    <a:pt x="699" y="15"/>
                    <a:pt x="700" y="17"/>
                    <a:pt x="700" y="17"/>
                  </a:cubicBezTo>
                  <a:cubicBezTo>
                    <a:pt x="701" y="17"/>
                    <a:pt x="702" y="15"/>
                    <a:pt x="702" y="15"/>
                  </a:cubicBezTo>
                  <a:cubicBezTo>
                    <a:pt x="702" y="14"/>
                    <a:pt x="700" y="13"/>
                    <a:pt x="700" y="13"/>
                  </a:cubicBezTo>
                  <a:cubicBezTo>
                    <a:pt x="700" y="12"/>
                    <a:pt x="701" y="11"/>
                    <a:pt x="702" y="11"/>
                  </a:cubicBezTo>
                  <a:cubicBezTo>
                    <a:pt x="702" y="10"/>
                    <a:pt x="703" y="9"/>
                    <a:pt x="703" y="8"/>
                  </a:cubicBezTo>
                  <a:cubicBezTo>
                    <a:pt x="705" y="10"/>
                    <a:pt x="706" y="11"/>
                    <a:pt x="708" y="12"/>
                  </a:cubicBezTo>
                  <a:cubicBezTo>
                    <a:pt x="707" y="13"/>
                    <a:pt x="707" y="13"/>
                    <a:pt x="706" y="14"/>
                  </a:cubicBezTo>
                  <a:cubicBezTo>
                    <a:pt x="706" y="14"/>
                    <a:pt x="704" y="16"/>
                    <a:pt x="704" y="16"/>
                  </a:cubicBezTo>
                  <a:cubicBezTo>
                    <a:pt x="704" y="17"/>
                    <a:pt x="706" y="18"/>
                    <a:pt x="707" y="18"/>
                  </a:cubicBezTo>
                  <a:cubicBezTo>
                    <a:pt x="707" y="18"/>
                    <a:pt x="709" y="19"/>
                    <a:pt x="709" y="20"/>
                  </a:cubicBezTo>
                  <a:cubicBezTo>
                    <a:pt x="709" y="20"/>
                    <a:pt x="707" y="21"/>
                    <a:pt x="707" y="22"/>
                  </a:cubicBezTo>
                  <a:cubicBezTo>
                    <a:pt x="707" y="22"/>
                    <a:pt x="709" y="23"/>
                    <a:pt x="709" y="24"/>
                  </a:cubicBezTo>
                  <a:cubicBezTo>
                    <a:pt x="709" y="24"/>
                    <a:pt x="708" y="25"/>
                    <a:pt x="708" y="26"/>
                  </a:cubicBezTo>
                  <a:cubicBezTo>
                    <a:pt x="707" y="26"/>
                    <a:pt x="706" y="28"/>
                    <a:pt x="706" y="28"/>
                  </a:cubicBezTo>
                  <a:cubicBezTo>
                    <a:pt x="706" y="29"/>
                    <a:pt x="708" y="29"/>
                    <a:pt x="708" y="30"/>
                  </a:cubicBezTo>
                  <a:cubicBezTo>
                    <a:pt x="709" y="28"/>
                    <a:pt x="710" y="27"/>
                    <a:pt x="712" y="25"/>
                  </a:cubicBezTo>
                  <a:cubicBezTo>
                    <a:pt x="712" y="25"/>
                    <a:pt x="713" y="23"/>
                    <a:pt x="713" y="23"/>
                  </a:cubicBezTo>
                  <a:cubicBezTo>
                    <a:pt x="713" y="23"/>
                    <a:pt x="711" y="22"/>
                    <a:pt x="711" y="21"/>
                  </a:cubicBezTo>
                  <a:cubicBezTo>
                    <a:pt x="711" y="21"/>
                    <a:pt x="709" y="20"/>
                    <a:pt x="709" y="20"/>
                  </a:cubicBezTo>
                  <a:cubicBezTo>
                    <a:pt x="709" y="19"/>
                    <a:pt x="710" y="18"/>
                    <a:pt x="711" y="17"/>
                  </a:cubicBezTo>
                  <a:cubicBezTo>
                    <a:pt x="711" y="17"/>
                    <a:pt x="712" y="16"/>
                    <a:pt x="712" y="15"/>
                  </a:cubicBezTo>
                  <a:cubicBezTo>
                    <a:pt x="712" y="15"/>
                    <a:pt x="710" y="14"/>
                    <a:pt x="710" y="14"/>
                  </a:cubicBezTo>
                  <a:cubicBezTo>
                    <a:pt x="711" y="12"/>
                    <a:pt x="712" y="11"/>
                    <a:pt x="713" y="9"/>
                  </a:cubicBezTo>
                  <a:cubicBezTo>
                    <a:pt x="714" y="10"/>
                    <a:pt x="715" y="10"/>
                    <a:pt x="716" y="11"/>
                  </a:cubicBezTo>
                  <a:cubicBezTo>
                    <a:pt x="716" y="11"/>
                    <a:pt x="718" y="12"/>
                    <a:pt x="718" y="12"/>
                  </a:cubicBezTo>
                  <a:cubicBezTo>
                    <a:pt x="718" y="13"/>
                    <a:pt x="716" y="14"/>
                    <a:pt x="716" y="15"/>
                  </a:cubicBezTo>
                  <a:cubicBezTo>
                    <a:pt x="716" y="15"/>
                    <a:pt x="714" y="13"/>
                    <a:pt x="714" y="13"/>
                  </a:cubicBezTo>
                  <a:cubicBezTo>
                    <a:pt x="713" y="13"/>
                    <a:pt x="713" y="15"/>
                    <a:pt x="712" y="15"/>
                  </a:cubicBezTo>
                  <a:cubicBezTo>
                    <a:pt x="714" y="16"/>
                    <a:pt x="715" y="17"/>
                    <a:pt x="717" y="19"/>
                  </a:cubicBezTo>
                  <a:cubicBezTo>
                    <a:pt x="717" y="18"/>
                    <a:pt x="718" y="17"/>
                    <a:pt x="718" y="16"/>
                  </a:cubicBezTo>
                  <a:cubicBezTo>
                    <a:pt x="719" y="16"/>
                    <a:pt x="719" y="15"/>
                    <a:pt x="720" y="14"/>
                  </a:cubicBezTo>
                  <a:cubicBezTo>
                    <a:pt x="721" y="14"/>
                    <a:pt x="721" y="12"/>
                    <a:pt x="722" y="12"/>
                  </a:cubicBezTo>
                  <a:cubicBezTo>
                    <a:pt x="722" y="12"/>
                    <a:pt x="724" y="14"/>
                    <a:pt x="724" y="14"/>
                  </a:cubicBezTo>
                  <a:cubicBezTo>
                    <a:pt x="724" y="13"/>
                    <a:pt x="726" y="12"/>
                    <a:pt x="726" y="11"/>
                  </a:cubicBezTo>
                  <a:cubicBezTo>
                    <a:pt x="726" y="11"/>
                    <a:pt x="723" y="10"/>
                    <a:pt x="724" y="10"/>
                  </a:cubicBezTo>
                  <a:cubicBezTo>
                    <a:pt x="724" y="9"/>
                    <a:pt x="725" y="8"/>
                    <a:pt x="725" y="7"/>
                  </a:cubicBezTo>
                  <a:cubicBezTo>
                    <a:pt x="726" y="7"/>
                    <a:pt x="727" y="9"/>
                    <a:pt x="727" y="9"/>
                  </a:cubicBezTo>
                  <a:cubicBezTo>
                    <a:pt x="728" y="10"/>
                    <a:pt x="730" y="10"/>
                    <a:pt x="730" y="11"/>
                  </a:cubicBezTo>
                  <a:cubicBezTo>
                    <a:pt x="730" y="11"/>
                    <a:pt x="728" y="13"/>
                    <a:pt x="728" y="13"/>
                  </a:cubicBezTo>
                  <a:cubicBezTo>
                    <a:pt x="727" y="14"/>
                    <a:pt x="727" y="15"/>
                    <a:pt x="726" y="15"/>
                  </a:cubicBezTo>
                  <a:cubicBezTo>
                    <a:pt x="726" y="15"/>
                    <a:pt x="725" y="14"/>
                    <a:pt x="724" y="14"/>
                  </a:cubicBezTo>
                  <a:cubicBezTo>
                    <a:pt x="724" y="14"/>
                    <a:pt x="722" y="16"/>
                    <a:pt x="722" y="16"/>
                  </a:cubicBezTo>
                  <a:cubicBezTo>
                    <a:pt x="722" y="16"/>
                    <a:pt x="725" y="17"/>
                    <a:pt x="725" y="18"/>
                  </a:cubicBezTo>
                  <a:cubicBezTo>
                    <a:pt x="725" y="18"/>
                    <a:pt x="723" y="19"/>
                    <a:pt x="723" y="20"/>
                  </a:cubicBezTo>
                  <a:cubicBezTo>
                    <a:pt x="724" y="20"/>
                    <a:pt x="724" y="21"/>
                    <a:pt x="725" y="22"/>
                  </a:cubicBezTo>
                  <a:cubicBezTo>
                    <a:pt x="726" y="22"/>
                    <a:pt x="727" y="23"/>
                    <a:pt x="727" y="23"/>
                  </a:cubicBezTo>
                  <a:cubicBezTo>
                    <a:pt x="728" y="23"/>
                    <a:pt x="729" y="21"/>
                    <a:pt x="729" y="21"/>
                  </a:cubicBezTo>
                  <a:cubicBezTo>
                    <a:pt x="730" y="20"/>
                    <a:pt x="730" y="19"/>
                    <a:pt x="731" y="19"/>
                  </a:cubicBezTo>
                  <a:cubicBezTo>
                    <a:pt x="731" y="18"/>
                    <a:pt x="732" y="17"/>
                    <a:pt x="732" y="17"/>
                  </a:cubicBezTo>
                  <a:cubicBezTo>
                    <a:pt x="733" y="16"/>
                    <a:pt x="734" y="14"/>
                    <a:pt x="734" y="14"/>
                  </a:cubicBezTo>
                  <a:cubicBezTo>
                    <a:pt x="735" y="14"/>
                    <a:pt x="736" y="16"/>
                    <a:pt x="736" y="16"/>
                  </a:cubicBezTo>
                  <a:cubicBezTo>
                    <a:pt x="737" y="16"/>
                    <a:pt x="738" y="17"/>
                    <a:pt x="739" y="18"/>
                  </a:cubicBezTo>
                  <a:cubicBezTo>
                    <a:pt x="739" y="18"/>
                    <a:pt x="737" y="20"/>
                    <a:pt x="737" y="20"/>
                  </a:cubicBezTo>
                  <a:cubicBezTo>
                    <a:pt x="737" y="20"/>
                    <a:pt x="739" y="22"/>
                    <a:pt x="739" y="22"/>
                  </a:cubicBezTo>
                  <a:cubicBezTo>
                    <a:pt x="739" y="21"/>
                    <a:pt x="741" y="20"/>
                    <a:pt x="741" y="19"/>
                  </a:cubicBezTo>
                  <a:cubicBezTo>
                    <a:pt x="741" y="19"/>
                    <a:pt x="739" y="18"/>
                    <a:pt x="739" y="18"/>
                  </a:cubicBezTo>
                  <a:cubicBezTo>
                    <a:pt x="739" y="17"/>
                    <a:pt x="740" y="16"/>
                    <a:pt x="740" y="15"/>
                  </a:cubicBezTo>
                  <a:cubicBezTo>
                    <a:pt x="741" y="15"/>
                    <a:pt x="742" y="14"/>
                    <a:pt x="742" y="13"/>
                  </a:cubicBezTo>
                  <a:cubicBezTo>
                    <a:pt x="742" y="13"/>
                    <a:pt x="744" y="12"/>
                    <a:pt x="744" y="11"/>
                  </a:cubicBezTo>
                  <a:cubicBezTo>
                    <a:pt x="744" y="11"/>
                    <a:pt x="741" y="10"/>
                    <a:pt x="742" y="9"/>
                  </a:cubicBezTo>
                  <a:cubicBezTo>
                    <a:pt x="742" y="9"/>
                    <a:pt x="743" y="8"/>
                    <a:pt x="743" y="7"/>
                  </a:cubicBezTo>
                  <a:cubicBezTo>
                    <a:pt x="744" y="6"/>
                    <a:pt x="744" y="5"/>
                    <a:pt x="745" y="5"/>
                  </a:cubicBezTo>
                  <a:cubicBezTo>
                    <a:pt x="745" y="5"/>
                    <a:pt x="747" y="7"/>
                    <a:pt x="747" y="7"/>
                  </a:cubicBezTo>
                  <a:cubicBezTo>
                    <a:pt x="748" y="6"/>
                    <a:pt x="748" y="5"/>
                    <a:pt x="749" y="4"/>
                  </a:cubicBezTo>
                  <a:cubicBezTo>
                    <a:pt x="750" y="5"/>
                    <a:pt x="750" y="5"/>
                    <a:pt x="751" y="6"/>
                  </a:cubicBezTo>
                  <a:cubicBezTo>
                    <a:pt x="752" y="7"/>
                    <a:pt x="753" y="7"/>
                    <a:pt x="753" y="8"/>
                  </a:cubicBezTo>
                  <a:cubicBezTo>
                    <a:pt x="754" y="8"/>
                    <a:pt x="755" y="9"/>
                    <a:pt x="756" y="9"/>
                  </a:cubicBezTo>
                  <a:cubicBezTo>
                    <a:pt x="756" y="10"/>
                    <a:pt x="754" y="11"/>
                    <a:pt x="754" y="12"/>
                  </a:cubicBezTo>
                  <a:cubicBezTo>
                    <a:pt x="754" y="12"/>
                    <a:pt x="756" y="13"/>
                    <a:pt x="756" y="13"/>
                  </a:cubicBezTo>
                  <a:cubicBezTo>
                    <a:pt x="756" y="14"/>
                    <a:pt x="758" y="15"/>
                    <a:pt x="758" y="15"/>
                  </a:cubicBezTo>
                  <a:cubicBezTo>
                    <a:pt x="758" y="15"/>
                    <a:pt x="756" y="17"/>
                    <a:pt x="757" y="17"/>
                  </a:cubicBezTo>
                  <a:cubicBezTo>
                    <a:pt x="757" y="18"/>
                    <a:pt x="758" y="19"/>
                    <a:pt x="759" y="19"/>
                  </a:cubicBezTo>
                  <a:cubicBezTo>
                    <a:pt x="759" y="19"/>
                    <a:pt x="760" y="17"/>
                    <a:pt x="761" y="17"/>
                  </a:cubicBezTo>
                  <a:cubicBezTo>
                    <a:pt x="761" y="17"/>
                    <a:pt x="762" y="18"/>
                    <a:pt x="763" y="18"/>
                  </a:cubicBezTo>
                  <a:cubicBezTo>
                    <a:pt x="763" y="18"/>
                    <a:pt x="765" y="20"/>
                    <a:pt x="765" y="20"/>
                  </a:cubicBezTo>
                  <a:cubicBezTo>
                    <a:pt x="766" y="20"/>
                    <a:pt x="766" y="19"/>
                    <a:pt x="767" y="18"/>
                  </a:cubicBezTo>
                  <a:cubicBezTo>
                    <a:pt x="767" y="17"/>
                    <a:pt x="768" y="16"/>
                    <a:pt x="768" y="16"/>
                  </a:cubicBezTo>
                  <a:cubicBezTo>
                    <a:pt x="769" y="15"/>
                    <a:pt x="770" y="14"/>
                    <a:pt x="770" y="13"/>
                  </a:cubicBezTo>
                  <a:cubicBezTo>
                    <a:pt x="771" y="13"/>
                    <a:pt x="771" y="12"/>
                    <a:pt x="772" y="11"/>
                  </a:cubicBezTo>
                  <a:cubicBezTo>
                    <a:pt x="772" y="11"/>
                    <a:pt x="774" y="13"/>
                    <a:pt x="774" y="13"/>
                  </a:cubicBezTo>
                  <a:cubicBezTo>
                    <a:pt x="775" y="13"/>
                    <a:pt x="775" y="11"/>
                    <a:pt x="776" y="11"/>
                  </a:cubicBezTo>
                  <a:cubicBezTo>
                    <a:pt x="776" y="11"/>
                    <a:pt x="778" y="13"/>
                    <a:pt x="778" y="12"/>
                  </a:cubicBezTo>
                  <a:cubicBezTo>
                    <a:pt x="779" y="12"/>
                    <a:pt x="779" y="11"/>
                    <a:pt x="780" y="10"/>
                  </a:cubicBezTo>
                  <a:cubicBezTo>
                    <a:pt x="780" y="10"/>
                    <a:pt x="781" y="8"/>
                    <a:pt x="781" y="8"/>
                  </a:cubicBezTo>
                  <a:cubicBezTo>
                    <a:pt x="782" y="8"/>
                    <a:pt x="783" y="9"/>
                    <a:pt x="784" y="10"/>
                  </a:cubicBezTo>
                  <a:cubicBezTo>
                    <a:pt x="784" y="10"/>
                    <a:pt x="785" y="11"/>
                    <a:pt x="786" y="11"/>
                  </a:cubicBezTo>
                  <a:cubicBezTo>
                    <a:pt x="786" y="11"/>
                    <a:pt x="787" y="9"/>
                    <a:pt x="788" y="9"/>
                  </a:cubicBezTo>
                  <a:cubicBezTo>
                    <a:pt x="788" y="9"/>
                    <a:pt x="790" y="11"/>
                    <a:pt x="790" y="11"/>
                  </a:cubicBezTo>
                  <a:cubicBezTo>
                    <a:pt x="790" y="11"/>
                    <a:pt x="788" y="13"/>
                    <a:pt x="788" y="13"/>
                  </a:cubicBezTo>
                  <a:cubicBezTo>
                    <a:pt x="788" y="13"/>
                    <a:pt x="786" y="11"/>
                    <a:pt x="786" y="11"/>
                  </a:cubicBezTo>
                  <a:cubicBezTo>
                    <a:pt x="785" y="11"/>
                    <a:pt x="784" y="13"/>
                    <a:pt x="784" y="14"/>
                  </a:cubicBezTo>
                  <a:cubicBezTo>
                    <a:pt x="784" y="14"/>
                    <a:pt x="783" y="15"/>
                    <a:pt x="782" y="16"/>
                  </a:cubicBezTo>
                  <a:cubicBezTo>
                    <a:pt x="782" y="17"/>
                    <a:pt x="781" y="17"/>
                    <a:pt x="781" y="18"/>
                  </a:cubicBezTo>
                  <a:cubicBezTo>
                    <a:pt x="780" y="19"/>
                    <a:pt x="780" y="20"/>
                    <a:pt x="779" y="20"/>
                  </a:cubicBezTo>
                  <a:cubicBezTo>
                    <a:pt x="781" y="21"/>
                    <a:pt x="782" y="23"/>
                    <a:pt x="784" y="24"/>
                  </a:cubicBezTo>
                  <a:cubicBezTo>
                    <a:pt x="784" y="23"/>
                    <a:pt x="785" y="22"/>
                    <a:pt x="785" y="21"/>
                  </a:cubicBezTo>
                  <a:cubicBezTo>
                    <a:pt x="785" y="21"/>
                    <a:pt x="787" y="19"/>
                    <a:pt x="787" y="19"/>
                  </a:cubicBezTo>
                  <a:cubicBezTo>
                    <a:pt x="788" y="19"/>
                    <a:pt x="789" y="21"/>
                    <a:pt x="789" y="21"/>
                  </a:cubicBezTo>
                  <a:cubicBezTo>
                    <a:pt x="790" y="21"/>
                    <a:pt x="790" y="19"/>
                    <a:pt x="791" y="19"/>
                  </a:cubicBezTo>
                  <a:cubicBezTo>
                    <a:pt x="791" y="19"/>
                    <a:pt x="793" y="21"/>
                    <a:pt x="793" y="20"/>
                  </a:cubicBezTo>
                  <a:cubicBezTo>
                    <a:pt x="794" y="20"/>
                    <a:pt x="794" y="19"/>
                    <a:pt x="795" y="18"/>
                  </a:cubicBezTo>
                  <a:cubicBezTo>
                    <a:pt x="795" y="17"/>
                    <a:pt x="796" y="17"/>
                    <a:pt x="797" y="16"/>
                  </a:cubicBezTo>
                  <a:cubicBezTo>
                    <a:pt x="797" y="15"/>
                    <a:pt x="798" y="14"/>
                    <a:pt x="798" y="14"/>
                  </a:cubicBezTo>
                  <a:cubicBezTo>
                    <a:pt x="799" y="13"/>
                    <a:pt x="799" y="12"/>
                    <a:pt x="800" y="11"/>
                  </a:cubicBezTo>
                  <a:cubicBezTo>
                    <a:pt x="800" y="11"/>
                    <a:pt x="802" y="13"/>
                    <a:pt x="802" y="13"/>
                  </a:cubicBezTo>
                  <a:cubicBezTo>
                    <a:pt x="803" y="13"/>
                    <a:pt x="803" y="11"/>
                    <a:pt x="804" y="11"/>
                  </a:cubicBezTo>
                  <a:cubicBezTo>
                    <a:pt x="805" y="12"/>
                    <a:pt x="805" y="12"/>
                    <a:pt x="806" y="13"/>
                  </a:cubicBezTo>
                  <a:cubicBezTo>
                    <a:pt x="806" y="13"/>
                    <a:pt x="808" y="14"/>
                    <a:pt x="808" y="14"/>
                  </a:cubicBezTo>
                  <a:cubicBezTo>
                    <a:pt x="808" y="15"/>
                    <a:pt x="806" y="16"/>
                    <a:pt x="807" y="17"/>
                  </a:cubicBezTo>
                  <a:cubicBezTo>
                    <a:pt x="807" y="17"/>
                    <a:pt x="808" y="18"/>
                    <a:pt x="809" y="18"/>
                  </a:cubicBezTo>
                  <a:cubicBezTo>
                    <a:pt x="810" y="19"/>
                    <a:pt x="810" y="19"/>
                    <a:pt x="811" y="20"/>
                  </a:cubicBezTo>
                  <a:cubicBezTo>
                    <a:pt x="812" y="20"/>
                    <a:pt x="812" y="18"/>
                    <a:pt x="813" y="18"/>
                  </a:cubicBezTo>
                  <a:cubicBezTo>
                    <a:pt x="813" y="18"/>
                    <a:pt x="815" y="20"/>
                    <a:pt x="815" y="19"/>
                  </a:cubicBezTo>
                  <a:cubicBezTo>
                    <a:pt x="815" y="19"/>
                    <a:pt x="817" y="17"/>
                    <a:pt x="817" y="17"/>
                  </a:cubicBezTo>
                  <a:cubicBezTo>
                    <a:pt x="817" y="17"/>
                    <a:pt x="815" y="15"/>
                    <a:pt x="814" y="16"/>
                  </a:cubicBezTo>
                  <a:cubicBezTo>
                    <a:pt x="814" y="16"/>
                    <a:pt x="813" y="18"/>
                    <a:pt x="813" y="18"/>
                  </a:cubicBezTo>
                  <a:cubicBezTo>
                    <a:pt x="812" y="17"/>
                    <a:pt x="811" y="16"/>
                    <a:pt x="811" y="16"/>
                  </a:cubicBezTo>
                  <a:cubicBezTo>
                    <a:pt x="811" y="16"/>
                    <a:pt x="812" y="14"/>
                    <a:pt x="812" y="14"/>
                  </a:cubicBezTo>
                  <a:cubicBezTo>
                    <a:pt x="813" y="13"/>
                    <a:pt x="813" y="12"/>
                    <a:pt x="814" y="12"/>
                  </a:cubicBezTo>
                  <a:cubicBezTo>
                    <a:pt x="814" y="11"/>
                    <a:pt x="815" y="9"/>
                    <a:pt x="816" y="9"/>
                  </a:cubicBezTo>
                  <a:cubicBezTo>
                    <a:pt x="816" y="9"/>
                    <a:pt x="817" y="11"/>
                    <a:pt x="818" y="11"/>
                  </a:cubicBezTo>
                  <a:cubicBezTo>
                    <a:pt x="818" y="11"/>
                    <a:pt x="816" y="13"/>
                    <a:pt x="816" y="13"/>
                  </a:cubicBezTo>
                  <a:cubicBezTo>
                    <a:pt x="816" y="14"/>
                    <a:pt x="818" y="15"/>
                    <a:pt x="818" y="15"/>
                  </a:cubicBezTo>
                  <a:cubicBezTo>
                    <a:pt x="819" y="16"/>
                    <a:pt x="820" y="16"/>
                    <a:pt x="821" y="17"/>
                  </a:cubicBezTo>
                  <a:cubicBezTo>
                    <a:pt x="821" y="16"/>
                    <a:pt x="822" y="15"/>
                    <a:pt x="822" y="14"/>
                  </a:cubicBezTo>
                  <a:cubicBezTo>
                    <a:pt x="823" y="14"/>
                    <a:pt x="824" y="13"/>
                    <a:pt x="824" y="12"/>
                  </a:cubicBezTo>
                  <a:cubicBezTo>
                    <a:pt x="824" y="12"/>
                    <a:pt x="822" y="11"/>
                    <a:pt x="822" y="11"/>
                  </a:cubicBezTo>
                  <a:cubicBezTo>
                    <a:pt x="822" y="10"/>
                    <a:pt x="823" y="9"/>
                    <a:pt x="824" y="8"/>
                  </a:cubicBezTo>
                  <a:cubicBezTo>
                    <a:pt x="824" y="8"/>
                    <a:pt x="825" y="7"/>
                    <a:pt x="825" y="6"/>
                  </a:cubicBezTo>
                  <a:cubicBezTo>
                    <a:pt x="825" y="5"/>
                    <a:pt x="827" y="4"/>
                    <a:pt x="827" y="4"/>
                  </a:cubicBezTo>
                  <a:cubicBezTo>
                    <a:pt x="827" y="5"/>
                    <a:pt x="829" y="5"/>
                    <a:pt x="829" y="6"/>
                  </a:cubicBezTo>
                  <a:cubicBezTo>
                    <a:pt x="829" y="6"/>
                    <a:pt x="827" y="7"/>
                    <a:pt x="827" y="8"/>
                  </a:cubicBezTo>
                  <a:cubicBezTo>
                    <a:pt x="828" y="8"/>
                    <a:pt x="830" y="9"/>
                    <a:pt x="830" y="9"/>
                  </a:cubicBezTo>
                  <a:cubicBezTo>
                    <a:pt x="830" y="10"/>
                    <a:pt x="828" y="11"/>
                    <a:pt x="828" y="12"/>
                  </a:cubicBezTo>
                  <a:cubicBezTo>
                    <a:pt x="827" y="12"/>
                    <a:pt x="827" y="13"/>
                    <a:pt x="826" y="14"/>
                  </a:cubicBezTo>
                  <a:cubicBezTo>
                    <a:pt x="826" y="14"/>
                    <a:pt x="825" y="16"/>
                    <a:pt x="825" y="16"/>
                  </a:cubicBezTo>
                  <a:cubicBezTo>
                    <a:pt x="825" y="16"/>
                    <a:pt x="827" y="18"/>
                    <a:pt x="827" y="18"/>
                  </a:cubicBezTo>
                  <a:cubicBezTo>
                    <a:pt x="827" y="18"/>
                    <a:pt x="828" y="16"/>
                    <a:pt x="829" y="16"/>
                  </a:cubicBezTo>
                  <a:cubicBezTo>
                    <a:pt x="829" y="16"/>
                    <a:pt x="830" y="17"/>
                    <a:pt x="831" y="17"/>
                  </a:cubicBezTo>
                  <a:cubicBezTo>
                    <a:pt x="831" y="18"/>
                    <a:pt x="832" y="18"/>
                    <a:pt x="833" y="19"/>
                  </a:cubicBezTo>
                  <a:cubicBezTo>
                    <a:pt x="833" y="19"/>
                    <a:pt x="831" y="21"/>
                    <a:pt x="831" y="21"/>
                  </a:cubicBezTo>
                  <a:cubicBezTo>
                    <a:pt x="831" y="22"/>
                    <a:pt x="834" y="22"/>
                    <a:pt x="834" y="23"/>
                  </a:cubicBezTo>
                  <a:cubicBezTo>
                    <a:pt x="833" y="24"/>
                    <a:pt x="832" y="24"/>
                    <a:pt x="832" y="25"/>
                  </a:cubicBezTo>
                  <a:cubicBezTo>
                    <a:pt x="832" y="26"/>
                    <a:pt x="834" y="26"/>
                    <a:pt x="834" y="27"/>
                  </a:cubicBezTo>
                  <a:cubicBezTo>
                    <a:pt x="834" y="27"/>
                    <a:pt x="833" y="29"/>
                    <a:pt x="832" y="29"/>
                  </a:cubicBezTo>
                  <a:cubicBezTo>
                    <a:pt x="832" y="29"/>
                    <a:pt x="831" y="31"/>
                    <a:pt x="831" y="31"/>
                  </a:cubicBezTo>
                  <a:cubicBezTo>
                    <a:pt x="831" y="32"/>
                    <a:pt x="833" y="32"/>
                    <a:pt x="833" y="33"/>
                  </a:cubicBezTo>
                  <a:cubicBezTo>
                    <a:pt x="833" y="32"/>
                    <a:pt x="834" y="32"/>
                    <a:pt x="835" y="31"/>
                  </a:cubicBezTo>
                  <a:cubicBezTo>
                    <a:pt x="835" y="30"/>
                    <a:pt x="836" y="29"/>
                    <a:pt x="836" y="29"/>
                  </a:cubicBezTo>
                  <a:cubicBezTo>
                    <a:pt x="836" y="28"/>
                    <a:pt x="838" y="27"/>
                    <a:pt x="838" y="26"/>
                  </a:cubicBezTo>
                  <a:cubicBezTo>
                    <a:pt x="838" y="26"/>
                    <a:pt x="836" y="25"/>
                    <a:pt x="836" y="25"/>
                  </a:cubicBezTo>
                  <a:cubicBezTo>
                    <a:pt x="836" y="24"/>
                    <a:pt x="837" y="23"/>
                    <a:pt x="837" y="22"/>
                  </a:cubicBezTo>
                  <a:cubicBezTo>
                    <a:pt x="838" y="22"/>
                    <a:pt x="839" y="20"/>
                    <a:pt x="839" y="20"/>
                  </a:cubicBezTo>
                  <a:cubicBezTo>
                    <a:pt x="839" y="20"/>
                    <a:pt x="841" y="22"/>
                    <a:pt x="841" y="22"/>
                  </a:cubicBezTo>
                  <a:cubicBezTo>
                    <a:pt x="842" y="21"/>
                    <a:pt x="843" y="20"/>
                    <a:pt x="843" y="20"/>
                  </a:cubicBezTo>
                  <a:cubicBezTo>
                    <a:pt x="843" y="19"/>
                    <a:pt x="841" y="19"/>
                    <a:pt x="841" y="18"/>
                  </a:cubicBezTo>
                  <a:cubicBezTo>
                    <a:pt x="841" y="17"/>
                    <a:pt x="843" y="16"/>
                    <a:pt x="843" y="16"/>
                  </a:cubicBezTo>
                  <a:cubicBezTo>
                    <a:pt x="842" y="15"/>
                    <a:pt x="840" y="15"/>
                    <a:pt x="840" y="14"/>
                  </a:cubicBezTo>
                  <a:cubicBezTo>
                    <a:pt x="840" y="14"/>
                    <a:pt x="842" y="12"/>
                    <a:pt x="842" y="12"/>
                  </a:cubicBezTo>
                  <a:cubicBezTo>
                    <a:pt x="842" y="12"/>
                    <a:pt x="844" y="10"/>
                    <a:pt x="844" y="10"/>
                  </a:cubicBezTo>
                  <a:cubicBezTo>
                    <a:pt x="844" y="9"/>
                    <a:pt x="842" y="9"/>
                    <a:pt x="842" y="8"/>
                  </a:cubicBezTo>
                  <a:cubicBezTo>
                    <a:pt x="843" y="6"/>
                    <a:pt x="844" y="5"/>
                    <a:pt x="845" y="3"/>
                  </a:cubicBezTo>
                  <a:cubicBezTo>
                    <a:pt x="846" y="5"/>
                    <a:pt x="848" y="6"/>
                    <a:pt x="849" y="7"/>
                  </a:cubicBezTo>
                  <a:cubicBezTo>
                    <a:pt x="849" y="8"/>
                    <a:pt x="848" y="8"/>
                    <a:pt x="848" y="9"/>
                  </a:cubicBezTo>
                  <a:cubicBezTo>
                    <a:pt x="848" y="10"/>
                    <a:pt x="850" y="10"/>
                    <a:pt x="850" y="11"/>
                  </a:cubicBezTo>
                  <a:cubicBezTo>
                    <a:pt x="850" y="11"/>
                    <a:pt x="848" y="13"/>
                    <a:pt x="848" y="13"/>
                  </a:cubicBezTo>
                  <a:cubicBezTo>
                    <a:pt x="848" y="14"/>
                    <a:pt x="850" y="14"/>
                    <a:pt x="850" y="15"/>
                  </a:cubicBezTo>
                  <a:cubicBezTo>
                    <a:pt x="851" y="15"/>
                    <a:pt x="852" y="16"/>
                    <a:pt x="853" y="16"/>
                  </a:cubicBezTo>
                  <a:cubicBezTo>
                    <a:pt x="853" y="17"/>
                    <a:pt x="855" y="18"/>
                    <a:pt x="855" y="18"/>
                  </a:cubicBezTo>
                  <a:cubicBezTo>
                    <a:pt x="855" y="18"/>
                    <a:pt x="853" y="20"/>
                    <a:pt x="853" y="20"/>
                  </a:cubicBezTo>
                  <a:cubicBezTo>
                    <a:pt x="853" y="21"/>
                    <a:pt x="851" y="22"/>
                    <a:pt x="851" y="23"/>
                  </a:cubicBezTo>
                  <a:cubicBezTo>
                    <a:pt x="852" y="23"/>
                    <a:pt x="853" y="24"/>
                    <a:pt x="854" y="24"/>
                  </a:cubicBezTo>
                  <a:cubicBezTo>
                    <a:pt x="854" y="24"/>
                    <a:pt x="855" y="23"/>
                    <a:pt x="855" y="22"/>
                  </a:cubicBezTo>
                  <a:cubicBezTo>
                    <a:pt x="856" y="22"/>
                    <a:pt x="857" y="20"/>
                    <a:pt x="857" y="20"/>
                  </a:cubicBezTo>
                  <a:cubicBezTo>
                    <a:pt x="857" y="19"/>
                    <a:pt x="855" y="19"/>
                    <a:pt x="855" y="18"/>
                  </a:cubicBezTo>
                  <a:cubicBezTo>
                    <a:pt x="855" y="17"/>
                    <a:pt x="857" y="17"/>
                    <a:pt x="857" y="16"/>
                  </a:cubicBezTo>
                  <a:cubicBezTo>
                    <a:pt x="857" y="15"/>
                    <a:pt x="854" y="15"/>
                    <a:pt x="854" y="14"/>
                  </a:cubicBezTo>
                  <a:cubicBezTo>
                    <a:pt x="854" y="14"/>
                    <a:pt x="856" y="13"/>
                    <a:pt x="856" y="12"/>
                  </a:cubicBezTo>
                  <a:cubicBezTo>
                    <a:pt x="856" y="11"/>
                    <a:pt x="854" y="11"/>
                    <a:pt x="854" y="10"/>
                  </a:cubicBezTo>
                  <a:cubicBezTo>
                    <a:pt x="854" y="10"/>
                    <a:pt x="856" y="9"/>
                    <a:pt x="856" y="8"/>
                  </a:cubicBezTo>
                  <a:cubicBezTo>
                    <a:pt x="855" y="7"/>
                    <a:pt x="853" y="7"/>
                    <a:pt x="853" y="6"/>
                  </a:cubicBezTo>
                  <a:cubicBezTo>
                    <a:pt x="853" y="6"/>
                    <a:pt x="855" y="4"/>
                    <a:pt x="855" y="4"/>
                  </a:cubicBezTo>
                  <a:cubicBezTo>
                    <a:pt x="856" y="4"/>
                    <a:pt x="857" y="6"/>
                    <a:pt x="857" y="6"/>
                  </a:cubicBezTo>
                  <a:cubicBezTo>
                    <a:pt x="857" y="6"/>
                    <a:pt x="859" y="7"/>
                    <a:pt x="859" y="7"/>
                  </a:cubicBezTo>
                  <a:cubicBezTo>
                    <a:pt x="860" y="8"/>
                    <a:pt x="858" y="9"/>
                    <a:pt x="858" y="10"/>
                  </a:cubicBezTo>
                  <a:cubicBezTo>
                    <a:pt x="858" y="10"/>
                    <a:pt x="860" y="11"/>
                    <a:pt x="860" y="11"/>
                  </a:cubicBezTo>
                  <a:cubicBezTo>
                    <a:pt x="860" y="12"/>
                    <a:pt x="859" y="13"/>
                    <a:pt x="858" y="14"/>
                  </a:cubicBezTo>
                  <a:cubicBezTo>
                    <a:pt x="858" y="14"/>
                    <a:pt x="857" y="16"/>
                    <a:pt x="857" y="16"/>
                  </a:cubicBezTo>
                  <a:cubicBezTo>
                    <a:pt x="857" y="16"/>
                    <a:pt x="859" y="18"/>
                    <a:pt x="859" y="18"/>
                  </a:cubicBezTo>
                  <a:cubicBezTo>
                    <a:pt x="859" y="18"/>
                    <a:pt x="860" y="16"/>
                    <a:pt x="861" y="15"/>
                  </a:cubicBezTo>
                  <a:cubicBezTo>
                    <a:pt x="861" y="15"/>
                    <a:pt x="862" y="13"/>
                    <a:pt x="862" y="13"/>
                  </a:cubicBezTo>
                  <a:cubicBezTo>
                    <a:pt x="862" y="13"/>
                    <a:pt x="864" y="15"/>
                    <a:pt x="864" y="15"/>
                  </a:cubicBezTo>
                  <a:cubicBezTo>
                    <a:pt x="865" y="15"/>
                    <a:pt x="863" y="17"/>
                    <a:pt x="863" y="17"/>
                  </a:cubicBezTo>
                  <a:cubicBezTo>
                    <a:pt x="863" y="18"/>
                    <a:pt x="865" y="18"/>
                    <a:pt x="865" y="19"/>
                  </a:cubicBezTo>
                  <a:cubicBezTo>
                    <a:pt x="865" y="19"/>
                    <a:pt x="863" y="20"/>
                    <a:pt x="863" y="21"/>
                  </a:cubicBezTo>
                  <a:cubicBezTo>
                    <a:pt x="863" y="21"/>
                    <a:pt x="865" y="22"/>
                    <a:pt x="866" y="23"/>
                  </a:cubicBezTo>
                  <a:cubicBezTo>
                    <a:pt x="866" y="23"/>
                    <a:pt x="867" y="24"/>
                    <a:pt x="868" y="24"/>
                  </a:cubicBezTo>
                  <a:cubicBezTo>
                    <a:pt x="869" y="23"/>
                    <a:pt x="870" y="21"/>
                    <a:pt x="871" y="20"/>
                  </a:cubicBezTo>
                  <a:cubicBezTo>
                    <a:pt x="872" y="19"/>
                    <a:pt x="872" y="18"/>
                    <a:pt x="873" y="18"/>
                  </a:cubicBezTo>
                  <a:cubicBezTo>
                    <a:pt x="874" y="16"/>
                    <a:pt x="875" y="15"/>
                    <a:pt x="876" y="13"/>
                  </a:cubicBezTo>
                  <a:cubicBezTo>
                    <a:pt x="877" y="12"/>
                    <a:pt x="877" y="12"/>
                    <a:pt x="878" y="11"/>
                  </a:cubicBezTo>
                  <a:cubicBezTo>
                    <a:pt x="879" y="12"/>
                    <a:pt x="881" y="13"/>
                    <a:pt x="882" y="14"/>
                  </a:cubicBezTo>
                  <a:cubicBezTo>
                    <a:pt x="882" y="15"/>
                    <a:pt x="881" y="16"/>
                    <a:pt x="881" y="17"/>
                  </a:cubicBezTo>
                  <a:cubicBezTo>
                    <a:pt x="881" y="17"/>
                    <a:pt x="879" y="19"/>
                    <a:pt x="879" y="19"/>
                  </a:cubicBezTo>
                  <a:cubicBezTo>
                    <a:pt x="879" y="19"/>
                    <a:pt x="881" y="20"/>
                    <a:pt x="881" y="21"/>
                  </a:cubicBezTo>
                  <a:cubicBezTo>
                    <a:pt x="882" y="21"/>
                    <a:pt x="883" y="22"/>
                    <a:pt x="884" y="22"/>
                  </a:cubicBezTo>
                  <a:cubicBezTo>
                    <a:pt x="884" y="22"/>
                    <a:pt x="885" y="20"/>
                    <a:pt x="885" y="20"/>
                  </a:cubicBezTo>
                  <a:cubicBezTo>
                    <a:pt x="885" y="20"/>
                    <a:pt x="887" y="22"/>
                    <a:pt x="887" y="22"/>
                  </a:cubicBezTo>
                  <a:cubicBezTo>
                    <a:pt x="888" y="21"/>
                    <a:pt x="889" y="20"/>
                    <a:pt x="889" y="20"/>
                  </a:cubicBezTo>
                  <a:cubicBezTo>
                    <a:pt x="889" y="19"/>
                    <a:pt x="887" y="18"/>
                    <a:pt x="887" y="18"/>
                  </a:cubicBezTo>
                  <a:cubicBezTo>
                    <a:pt x="887" y="17"/>
                    <a:pt x="889" y="16"/>
                    <a:pt x="889" y="16"/>
                  </a:cubicBezTo>
                  <a:cubicBezTo>
                    <a:pt x="889" y="15"/>
                    <a:pt x="886" y="14"/>
                    <a:pt x="886" y="14"/>
                  </a:cubicBezTo>
                  <a:cubicBezTo>
                    <a:pt x="886" y="14"/>
                    <a:pt x="888" y="12"/>
                    <a:pt x="888" y="12"/>
                  </a:cubicBezTo>
                  <a:cubicBezTo>
                    <a:pt x="889" y="11"/>
                    <a:pt x="889" y="10"/>
                    <a:pt x="890" y="9"/>
                  </a:cubicBezTo>
                  <a:cubicBezTo>
                    <a:pt x="890" y="10"/>
                    <a:pt x="892" y="11"/>
                    <a:pt x="892" y="11"/>
                  </a:cubicBezTo>
                  <a:cubicBezTo>
                    <a:pt x="892" y="12"/>
                    <a:pt x="890" y="13"/>
                    <a:pt x="890" y="13"/>
                  </a:cubicBezTo>
                  <a:cubicBezTo>
                    <a:pt x="891" y="14"/>
                    <a:pt x="892" y="14"/>
                    <a:pt x="893" y="15"/>
                  </a:cubicBezTo>
                  <a:cubicBezTo>
                    <a:pt x="893" y="15"/>
                    <a:pt x="891" y="17"/>
                    <a:pt x="891" y="17"/>
                  </a:cubicBezTo>
                  <a:cubicBezTo>
                    <a:pt x="891" y="17"/>
                    <a:pt x="893" y="19"/>
                    <a:pt x="893" y="19"/>
                  </a:cubicBezTo>
                  <a:cubicBezTo>
                    <a:pt x="893" y="19"/>
                    <a:pt x="895" y="17"/>
                    <a:pt x="895" y="17"/>
                  </a:cubicBezTo>
                  <a:cubicBezTo>
                    <a:pt x="895" y="17"/>
                    <a:pt x="896" y="15"/>
                    <a:pt x="896" y="15"/>
                  </a:cubicBezTo>
                  <a:cubicBezTo>
                    <a:pt x="897" y="15"/>
                    <a:pt x="898" y="16"/>
                    <a:pt x="899" y="16"/>
                  </a:cubicBezTo>
                  <a:cubicBezTo>
                    <a:pt x="899" y="17"/>
                    <a:pt x="901" y="17"/>
                    <a:pt x="901" y="18"/>
                  </a:cubicBezTo>
                  <a:cubicBezTo>
                    <a:pt x="901" y="18"/>
                    <a:pt x="899" y="20"/>
                    <a:pt x="899" y="20"/>
                  </a:cubicBezTo>
                  <a:cubicBezTo>
                    <a:pt x="899" y="20"/>
                    <a:pt x="901" y="22"/>
                    <a:pt x="901" y="22"/>
                  </a:cubicBezTo>
                  <a:cubicBezTo>
                    <a:pt x="902" y="22"/>
                    <a:pt x="903" y="20"/>
                    <a:pt x="903" y="20"/>
                  </a:cubicBezTo>
                  <a:cubicBezTo>
                    <a:pt x="903" y="19"/>
                    <a:pt x="905" y="18"/>
                    <a:pt x="905" y="17"/>
                  </a:cubicBezTo>
                  <a:cubicBezTo>
                    <a:pt x="905" y="17"/>
                    <a:pt x="903" y="16"/>
                    <a:pt x="903" y="16"/>
                  </a:cubicBezTo>
                  <a:cubicBezTo>
                    <a:pt x="903" y="15"/>
                    <a:pt x="904" y="14"/>
                    <a:pt x="904" y="13"/>
                  </a:cubicBezTo>
                  <a:cubicBezTo>
                    <a:pt x="905" y="14"/>
                    <a:pt x="906" y="15"/>
                    <a:pt x="907" y="15"/>
                  </a:cubicBezTo>
                  <a:cubicBezTo>
                    <a:pt x="907" y="15"/>
                    <a:pt x="909" y="17"/>
                    <a:pt x="909" y="17"/>
                  </a:cubicBezTo>
                  <a:cubicBezTo>
                    <a:pt x="909" y="18"/>
                    <a:pt x="907" y="18"/>
                    <a:pt x="907" y="19"/>
                  </a:cubicBezTo>
                  <a:cubicBezTo>
                    <a:pt x="907" y="20"/>
                    <a:pt x="909" y="20"/>
                    <a:pt x="909" y="21"/>
                  </a:cubicBezTo>
                  <a:cubicBezTo>
                    <a:pt x="909" y="21"/>
                    <a:pt x="908" y="22"/>
                    <a:pt x="908" y="23"/>
                  </a:cubicBezTo>
                  <a:cubicBezTo>
                    <a:pt x="908" y="24"/>
                    <a:pt x="910" y="24"/>
                    <a:pt x="910" y="25"/>
                  </a:cubicBezTo>
                  <a:cubicBezTo>
                    <a:pt x="911" y="23"/>
                    <a:pt x="912" y="22"/>
                    <a:pt x="913" y="20"/>
                  </a:cubicBezTo>
                  <a:cubicBezTo>
                    <a:pt x="914" y="20"/>
                    <a:pt x="914" y="19"/>
                    <a:pt x="915" y="18"/>
                  </a:cubicBezTo>
                  <a:cubicBezTo>
                    <a:pt x="916" y="17"/>
                    <a:pt x="916" y="17"/>
                    <a:pt x="917" y="16"/>
                  </a:cubicBezTo>
                  <a:cubicBezTo>
                    <a:pt x="917" y="16"/>
                    <a:pt x="914" y="14"/>
                    <a:pt x="914" y="14"/>
                  </a:cubicBezTo>
                  <a:cubicBezTo>
                    <a:pt x="914" y="14"/>
                    <a:pt x="916" y="12"/>
                    <a:pt x="916" y="12"/>
                  </a:cubicBezTo>
                  <a:cubicBezTo>
                    <a:pt x="917" y="12"/>
                    <a:pt x="918" y="13"/>
                    <a:pt x="918" y="14"/>
                  </a:cubicBezTo>
                  <a:cubicBezTo>
                    <a:pt x="918" y="13"/>
                    <a:pt x="920" y="12"/>
                    <a:pt x="920" y="11"/>
                  </a:cubicBezTo>
                  <a:cubicBezTo>
                    <a:pt x="920" y="12"/>
                    <a:pt x="922" y="12"/>
                    <a:pt x="922" y="13"/>
                  </a:cubicBezTo>
                  <a:cubicBezTo>
                    <a:pt x="922" y="13"/>
                    <a:pt x="921" y="15"/>
                    <a:pt x="921" y="15"/>
                  </a:cubicBezTo>
                  <a:cubicBezTo>
                    <a:pt x="920" y="16"/>
                    <a:pt x="919" y="17"/>
                    <a:pt x="919" y="18"/>
                  </a:cubicBezTo>
                  <a:cubicBezTo>
                    <a:pt x="919" y="18"/>
                    <a:pt x="921" y="19"/>
                    <a:pt x="921" y="19"/>
                  </a:cubicBezTo>
                  <a:cubicBezTo>
                    <a:pt x="921" y="20"/>
                    <a:pt x="920" y="21"/>
                    <a:pt x="919" y="21"/>
                  </a:cubicBezTo>
                  <a:cubicBezTo>
                    <a:pt x="919" y="22"/>
                    <a:pt x="918" y="23"/>
                    <a:pt x="918" y="24"/>
                  </a:cubicBezTo>
                  <a:cubicBezTo>
                    <a:pt x="918" y="24"/>
                    <a:pt x="920" y="25"/>
                    <a:pt x="920" y="25"/>
                  </a:cubicBezTo>
                  <a:cubicBezTo>
                    <a:pt x="921" y="25"/>
                    <a:pt x="921" y="24"/>
                    <a:pt x="922" y="23"/>
                  </a:cubicBezTo>
                  <a:cubicBezTo>
                    <a:pt x="922" y="23"/>
                    <a:pt x="923" y="21"/>
                    <a:pt x="923" y="21"/>
                  </a:cubicBezTo>
                  <a:cubicBezTo>
                    <a:pt x="924" y="21"/>
                    <a:pt x="925" y="22"/>
                    <a:pt x="926" y="23"/>
                  </a:cubicBezTo>
                  <a:cubicBezTo>
                    <a:pt x="926" y="23"/>
                    <a:pt x="927" y="24"/>
                    <a:pt x="928" y="24"/>
                  </a:cubicBezTo>
                  <a:cubicBezTo>
                    <a:pt x="928" y="24"/>
                    <a:pt x="929" y="22"/>
                    <a:pt x="930" y="22"/>
                  </a:cubicBezTo>
                  <a:cubicBezTo>
                    <a:pt x="930" y="22"/>
                    <a:pt x="931" y="24"/>
                    <a:pt x="932" y="24"/>
                  </a:cubicBezTo>
                  <a:cubicBezTo>
                    <a:pt x="932" y="24"/>
                    <a:pt x="934" y="22"/>
                    <a:pt x="933" y="22"/>
                  </a:cubicBezTo>
                  <a:cubicBezTo>
                    <a:pt x="933" y="21"/>
                    <a:pt x="931" y="20"/>
                    <a:pt x="931" y="20"/>
                  </a:cubicBezTo>
                  <a:cubicBezTo>
                    <a:pt x="931" y="19"/>
                    <a:pt x="933" y="18"/>
                    <a:pt x="933" y="18"/>
                  </a:cubicBezTo>
                  <a:cubicBezTo>
                    <a:pt x="933" y="17"/>
                    <a:pt x="934" y="16"/>
                    <a:pt x="935" y="15"/>
                  </a:cubicBezTo>
                  <a:cubicBezTo>
                    <a:pt x="935" y="15"/>
                    <a:pt x="936" y="17"/>
                    <a:pt x="937" y="17"/>
                  </a:cubicBezTo>
                  <a:cubicBezTo>
                    <a:pt x="937" y="17"/>
                    <a:pt x="938" y="15"/>
                    <a:pt x="939" y="15"/>
                  </a:cubicBezTo>
                  <a:cubicBezTo>
                    <a:pt x="939" y="15"/>
                    <a:pt x="940" y="16"/>
                    <a:pt x="941" y="17"/>
                  </a:cubicBezTo>
                  <a:cubicBezTo>
                    <a:pt x="941" y="16"/>
                    <a:pt x="943" y="14"/>
                    <a:pt x="943" y="14"/>
                  </a:cubicBezTo>
                  <a:cubicBezTo>
                    <a:pt x="943" y="15"/>
                    <a:pt x="945" y="16"/>
                    <a:pt x="945" y="16"/>
                  </a:cubicBezTo>
                  <a:cubicBezTo>
                    <a:pt x="945" y="16"/>
                    <a:pt x="943" y="18"/>
                    <a:pt x="943" y="18"/>
                  </a:cubicBezTo>
                  <a:cubicBezTo>
                    <a:pt x="943" y="19"/>
                    <a:pt x="942" y="20"/>
                    <a:pt x="941" y="21"/>
                  </a:cubicBezTo>
                  <a:cubicBezTo>
                    <a:pt x="941" y="21"/>
                    <a:pt x="939" y="19"/>
                    <a:pt x="939" y="19"/>
                  </a:cubicBezTo>
                  <a:cubicBezTo>
                    <a:pt x="939" y="19"/>
                    <a:pt x="938" y="21"/>
                    <a:pt x="937" y="21"/>
                  </a:cubicBezTo>
                  <a:cubicBezTo>
                    <a:pt x="937" y="22"/>
                    <a:pt x="936" y="23"/>
                    <a:pt x="936" y="23"/>
                  </a:cubicBezTo>
                  <a:cubicBezTo>
                    <a:pt x="936" y="23"/>
                    <a:pt x="937" y="25"/>
                    <a:pt x="938" y="25"/>
                  </a:cubicBezTo>
                  <a:cubicBezTo>
                    <a:pt x="938" y="25"/>
                    <a:pt x="939" y="23"/>
                    <a:pt x="940" y="23"/>
                  </a:cubicBezTo>
                  <a:cubicBezTo>
                    <a:pt x="940" y="22"/>
                    <a:pt x="941" y="21"/>
                    <a:pt x="941" y="21"/>
                  </a:cubicBezTo>
                  <a:cubicBezTo>
                    <a:pt x="942" y="20"/>
                    <a:pt x="943" y="22"/>
                    <a:pt x="944" y="22"/>
                  </a:cubicBezTo>
                  <a:cubicBezTo>
                    <a:pt x="944" y="22"/>
                    <a:pt x="945" y="20"/>
                    <a:pt x="945" y="20"/>
                  </a:cubicBezTo>
                  <a:cubicBezTo>
                    <a:pt x="946" y="20"/>
                    <a:pt x="947" y="22"/>
                    <a:pt x="948" y="22"/>
                  </a:cubicBezTo>
                  <a:cubicBezTo>
                    <a:pt x="948" y="22"/>
                    <a:pt x="949" y="20"/>
                    <a:pt x="949" y="19"/>
                  </a:cubicBezTo>
                  <a:cubicBezTo>
                    <a:pt x="950" y="19"/>
                    <a:pt x="951" y="21"/>
                    <a:pt x="951" y="21"/>
                  </a:cubicBezTo>
                  <a:cubicBezTo>
                    <a:pt x="952" y="21"/>
                    <a:pt x="953" y="19"/>
                    <a:pt x="953" y="19"/>
                  </a:cubicBezTo>
                  <a:cubicBezTo>
                    <a:pt x="954" y="19"/>
                    <a:pt x="955" y="21"/>
                    <a:pt x="955" y="21"/>
                  </a:cubicBezTo>
                  <a:cubicBezTo>
                    <a:pt x="956" y="21"/>
                    <a:pt x="957" y="18"/>
                    <a:pt x="957" y="18"/>
                  </a:cubicBezTo>
                  <a:cubicBezTo>
                    <a:pt x="957" y="18"/>
                    <a:pt x="959" y="20"/>
                    <a:pt x="959" y="20"/>
                  </a:cubicBezTo>
                  <a:cubicBezTo>
                    <a:pt x="960" y="20"/>
                    <a:pt x="961" y="18"/>
                    <a:pt x="961" y="18"/>
                  </a:cubicBezTo>
                  <a:cubicBezTo>
                    <a:pt x="962" y="17"/>
                    <a:pt x="962" y="16"/>
                    <a:pt x="963" y="16"/>
                  </a:cubicBezTo>
                  <a:cubicBezTo>
                    <a:pt x="963" y="15"/>
                    <a:pt x="965" y="14"/>
                    <a:pt x="964" y="13"/>
                  </a:cubicBezTo>
                  <a:cubicBezTo>
                    <a:pt x="964" y="13"/>
                    <a:pt x="962" y="12"/>
                    <a:pt x="962" y="12"/>
                  </a:cubicBezTo>
                  <a:cubicBezTo>
                    <a:pt x="963" y="11"/>
                    <a:pt x="964" y="10"/>
                    <a:pt x="964" y="9"/>
                  </a:cubicBezTo>
                  <a:cubicBezTo>
                    <a:pt x="965" y="9"/>
                    <a:pt x="965" y="11"/>
                    <a:pt x="966" y="11"/>
                  </a:cubicBezTo>
                  <a:cubicBezTo>
                    <a:pt x="966" y="12"/>
                    <a:pt x="968" y="12"/>
                    <a:pt x="968" y="13"/>
                  </a:cubicBezTo>
                  <a:cubicBezTo>
                    <a:pt x="968" y="13"/>
                    <a:pt x="967" y="15"/>
                    <a:pt x="967" y="15"/>
                  </a:cubicBezTo>
                  <a:cubicBezTo>
                    <a:pt x="966" y="16"/>
                    <a:pt x="965" y="17"/>
                    <a:pt x="965" y="17"/>
                  </a:cubicBezTo>
                  <a:cubicBezTo>
                    <a:pt x="965" y="18"/>
                    <a:pt x="964" y="19"/>
                    <a:pt x="963" y="20"/>
                  </a:cubicBezTo>
                  <a:cubicBezTo>
                    <a:pt x="963" y="20"/>
                    <a:pt x="962" y="21"/>
                    <a:pt x="962" y="22"/>
                  </a:cubicBezTo>
                  <a:cubicBezTo>
                    <a:pt x="962" y="22"/>
                    <a:pt x="964" y="23"/>
                    <a:pt x="964" y="24"/>
                  </a:cubicBezTo>
                  <a:cubicBezTo>
                    <a:pt x="964" y="24"/>
                    <a:pt x="962" y="25"/>
                    <a:pt x="962" y="26"/>
                  </a:cubicBezTo>
                  <a:cubicBezTo>
                    <a:pt x="962" y="26"/>
                    <a:pt x="964" y="27"/>
                    <a:pt x="964" y="27"/>
                  </a:cubicBezTo>
                  <a:cubicBezTo>
                    <a:pt x="965" y="26"/>
                    <a:pt x="967" y="24"/>
                    <a:pt x="968" y="23"/>
                  </a:cubicBezTo>
                  <a:cubicBezTo>
                    <a:pt x="968" y="22"/>
                    <a:pt x="969" y="22"/>
                    <a:pt x="969" y="21"/>
                  </a:cubicBezTo>
                  <a:cubicBezTo>
                    <a:pt x="971" y="19"/>
                    <a:pt x="972" y="18"/>
                    <a:pt x="973" y="16"/>
                  </a:cubicBezTo>
                  <a:cubicBezTo>
                    <a:pt x="974" y="17"/>
                    <a:pt x="976" y="19"/>
                    <a:pt x="977" y="20"/>
                  </a:cubicBezTo>
                  <a:cubicBezTo>
                    <a:pt x="977" y="20"/>
                    <a:pt x="976" y="21"/>
                    <a:pt x="976" y="22"/>
                  </a:cubicBezTo>
                  <a:cubicBezTo>
                    <a:pt x="976" y="22"/>
                    <a:pt x="978" y="23"/>
                    <a:pt x="978" y="24"/>
                  </a:cubicBezTo>
                  <a:cubicBezTo>
                    <a:pt x="978" y="24"/>
                    <a:pt x="976" y="26"/>
                    <a:pt x="976" y="26"/>
                  </a:cubicBezTo>
                  <a:cubicBezTo>
                    <a:pt x="976" y="26"/>
                    <a:pt x="974" y="24"/>
                    <a:pt x="974" y="24"/>
                  </a:cubicBezTo>
                  <a:cubicBezTo>
                    <a:pt x="974" y="24"/>
                    <a:pt x="972" y="26"/>
                    <a:pt x="972" y="26"/>
                  </a:cubicBezTo>
                  <a:cubicBezTo>
                    <a:pt x="972" y="27"/>
                    <a:pt x="971" y="28"/>
                    <a:pt x="971" y="29"/>
                  </a:cubicBezTo>
                  <a:cubicBezTo>
                    <a:pt x="972" y="30"/>
                    <a:pt x="973" y="31"/>
                    <a:pt x="975" y="32"/>
                  </a:cubicBezTo>
                  <a:cubicBezTo>
                    <a:pt x="976" y="33"/>
                    <a:pt x="976" y="33"/>
                    <a:pt x="977" y="34"/>
                  </a:cubicBezTo>
                  <a:cubicBezTo>
                    <a:pt x="978" y="32"/>
                    <a:pt x="979" y="31"/>
                    <a:pt x="981" y="29"/>
                  </a:cubicBezTo>
                  <a:cubicBezTo>
                    <a:pt x="981" y="29"/>
                    <a:pt x="982" y="28"/>
                    <a:pt x="982" y="27"/>
                  </a:cubicBezTo>
                  <a:cubicBezTo>
                    <a:pt x="983" y="27"/>
                    <a:pt x="984" y="25"/>
                    <a:pt x="984" y="25"/>
                  </a:cubicBezTo>
                  <a:cubicBezTo>
                    <a:pt x="984" y="25"/>
                    <a:pt x="982" y="23"/>
                    <a:pt x="982" y="23"/>
                  </a:cubicBezTo>
                  <a:cubicBezTo>
                    <a:pt x="982" y="23"/>
                    <a:pt x="983" y="21"/>
                    <a:pt x="983" y="21"/>
                  </a:cubicBezTo>
                  <a:cubicBezTo>
                    <a:pt x="984" y="21"/>
                    <a:pt x="985" y="23"/>
                    <a:pt x="986" y="23"/>
                  </a:cubicBezTo>
                  <a:cubicBezTo>
                    <a:pt x="986" y="22"/>
                    <a:pt x="987" y="21"/>
                    <a:pt x="987" y="20"/>
                  </a:cubicBezTo>
                  <a:cubicBezTo>
                    <a:pt x="989" y="19"/>
                    <a:pt x="990" y="17"/>
                    <a:pt x="991" y="16"/>
                  </a:cubicBezTo>
                  <a:cubicBezTo>
                    <a:pt x="991" y="15"/>
                    <a:pt x="992" y="14"/>
                    <a:pt x="993" y="14"/>
                  </a:cubicBezTo>
                  <a:cubicBezTo>
                    <a:pt x="993" y="13"/>
                    <a:pt x="994" y="12"/>
                    <a:pt x="994" y="11"/>
                  </a:cubicBezTo>
                  <a:cubicBezTo>
                    <a:pt x="994" y="12"/>
                    <a:pt x="996" y="12"/>
                    <a:pt x="996" y="13"/>
                  </a:cubicBezTo>
                  <a:cubicBezTo>
                    <a:pt x="997" y="14"/>
                    <a:pt x="995" y="15"/>
                    <a:pt x="995" y="15"/>
                  </a:cubicBezTo>
                  <a:cubicBezTo>
                    <a:pt x="994" y="16"/>
                    <a:pt x="994" y="17"/>
                    <a:pt x="993" y="18"/>
                  </a:cubicBezTo>
                  <a:cubicBezTo>
                    <a:pt x="993" y="18"/>
                    <a:pt x="992" y="19"/>
                    <a:pt x="991" y="20"/>
                  </a:cubicBezTo>
                  <a:cubicBezTo>
                    <a:pt x="991" y="21"/>
                    <a:pt x="990" y="21"/>
                    <a:pt x="990" y="22"/>
                  </a:cubicBezTo>
                  <a:cubicBezTo>
                    <a:pt x="989" y="23"/>
                    <a:pt x="988" y="24"/>
                    <a:pt x="988" y="24"/>
                  </a:cubicBezTo>
                  <a:cubicBezTo>
                    <a:pt x="988" y="25"/>
                    <a:pt x="990" y="26"/>
                    <a:pt x="990" y="26"/>
                  </a:cubicBezTo>
                  <a:cubicBezTo>
                    <a:pt x="990" y="26"/>
                    <a:pt x="988" y="28"/>
                    <a:pt x="988" y="28"/>
                  </a:cubicBezTo>
                  <a:cubicBezTo>
                    <a:pt x="989" y="28"/>
                    <a:pt x="990" y="30"/>
                    <a:pt x="991" y="30"/>
                  </a:cubicBezTo>
                  <a:cubicBezTo>
                    <a:pt x="991" y="30"/>
                    <a:pt x="992" y="28"/>
                    <a:pt x="992" y="28"/>
                  </a:cubicBezTo>
                  <a:cubicBezTo>
                    <a:pt x="993" y="28"/>
                    <a:pt x="994" y="29"/>
                    <a:pt x="995" y="29"/>
                  </a:cubicBezTo>
                  <a:cubicBezTo>
                    <a:pt x="995" y="30"/>
                    <a:pt x="996" y="31"/>
                    <a:pt x="997" y="31"/>
                  </a:cubicBezTo>
                  <a:cubicBezTo>
                    <a:pt x="997" y="30"/>
                    <a:pt x="998" y="30"/>
                    <a:pt x="999" y="29"/>
                  </a:cubicBezTo>
                  <a:cubicBezTo>
                    <a:pt x="999" y="29"/>
                    <a:pt x="1000" y="27"/>
                    <a:pt x="1000" y="27"/>
                  </a:cubicBezTo>
                  <a:cubicBezTo>
                    <a:pt x="1000" y="26"/>
                    <a:pt x="998" y="25"/>
                    <a:pt x="998" y="25"/>
                  </a:cubicBezTo>
                  <a:cubicBezTo>
                    <a:pt x="997" y="24"/>
                    <a:pt x="997" y="24"/>
                    <a:pt x="996" y="23"/>
                  </a:cubicBezTo>
                  <a:cubicBezTo>
                    <a:pt x="997" y="22"/>
                    <a:pt x="998" y="20"/>
                    <a:pt x="999" y="19"/>
                  </a:cubicBezTo>
                  <a:cubicBezTo>
                    <a:pt x="1000" y="18"/>
                    <a:pt x="1000" y="17"/>
                    <a:pt x="1001" y="17"/>
                  </a:cubicBezTo>
                  <a:cubicBezTo>
                    <a:pt x="1001" y="16"/>
                    <a:pt x="1002" y="14"/>
                    <a:pt x="1003" y="14"/>
                  </a:cubicBezTo>
                  <a:cubicBezTo>
                    <a:pt x="1003" y="14"/>
                    <a:pt x="1005" y="16"/>
                    <a:pt x="1005" y="16"/>
                  </a:cubicBezTo>
                  <a:cubicBezTo>
                    <a:pt x="1005" y="16"/>
                    <a:pt x="1003" y="18"/>
                    <a:pt x="1003" y="18"/>
                  </a:cubicBezTo>
                  <a:cubicBezTo>
                    <a:pt x="1003" y="19"/>
                    <a:pt x="1002" y="20"/>
                    <a:pt x="1001" y="20"/>
                  </a:cubicBezTo>
                  <a:cubicBezTo>
                    <a:pt x="1001" y="21"/>
                    <a:pt x="1000" y="22"/>
                    <a:pt x="1000" y="23"/>
                  </a:cubicBezTo>
                  <a:cubicBezTo>
                    <a:pt x="1000" y="23"/>
                    <a:pt x="1002" y="24"/>
                    <a:pt x="1002" y="24"/>
                  </a:cubicBezTo>
                  <a:cubicBezTo>
                    <a:pt x="1002" y="25"/>
                    <a:pt x="1000" y="26"/>
                    <a:pt x="1000" y="27"/>
                  </a:cubicBezTo>
                  <a:cubicBezTo>
                    <a:pt x="1001" y="27"/>
                    <a:pt x="1002" y="28"/>
                    <a:pt x="1003" y="28"/>
                  </a:cubicBezTo>
                  <a:cubicBezTo>
                    <a:pt x="1003" y="29"/>
                    <a:pt x="1005" y="30"/>
                    <a:pt x="1005" y="30"/>
                  </a:cubicBezTo>
                  <a:cubicBezTo>
                    <a:pt x="1005" y="31"/>
                    <a:pt x="1003" y="32"/>
                    <a:pt x="1003" y="32"/>
                  </a:cubicBezTo>
                  <a:cubicBezTo>
                    <a:pt x="1003" y="33"/>
                    <a:pt x="1005" y="33"/>
                    <a:pt x="1005" y="34"/>
                  </a:cubicBezTo>
                  <a:cubicBezTo>
                    <a:pt x="1005" y="35"/>
                    <a:pt x="1003" y="36"/>
                    <a:pt x="1004" y="36"/>
                  </a:cubicBezTo>
                  <a:cubicBezTo>
                    <a:pt x="1004" y="37"/>
                    <a:pt x="1006" y="37"/>
                    <a:pt x="1006" y="38"/>
                  </a:cubicBezTo>
                  <a:cubicBezTo>
                    <a:pt x="1006" y="37"/>
                    <a:pt x="1007" y="36"/>
                    <a:pt x="1008" y="36"/>
                  </a:cubicBezTo>
                  <a:cubicBezTo>
                    <a:pt x="1008" y="35"/>
                    <a:pt x="1009" y="34"/>
                    <a:pt x="1009" y="33"/>
                  </a:cubicBezTo>
                  <a:cubicBezTo>
                    <a:pt x="1009" y="33"/>
                    <a:pt x="1007" y="32"/>
                    <a:pt x="1007" y="32"/>
                  </a:cubicBezTo>
                  <a:cubicBezTo>
                    <a:pt x="1007" y="31"/>
                    <a:pt x="1005" y="31"/>
                    <a:pt x="1005" y="30"/>
                  </a:cubicBezTo>
                  <a:cubicBezTo>
                    <a:pt x="1005" y="30"/>
                    <a:pt x="1006" y="28"/>
                    <a:pt x="1006" y="28"/>
                  </a:cubicBezTo>
                  <a:cubicBezTo>
                    <a:pt x="1007" y="27"/>
                    <a:pt x="1008" y="26"/>
                    <a:pt x="1008" y="26"/>
                  </a:cubicBezTo>
                  <a:cubicBezTo>
                    <a:pt x="1009" y="26"/>
                    <a:pt x="1010" y="27"/>
                    <a:pt x="1010" y="27"/>
                  </a:cubicBezTo>
                  <a:cubicBezTo>
                    <a:pt x="1011" y="28"/>
                    <a:pt x="1012" y="29"/>
                    <a:pt x="1013" y="29"/>
                  </a:cubicBezTo>
                  <a:cubicBezTo>
                    <a:pt x="1013" y="29"/>
                    <a:pt x="1014" y="31"/>
                    <a:pt x="1015" y="31"/>
                  </a:cubicBezTo>
                  <a:cubicBezTo>
                    <a:pt x="1015" y="31"/>
                    <a:pt x="1016" y="29"/>
                    <a:pt x="1017" y="28"/>
                  </a:cubicBezTo>
                  <a:cubicBezTo>
                    <a:pt x="1017" y="28"/>
                    <a:pt x="1018" y="27"/>
                    <a:pt x="1018" y="26"/>
                  </a:cubicBezTo>
                  <a:cubicBezTo>
                    <a:pt x="1019" y="26"/>
                    <a:pt x="1020" y="28"/>
                    <a:pt x="1021" y="28"/>
                  </a:cubicBezTo>
                  <a:cubicBezTo>
                    <a:pt x="1021" y="28"/>
                    <a:pt x="1022" y="26"/>
                    <a:pt x="1022" y="26"/>
                  </a:cubicBezTo>
                  <a:cubicBezTo>
                    <a:pt x="1022" y="26"/>
                    <a:pt x="1024" y="23"/>
                    <a:pt x="1024" y="23"/>
                  </a:cubicBezTo>
                  <a:cubicBezTo>
                    <a:pt x="1024" y="24"/>
                    <a:pt x="1026" y="25"/>
                    <a:pt x="1026" y="25"/>
                  </a:cubicBezTo>
                  <a:cubicBezTo>
                    <a:pt x="1026" y="26"/>
                    <a:pt x="1024" y="27"/>
                    <a:pt x="1024" y="27"/>
                  </a:cubicBezTo>
                  <a:cubicBezTo>
                    <a:pt x="1025" y="28"/>
                    <a:pt x="1027" y="28"/>
                    <a:pt x="1027" y="29"/>
                  </a:cubicBezTo>
                  <a:cubicBezTo>
                    <a:pt x="1027" y="30"/>
                    <a:pt x="1025" y="31"/>
                    <a:pt x="1025" y="31"/>
                  </a:cubicBezTo>
                  <a:cubicBezTo>
                    <a:pt x="1025" y="32"/>
                    <a:pt x="1027" y="32"/>
                    <a:pt x="1027" y="33"/>
                  </a:cubicBezTo>
                  <a:cubicBezTo>
                    <a:pt x="1028" y="32"/>
                    <a:pt x="1028" y="32"/>
                    <a:pt x="1029" y="31"/>
                  </a:cubicBezTo>
                  <a:cubicBezTo>
                    <a:pt x="1029" y="31"/>
                    <a:pt x="1030" y="29"/>
                    <a:pt x="1031" y="29"/>
                  </a:cubicBezTo>
                  <a:cubicBezTo>
                    <a:pt x="1031" y="29"/>
                    <a:pt x="1033" y="30"/>
                    <a:pt x="1033" y="30"/>
                  </a:cubicBezTo>
                  <a:cubicBezTo>
                    <a:pt x="1033" y="30"/>
                    <a:pt x="1034" y="29"/>
                    <a:pt x="1035" y="28"/>
                  </a:cubicBezTo>
                  <a:cubicBezTo>
                    <a:pt x="1035" y="27"/>
                    <a:pt x="1036" y="27"/>
                    <a:pt x="1036" y="26"/>
                  </a:cubicBezTo>
                  <a:cubicBezTo>
                    <a:pt x="1037" y="25"/>
                    <a:pt x="1037" y="24"/>
                    <a:pt x="1038" y="24"/>
                  </a:cubicBezTo>
                  <a:cubicBezTo>
                    <a:pt x="1038" y="23"/>
                    <a:pt x="1039" y="21"/>
                    <a:pt x="1040" y="21"/>
                  </a:cubicBezTo>
                  <a:cubicBezTo>
                    <a:pt x="1040" y="21"/>
                    <a:pt x="1041" y="23"/>
                    <a:pt x="1042" y="23"/>
                  </a:cubicBezTo>
                  <a:cubicBezTo>
                    <a:pt x="1042" y="24"/>
                    <a:pt x="1044" y="24"/>
                    <a:pt x="1044" y="25"/>
                  </a:cubicBezTo>
                  <a:cubicBezTo>
                    <a:pt x="1044" y="25"/>
                    <a:pt x="1043" y="27"/>
                    <a:pt x="1042" y="27"/>
                  </a:cubicBezTo>
                  <a:cubicBezTo>
                    <a:pt x="1042" y="28"/>
                    <a:pt x="1041" y="28"/>
                    <a:pt x="1041" y="29"/>
                  </a:cubicBezTo>
                  <a:cubicBezTo>
                    <a:pt x="1040" y="29"/>
                    <a:pt x="1039" y="27"/>
                    <a:pt x="1038" y="28"/>
                  </a:cubicBezTo>
                  <a:cubicBezTo>
                    <a:pt x="1038" y="28"/>
                    <a:pt x="1037" y="29"/>
                    <a:pt x="1037" y="30"/>
                  </a:cubicBezTo>
                  <a:cubicBezTo>
                    <a:pt x="1036" y="30"/>
                    <a:pt x="1035" y="32"/>
                    <a:pt x="1035" y="32"/>
                  </a:cubicBezTo>
                  <a:cubicBezTo>
                    <a:pt x="1035" y="33"/>
                    <a:pt x="1037" y="33"/>
                    <a:pt x="1037" y="34"/>
                  </a:cubicBezTo>
                  <a:cubicBezTo>
                    <a:pt x="1037" y="34"/>
                    <a:pt x="1036" y="36"/>
                    <a:pt x="1036" y="36"/>
                  </a:cubicBezTo>
                  <a:cubicBezTo>
                    <a:pt x="1035" y="37"/>
                    <a:pt x="1034" y="37"/>
                    <a:pt x="1034" y="38"/>
                  </a:cubicBezTo>
                  <a:cubicBezTo>
                    <a:pt x="1035" y="38"/>
                    <a:pt x="1035" y="40"/>
                    <a:pt x="1036" y="40"/>
                  </a:cubicBezTo>
                  <a:cubicBezTo>
                    <a:pt x="1036" y="40"/>
                    <a:pt x="1038" y="38"/>
                    <a:pt x="1038" y="38"/>
                  </a:cubicBezTo>
                  <a:cubicBezTo>
                    <a:pt x="1038" y="37"/>
                    <a:pt x="1039" y="35"/>
                    <a:pt x="1040" y="35"/>
                  </a:cubicBezTo>
                  <a:cubicBezTo>
                    <a:pt x="1040" y="35"/>
                    <a:pt x="1041" y="37"/>
                    <a:pt x="1042" y="37"/>
                  </a:cubicBezTo>
                  <a:cubicBezTo>
                    <a:pt x="1042" y="38"/>
                    <a:pt x="1043" y="39"/>
                    <a:pt x="1044" y="39"/>
                  </a:cubicBezTo>
                  <a:cubicBezTo>
                    <a:pt x="1044" y="39"/>
                    <a:pt x="1046" y="41"/>
                    <a:pt x="1046" y="41"/>
                  </a:cubicBezTo>
                  <a:cubicBezTo>
                    <a:pt x="1047" y="40"/>
                    <a:pt x="1048" y="39"/>
                    <a:pt x="1048" y="38"/>
                  </a:cubicBezTo>
                  <a:cubicBezTo>
                    <a:pt x="1049" y="38"/>
                    <a:pt x="1049" y="37"/>
                    <a:pt x="1050" y="36"/>
                  </a:cubicBezTo>
                  <a:cubicBezTo>
                    <a:pt x="1051" y="37"/>
                    <a:pt x="1053" y="38"/>
                    <a:pt x="1054" y="39"/>
                  </a:cubicBezTo>
                  <a:cubicBezTo>
                    <a:pt x="1053" y="41"/>
                    <a:pt x="1052" y="42"/>
                    <a:pt x="1051" y="44"/>
                  </a:cubicBezTo>
                  <a:cubicBezTo>
                    <a:pt x="1050" y="44"/>
                    <a:pt x="1050" y="46"/>
                    <a:pt x="1049" y="46"/>
                  </a:cubicBezTo>
                  <a:cubicBezTo>
                    <a:pt x="1048" y="46"/>
                    <a:pt x="1047" y="44"/>
                    <a:pt x="1047" y="44"/>
                  </a:cubicBezTo>
                  <a:cubicBezTo>
                    <a:pt x="1046" y="45"/>
                    <a:pt x="1046" y="47"/>
                    <a:pt x="1045" y="47"/>
                  </a:cubicBezTo>
                  <a:cubicBezTo>
                    <a:pt x="1044" y="47"/>
                    <a:pt x="1043" y="45"/>
                    <a:pt x="1043" y="45"/>
                  </a:cubicBezTo>
                  <a:cubicBezTo>
                    <a:pt x="1042" y="45"/>
                    <a:pt x="1042" y="47"/>
                    <a:pt x="1041" y="47"/>
                  </a:cubicBezTo>
                  <a:cubicBezTo>
                    <a:pt x="1041" y="48"/>
                    <a:pt x="1043" y="48"/>
                    <a:pt x="1043" y="49"/>
                  </a:cubicBezTo>
                  <a:cubicBezTo>
                    <a:pt x="1043" y="49"/>
                    <a:pt x="1041" y="51"/>
                    <a:pt x="1042" y="51"/>
                  </a:cubicBezTo>
                  <a:cubicBezTo>
                    <a:pt x="1042" y="51"/>
                    <a:pt x="1044" y="53"/>
                    <a:pt x="1044" y="53"/>
                  </a:cubicBezTo>
                  <a:cubicBezTo>
                    <a:pt x="1044" y="53"/>
                    <a:pt x="1045" y="51"/>
                    <a:pt x="1046" y="51"/>
                  </a:cubicBezTo>
                  <a:cubicBezTo>
                    <a:pt x="1046" y="51"/>
                    <a:pt x="1047" y="52"/>
                    <a:pt x="1048" y="52"/>
                  </a:cubicBezTo>
                  <a:cubicBezTo>
                    <a:pt x="1048" y="52"/>
                    <a:pt x="1049" y="50"/>
                    <a:pt x="1050" y="50"/>
                  </a:cubicBezTo>
                  <a:cubicBezTo>
                    <a:pt x="1050" y="50"/>
                    <a:pt x="1051" y="52"/>
                    <a:pt x="1052" y="52"/>
                  </a:cubicBezTo>
                  <a:cubicBezTo>
                    <a:pt x="1052" y="52"/>
                    <a:pt x="1053" y="50"/>
                    <a:pt x="1053" y="50"/>
                  </a:cubicBezTo>
                  <a:cubicBezTo>
                    <a:pt x="1054" y="49"/>
                    <a:pt x="1055" y="48"/>
                    <a:pt x="1055" y="47"/>
                  </a:cubicBezTo>
                  <a:cubicBezTo>
                    <a:pt x="1056" y="47"/>
                    <a:pt x="1057" y="46"/>
                    <a:pt x="1057" y="45"/>
                  </a:cubicBezTo>
                  <a:cubicBezTo>
                    <a:pt x="1057" y="45"/>
                    <a:pt x="1055" y="44"/>
                    <a:pt x="1055" y="43"/>
                  </a:cubicBezTo>
                  <a:cubicBezTo>
                    <a:pt x="1055" y="43"/>
                    <a:pt x="1056" y="42"/>
                    <a:pt x="1056" y="41"/>
                  </a:cubicBezTo>
                  <a:cubicBezTo>
                    <a:pt x="1056" y="41"/>
                    <a:pt x="1054" y="40"/>
                    <a:pt x="1054" y="39"/>
                  </a:cubicBezTo>
                  <a:cubicBezTo>
                    <a:pt x="1054" y="39"/>
                    <a:pt x="1056" y="38"/>
                    <a:pt x="1056" y="37"/>
                  </a:cubicBezTo>
                  <a:cubicBezTo>
                    <a:pt x="1056" y="36"/>
                    <a:pt x="1057" y="36"/>
                    <a:pt x="1058" y="35"/>
                  </a:cubicBezTo>
                  <a:cubicBezTo>
                    <a:pt x="1058" y="35"/>
                    <a:pt x="1060" y="37"/>
                    <a:pt x="1060" y="37"/>
                  </a:cubicBezTo>
                  <a:cubicBezTo>
                    <a:pt x="1060" y="37"/>
                    <a:pt x="1062" y="38"/>
                    <a:pt x="1062" y="38"/>
                  </a:cubicBezTo>
                  <a:cubicBezTo>
                    <a:pt x="1062" y="38"/>
                    <a:pt x="1064" y="36"/>
                    <a:pt x="1064" y="36"/>
                  </a:cubicBezTo>
                  <a:cubicBezTo>
                    <a:pt x="1064" y="36"/>
                    <a:pt x="1061" y="35"/>
                    <a:pt x="1061" y="34"/>
                  </a:cubicBezTo>
                  <a:cubicBezTo>
                    <a:pt x="1061" y="34"/>
                    <a:pt x="1063" y="33"/>
                    <a:pt x="1063" y="32"/>
                  </a:cubicBezTo>
                  <a:cubicBezTo>
                    <a:pt x="1064" y="31"/>
                    <a:pt x="1065" y="29"/>
                    <a:pt x="1067" y="28"/>
                  </a:cubicBezTo>
                  <a:cubicBezTo>
                    <a:pt x="1067" y="28"/>
                    <a:pt x="1069" y="29"/>
                    <a:pt x="1069" y="29"/>
                  </a:cubicBezTo>
                  <a:cubicBezTo>
                    <a:pt x="1069" y="30"/>
                    <a:pt x="1067" y="31"/>
                    <a:pt x="1067" y="32"/>
                  </a:cubicBezTo>
                  <a:cubicBezTo>
                    <a:pt x="1067" y="32"/>
                    <a:pt x="1069" y="33"/>
                    <a:pt x="1069" y="33"/>
                  </a:cubicBezTo>
                  <a:cubicBezTo>
                    <a:pt x="1069" y="34"/>
                    <a:pt x="1068" y="35"/>
                    <a:pt x="1068" y="36"/>
                  </a:cubicBezTo>
                  <a:cubicBezTo>
                    <a:pt x="1067" y="36"/>
                    <a:pt x="1066" y="37"/>
                    <a:pt x="1066" y="38"/>
                  </a:cubicBezTo>
                  <a:cubicBezTo>
                    <a:pt x="1065" y="39"/>
                    <a:pt x="1065" y="40"/>
                    <a:pt x="1064" y="40"/>
                  </a:cubicBezTo>
                  <a:cubicBezTo>
                    <a:pt x="1064" y="40"/>
                    <a:pt x="1063" y="42"/>
                    <a:pt x="1063" y="42"/>
                  </a:cubicBezTo>
                  <a:cubicBezTo>
                    <a:pt x="1062" y="42"/>
                    <a:pt x="1060" y="41"/>
                    <a:pt x="1060" y="41"/>
                  </a:cubicBezTo>
                  <a:cubicBezTo>
                    <a:pt x="1060" y="41"/>
                    <a:pt x="1058" y="42"/>
                    <a:pt x="1059" y="43"/>
                  </a:cubicBezTo>
                  <a:cubicBezTo>
                    <a:pt x="1059" y="43"/>
                    <a:pt x="1060" y="44"/>
                    <a:pt x="1061" y="45"/>
                  </a:cubicBezTo>
                  <a:cubicBezTo>
                    <a:pt x="1061" y="45"/>
                    <a:pt x="1063" y="46"/>
                    <a:pt x="1063" y="46"/>
                  </a:cubicBezTo>
                  <a:cubicBezTo>
                    <a:pt x="1063" y="47"/>
                    <a:pt x="1062" y="48"/>
                    <a:pt x="1061" y="49"/>
                  </a:cubicBezTo>
                  <a:cubicBezTo>
                    <a:pt x="1061" y="49"/>
                    <a:pt x="1060" y="50"/>
                    <a:pt x="1060" y="51"/>
                  </a:cubicBezTo>
                  <a:cubicBezTo>
                    <a:pt x="1059" y="51"/>
                    <a:pt x="1058" y="53"/>
                    <a:pt x="1058" y="53"/>
                  </a:cubicBezTo>
                  <a:cubicBezTo>
                    <a:pt x="1058" y="54"/>
                    <a:pt x="1056" y="55"/>
                    <a:pt x="1056" y="55"/>
                  </a:cubicBezTo>
                  <a:cubicBezTo>
                    <a:pt x="1056" y="55"/>
                    <a:pt x="1058" y="57"/>
                    <a:pt x="1058" y="57"/>
                  </a:cubicBezTo>
                  <a:cubicBezTo>
                    <a:pt x="1059" y="57"/>
                    <a:pt x="1060" y="55"/>
                    <a:pt x="1060" y="55"/>
                  </a:cubicBezTo>
                  <a:cubicBezTo>
                    <a:pt x="1061" y="55"/>
                    <a:pt x="1062" y="56"/>
                    <a:pt x="1062" y="56"/>
                  </a:cubicBezTo>
                  <a:cubicBezTo>
                    <a:pt x="1063" y="57"/>
                    <a:pt x="1065" y="58"/>
                    <a:pt x="1065" y="58"/>
                  </a:cubicBezTo>
                  <a:cubicBezTo>
                    <a:pt x="1065" y="59"/>
                    <a:pt x="1063" y="60"/>
                    <a:pt x="1063" y="60"/>
                  </a:cubicBezTo>
                  <a:cubicBezTo>
                    <a:pt x="1062" y="62"/>
                    <a:pt x="1061" y="63"/>
                    <a:pt x="1060" y="65"/>
                  </a:cubicBezTo>
                  <a:cubicBezTo>
                    <a:pt x="1058" y="64"/>
                    <a:pt x="1057" y="63"/>
                    <a:pt x="1055" y="61"/>
                  </a:cubicBezTo>
                  <a:cubicBezTo>
                    <a:pt x="1055" y="61"/>
                    <a:pt x="1057" y="60"/>
                    <a:pt x="1057" y="59"/>
                  </a:cubicBezTo>
                  <a:cubicBezTo>
                    <a:pt x="1057" y="59"/>
                    <a:pt x="1054" y="58"/>
                    <a:pt x="1055" y="57"/>
                  </a:cubicBezTo>
                  <a:cubicBezTo>
                    <a:pt x="1055" y="57"/>
                    <a:pt x="1056" y="56"/>
                    <a:pt x="1056" y="55"/>
                  </a:cubicBezTo>
                  <a:cubicBezTo>
                    <a:pt x="1056" y="55"/>
                    <a:pt x="1055" y="54"/>
                    <a:pt x="1054" y="53"/>
                  </a:cubicBezTo>
                  <a:cubicBezTo>
                    <a:pt x="1053" y="53"/>
                    <a:pt x="1052" y="52"/>
                    <a:pt x="1052" y="52"/>
                  </a:cubicBezTo>
                  <a:cubicBezTo>
                    <a:pt x="1051" y="53"/>
                    <a:pt x="1049" y="55"/>
                    <a:pt x="1048" y="56"/>
                  </a:cubicBezTo>
                  <a:cubicBezTo>
                    <a:pt x="1049" y="57"/>
                    <a:pt x="1050" y="57"/>
                    <a:pt x="1051" y="58"/>
                  </a:cubicBezTo>
                  <a:cubicBezTo>
                    <a:pt x="1051" y="58"/>
                    <a:pt x="1053" y="59"/>
                    <a:pt x="1053" y="60"/>
                  </a:cubicBezTo>
                  <a:cubicBezTo>
                    <a:pt x="1053" y="60"/>
                    <a:pt x="1051" y="62"/>
                    <a:pt x="1051" y="62"/>
                  </a:cubicBezTo>
                  <a:cubicBezTo>
                    <a:pt x="1051" y="62"/>
                    <a:pt x="1049" y="64"/>
                    <a:pt x="1049" y="64"/>
                  </a:cubicBezTo>
                  <a:cubicBezTo>
                    <a:pt x="1049" y="64"/>
                    <a:pt x="1051" y="66"/>
                    <a:pt x="1052" y="66"/>
                  </a:cubicBezTo>
                  <a:cubicBezTo>
                    <a:pt x="1052" y="66"/>
                    <a:pt x="1054" y="67"/>
                    <a:pt x="1054" y="68"/>
                  </a:cubicBezTo>
                  <a:cubicBezTo>
                    <a:pt x="1054" y="68"/>
                    <a:pt x="1052" y="70"/>
                    <a:pt x="1052" y="70"/>
                  </a:cubicBezTo>
                  <a:cubicBezTo>
                    <a:pt x="1052" y="70"/>
                    <a:pt x="1050" y="68"/>
                    <a:pt x="1050" y="68"/>
                  </a:cubicBezTo>
                  <a:cubicBezTo>
                    <a:pt x="1049" y="68"/>
                    <a:pt x="1049" y="70"/>
                    <a:pt x="1048" y="70"/>
                  </a:cubicBezTo>
                  <a:cubicBezTo>
                    <a:pt x="1048" y="71"/>
                    <a:pt x="1047" y="72"/>
                    <a:pt x="1047" y="73"/>
                  </a:cubicBezTo>
                  <a:cubicBezTo>
                    <a:pt x="1047" y="73"/>
                    <a:pt x="1048" y="74"/>
                    <a:pt x="1049" y="74"/>
                  </a:cubicBezTo>
                  <a:cubicBezTo>
                    <a:pt x="1049" y="74"/>
                    <a:pt x="1047" y="76"/>
                    <a:pt x="1047" y="76"/>
                  </a:cubicBezTo>
                  <a:cubicBezTo>
                    <a:pt x="1047" y="76"/>
                    <a:pt x="1045" y="75"/>
                    <a:pt x="1045" y="75"/>
                  </a:cubicBezTo>
                  <a:cubicBezTo>
                    <a:pt x="1045" y="74"/>
                    <a:pt x="1047" y="73"/>
                    <a:pt x="1047" y="73"/>
                  </a:cubicBezTo>
                  <a:cubicBezTo>
                    <a:pt x="1046" y="72"/>
                    <a:pt x="1044" y="71"/>
                    <a:pt x="1044" y="71"/>
                  </a:cubicBezTo>
                  <a:cubicBezTo>
                    <a:pt x="1044" y="70"/>
                    <a:pt x="1046" y="69"/>
                    <a:pt x="1046" y="69"/>
                  </a:cubicBezTo>
                  <a:cubicBezTo>
                    <a:pt x="1046" y="68"/>
                    <a:pt x="1044" y="68"/>
                    <a:pt x="1044" y="67"/>
                  </a:cubicBezTo>
                  <a:cubicBezTo>
                    <a:pt x="1044" y="66"/>
                    <a:pt x="1046" y="65"/>
                    <a:pt x="1045" y="65"/>
                  </a:cubicBezTo>
                  <a:cubicBezTo>
                    <a:pt x="1045" y="64"/>
                    <a:pt x="1043" y="64"/>
                    <a:pt x="1043" y="63"/>
                  </a:cubicBezTo>
                  <a:cubicBezTo>
                    <a:pt x="1043" y="62"/>
                    <a:pt x="1045" y="61"/>
                    <a:pt x="1045" y="61"/>
                  </a:cubicBezTo>
                  <a:cubicBezTo>
                    <a:pt x="1045" y="60"/>
                    <a:pt x="1043" y="60"/>
                    <a:pt x="1043" y="59"/>
                  </a:cubicBezTo>
                  <a:cubicBezTo>
                    <a:pt x="1042" y="61"/>
                    <a:pt x="1040" y="62"/>
                    <a:pt x="1039" y="63"/>
                  </a:cubicBezTo>
                  <a:cubicBezTo>
                    <a:pt x="1039" y="64"/>
                    <a:pt x="1038" y="65"/>
                    <a:pt x="1038" y="66"/>
                  </a:cubicBezTo>
                  <a:cubicBezTo>
                    <a:pt x="1037" y="66"/>
                    <a:pt x="1036" y="68"/>
                    <a:pt x="1036" y="68"/>
                  </a:cubicBezTo>
                  <a:cubicBezTo>
                    <a:pt x="1036" y="68"/>
                    <a:pt x="1034" y="66"/>
                    <a:pt x="1034" y="66"/>
                  </a:cubicBezTo>
                  <a:cubicBezTo>
                    <a:pt x="1033" y="67"/>
                    <a:pt x="1032" y="68"/>
                    <a:pt x="1032" y="68"/>
                  </a:cubicBezTo>
                  <a:cubicBezTo>
                    <a:pt x="1032" y="69"/>
                    <a:pt x="1034" y="70"/>
                    <a:pt x="1034" y="70"/>
                  </a:cubicBezTo>
                  <a:cubicBezTo>
                    <a:pt x="1034" y="71"/>
                    <a:pt x="1033" y="72"/>
                    <a:pt x="1032" y="72"/>
                  </a:cubicBezTo>
                  <a:cubicBezTo>
                    <a:pt x="1032" y="73"/>
                    <a:pt x="1031" y="74"/>
                    <a:pt x="1031" y="75"/>
                  </a:cubicBezTo>
                  <a:cubicBezTo>
                    <a:pt x="1030" y="75"/>
                    <a:pt x="1030" y="76"/>
                    <a:pt x="1029" y="77"/>
                  </a:cubicBezTo>
                  <a:cubicBezTo>
                    <a:pt x="1028" y="76"/>
                    <a:pt x="1026" y="75"/>
                    <a:pt x="1025" y="73"/>
                  </a:cubicBezTo>
                  <a:cubicBezTo>
                    <a:pt x="1025" y="73"/>
                    <a:pt x="1026" y="72"/>
                    <a:pt x="1026" y="71"/>
                  </a:cubicBezTo>
                  <a:cubicBezTo>
                    <a:pt x="1027" y="71"/>
                    <a:pt x="1028" y="69"/>
                    <a:pt x="1028" y="69"/>
                  </a:cubicBezTo>
                  <a:cubicBezTo>
                    <a:pt x="1028" y="69"/>
                    <a:pt x="1026" y="68"/>
                    <a:pt x="1026" y="67"/>
                  </a:cubicBezTo>
                  <a:cubicBezTo>
                    <a:pt x="1025" y="67"/>
                    <a:pt x="1024" y="66"/>
                    <a:pt x="1024" y="66"/>
                  </a:cubicBezTo>
                  <a:cubicBezTo>
                    <a:pt x="1023" y="66"/>
                    <a:pt x="1022" y="68"/>
                    <a:pt x="1022" y="68"/>
                  </a:cubicBezTo>
                  <a:cubicBezTo>
                    <a:pt x="1022" y="68"/>
                    <a:pt x="1020" y="70"/>
                    <a:pt x="1020" y="70"/>
                  </a:cubicBezTo>
                  <a:cubicBezTo>
                    <a:pt x="1020" y="70"/>
                    <a:pt x="1018" y="69"/>
                    <a:pt x="1018" y="68"/>
                  </a:cubicBezTo>
                  <a:cubicBezTo>
                    <a:pt x="1018" y="68"/>
                    <a:pt x="1016" y="67"/>
                    <a:pt x="1016" y="67"/>
                  </a:cubicBezTo>
                  <a:cubicBezTo>
                    <a:pt x="1016" y="66"/>
                    <a:pt x="1018" y="65"/>
                    <a:pt x="1017" y="64"/>
                  </a:cubicBezTo>
                  <a:cubicBezTo>
                    <a:pt x="1017" y="64"/>
                    <a:pt x="1016" y="63"/>
                    <a:pt x="1015" y="63"/>
                  </a:cubicBezTo>
                  <a:cubicBezTo>
                    <a:pt x="1014" y="62"/>
                    <a:pt x="1014" y="62"/>
                    <a:pt x="1013" y="61"/>
                  </a:cubicBezTo>
                  <a:cubicBezTo>
                    <a:pt x="1013" y="62"/>
                    <a:pt x="1011" y="63"/>
                    <a:pt x="1011" y="63"/>
                  </a:cubicBezTo>
                  <a:cubicBezTo>
                    <a:pt x="1011" y="64"/>
                    <a:pt x="1013" y="65"/>
                    <a:pt x="1013" y="65"/>
                  </a:cubicBezTo>
                  <a:cubicBezTo>
                    <a:pt x="1014" y="65"/>
                    <a:pt x="1016" y="66"/>
                    <a:pt x="1016" y="67"/>
                  </a:cubicBezTo>
                  <a:cubicBezTo>
                    <a:pt x="1016" y="67"/>
                    <a:pt x="1014" y="68"/>
                    <a:pt x="1014" y="69"/>
                  </a:cubicBezTo>
                  <a:cubicBezTo>
                    <a:pt x="1014" y="69"/>
                    <a:pt x="1013" y="71"/>
                    <a:pt x="1012" y="71"/>
                  </a:cubicBezTo>
                  <a:cubicBezTo>
                    <a:pt x="1012" y="71"/>
                    <a:pt x="1010" y="69"/>
                    <a:pt x="1010" y="69"/>
                  </a:cubicBezTo>
                  <a:cubicBezTo>
                    <a:pt x="1009" y="70"/>
                    <a:pt x="1009" y="71"/>
                    <a:pt x="1008" y="72"/>
                  </a:cubicBezTo>
                  <a:cubicBezTo>
                    <a:pt x="1009" y="72"/>
                    <a:pt x="1010" y="73"/>
                    <a:pt x="1011" y="73"/>
                  </a:cubicBezTo>
                  <a:cubicBezTo>
                    <a:pt x="1010" y="73"/>
                    <a:pt x="1009" y="76"/>
                    <a:pt x="1009" y="76"/>
                  </a:cubicBezTo>
                  <a:cubicBezTo>
                    <a:pt x="1008" y="76"/>
                    <a:pt x="1007" y="74"/>
                    <a:pt x="1007" y="74"/>
                  </a:cubicBezTo>
                  <a:cubicBezTo>
                    <a:pt x="1006" y="74"/>
                    <a:pt x="1004" y="72"/>
                    <a:pt x="1004" y="72"/>
                  </a:cubicBezTo>
                  <a:cubicBezTo>
                    <a:pt x="1004" y="72"/>
                    <a:pt x="1006" y="70"/>
                    <a:pt x="1006" y="70"/>
                  </a:cubicBezTo>
                  <a:cubicBezTo>
                    <a:pt x="1006" y="70"/>
                    <a:pt x="1008" y="68"/>
                    <a:pt x="1008" y="68"/>
                  </a:cubicBezTo>
                  <a:cubicBezTo>
                    <a:pt x="1008" y="67"/>
                    <a:pt x="1006" y="67"/>
                    <a:pt x="1006" y="66"/>
                  </a:cubicBezTo>
                  <a:cubicBezTo>
                    <a:pt x="1005" y="65"/>
                    <a:pt x="1007" y="64"/>
                    <a:pt x="1007" y="64"/>
                  </a:cubicBezTo>
                  <a:cubicBezTo>
                    <a:pt x="1007" y="63"/>
                    <a:pt x="1009" y="62"/>
                    <a:pt x="1009" y="62"/>
                  </a:cubicBezTo>
                  <a:cubicBezTo>
                    <a:pt x="1009" y="61"/>
                    <a:pt x="1007" y="60"/>
                    <a:pt x="1007" y="60"/>
                  </a:cubicBezTo>
                  <a:cubicBezTo>
                    <a:pt x="1007" y="59"/>
                    <a:pt x="1005" y="59"/>
                    <a:pt x="1005" y="58"/>
                  </a:cubicBezTo>
                  <a:cubicBezTo>
                    <a:pt x="1003" y="60"/>
                    <a:pt x="1002" y="61"/>
                    <a:pt x="1001" y="63"/>
                  </a:cubicBezTo>
                  <a:cubicBezTo>
                    <a:pt x="1001" y="63"/>
                    <a:pt x="1000" y="64"/>
                    <a:pt x="999" y="65"/>
                  </a:cubicBezTo>
                  <a:cubicBezTo>
                    <a:pt x="999" y="65"/>
                    <a:pt x="998" y="67"/>
                    <a:pt x="998" y="67"/>
                  </a:cubicBezTo>
                  <a:cubicBezTo>
                    <a:pt x="998" y="68"/>
                    <a:pt x="1000" y="68"/>
                    <a:pt x="1000" y="69"/>
                  </a:cubicBezTo>
                  <a:cubicBezTo>
                    <a:pt x="1000" y="70"/>
                    <a:pt x="998" y="70"/>
                    <a:pt x="998" y="71"/>
                  </a:cubicBezTo>
                  <a:cubicBezTo>
                    <a:pt x="997" y="70"/>
                    <a:pt x="997" y="70"/>
                    <a:pt x="996" y="69"/>
                  </a:cubicBezTo>
                  <a:cubicBezTo>
                    <a:pt x="996" y="69"/>
                    <a:pt x="994" y="68"/>
                    <a:pt x="994" y="68"/>
                  </a:cubicBezTo>
                  <a:cubicBezTo>
                    <a:pt x="994" y="67"/>
                    <a:pt x="996" y="66"/>
                    <a:pt x="995" y="65"/>
                  </a:cubicBezTo>
                  <a:cubicBezTo>
                    <a:pt x="995" y="65"/>
                    <a:pt x="994" y="64"/>
                    <a:pt x="993" y="64"/>
                  </a:cubicBezTo>
                  <a:cubicBezTo>
                    <a:pt x="993" y="63"/>
                    <a:pt x="991" y="62"/>
                    <a:pt x="991" y="62"/>
                  </a:cubicBezTo>
                  <a:cubicBezTo>
                    <a:pt x="991" y="61"/>
                    <a:pt x="993" y="60"/>
                    <a:pt x="993" y="60"/>
                  </a:cubicBezTo>
                  <a:cubicBezTo>
                    <a:pt x="993" y="59"/>
                    <a:pt x="991" y="59"/>
                    <a:pt x="990" y="58"/>
                  </a:cubicBezTo>
                  <a:cubicBezTo>
                    <a:pt x="990" y="57"/>
                    <a:pt x="992" y="56"/>
                    <a:pt x="992" y="56"/>
                  </a:cubicBezTo>
                  <a:cubicBezTo>
                    <a:pt x="992" y="55"/>
                    <a:pt x="990" y="55"/>
                    <a:pt x="990" y="54"/>
                  </a:cubicBezTo>
                  <a:cubicBezTo>
                    <a:pt x="990" y="55"/>
                    <a:pt x="988" y="56"/>
                    <a:pt x="988" y="56"/>
                  </a:cubicBezTo>
                  <a:cubicBezTo>
                    <a:pt x="988" y="57"/>
                    <a:pt x="991" y="58"/>
                    <a:pt x="990" y="58"/>
                  </a:cubicBezTo>
                  <a:cubicBezTo>
                    <a:pt x="990" y="59"/>
                    <a:pt x="989" y="60"/>
                    <a:pt x="989" y="60"/>
                  </a:cubicBezTo>
                  <a:cubicBezTo>
                    <a:pt x="988" y="61"/>
                    <a:pt x="987" y="62"/>
                    <a:pt x="987" y="62"/>
                  </a:cubicBezTo>
                  <a:cubicBezTo>
                    <a:pt x="987" y="63"/>
                    <a:pt x="985" y="64"/>
                    <a:pt x="985" y="65"/>
                  </a:cubicBezTo>
                  <a:cubicBezTo>
                    <a:pt x="985" y="65"/>
                    <a:pt x="988" y="66"/>
                    <a:pt x="988" y="66"/>
                  </a:cubicBezTo>
                  <a:cubicBezTo>
                    <a:pt x="987" y="67"/>
                    <a:pt x="986" y="68"/>
                    <a:pt x="986" y="69"/>
                  </a:cubicBezTo>
                  <a:cubicBezTo>
                    <a:pt x="985" y="69"/>
                    <a:pt x="985" y="70"/>
                    <a:pt x="984" y="71"/>
                  </a:cubicBezTo>
                  <a:cubicBezTo>
                    <a:pt x="984" y="71"/>
                    <a:pt x="982" y="69"/>
                    <a:pt x="982" y="69"/>
                  </a:cubicBezTo>
                  <a:cubicBezTo>
                    <a:pt x="981" y="69"/>
                    <a:pt x="981" y="71"/>
                    <a:pt x="980" y="71"/>
                  </a:cubicBezTo>
                  <a:cubicBezTo>
                    <a:pt x="979" y="71"/>
                    <a:pt x="979" y="70"/>
                    <a:pt x="978" y="70"/>
                  </a:cubicBezTo>
                  <a:cubicBezTo>
                    <a:pt x="977" y="70"/>
                    <a:pt x="977" y="71"/>
                    <a:pt x="976" y="72"/>
                  </a:cubicBezTo>
                  <a:cubicBezTo>
                    <a:pt x="976" y="72"/>
                    <a:pt x="974" y="70"/>
                    <a:pt x="974" y="70"/>
                  </a:cubicBezTo>
                  <a:cubicBezTo>
                    <a:pt x="974" y="70"/>
                    <a:pt x="976" y="68"/>
                    <a:pt x="976" y="68"/>
                  </a:cubicBezTo>
                  <a:cubicBezTo>
                    <a:pt x="976" y="68"/>
                    <a:pt x="977" y="66"/>
                    <a:pt x="977" y="66"/>
                  </a:cubicBezTo>
                  <a:cubicBezTo>
                    <a:pt x="978" y="66"/>
                    <a:pt x="980" y="68"/>
                    <a:pt x="980" y="67"/>
                  </a:cubicBezTo>
                  <a:cubicBezTo>
                    <a:pt x="980" y="67"/>
                    <a:pt x="981" y="66"/>
                    <a:pt x="981" y="65"/>
                  </a:cubicBezTo>
                  <a:cubicBezTo>
                    <a:pt x="982" y="64"/>
                    <a:pt x="983" y="64"/>
                    <a:pt x="983" y="63"/>
                  </a:cubicBezTo>
                  <a:cubicBezTo>
                    <a:pt x="983" y="63"/>
                    <a:pt x="985" y="61"/>
                    <a:pt x="985" y="61"/>
                  </a:cubicBezTo>
                  <a:cubicBezTo>
                    <a:pt x="985" y="61"/>
                    <a:pt x="983" y="59"/>
                    <a:pt x="983" y="59"/>
                  </a:cubicBezTo>
                  <a:cubicBezTo>
                    <a:pt x="982" y="59"/>
                    <a:pt x="981" y="61"/>
                    <a:pt x="981" y="61"/>
                  </a:cubicBezTo>
                  <a:cubicBezTo>
                    <a:pt x="980" y="61"/>
                    <a:pt x="979" y="60"/>
                    <a:pt x="979" y="60"/>
                  </a:cubicBezTo>
                  <a:cubicBezTo>
                    <a:pt x="978" y="59"/>
                    <a:pt x="977" y="58"/>
                    <a:pt x="976" y="58"/>
                  </a:cubicBezTo>
                  <a:cubicBezTo>
                    <a:pt x="976" y="58"/>
                    <a:pt x="975" y="56"/>
                    <a:pt x="974" y="56"/>
                  </a:cubicBezTo>
                  <a:cubicBezTo>
                    <a:pt x="974" y="56"/>
                    <a:pt x="973" y="58"/>
                    <a:pt x="972" y="58"/>
                  </a:cubicBezTo>
                  <a:cubicBezTo>
                    <a:pt x="972" y="58"/>
                    <a:pt x="971" y="57"/>
                    <a:pt x="970" y="57"/>
                  </a:cubicBezTo>
                  <a:cubicBezTo>
                    <a:pt x="970" y="57"/>
                    <a:pt x="969" y="58"/>
                    <a:pt x="969" y="59"/>
                  </a:cubicBezTo>
                  <a:cubicBezTo>
                    <a:pt x="968" y="60"/>
                    <a:pt x="967" y="60"/>
                    <a:pt x="967" y="61"/>
                  </a:cubicBezTo>
                  <a:cubicBezTo>
                    <a:pt x="966" y="62"/>
                    <a:pt x="966" y="63"/>
                    <a:pt x="965" y="63"/>
                  </a:cubicBezTo>
                  <a:cubicBezTo>
                    <a:pt x="965" y="64"/>
                    <a:pt x="964" y="65"/>
                    <a:pt x="963" y="66"/>
                  </a:cubicBezTo>
                  <a:cubicBezTo>
                    <a:pt x="963" y="66"/>
                    <a:pt x="962" y="68"/>
                    <a:pt x="962" y="68"/>
                  </a:cubicBezTo>
                  <a:cubicBezTo>
                    <a:pt x="961" y="68"/>
                    <a:pt x="961" y="70"/>
                    <a:pt x="960" y="70"/>
                  </a:cubicBezTo>
                  <a:cubicBezTo>
                    <a:pt x="960" y="70"/>
                    <a:pt x="958" y="69"/>
                    <a:pt x="958" y="68"/>
                  </a:cubicBezTo>
                  <a:cubicBezTo>
                    <a:pt x="958" y="68"/>
                    <a:pt x="959" y="67"/>
                    <a:pt x="960" y="66"/>
                  </a:cubicBezTo>
                  <a:cubicBezTo>
                    <a:pt x="960" y="65"/>
                    <a:pt x="961" y="65"/>
                    <a:pt x="961" y="64"/>
                  </a:cubicBezTo>
                  <a:cubicBezTo>
                    <a:pt x="962" y="63"/>
                    <a:pt x="962" y="62"/>
                    <a:pt x="963" y="62"/>
                  </a:cubicBezTo>
                  <a:cubicBezTo>
                    <a:pt x="962" y="61"/>
                    <a:pt x="961" y="61"/>
                    <a:pt x="961" y="60"/>
                  </a:cubicBezTo>
                  <a:cubicBezTo>
                    <a:pt x="960" y="60"/>
                    <a:pt x="959" y="58"/>
                    <a:pt x="958" y="58"/>
                  </a:cubicBezTo>
                  <a:cubicBezTo>
                    <a:pt x="958" y="58"/>
                    <a:pt x="957" y="60"/>
                    <a:pt x="957" y="61"/>
                  </a:cubicBezTo>
                  <a:cubicBezTo>
                    <a:pt x="956" y="61"/>
                    <a:pt x="955" y="59"/>
                    <a:pt x="955" y="59"/>
                  </a:cubicBezTo>
                  <a:cubicBezTo>
                    <a:pt x="954" y="59"/>
                    <a:pt x="953" y="61"/>
                    <a:pt x="953" y="61"/>
                  </a:cubicBezTo>
                  <a:cubicBezTo>
                    <a:pt x="952" y="61"/>
                    <a:pt x="951" y="60"/>
                    <a:pt x="951" y="59"/>
                  </a:cubicBezTo>
                  <a:cubicBezTo>
                    <a:pt x="950" y="59"/>
                    <a:pt x="949" y="58"/>
                    <a:pt x="948" y="58"/>
                  </a:cubicBezTo>
                  <a:cubicBezTo>
                    <a:pt x="948" y="58"/>
                    <a:pt x="947" y="56"/>
                    <a:pt x="946" y="56"/>
                  </a:cubicBezTo>
                  <a:cubicBezTo>
                    <a:pt x="946" y="56"/>
                    <a:pt x="945" y="58"/>
                    <a:pt x="944" y="58"/>
                  </a:cubicBezTo>
                  <a:cubicBezTo>
                    <a:pt x="944" y="58"/>
                    <a:pt x="943" y="56"/>
                    <a:pt x="942" y="56"/>
                  </a:cubicBezTo>
                  <a:cubicBezTo>
                    <a:pt x="942" y="57"/>
                    <a:pt x="941" y="59"/>
                    <a:pt x="940" y="59"/>
                  </a:cubicBezTo>
                  <a:cubicBezTo>
                    <a:pt x="940" y="59"/>
                    <a:pt x="939" y="57"/>
                    <a:pt x="938" y="57"/>
                  </a:cubicBezTo>
                  <a:cubicBezTo>
                    <a:pt x="938" y="57"/>
                    <a:pt x="937" y="59"/>
                    <a:pt x="937" y="59"/>
                  </a:cubicBezTo>
                  <a:cubicBezTo>
                    <a:pt x="936" y="59"/>
                    <a:pt x="935" y="57"/>
                    <a:pt x="934" y="58"/>
                  </a:cubicBezTo>
                  <a:cubicBezTo>
                    <a:pt x="934" y="58"/>
                    <a:pt x="933" y="60"/>
                    <a:pt x="933" y="60"/>
                  </a:cubicBezTo>
                  <a:cubicBezTo>
                    <a:pt x="932" y="60"/>
                    <a:pt x="931" y="58"/>
                    <a:pt x="930" y="58"/>
                  </a:cubicBezTo>
                  <a:cubicBezTo>
                    <a:pt x="930" y="58"/>
                    <a:pt x="929" y="60"/>
                    <a:pt x="929" y="60"/>
                  </a:cubicBezTo>
                  <a:cubicBezTo>
                    <a:pt x="929" y="61"/>
                    <a:pt x="931" y="61"/>
                    <a:pt x="931" y="62"/>
                  </a:cubicBezTo>
                  <a:cubicBezTo>
                    <a:pt x="931" y="62"/>
                    <a:pt x="929" y="64"/>
                    <a:pt x="929" y="64"/>
                  </a:cubicBezTo>
                  <a:cubicBezTo>
                    <a:pt x="929" y="64"/>
                    <a:pt x="927" y="62"/>
                    <a:pt x="927" y="63"/>
                  </a:cubicBezTo>
                  <a:cubicBezTo>
                    <a:pt x="926" y="63"/>
                    <a:pt x="926" y="65"/>
                    <a:pt x="925" y="65"/>
                  </a:cubicBezTo>
                  <a:cubicBezTo>
                    <a:pt x="925" y="64"/>
                    <a:pt x="923" y="64"/>
                    <a:pt x="923" y="63"/>
                  </a:cubicBezTo>
                  <a:cubicBezTo>
                    <a:pt x="923" y="63"/>
                    <a:pt x="925" y="61"/>
                    <a:pt x="925" y="61"/>
                  </a:cubicBezTo>
                  <a:cubicBezTo>
                    <a:pt x="925" y="60"/>
                    <a:pt x="926" y="59"/>
                    <a:pt x="926" y="59"/>
                  </a:cubicBezTo>
                  <a:cubicBezTo>
                    <a:pt x="927" y="58"/>
                    <a:pt x="928" y="57"/>
                    <a:pt x="928" y="56"/>
                  </a:cubicBezTo>
                  <a:cubicBezTo>
                    <a:pt x="928" y="56"/>
                    <a:pt x="926" y="55"/>
                    <a:pt x="926" y="55"/>
                  </a:cubicBezTo>
                  <a:cubicBezTo>
                    <a:pt x="926" y="54"/>
                    <a:pt x="928" y="53"/>
                    <a:pt x="928" y="52"/>
                  </a:cubicBezTo>
                  <a:cubicBezTo>
                    <a:pt x="928" y="52"/>
                    <a:pt x="925" y="51"/>
                    <a:pt x="925" y="51"/>
                  </a:cubicBezTo>
                  <a:cubicBezTo>
                    <a:pt x="926" y="50"/>
                    <a:pt x="927" y="49"/>
                    <a:pt x="927" y="48"/>
                  </a:cubicBezTo>
                  <a:cubicBezTo>
                    <a:pt x="928" y="48"/>
                    <a:pt x="928" y="47"/>
                    <a:pt x="929" y="46"/>
                  </a:cubicBezTo>
                  <a:cubicBezTo>
                    <a:pt x="929" y="46"/>
                    <a:pt x="930" y="44"/>
                    <a:pt x="930" y="44"/>
                  </a:cubicBezTo>
                  <a:cubicBezTo>
                    <a:pt x="930" y="44"/>
                    <a:pt x="929" y="42"/>
                    <a:pt x="928" y="42"/>
                  </a:cubicBezTo>
                  <a:cubicBezTo>
                    <a:pt x="928" y="42"/>
                    <a:pt x="927" y="44"/>
                    <a:pt x="927" y="45"/>
                  </a:cubicBezTo>
                  <a:cubicBezTo>
                    <a:pt x="926" y="45"/>
                    <a:pt x="924" y="43"/>
                    <a:pt x="924" y="43"/>
                  </a:cubicBezTo>
                  <a:cubicBezTo>
                    <a:pt x="924" y="43"/>
                    <a:pt x="923" y="45"/>
                    <a:pt x="923" y="45"/>
                  </a:cubicBezTo>
                  <a:cubicBezTo>
                    <a:pt x="923" y="46"/>
                    <a:pt x="925" y="46"/>
                    <a:pt x="925" y="47"/>
                  </a:cubicBezTo>
                  <a:cubicBezTo>
                    <a:pt x="925" y="47"/>
                    <a:pt x="923" y="48"/>
                    <a:pt x="923" y="49"/>
                  </a:cubicBezTo>
                  <a:cubicBezTo>
                    <a:pt x="923" y="50"/>
                    <a:pt x="925" y="50"/>
                    <a:pt x="925" y="51"/>
                  </a:cubicBezTo>
                  <a:cubicBezTo>
                    <a:pt x="925" y="51"/>
                    <a:pt x="924" y="52"/>
                    <a:pt x="924" y="53"/>
                  </a:cubicBezTo>
                  <a:cubicBezTo>
                    <a:pt x="924" y="53"/>
                    <a:pt x="926" y="54"/>
                    <a:pt x="926" y="55"/>
                  </a:cubicBezTo>
                  <a:cubicBezTo>
                    <a:pt x="926" y="55"/>
                    <a:pt x="925" y="56"/>
                    <a:pt x="924" y="57"/>
                  </a:cubicBezTo>
                  <a:cubicBezTo>
                    <a:pt x="924" y="57"/>
                    <a:pt x="923" y="59"/>
                    <a:pt x="923" y="59"/>
                  </a:cubicBezTo>
                  <a:cubicBezTo>
                    <a:pt x="922" y="59"/>
                    <a:pt x="920" y="58"/>
                    <a:pt x="920" y="57"/>
                  </a:cubicBezTo>
                  <a:cubicBezTo>
                    <a:pt x="920" y="57"/>
                    <a:pt x="919" y="56"/>
                    <a:pt x="918" y="56"/>
                  </a:cubicBezTo>
                  <a:cubicBezTo>
                    <a:pt x="918" y="56"/>
                    <a:pt x="916" y="54"/>
                    <a:pt x="916" y="54"/>
                  </a:cubicBezTo>
                  <a:cubicBezTo>
                    <a:pt x="915" y="54"/>
                    <a:pt x="914" y="56"/>
                    <a:pt x="914" y="56"/>
                  </a:cubicBezTo>
                  <a:cubicBezTo>
                    <a:pt x="914" y="57"/>
                    <a:pt x="913" y="58"/>
                    <a:pt x="912" y="58"/>
                  </a:cubicBezTo>
                  <a:cubicBezTo>
                    <a:pt x="912" y="59"/>
                    <a:pt x="910" y="57"/>
                    <a:pt x="910" y="57"/>
                  </a:cubicBezTo>
                  <a:cubicBezTo>
                    <a:pt x="910" y="57"/>
                    <a:pt x="908" y="55"/>
                    <a:pt x="908" y="55"/>
                  </a:cubicBezTo>
                  <a:cubicBezTo>
                    <a:pt x="908" y="55"/>
                    <a:pt x="906" y="57"/>
                    <a:pt x="906" y="57"/>
                  </a:cubicBezTo>
                  <a:cubicBezTo>
                    <a:pt x="906" y="57"/>
                    <a:pt x="905" y="60"/>
                    <a:pt x="905" y="60"/>
                  </a:cubicBezTo>
                  <a:cubicBezTo>
                    <a:pt x="904" y="59"/>
                    <a:pt x="903" y="58"/>
                    <a:pt x="902" y="58"/>
                  </a:cubicBezTo>
                  <a:cubicBezTo>
                    <a:pt x="902" y="57"/>
                    <a:pt x="901" y="57"/>
                    <a:pt x="900" y="56"/>
                  </a:cubicBezTo>
                  <a:cubicBezTo>
                    <a:pt x="900" y="56"/>
                    <a:pt x="898" y="55"/>
                    <a:pt x="898" y="54"/>
                  </a:cubicBezTo>
                  <a:cubicBezTo>
                    <a:pt x="898" y="54"/>
                    <a:pt x="899" y="52"/>
                    <a:pt x="900" y="52"/>
                  </a:cubicBezTo>
                  <a:cubicBezTo>
                    <a:pt x="899" y="52"/>
                    <a:pt x="898" y="50"/>
                    <a:pt x="897" y="50"/>
                  </a:cubicBezTo>
                  <a:cubicBezTo>
                    <a:pt x="897" y="51"/>
                    <a:pt x="896" y="52"/>
                    <a:pt x="896" y="53"/>
                  </a:cubicBezTo>
                  <a:cubicBezTo>
                    <a:pt x="895" y="53"/>
                    <a:pt x="895" y="54"/>
                    <a:pt x="894" y="55"/>
                  </a:cubicBezTo>
                  <a:cubicBezTo>
                    <a:pt x="893" y="56"/>
                    <a:pt x="893" y="56"/>
                    <a:pt x="892" y="57"/>
                  </a:cubicBezTo>
                  <a:cubicBezTo>
                    <a:pt x="892" y="58"/>
                    <a:pt x="891" y="59"/>
                    <a:pt x="890" y="59"/>
                  </a:cubicBezTo>
                  <a:cubicBezTo>
                    <a:pt x="890" y="59"/>
                    <a:pt x="889" y="58"/>
                    <a:pt x="888" y="58"/>
                  </a:cubicBezTo>
                  <a:cubicBezTo>
                    <a:pt x="888" y="58"/>
                    <a:pt x="886" y="56"/>
                    <a:pt x="886" y="56"/>
                  </a:cubicBezTo>
                  <a:cubicBezTo>
                    <a:pt x="886" y="56"/>
                    <a:pt x="888" y="54"/>
                    <a:pt x="888" y="54"/>
                  </a:cubicBezTo>
                  <a:cubicBezTo>
                    <a:pt x="887" y="54"/>
                    <a:pt x="886" y="52"/>
                    <a:pt x="885" y="52"/>
                  </a:cubicBezTo>
                  <a:cubicBezTo>
                    <a:pt x="885" y="52"/>
                    <a:pt x="884" y="54"/>
                    <a:pt x="884" y="54"/>
                  </a:cubicBezTo>
                  <a:cubicBezTo>
                    <a:pt x="883" y="55"/>
                    <a:pt x="883" y="56"/>
                    <a:pt x="882" y="57"/>
                  </a:cubicBezTo>
                  <a:cubicBezTo>
                    <a:pt x="882" y="57"/>
                    <a:pt x="881" y="59"/>
                    <a:pt x="880" y="59"/>
                  </a:cubicBezTo>
                  <a:cubicBezTo>
                    <a:pt x="880" y="59"/>
                    <a:pt x="878" y="57"/>
                    <a:pt x="878" y="57"/>
                  </a:cubicBezTo>
                  <a:cubicBezTo>
                    <a:pt x="878" y="57"/>
                    <a:pt x="876" y="59"/>
                    <a:pt x="876" y="59"/>
                  </a:cubicBezTo>
                  <a:cubicBezTo>
                    <a:pt x="877" y="60"/>
                    <a:pt x="879" y="61"/>
                    <a:pt x="879" y="61"/>
                  </a:cubicBezTo>
                  <a:cubicBezTo>
                    <a:pt x="879" y="62"/>
                    <a:pt x="877" y="63"/>
                    <a:pt x="877" y="63"/>
                  </a:cubicBezTo>
                  <a:cubicBezTo>
                    <a:pt x="876" y="64"/>
                    <a:pt x="876" y="65"/>
                    <a:pt x="875" y="65"/>
                  </a:cubicBezTo>
                  <a:cubicBezTo>
                    <a:pt x="875" y="66"/>
                    <a:pt x="874" y="68"/>
                    <a:pt x="874" y="68"/>
                  </a:cubicBezTo>
                  <a:cubicBezTo>
                    <a:pt x="873" y="68"/>
                    <a:pt x="872" y="66"/>
                    <a:pt x="871" y="66"/>
                  </a:cubicBezTo>
                  <a:cubicBezTo>
                    <a:pt x="871" y="66"/>
                    <a:pt x="870" y="68"/>
                    <a:pt x="870" y="68"/>
                  </a:cubicBezTo>
                  <a:cubicBezTo>
                    <a:pt x="868" y="67"/>
                    <a:pt x="867" y="66"/>
                    <a:pt x="865" y="65"/>
                  </a:cubicBezTo>
                  <a:cubicBezTo>
                    <a:pt x="866" y="64"/>
                    <a:pt x="866" y="63"/>
                    <a:pt x="867" y="63"/>
                  </a:cubicBezTo>
                  <a:cubicBezTo>
                    <a:pt x="867" y="62"/>
                    <a:pt x="869" y="61"/>
                    <a:pt x="869" y="60"/>
                  </a:cubicBezTo>
                  <a:cubicBezTo>
                    <a:pt x="869" y="60"/>
                    <a:pt x="866" y="59"/>
                    <a:pt x="866" y="59"/>
                  </a:cubicBezTo>
                  <a:cubicBezTo>
                    <a:pt x="867" y="58"/>
                    <a:pt x="868" y="56"/>
                    <a:pt x="868" y="56"/>
                  </a:cubicBezTo>
                  <a:cubicBezTo>
                    <a:pt x="869" y="56"/>
                    <a:pt x="870" y="58"/>
                    <a:pt x="870" y="58"/>
                  </a:cubicBezTo>
                  <a:cubicBezTo>
                    <a:pt x="871" y="58"/>
                    <a:pt x="872" y="59"/>
                    <a:pt x="873" y="60"/>
                  </a:cubicBezTo>
                  <a:cubicBezTo>
                    <a:pt x="873" y="60"/>
                    <a:pt x="874" y="61"/>
                    <a:pt x="875" y="62"/>
                  </a:cubicBezTo>
                  <a:cubicBezTo>
                    <a:pt x="875" y="61"/>
                    <a:pt x="877" y="60"/>
                    <a:pt x="876" y="59"/>
                  </a:cubicBezTo>
                  <a:cubicBezTo>
                    <a:pt x="876" y="59"/>
                    <a:pt x="874" y="58"/>
                    <a:pt x="874" y="58"/>
                  </a:cubicBezTo>
                  <a:cubicBezTo>
                    <a:pt x="874" y="57"/>
                    <a:pt x="876" y="56"/>
                    <a:pt x="876" y="55"/>
                  </a:cubicBezTo>
                  <a:cubicBezTo>
                    <a:pt x="876" y="55"/>
                    <a:pt x="874" y="54"/>
                    <a:pt x="874" y="54"/>
                  </a:cubicBezTo>
                  <a:cubicBezTo>
                    <a:pt x="874" y="53"/>
                    <a:pt x="876" y="52"/>
                    <a:pt x="875" y="51"/>
                  </a:cubicBezTo>
                  <a:cubicBezTo>
                    <a:pt x="875" y="51"/>
                    <a:pt x="874" y="50"/>
                    <a:pt x="873" y="50"/>
                  </a:cubicBezTo>
                  <a:cubicBezTo>
                    <a:pt x="873" y="50"/>
                    <a:pt x="872" y="52"/>
                    <a:pt x="871" y="52"/>
                  </a:cubicBezTo>
                  <a:cubicBezTo>
                    <a:pt x="871" y="52"/>
                    <a:pt x="870" y="50"/>
                    <a:pt x="869" y="50"/>
                  </a:cubicBezTo>
                  <a:cubicBezTo>
                    <a:pt x="869" y="51"/>
                    <a:pt x="868" y="52"/>
                    <a:pt x="868" y="52"/>
                  </a:cubicBezTo>
                  <a:cubicBezTo>
                    <a:pt x="867" y="53"/>
                    <a:pt x="866" y="55"/>
                    <a:pt x="866" y="55"/>
                  </a:cubicBezTo>
                  <a:cubicBezTo>
                    <a:pt x="865" y="55"/>
                    <a:pt x="864" y="53"/>
                    <a:pt x="864" y="53"/>
                  </a:cubicBezTo>
                  <a:cubicBezTo>
                    <a:pt x="863" y="52"/>
                    <a:pt x="862" y="52"/>
                    <a:pt x="861" y="51"/>
                  </a:cubicBezTo>
                  <a:cubicBezTo>
                    <a:pt x="861" y="51"/>
                    <a:pt x="859" y="50"/>
                    <a:pt x="859" y="50"/>
                  </a:cubicBezTo>
                  <a:cubicBezTo>
                    <a:pt x="859" y="50"/>
                    <a:pt x="858" y="51"/>
                    <a:pt x="857" y="52"/>
                  </a:cubicBezTo>
                  <a:cubicBezTo>
                    <a:pt x="857" y="53"/>
                    <a:pt x="856" y="53"/>
                    <a:pt x="856" y="54"/>
                  </a:cubicBezTo>
                  <a:cubicBezTo>
                    <a:pt x="855" y="55"/>
                    <a:pt x="855" y="56"/>
                    <a:pt x="854" y="56"/>
                  </a:cubicBezTo>
                  <a:cubicBezTo>
                    <a:pt x="853" y="57"/>
                    <a:pt x="853" y="58"/>
                    <a:pt x="852" y="59"/>
                  </a:cubicBezTo>
                  <a:cubicBezTo>
                    <a:pt x="852" y="59"/>
                    <a:pt x="851" y="61"/>
                    <a:pt x="851" y="61"/>
                  </a:cubicBezTo>
                  <a:cubicBezTo>
                    <a:pt x="850" y="61"/>
                    <a:pt x="849" y="59"/>
                    <a:pt x="848" y="59"/>
                  </a:cubicBezTo>
                  <a:cubicBezTo>
                    <a:pt x="848" y="58"/>
                    <a:pt x="847" y="58"/>
                    <a:pt x="846" y="57"/>
                  </a:cubicBezTo>
                  <a:cubicBezTo>
                    <a:pt x="846" y="57"/>
                    <a:pt x="844" y="56"/>
                    <a:pt x="844" y="56"/>
                  </a:cubicBezTo>
                  <a:cubicBezTo>
                    <a:pt x="843" y="56"/>
                    <a:pt x="842" y="54"/>
                    <a:pt x="842" y="54"/>
                  </a:cubicBezTo>
                  <a:cubicBezTo>
                    <a:pt x="841" y="54"/>
                    <a:pt x="840" y="56"/>
                    <a:pt x="840" y="56"/>
                  </a:cubicBezTo>
                  <a:cubicBezTo>
                    <a:pt x="840" y="57"/>
                    <a:pt x="839" y="58"/>
                    <a:pt x="838" y="58"/>
                  </a:cubicBezTo>
                  <a:cubicBezTo>
                    <a:pt x="838" y="59"/>
                    <a:pt x="837" y="57"/>
                    <a:pt x="836" y="57"/>
                  </a:cubicBezTo>
                  <a:cubicBezTo>
                    <a:pt x="835" y="57"/>
                    <a:pt x="835" y="59"/>
                    <a:pt x="834" y="59"/>
                  </a:cubicBezTo>
                  <a:cubicBezTo>
                    <a:pt x="834" y="59"/>
                    <a:pt x="833" y="57"/>
                    <a:pt x="832" y="57"/>
                  </a:cubicBezTo>
                  <a:cubicBezTo>
                    <a:pt x="832" y="57"/>
                    <a:pt x="831" y="59"/>
                    <a:pt x="830" y="59"/>
                  </a:cubicBezTo>
                  <a:cubicBezTo>
                    <a:pt x="830" y="60"/>
                    <a:pt x="829" y="62"/>
                    <a:pt x="829" y="62"/>
                  </a:cubicBezTo>
                  <a:cubicBezTo>
                    <a:pt x="828" y="62"/>
                    <a:pt x="827" y="60"/>
                    <a:pt x="826" y="60"/>
                  </a:cubicBezTo>
                  <a:cubicBezTo>
                    <a:pt x="826" y="60"/>
                    <a:pt x="825" y="62"/>
                    <a:pt x="825" y="62"/>
                  </a:cubicBezTo>
                  <a:cubicBezTo>
                    <a:pt x="824" y="62"/>
                    <a:pt x="823" y="60"/>
                    <a:pt x="823" y="61"/>
                  </a:cubicBezTo>
                  <a:cubicBezTo>
                    <a:pt x="822" y="61"/>
                    <a:pt x="822" y="62"/>
                    <a:pt x="821" y="63"/>
                  </a:cubicBezTo>
                  <a:cubicBezTo>
                    <a:pt x="820" y="63"/>
                    <a:pt x="820" y="64"/>
                    <a:pt x="819" y="65"/>
                  </a:cubicBezTo>
                  <a:cubicBezTo>
                    <a:pt x="819" y="65"/>
                    <a:pt x="817" y="63"/>
                    <a:pt x="817" y="63"/>
                  </a:cubicBezTo>
                  <a:cubicBezTo>
                    <a:pt x="817" y="63"/>
                    <a:pt x="818" y="61"/>
                    <a:pt x="819" y="61"/>
                  </a:cubicBezTo>
                  <a:cubicBezTo>
                    <a:pt x="819" y="61"/>
                    <a:pt x="820" y="59"/>
                    <a:pt x="820" y="59"/>
                  </a:cubicBezTo>
                  <a:cubicBezTo>
                    <a:pt x="821" y="59"/>
                    <a:pt x="822" y="61"/>
                    <a:pt x="823" y="61"/>
                  </a:cubicBezTo>
                  <a:cubicBezTo>
                    <a:pt x="823" y="60"/>
                    <a:pt x="824" y="59"/>
                    <a:pt x="824" y="58"/>
                  </a:cubicBezTo>
                  <a:cubicBezTo>
                    <a:pt x="825" y="58"/>
                    <a:pt x="825" y="57"/>
                    <a:pt x="826" y="56"/>
                  </a:cubicBezTo>
                  <a:cubicBezTo>
                    <a:pt x="826" y="55"/>
                    <a:pt x="827" y="55"/>
                    <a:pt x="828" y="54"/>
                  </a:cubicBezTo>
                  <a:cubicBezTo>
                    <a:pt x="828" y="53"/>
                    <a:pt x="829" y="52"/>
                    <a:pt x="829" y="52"/>
                  </a:cubicBezTo>
                  <a:cubicBezTo>
                    <a:pt x="830" y="52"/>
                    <a:pt x="831" y="53"/>
                    <a:pt x="832" y="53"/>
                  </a:cubicBezTo>
                  <a:cubicBezTo>
                    <a:pt x="832" y="53"/>
                    <a:pt x="834" y="55"/>
                    <a:pt x="834" y="55"/>
                  </a:cubicBezTo>
                  <a:cubicBezTo>
                    <a:pt x="834" y="54"/>
                    <a:pt x="835" y="53"/>
                    <a:pt x="836" y="53"/>
                  </a:cubicBezTo>
                  <a:cubicBezTo>
                    <a:pt x="836" y="53"/>
                    <a:pt x="837" y="51"/>
                    <a:pt x="837" y="51"/>
                  </a:cubicBezTo>
                  <a:cubicBezTo>
                    <a:pt x="837" y="50"/>
                    <a:pt x="835" y="49"/>
                    <a:pt x="835" y="49"/>
                  </a:cubicBezTo>
                  <a:cubicBezTo>
                    <a:pt x="835" y="48"/>
                    <a:pt x="836" y="47"/>
                    <a:pt x="837" y="47"/>
                  </a:cubicBezTo>
                  <a:cubicBezTo>
                    <a:pt x="837" y="46"/>
                    <a:pt x="838" y="45"/>
                    <a:pt x="838" y="44"/>
                  </a:cubicBezTo>
                  <a:cubicBezTo>
                    <a:pt x="839" y="44"/>
                    <a:pt x="840" y="43"/>
                    <a:pt x="840" y="42"/>
                  </a:cubicBezTo>
                  <a:cubicBezTo>
                    <a:pt x="839" y="41"/>
                    <a:pt x="837" y="40"/>
                    <a:pt x="836" y="39"/>
                  </a:cubicBezTo>
                  <a:cubicBezTo>
                    <a:pt x="835" y="38"/>
                    <a:pt x="834" y="38"/>
                    <a:pt x="833" y="37"/>
                  </a:cubicBezTo>
                  <a:cubicBezTo>
                    <a:pt x="833" y="38"/>
                    <a:pt x="832" y="39"/>
                    <a:pt x="832" y="39"/>
                  </a:cubicBezTo>
                  <a:cubicBezTo>
                    <a:pt x="832" y="40"/>
                    <a:pt x="834" y="40"/>
                    <a:pt x="834" y="41"/>
                  </a:cubicBezTo>
                  <a:cubicBezTo>
                    <a:pt x="834" y="42"/>
                    <a:pt x="832" y="43"/>
                    <a:pt x="832" y="43"/>
                  </a:cubicBezTo>
                  <a:cubicBezTo>
                    <a:pt x="832" y="43"/>
                    <a:pt x="834" y="45"/>
                    <a:pt x="834" y="45"/>
                  </a:cubicBezTo>
                  <a:cubicBezTo>
                    <a:pt x="834" y="45"/>
                    <a:pt x="833" y="47"/>
                    <a:pt x="833" y="47"/>
                  </a:cubicBezTo>
                  <a:cubicBezTo>
                    <a:pt x="832" y="47"/>
                    <a:pt x="831" y="46"/>
                    <a:pt x="831" y="45"/>
                  </a:cubicBezTo>
                  <a:cubicBezTo>
                    <a:pt x="830" y="45"/>
                    <a:pt x="829" y="44"/>
                    <a:pt x="828" y="44"/>
                  </a:cubicBezTo>
                  <a:cubicBezTo>
                    <a:pt x="828" y="44"/>
                    <a:pt x="827" y="46"/>
                    <a:pt x="827" y="46"/>
                  </a:cubicBezTo>
                  <a:cubicBezTo>
                    <a:pt x="826" y="46"/>
                    <a:pt x="825" y="44"/>
                    <a:pt x="824" y="44"/>
                  </a:cubicBezTo>
                  <a:cubicBezTo>
                    <a:pt x="824" y="44"/>
                    <a:pt x="823" y="46"/>
                    <a:pt x="823" y="46"/>
                  </a:cubicBezTo>
                  <a:cubicBezTo>
                    <a:pt x="822" y="47"/>
                    <a:pt x="821" y="49"/>
                    <a:pt x="821" y="49"/>
                  </a:cubicBezTo>
                  <a:cubicBezTo>
                    <a:pt x="821" y="49"/>
                    <a:pt x="819" y="47"/>
                    <a:pt x="819" y="47"/>
                  </a:cubicBezTo>
                  <a:cubicBezTo>
                    <a:pt x="818" y="47"/>
                    <a:pt x="817" y="49"/>
                    <a:pt x="817" y="49"/>
                  </a:cubicBezTo>
                  <a:cubicBezTo>
                    <a:pt x="816" y="50"/>
                    <a:pt x="816" y="51"/>
                    <a:pt x="815" y="51"/>
                  </a:cubicBezTo>
                  <a:cubicBezTo>
                    <a:pt x="815" y="52"/>
                    <a:pt x="814" y="53"/>
                    <a:pt x="814" y="54"/>
                  </a:cubicBezTo>
                  <a:cubicBezTo>
                    <a:pt x="813" y="54"/>
                    <a:pt x="812" y="56"/>
                    <a:pt x="812" y="56"/>
                  </a:cubicBezTo>
                  <a:cubicBezTo>
                    <a:pt x="811" y="56"/>
                    <a:pt x="810" y="54"/>
                    <a:pt x="810" y="54"/>
                  </a:cubicBezTo>
                  <a:cubicBezTo>
                    <a:pt x="809" y="54"/>
                    <a:pt x="809" y="56"/>
                    <a:pt x="808" y="56"/>
                  </a:cubicBezTo>
                  <a:cubicBezTo>
                    <a:pt x="808" y="57"/>
                    <a:pt x="806" y="55"/>
                    <a:pt x="806" y="55"/>
                  </a:cubicBezTo>
                  <a:cubicBezTo>
                    <a:pt x="805" y="55"/>
                    <a:pt x="804" y="53"/>
                    <a:pt x="803" y="53"/>
                  </a:cubicBezTo>
                  <a:cubicBezTo>
                    <a:pt x="803" y="53"/>
                    <a:pt x="805" y="51"/>
                    <a:pt x="805" y="51"/>
                  </a:cubicBezTo>
                  <a:cubicBezTo>
                    <a:pt x="806" y="50"/>
                    <a:pt x="806" y="49"/>
                    <a:pt x="807" y="49"/>
                  </a:cubicBezTo>
                  <a:cubicBezTo>
                    <a:pt x="807" y="48"/>
                    <a:pt x="808" y="47"/>
                    <a:pt x="809" y="46"/>
                  </a:cubicBezTo>
                  <a:cubicBezTo>
                    <a:pt x="808" y="46"/>
                    <a:pt x="807" y="45"/>
                    <a:pt x="806" y="45"/>
                  </a:cubicBezTo>
                  <a:cubicBezTo>
                    <a:pt x="806" y="45"/>
                    <a:pt x="805" y="47"/>
                    <a:pt x="805" y="47"/>
                  </a:cubicBezTo>
                  <a:cubicBezTo>
                    <a:pt x="804" y="47"/>
                    <a:pt x="803" y="45"/>
                    <a:pt x="802" y="45"/>
                  </a:cubicBezTo>
                  <a:cubicBezTo>
                    <a:pt x="802" y="45"/>
                    <a:pt x="801" y="47"/>
                    <a:pt x="801" y="47"/>
                  </a:cubicBezTo>
                  <a:cubicBezTo>
                    <a:pt x="800" y="48"/>
                    <a:pt x="800" y="49"/>
                    <a:pt x="799" y="50"/>
                  </a:cubicBezTo>
                  <a:cubicBezTo>
                    <a:pt x="798" y="50"/>
                    <a:pt x="798" y="51"/>
                    <a:pt x="797" y="52"/>
                  </a:cubicBezTo>
                  <a:cubicBezTo>
                    <a:pt x="797" y="51"/>
                    <a:pt x="796" y="51"/>
                    <a:pt x="795" y="50"/>
                  </a:cubicBezTo>
                  <a:cubicBezTo>
                    <a:pt x="795" y="50"/>
                    <a:pt x="793" y="48"/>
                    <a:pt x="793" y="48"/>
                  </a:cubicBezTo>
                  <a:cubicBezTo>
                    <a:pt x="792" y="49"/>
                    <a:pt x="792" y="50"/>
                    <a:pt x="791" y="51"/>
                  </a:cubicBezTo>
                  <a:cubicBezTo>
                    <a:pt x="793" y="52"/>
                    <a:pt x="794" y="53"/>
                    <a:pt x="796" y="54"/>
                  </a:cubicBezTo>
                  <a:cubicBezTo>
                    <a:pt x="796" y="55"/>
                    <a:pt x="797" y="55"/>
                    <a:pt x="798" y="56"/>
                  </a:cubicBezTo>
                  <a:cubicBezTo>
                    <a:pt x="799" y="56"/>
                    <a:pt x="799" y="57"/>
                    <a:pt x="800" y="58"/>
                  </a:cubicBezTo>
                  <a:cubicBezTo>
                    <a:pt x="800" y="58"/>
                    <a:pt x="802" y="59"/>
                    <a:pt x="802" y="59"/>
                  </a:cubicBezTo>
                  <a:cubicBezTo>
                    <a:pt x="802" y="59"/>
                    <a:pt x="804" y="57"/>
                    <a:pt x="804" y="57"/>
                  </a:cubicBezTo>
                  <a:cubicBezTo>
                    <a:pt x="804" y="57"/>
                    <a:pt x="806" y="58"/>
                    <a:pt x="806" y="59"/>
                  </a:cubicBezTo>
                  <a:cubicBezTo>
                    <a:pt x="806" y="59"/>
                    <a:pt x="805" y="61"/>
                    <a:pt x="805" y="61"/>
                  </a:cubicBezTo>
                  <a:cubicBezTo>
                    <a:pt x="804" y="61"/>
                    <a:pt x="803" y="63"/>
                    <a:pt x="803" y="63"/>
                  </a:cubicBezTo>
                  <a:cubicBezTo>
                    <a:pt x="802" y="63"/>
                    <a:pt x="801" y="62"/>
                    <a:pt x="801" y="61"/>
                  </a:cubicBezTo>
                  <a:cubicBezTo>
                    <a:pt x="800" y="62"/>
                    <a:pt x="799" y="63"/>
                    <a:pt x="799" y="64"/>
                  </a:cubicBezTo>
                  <a:cubicBezTo>
                    <a:pt x="799" y="64"/>
                    <a:pt x="797" y="66"/>
                    <a:pt x="797" y="66"/>
                  </a:cubicBezTo>
                  <a:cubicBezTo>
                    <a:pt x="796" y="66"/>
                    <a:pt x="796" y="64"/>
                    <a:pt x="795" y="64"/>
                  </a:cubicBezTo>
                  <a:cubicBezTo>
                    <a:pt x="795" y="64"/>
                    <a:pt x="793" y="67"/>
                    <a:pt x="793" y="66"/>
                  </a:cubicBezTo>
                  <a:cubicBezTo>
                    <a:pt x="793" y="66"/>
                    <a:pt x="791" y="65"/>
                    <a:pt x="791" y="65"/>
                  </a:cubicBezTo>
                  <a:cubicBezTo>
                    <a:pt x="791" y="64"/>
                    <a:pt x="793" y="63"/>
                    <a:pt x="793" y="63"/>
                  </a:cubicBezTo>
                  <a:cubicBezTo>
                    <a:pt x="793" y="62"/>
                    <a:pt x="795" y="60"/>
                    <a:pt x="794" y="60"/>
                  </a:cubicBezTo>
                  <a:cubicBezTo>
                    <a:pt x="794" y="60"/>
                    <a:pt x="792" y="59"/>
                    <a:pt x="792" y="59"/>
                  </a:cubicBezTo>
                  <a:cubicBezTo>
                    <a:pt x="792" y="59"/>
                    <a:pt x="791" y="61"/>
                    <a:pt x="791" y="61"/>
                  </a:cubicBezTo>
                  <a:cubicBezTo>
                    <a:pt x="790" y="61"/>
                    <a:pt x="789" y="60"/>
                    <a:pt x="788" y="59"/>
                  </a:cubicBezTo>
                  <a:cubicBezTo>
                    <a:pt x="788" y="59"/>
                    <a:pt x="786" y="58"/>
                    <a:pt x="786" y="57"/>
                  </a:cubicBezTo>
                  <a:cubicBezTo>
                    <a:pt x="786" y="57"/>
                    <a:pt x="788" y="55"/>
                    <a:pt x="788" y="55"/>
                  </a:cubicBezTo>
                  <a:cubicBezTo>
                    <a:pt x="788" y="54"/>
                    <a:pt x="789" y="54"/>
                    <a:pt x="789" y="53"/>
                  </a:cubicBezTo>
                  <a:cubicBezTo>
                    <a:pt x="790" y="52"/>
                    <a:pt x="791" y="51"/>
                    <a:pt x="791" y="51"/>
                  </a:cubicBezTo>
                  <a:cubicBezTo>
                    <a:pt x="791" y="50"/>
                    <a:pt x="789" y="49"/>
                    <a:pt x="789" y="49"/>
                  </a:cubicBezTo>
                  <a:cubicBezTo>
                    <a:pt x="789" y="48"/>
                    <a:pt x="791" y="47"/>
                    <a:pt x="791" y="47"/>
                  </a:cubicBezTo>
                  <a:cubicBezTo>
                    <a:pt x="791" y="46"/>
                    <a:pt x="788" y="46"/>
                    <a:pt x="788" y="45"/>
                  </a:cubicBezTo>
                  <a:cubicBezTo>
                    <a:pt x="788" y="46"/>
                    <a:pt x="787" y="47"/>
                    <a:pt x="787" y="47"/>
                  </a:cubicBezTo>
                  <a:cubicBezTo>
                    <a:pt x="786" y="48"/>
                    <a:pt x="785" y="49"/>
                    <a:pt x="785" y="50"/>
                  </a:cubicBezTo>
                  <a:cubicBezTo>
                    <a:pt x="785" y="50"/>
                    <a:pt x="787" y="51"/>
                    <a:pt x="787" y="51"/>
                  </a:cubicBezTo>
                  <a:cubicBezTo>
                    <a:pt x="787" y="52"/>
                    <a:pt x="786" y="53"/>
                    <a:pt x="786" y="53"/>
                  </a:cubicBezTo>
                  <a:cubicBezTo>
                    <a:pt x="785" y="54"/>
                    <a:pt x="784" y="52"/>
                    <a:pt x="783" y="52"/>
                  </a:cubicBezTo>
                  <a:cubicBezTo>
                    <a:pt x="782" y="53"/>
                    <a:pt x="781" y="55"/>
                    <a:pt x="780" y="56"/>
                  </a:cubicBezTo>
                  <a:cubicBezTo>
                    <a:pt x="778" y="55"/>
                    <a:pt x="777" y="54"/>
                    <a:pt x="775" y="53"/>
                  </a:cubicBezTo>
                  <a:cubicBezTo>
                    <a:pt x="777" y="51"/>
                    <a:pt x="778" y="50"/>
                    <a:pt x="779" y="48"/>
                  </a:cubicBezTo>
                  <a:cubicBezTo>
                    <a:pt x="779" y="48"/>
                    <a:pt x="780" y="50"/>
                    <a:pt x="781" y="50"/>
                  </a:cubicBezTo>
                  <a:cubicBezTo>
                    <a:pt x="781" y="50"/>
                    <a:pt x="783" y="48"/>
                    <a:pt x="783" y="48"/>
                  </a:cubicBezTo>
                  <a:cubicBezTo>
                    <a:pt x="783" y="48"/>
                    <a:pt x="781" y="46"/>
                    <a:pt x="781" y="46"/>
                  </a:cubicBezTo>
                  <a:cubicBezTo>
                    <a:pt x="780" y="46"/>
                    <a:pt x="782" y="44"/>
                    <a:pt x="782" y="44"/>
                  </a:cubicBezTo>
                  <a:cubicBezTo>
                    <a:pt x="782" y="43"/>
                    <a:pt x="780" y="43"/>
                    <a:pt x="780" y="42"/>
                  </a:cubicBezTo>
                  <a:cubicBezTo>
                    <a:pt x="779" y="44"/>
                    <a:pt x="778" y="45"/>
                    <a:pt x="777" y="47"/>
                  </a:cubicBezTo>
                  <a:cubicBezTo>
                    <a:pt x="776" y="47"/>
                    <a:pt x="776" y="48"/>
                    <a:pt x="775" y="49"/>
                  </a:cubicBezTo>
                  <a:cubicBezTo>
                    <a:pt x="775" y="49"/>
                    <a:pt x="773" y="47"/>
                    <a:pt x="773" y="47"/>
                  </a:cubicBezTo>
                  <a:cubicBezTo>
                    <a:pt x="772" y="47"/>
                    <a:pt x="771" y="49"/>
                    <a:pt x="771" y="49"/>
                  </a:cubicBezTo>
                  <a:cubicBezTo>
                    <a:pt x="771" y="50"/>
                    <a:pt x="770" y="52"/>
                    <a:pt x="769" y="52"/>
                  </a:cubicBezTo>
                  <a:cubicBezTo>
                    <a:pt x="769" y="52"/>
                    <a:pt x="767" y="50"/>
                    <a:pt x="767" y="50"/>
                  </a:cubicBezTo>
                  <a:cubicBezTo>
                    <a:pt x="767" y="50"/>
                    <a:pt x="765" y="48"/>
                    <a:pt x="765" y="48"/>
                  </a:cubicBezTo>
                  <a:cubicBezTo>
                    <a:pt x="765" y="48"/>
                    <a:pt x="763" y="50"/>
                    <a:pt x="763" y="50"/>
                  </a:cubicBezTo>
                  <a:cubicBezTo>
                    <a:pt x="763" y="51"/>
                    <a:pt x="765" y="52"/>
                    <a:pt x="765" y="52"/>
                  </a:cubicBezTo>
                  <a:cubicBezTo>
                    <a:pt x="765" y="53"/>
                    <a:pt x="764" y="54"/>
                    <a:pt x="764" y="54"/>
                  </a:cubicBezTo>
                  <a:cubicBezTo>
                    <a:pt x="763" y="55"/>
                    <a:pt x="763" y="56"/>
                    <a:pt x="762" y="57"/>
                  </a:cubicBezTo>
                  <a:cubicBezTo>
                    <a:pt x="762" y="57"/>
                    <a:pt x="760" y="55"/>
                    <a:pt x="760" y="55"/>
                  </a:cubicBezTo>
                  <a:cubicBezTo>
                    <a:pt x="759" y="55"/>
                    <a:pt x="758" y="57"/>
                    <a:pt x="758" y="57"/>
                  </a:cubicBezTo>
                  <a:cubicBezTo>
                    <a:pt x="758" y="58"/>
                    <a:pt x="756" y="59"/>
                    <a:pt x="756" y="59"/>
                  </a:cubicBezTo>
                  <a:cubicBezTo>
                    <a:pt x="756" y="60"/>
                    <a:pt x="759" y="61"/>
                    <a:pt x="758" y="61"/>
                  </a:cubicBezTo>
                  <a:cubicBezTo>
                    <a:pt x="758" y="62"/>
                    <a:pt x="757" y="63"/>
                    <a:pt x="757" y="63"/>
                  </a:cubicBezTo>
                  <a:cubicBezTo>
                    <a:pt x="756" y="64"/>
                    <a:pt x="756" y="65"/>
                    <a:pt x="755" y="66"/>
                  </a:cubicBezTo>
                  <a:cubicBezTo>
                    <a:pt x="755" y="66"/>
                    <a:pt x="753" y="64"/>
                    <a:pt x="753" y="64"/>
                  </a:cubicBezTo>
                  <a:cubicBezTo>
                    <a:pt x="753" y="64"/>
                    <a:pt x="754" y="62"/>
                    <a:pt x="755" y="62"/>
                  </a:cubicBezTo>
                  <a:cubicBezTo>
                    <a:pt x="755" y="61"/>
                    <a:pt x="756" y="60"/>
                    <a:pt x="756" y="59"/>
                  </a:cubicBezTo>
                  <a:cubicBezTo>
                    <a:pt x="756" y="59"/>
                    <a:pt x="754" y="58"/>
                    <a:pt x="754" y="58"/>
                  </a:cubicBezTo>
                  <a:cubicBezTo>
                    <a:pt x="754" y="57"/>
                    <a:pt x="756" y="56"/>
                    <a:pt x="756" y="55"/>
                  </a:cubicBezTo>
                  <a:cubicBezTo>
                    <a:pt x="756" y="55"/>
                    <a:pt x="754" y="54"/>
                    <a:pt x="753" y="54"/>
                  </a:cubicBezTo>
                  <a:cubicBezTo>
                    <a:pt x="753" y="53"/>
                    <a:pt x="752" y="53"/>
                    <a:pt x="751" y="52"/>
                  </a:cubicBezTo>
                  <a:cubicBezTo>
                    <a:pt x="751" y="53"/>
                    <a:pt x="749" y="54"/>
                    <a:pt x="750" y="54"/>
                  </a:cubicBezTo>
                  <a:cubicBezTo>
                    <a:pt x="750" y="55"/>
                    <a:pt x="752" y="55"/>
                    <a:pt x="752" y="56"/>
                  </a:cubicBezTo>
                  <a:cubicBezTo>
                    <a:pt x="752" y="56"/>
                    <a:pt x="750" y="58"/>
                    <a:pt x="750" y="58"/>
                  </a:cubicBezTo>
                  <a:cubicBezTo>
                    <a:pt x="750" y="58"/>
                    <a:pt x="748" y="56"/>
                    <a:pt x="748" y="57"/>
                  </a:cubicBezTo>
                  <a:cubicBezTo>
                    <a:pt x="747" y="57"/>
                    <a:pt x="747" y="59"/>
                    <a:pt x="746" y="59"/>
                  </a:cubicBezTo>
                  <a:cubicBezTo>
                    <a:pt x="747" y="59"/>
                    <a:pt x="748" y="61"/>
                    <a:pt x="748" y="60"/>
                  </a:cubicBezTo>
                  <a:cubicBezTo>
                    <a:pt x="748" y="61"/>
                    <a:pt x="747" y="63"/>
                    <a:pt x="747" y="63"/>
                  </a:cubicBezTo>
                  <a:cubicBezTo>
                    <a:pt x="746" y="63"/>
                    <a:pt x="745" y="61"/>
                    <a:pt x="744" y="61"/>
                  </a:cubicBezTo>
                  <a:cubicBezTo>
                    <a:pt x="744" y="61"/>
                    <a:pt x="742" y="60"/>
                    <a:pt x="742" y="59"/>
                  </a:cubicBezTo>
                  <a:cubicBezTo>
                    <a:pt x="742" y="59"/>
                    <a:pt x="744" y="58"/>
                    <a:pt x="744" y="57"/>
                  </a:cubicBezTo>
                  <a:cubicBezTo>
                    <a:pt x="744" y="56"/>
                    <a:pt x="742" y="56"/>
                    <a:pt x="742" y="55"/>
                  </a:cubicBezTo>
                  <a:cubicBezTo>
                    <a:pt x="742" y="55"/>
                    <a:pt x="744" y="54"/>
                    <a:pt x="743" y="53"/>
                  </a:cubicBezTo>
                  <a:cubicBezTo>
                    <a:pt x="743" y="52"/>
                    <a:pt x="742" y="52"/>
                    <a:pt x="741" y="51"/>
                  </a:cubicBezTo>
                  <a:cubicBezTo>
                    <a:pt x="740" y="53"/>
                    <a:pt x="739" y="54"/>
                    <a:pt x="738" y="56"/>
                  </a:cubicBezTo>
                  <a:cubicBezTo>
                    <a:pt x="737" y="57"/>
                    <a:pt x="736" y="57"/>
                    <a:pt x="736" y="58"/>
                  </a:cubicBezTo>
                  <a:cubicBezTo>
                    <a:pt x="736" y="58"/>
                    <a:pt x="738" y="59"/>
                    <a:pt x="738" y="60"/>
                  </a:cubicBezTo>
                  <a:cubicBezTo>
                    <a:pt x="738" y="60"/>
                    <a:pt x="737" y="62"/>
                    <a:pt x="737" y="62"/>
                  </a:cubicBezTo>
                  <a:cubicBezTo>
                    <a:pt x="736" y="63"/>
                    <a:pt x="735" y="64"/>
                    <a:pt x="735" y="64"/>
                  </a:cubicBezTo>
                  <a:cubicBezTo>
                    <a:pt x="732" y="62"/>
                    <a:pt x="729" y="60"/>
                    <a:pt x="726" y="57"/>
                  </a:cubicBezTo>
                  <a:cubicBezTo>
                    <a:pt x="727" y="57"/>
                    <a:pt x="727" y="55"/>
                    <a:pt x="728" y="55"/>
                  </a:cubicBezTo>
                  <a:cubicBezTo>
                    <a:pt x="728" y="55"/>
                    <a:pt x="729" y="57"/>
                    <a:pt x="730" y="57"/>
                  </a:cubicBezTo>
                  <a:cubicBezTo>
                    <a:pt x="730" y="57"/>
                    <a:pt x="731" y="55"/>
                    <a:pt x="732" y="55"/>
                  </a:cubicBezTo>
                  <a:cubicBezTo>
                    <a:pt x="732" y="54"/>
                    <a:pt x="733" y="53"/>
                    <a:pt x="733" y="52"/>
                  </a:cubicBezTo>
                  <a:cubicBezTo>
                    <a:pt x="734" y="52"/>
                    <a:pt x="734" y="51"/>
                    <a:pt x="735" y="50"/>
                  </a:cubicBezTo>
                  <a:cubicBezTo>
                    <a:pt x="735" y="50"/>
                    <a:pt x="737" y="49"/>
                    <a:pt x="737" y="48"/>
                  </a:cubicBezTo>
                  <a:cubicBezTo>
                    <a:pt x="737" y="48"/>
                    <a:pt x="735" y="47"/>
                    <a:pt x="734" y="46"/>
                  </a:cubicBezTo>
                  <a:cubicBezTo>
                    <a:pt x="734" y="47"/>
                    <a:pt x="733" y="48"/>
                    <a:pt x="733" y="49"/>
                  </a:cubicBezTo>
                  <a:cubicBezTo>
                    <a:pt x="733" y="49"/>
                    <a:pt x="731" y="51"/>
                    <a:pt x="731" y="51"/>
                  </a:cubicBezTo>
                  <a:cubicBezTo>
                    <a:pt x="731" y="51"/>
                    <a:pt x="729" y="49"/>
                    <a:pt x="729" y="49"/>
                  </a:cubicBezTo>
                  <a:cubicBezTo>
                    <a:pt x="729" y="49"/>
                    <a:pt x="731" y="47"/>
                    <a:pt x="731" y="47"/>
                  </a:cubicBezTo>
                  <a:cubicBezTo>
                    <a:pt x="730" y="47"/>
                    <a:pt x="729" y="45"/>
                    <a:pt x="728" y="45"/>
                  </a:cubicBezTo>
                  <a:cubicBezTo>
                    <a:pt x="728" y="45"/>
                    <a:pt x="727" y="47"/>
                    <a:pt x="727" y="47"/>
                  </a:cubicBezTo>
                  <a:cubicBezTo>
                    <a:pt x="726" y="47"/>
                    <a:pt x="725" y="46"/>
                    <a:pt x="724" y="46"/>
                  </a:cubicBezTo>
                  <a:cubicBezTo>
                    <a:pt x="724" y="46"/>
                    <a:pt x="723" y="44"/>
                    <a:pt x="722" y="44"/>
                  </a:cubicBezTo>
                  <a:cubicBezTo>
                    <a:pt x="722" y="44"/>
                    <a:pt x="721" y="46"/>
                    <a:pt x="720" y="46"/>
                  </a:cubicBezTo>
                  <a:cubicBezTo>
                    <a:pt x="720" y="46"/>
                    <a:pt x="719" y="44"/>
                    <a:pt x="718" y="44"/>
                  </a:cubicBezTo>
                  <a:cubicBezTo>
                    <a:pt x="718" y="45"/>
                    <a:pt x="717" y="47"/>
                    <a:pt x="716" y="47"/>
                  </a:cubicBezTo>
                  <a:cubicBezTo>
                    <a:pt x="716" y="47"/>
                    <a:pt x="715" y="45"/>
                    <a:pt x="714" y="45"/>
                  </a:cubicBezTo>
                  <a:cubicBezTo>
                    <a:pt x="714" y="45"/>
                    <a:pt x="713" y="47"/>
                    <a:pt x="713" y="47"/>
                  </a:cubicBezTo>
                  <a:cubicBezTo>
                    <a:pt x="713" y="48"/>
                    <a:pt x="715" y="48"/>
                    <a:pt x="715" y="49"/>
                  </a:cubicBezTo>
                  <a:cubicBezTo>
                    <a:pt x="715" y="50"/>
                    <a:pt x="713" y="50"/>
                    <a:pt x="713" y="51"/>
                  </a:cubicBezTo>
                  <a:cubicBezTo>
                    <a:pt x="715" y="52"/>
                    <a:pt x="716" y="53"/>
                    <a:pt x="718" y="55"/>
                  </a:cubicBezTo>
                  <a:cubicBezTo>
                    <a:pt x="718" y="55"/>
                    <a:pt x="719" y="56"/>
                    <a:pt x="720" y="56"/>
                  </a:cubicBezTo>
                  <a:cubicBezTo>
                    <a:pt x="719" y="58"/>
                    <a:pt x="717" y="59"/>
                    <a:pt x="716" y="61"/>
                  </a:cubicBezTo>
                  <a:cubicBezTo>
                    <a:pt x="715" y="60"/>
                    <a:pt x="713" y="58"/>
                    <a:pt x="712" y="57"/>
                  </a:cubicBezTo>
                  <a:cubicBezTo>
                    <a:pt x="712" y="57"/>
                    <a:pt x="714" y="56"/>
                    <a:pt x="714" y="55"/>
                  </a:cubicBezTo>
                  <a:cubicBezTo>
                    <a:pt x="714" y="55"/>
                    <a:pt x="712" y="54"/>
                    <a:pt x="711" y="53"/>
                  </a:cubicBezTo>
                  <a:cubicBezTo>
                    <a:pt x="711" y="53"/>
                    <a:pt x="710" y="52"/>
                    <a:pt x="709" y="52"/>
                  </a:cubicBezTo>
                  <a:cubicBezTo>
                    <a:pt x="708" y="53"/>
                    <a:pt x="707" y="55"/>
                    <a:pt x="706" y="56"/>
                  </a:cubicBezTo>
                  <a:cubicBezTo>
                    <a:pt x="705" y="57"/>
                    <a:pt x="705" y="58"/>
                    <a:pt x="704" y="58"/>
                  </a:cubicBezTo>
                  <a:cubicBezTo>
                    <a:pt x="704" y="58"/>
                    <a:pt x="702" y="57"/>
                    <a:pt x="702" y="57"/>
                  </a:cubicBezTo>
                  <a:cubicBezTo>
                    <a:pt x="702" y="56"/>
                    <a:pt x="700" y="55"/>
                    <a:pt x="700" y="55"/>
                  </a:cubicBezTo>
                  <a:cubicBezTo>
                    <a:pt x="699" y="55"/>
                    <a:pt x="698" y="57"/>
                    <a:pt x="698" y="57"/>
                  </a:cubicBezTo>
                  <a:cubicBezTo>
                    <a:pt x="698" y="57"/>
                    <a:pt x="696" y="56"/>
                    <a:pt x="696" y="56"/>
                  </a:cubicBezTo>
                  <a:cubicBezTo>
                    <a:pt x="696" y="55"/>
                    <a:pt x="697" y="53"/>
                    <a:pt x="697" y="53"/>
                  </a:cubicBezTo>
                  <a:cubicBezTo>
                    <a:pt x="698" y="53"/>
                    <a:pt x="699" y="55"/>
                    <a:pt x="700" y="55"/>
                  </a:cubicBezTo>
                  <a:cubicBezTo>
                    <a:pt x="700" y="54"/>
                    <a:pt x="701" y="53"/>
                    <a:pt x="701" y="53"/>
                  </a:cubicBezTo>
                  <a:cubicBezTo>
                    <a:pt x="701" y="52"/>
                    <a:pt x="699" y="51"/>
                    <a:pt x="699" y="51"/>
                  </a:cubicBezTo>
                  <a:cubicBezTo>
                    <a:pt x="699" y="50"/>
                    <a:pt x="697" y="50"/>
                    <a:pt x="697" y="49"/>
                  </a:cubicBezTo>
                  <a:cubicBezTo>
                    <a:pt x="696" y="49"/>
                    <a:pt x="695" y="48"/>
                    <a:pt x="695" y="48"/>
                  </a:cubicBezTo>
                  <a:cubicBezTo>
                    <a:pt x="694" y="47"/>
                    <a:pt x="693" y="47"/>
                    <a:pt x="692" y="46"/>
                  </a:cubicBezTo>
                  <a:cubicBezTo>
                    <a:pt x="692" y="47"/>
                    <a:pt x="691" y="47"/>
                    <a:pt x="691" y="48"/>
                  </a:cubicBezTo>
                  <a:cubicBezTo>
                    <a:pt x="690" y="48"/>
                    <a:pt x="689" y="50"/>
                    <a:pt x="689" y="50"/>
                  </a:cubicBezTo>
                  <a:cubicBezTo>
                    <a:pt x="689" y="51"/>
                    <a:pt x="691" y="52"/>
                    <a:pt x="691" y="52"/>
                  </a:cubicBezTo>
                  <a:cubicBezTo>
                    <a:pt x="691" y="52"/>
                    <a:pt x="690" y="54"/>
                    <a:pt x="689" y="54"/>
                  </a:cubicBezTo>
                  <a:cubicBezTo>
                    <a:pt x="689" y="54"/>
                    <a:pt x="688" y="53"/>
                    <a:pt x="687" y="53"/>
                  </a:cubicBezTo>
                  <a:cubicBezTo>
                    <a:pt x="686" y="52"/>
                    <a:pt x="686" y="51"/>
                    <a:pt x="685" y="51"/>
                  </a:cubicBezTo>
                  <a:cubicBezTo>
                    <a:pt x="685" y="51"/>
                    <a:pt x="683" y="49"/>
                    <a:pt x="683" y="49"/>
                  </a:cubicBezTo>
                  <a:cubicBezTo>
                    <a:pt x="682" y="49"/>
                    <a:pt x="681" y="51"/>
                    <a:pt x="681" y="51"/>
                  </a:cubicBezTo>
                  <a:cubicBezTo>
                    <a:pt x="680" y="52"/>
                    <a:pt x="680" y="53"/>
                    <a:pt x="679" y="54"/>
                  </a:cubicBezTo>
                  <a:cubicBezTo>
                    <a:pt x="679" y="54"/>
                    <a:pt x="678" y="56"/>
                    <a:pt x="678" y="56"/>
                  </a:cubicBezTo>
                  <a:cubicBezTo>
                    <a:pt x="677" y="56"/>
                    <a:pt x="676" y="54"/>
                    <a:pt x="675" y="54"/>
                  </a:cubicBezTo>
                  <a:cubicBezTo>
                    <a:pt x="675" y="54"/>
                    <a:pt x="674" y="53"/>
                    <a:pt x="673" y="53"/>
                  </a:cubicBezTo>
                  <a:cubicBezTo>
                    <a:pt x="673" y="52"/>
                    <a:pt x="672" y="55"/>
                    <a:pt x="671" y="55"/>
                  </a:cubicBezTo>
                  <a:cubicBezTo>
                    <a:pt x="671" y="55"/>
                    <a:pt x="670" y="53"/>
                    <a:pt x="669" y="53"/>
                  </a:cubicBezTo>
                  <a:cubicBezTo>
                    <a:pt x="669" y="54"/>
                    <a:pt x="668" y="55"/>
                    <a:pt x="668" y="55"/>
                  </a:cubicBezTo>
                  <a:cubicBezTo>
                    <a:pt x="668" y="55"/>
                    <a:pt x="665" y="54"/>
                    <a:pt x="665" y="54"/>
                  </a:cubicBezTo>
                  <a:cubicBezTo>
                    <a:pt x="665" y="53"/>
                    <a:pt x="667" y="52"/>
                    <a:pt x="667" y="51"/>
                  </a:cubicBezTo>
                  <a:cubicBezTo>
                    <a:pt x="667" y="51"/>
                    <a:pt x="668" y="50"/>
                    <a:pt x="669" y="49"/>
                  </a:cubicBezTo>
                  <a:cubicBezTo>
                    <a:pt x="669" y="49"/>
                    <a:pt x="670" y="47"/>
                    <a:pt x="670" y="47"/>
                  </a:cubicBezTo>
                  <a:cubicBezTo>
                    <a:pt x="670" y="46"/>
                    <a:pt x="668" y="46"/>
                    <a:pt x="668" y="45"/>
                  </a:cubicBezTo>
                  <a:cubicBezTo>
                    <a:pt x="668" y="45"/>
                    <a:pt x="670" y="43"/>
                    <a:pt x="670" y="43"/>
                  </a:cubicBezTo>
                  <a:cubicBezTo>
                    <a:pt x="670" y="42"/>
                    <a:pt x="668" y="42"/>
                    <a:pt x="668" y="41"/>
                  </a:cubicBezTo>
                  <a:cubicBezTo>
                    <a:pt x="668" y="41"/>
                    <a:pt x="666" y="40"/>
                    <a:pt x="665" y="40"/>
                  </a:cubicBezTo>
                  <a:cubicBezTo>
                    <a:pt x="665" y="40"/>
                    <a:pt x="664" y="41"/>
                    <a:pt x="664" y="42"/>
                  </a:cubicBezTo>
                  <a:cubicBezTo>
                    <a:pt x="664" y="42"/>
                    <a:pt x="666" y="43"/>
                    <a:pt x="666" y="43"/>
                  </a:cubicBezTo>
                  <a:cubicBezTo>
                    <a:pt x="666" y="44"/>
                    <a:pt x="665" y="45"/>
                    <a:pt x="664" y="46"/>
                  </a:cubicBezTo>
                  <a:cubicBezTo>
                    <a:pt x="664" y="46"/>
                    <a:pt x="663" y="47"/>
                    <a:pt x="663" y="48"/>
                  </a:cubicBezTo>
                  <a:cubicBezTo>
                    <a:pt x="662" y="48"/>
                    <a:pt x="665" y="49"/>
                    <a:pt x="665" y="50"/>
                  </a:cubicBezTo>
                  <a:cubicBezTo>
                    <a:pt x="665" y="50"/>
                    <a:pt x="663" y="51"/>
                    <a:pt x="663" y="52"/>
                  </a:cubicBezTo>
                  <a:cubicBezTo>
                    <a:pt x="663" y="53"/>
                    <a:pt x="661" y="53"/>
                    <a:pt x="661" y="54"/>
                  </a:cubicBezTo>
                  <a:cubicBezTo>
                    <a:pt x="661" y="55"/>
                    <a:pt x="663" y="55"/>
                    <a:pt x="664" y="56"/>
                  </a:cubicBezTo>
                  <a:cubicBezTo>
                    <a:pt x="662" y="57"/>
                    <a:pt x="661" y="59"/>
                    <a:pt x="660" y="60"/>
                  </a:cubicBezTo>
                  <a:cubicBezTo>
                    <a:pt x="660" y="61"/>
                    <a:pt x="659" y="62"/>
                    <a:pt x="659" y="63"/>
                  </a:cubicBezTo>
                  <a:cubicBezTo>
                    <a:pt x="657" y="61"/>
                    <a:pt x="656" y="60"/>
                    <a:pt x="654" y="59"/>
                  </a:cubicBezTo>
                  <a:cubicBezTo>
                    <a:pt x="655" y="58"/>
                    <a:pt x="655" y="58"/>
                    <a:pt x="656" y="57"/>
                  </a:cubicBezTo>
                  <a:cubicBezTo>
                    <a:pt x="656" y="56"/>
                    <a:pt x="657" y="55"/>
                    <a:pt x="657" y="55"/>
                  </a:cubicBezTo>
                  <a:cubicBezTo>
                    <a:pt x="657" y="54"/>
                    <a:pt x="655" y="53"/>
                    <a:pt x="655" y="53"/>
                  </a:cubicBezTo>
                  <a:cubicBezTo>
                    <a:pt x="655" y="53"/>
                    <a:pt x="653" y="52"/>
                    <a:pt x="653" y="51"/>
                  </a:cubicBezTo>
                  <a:cubicBezTo>
                    <a:pt x="653" y="51"/>
                    <a:pt x="655" y="50"/>
                    <a:pt x="655" y="49"/>
                  </a:cubicBezTo>
                  <a:cubicBezTo>
                    <a:pt x="654" y="48"/>
                    <a:pt x="653" y="48"/>
                    <a:pt x="652" y="47"/>
                  </a:cubicBezTo>
                  <a:cubicBezTo>
                    <a:pt x="652" y="47"/>
                    <a:pt x="651" y="46"/>
                    <a:pt x="650" y="46"/>
                  </a:cubicBezTo>
                  <a:cubicBezTo>
                    <a:pt x="650" y="46"/>
                    <a:pt x="649" y="47"/>
                    <a:pt x="649" y="48"/>
                  </a:cubicBezTo>
                  <a:cubicBezTo>
                    <a:pt x="648" y="48"/>
                    <a:pt x="647" y="50"/>
                    <a:pt x="647" y="50"/>
                  </a:cubicBezTo>
                  <a:cubicBezTo>
                    <a:pt x="647" y="50"/>
                    <a:pt x="649" y="51"/>
                    <a:pt x="649" y="52"/>
                  </a:cubicBezTo>
                  <a:cubicBezTo>
                    <a:pt x="649" y="52"/>
                    <a:pt x="648" y="53"/>
                    <a:pt x="647" y="54"/>
                  </a:cubicBezTo>
                  <a:cubicBezTo>
                    <a:pt x="647" y="54"/>
                    <a:pt x="646" y="56"/>
                    <a:pt x="646" y="56"/>
                  </a:cubicBezTo>
                  <a:cubicBezTo>
                    <a:pt x="646" y="57"/>
                    <a:pt x="648" y="57"/>
                    <a:pt x="648" y="58"/>
                  </a:cubicBezTo>
                  <a:cubicBezTo>
                    <a:pt x="648" y="59"/>
                    <a:pt x="646" y="59"/>
                    <a:pt x="646" y="60"/>
                  </a:cubicBezTo>
                  <a:cubicBezTo>
                    <a:pt x="646" y="60"/>
                    <a:pt x="644" y="59"/>
                    <a:pt x="644" y="58"/>
                  </a:cubicBezTo>
                  <a:cubicBezTo>
                    <a:pt x="644" y="58"/>
                    <a:pt x="646" y="57"/>
                    <a:pt x="646" y="56"/>
                  </a:cubicBezTo>
                  <a:cubicBezTo>
                    <a:pt x="645" y="56"/>
                    <a:pt x="644" y="55"/>
                    <a:pt x="643" y="55"/>
                  </a:cubicBezTo>
                  <a:cubicBezTo>
                    <a:pt x="643" y="54"/>
                    <a:pt x="642" y="53"/>
                    <a:pt x="641" y="53"/>
                  </a:cubicBezTo>
                  <a:cubicBezTo>
                    <a:pt x="641" y="53"/>
                    <a:pt x="639" y="51"/>
                    <a:pt x="639" y="51"/>
                  </a:cubicBezTo>
                  <a:cubicBezTo>
                    <a:pt x="638" y="51"/>
                    <a:pt x="638" y="53"/>
                    <a:pt x="637" y="53"/>
                  </a:cubicBezTo>
                  <a:cubicBezTo>
                    <a:pt x="637" y="53"/>
                    <a:pt x="636" y="51"/>
                    <a:pt x="635" y="52"/>
                  </a:cubicBezTo>
                  <a:cubicBezTo>
                    <a:pt x="634" y="52"/>
                    <a:pt x="634" y="54"/>
                    <a:pt x="633" y="54"/>
                  </a:cubicBezTo>
                  <a:cubicBezTo>
                    <a:pt x="634" y="55"/>
                    <a:pt x="635" y="55"/>
                    <a:pt x="636" y="56"/>
                  </a:cubicBezTo>
                  <a:cubicBezTo>
                    <a:pt x="636" y="56"/>
                    <a:pt x="634" y="57"/>
                    <a:pt x="634" y="58"/>
                  </a:cubicBezTo>
                  <a:cubicBezTo>
                    <a:pt x="633" y="58"/>
                    <a:pt x="632" y="59"/>
                    <a:pt x="632" y="60"/>
                  </a:cubicBezTo>
                  <a:cubicBezTo>
                    <a:pt x="632" y="60"/>
                    <a:pt x="634" y="61"/>
                    <a:pt x="634" y="62"/>
                  </a:cubicBezTo>
                  <a:cubicBezTo>
                    <a:pt x="634" y="62"/>
                    <a:pt x="633" y="64"/>
                    <a:pt x="633" y="64"/>
                  </a:cubicBezTo>
                  <a:cubicBezTo>
                    <a:pt x="632" y="65"/>
                    <a:pt x="631" y="65"/>
                    <a:pt x="631" y="66"/>
                  </a:cubicBezTo>
                  <a:cubicBezTo>
                    <a:pt x="631" y="66"/>
                    <a:pt x="629" y="65"/>
                    <a:pt x="629" y="64"/>
                  </a:cubicBezTo>
                  <a:cubicBezTo>
                    <a:pt x="629" y="64"/>
                    <a:pt x="631" y="63"/>
                    <a:pt x="630" y="62"/>
                  </a:cubicBezTo>
                  <a:cubicBezTo>
                    <a:pt x="630" y="62"/>
                    <a:pt x="628" y="61"/>
                    <a:pt x="628" y="61"/>
                  </a:cubicBezTo>
                  <a:cubicBezTo>
                    <a:pt x="628" y="60"/>
                    <a:pt x="626" y="60"/>
                    <a:pt x="626" y="59"/>
                  </a:cubicBezTo>
                  <a:cubicBezTo>
                    <a:pt x="626" y="58"/>
                    <a:pt x="628" y="57"/>
                    <a:pt x="628" y="57"/>
                  </a:cubicBezTo>
                  <a:cubicBezTo>
                    <a:pt x="628" y="56"/>
                    <a:pt x="629" y="55"/>
                    <a:pt x="629" y="54"/>
                  </a:cubicBezTo>
                  <a:cubicBezTo>
                    <a:pt x="629" y="54"/>
                    <a:pt x="627" y="53"/>
                    <a:pt x="627" y="53"/>
                  </a:cubicBezTo>
                  <a:cubicBezTo>
                    <a:pt x="627" y="52"/>
                    <a:pt x="629" y="51"/>
                    <a:pt x="629" y="50"/>
                  </a:cubicBezTo>
                  <a:cubicBezTo>
                    <a:pt x="629" y="50"/>
                    <a:pt x="627" y="49"/>
                    <a:pt x="627" y="49"/>
                  </a:cubicBezTo>
                  <a:cubicBezTo>
                    <a:pt x="626" y="48"/>
                    <a:pt x="625" y="48"/>
                    <a:pt x="624" y="47"/>
                  </a:cubicBezTo>
                  <a:cubicBezTo>
                    <a:pt x="624" y="48"/>
                    <a:pt x="623" y="49"/>
                    <a:pt x="623" y="49"/>
                  </a:cubicBezTo>
                  <a:cubicBezTo>
                    <a:pt x="623" y="50"/>
                    <a:pt x="625" y="51"/>
                    <a:pt x="625" y="51"/>
                  </a:cubicBezTo>
                  <a:cubicBezTo>
                    <a:pt x="625" y="52"/>
                    <a:pt x="624" y="53"/>
                    <a:pt x="623" y="53"/>
                  </a:cubicBezTo>
                  <a:cubicBezTo>
                    <a:pt x="623" y="54"/>
                    <a:pt x="622" y="55"/>
                    <a:pt x="621" y="55"/>
                  </a:cubicBezTo>
                  <a:cubicBezTo>
                    <a:pt x="621" y="56"/>
                    <a:pt x="624" y="57"/>
                    <a:pt x="624" y="57"/>
                  </a:cubicBezTo>
                  <a:cubicBezTo>
                    <a:pt x="624" y="58"/>
                    <a:pt x="622" y="59"/>
                    <a:pt x="622" y="59"/>
                  </a:cubicBezTo>
                  <a:cubicBezTo>
                    <a:pt x="622" y="60"/>
                    <a:pt x="621" y="61"/>
                    <a:pt x="620" y="62"/>
                  </a:cubicBezTo>
                  <a:cubicBezTo>
                    <a:pt x="620" y="62"/>
                    <a:pt x="618" y="60"/>
                    <a:pt x="618" y="60"/>
                  </a:cubicBezTo>
                  <a:cubicBezTo>
                    <a:pt x="618" y="60"/>
                    <a:pt x="620" y="58"/>
                    <a:pt x="620" y="58"/>
                  </a:cubicBezTo>
                  <a:cubicBezTo>
                    <a:pt x="619" y="57"/>
                    <a:pt x="618" y="56"/>
                    <a:pt x="618" y="56"/>
                  </a:cubicBezTo>
                  <a:cubicBezTo>
                    <a:pt x="617" y="56"/>
                    <a:pt x="616" y="54"/>
                    <a:pt x="615" y="54"/>
                  </a:cubicBezTo>
                  <a:cubicBezTo>
                    <a:pt x="615" y="54"/>
                    <a:pt x="614" y="56"/>
                    <a:pt x="614" y="57"/>
                  </a:cubicBezTo>
                  <a:cubicBezTo>
                    <a:pt x="613" y="57"/>
                    <a:pt x="612" y="58"/>
                    <a:pt x="612" y="59"/>
                  </a:cubicBezTo>
                  <a:cubicBezTo>
                    <a:pt x="612" y="59"/>
                    <a:pt x="614" y="60"/>
                    <a:pt x="614" y="60"/>
                  </a:cubicBezTo>
                  <a:cubicBezTo>
                    <a:pt x="614" y="61"/>
                    <a:pt x="616" y="62"/>
                    <a:pt x="616" y="62"/>
                  </a:cubicBezTo>
                  <a:cubicBezTo>
                    <a:pt x="616" y="62"/>
                    <a:pt x="615" y="64"/>
                    <a:pt x="615" y="64"/>
                  </a:cubicBezTo>
                  <a:cubicBezTo>
                    <a:pt x="614" y="64"/>
                    <a:pt x="613" y="62"/>
                    <a:pt x="612" y="63"/>
                  </a:cubicBezTo>
                  <a:cubicBezTo>
                    <a:pt x="612" y="63"/>
                    <a:pt x="611" y="65"/>
                    <a:pt x="611" y="65"/>
                  </a:cubicBezTo>
                  <a:cubicBezTo>
                    <a:pt x="610" y="64"/>
                    <a:pt x="609" y="64"/>
                    <a:pt x="609" y="63"/>
                  </a:cubicBezTo>
                  <a:cubicBezTo>
                    <a:pt x="608" y="63"/>
                    <a:pt x="606" y="62"/>
                    <a:pt x="606" y="62"/>
                  </a:cubicBezTo>
                  <a:cubicBezTo>
                    <a:pt x="606" y="61"/>
                    <a:pt x="608" y="60"/>
                    <a:pt x="608" y="59"/>
                  </a:cubicBezTo>
                  <a:cubicBezTo>
                    <a:pt x="608" y="59"/>
                    <a:pt x="606" y="58"/>
                    <a:pt x="606" y="58"/>
                  </a:cubicBezTo>
                  <a:cubicBezTo>
                    <a:pt x="606" y="57"/>
                    <a:pt x="608" y="56"/>
                    <a:pt x="607" y="55"/>
                  </a:cubicBezTo>
                  <a:cubicBezTo>
                    <a:pt x="607" y="55"/>
                    <a:pt x="605" y="54"/>
                    <a:pt x="605" y="54"/>
                  </a:cubicBezTo>
                  <a:cubicBezTo>
                    <a:pt x="605" y="53"/>
                    <a:pt x="607" y="52"/>
                    <a:pt x="607" y="51"/>
                  </a:cubicBezTo>
                  <a:cubicBezTo>
                    <a:pt x="607" y="51"/>
                    <a:pt x="609" y="49"/>
                    <a:pt x="609" y="49"/>
                  </a:cubicBezTo>
                  <a:cubicBezTo>
                    <a:pt x="609" y="49"/>
                    <a:pt x="606" y="48"/>
                    <a:pt x="606" y="47"/>
                  </a:cubicBezTo>
                  <a:cubicBezTo>
                    <a:pt x="607" y="47"/>
                    <a:pt x="608" y="46"/>
                    <a:pt x="608" y="45"/>
                  </a:cubicBezTo>
                  <a:cubicBezTo>
                    <a:pt x="609" y="44"/>
                    <a:pt x="609" y="44"/>
                    <a:pt x="610" y="43"/>
                  </a:cubicBezTo>
                  <a:cubicBezTo>
                    <a:pt x="609" y="43"/>
                    <a:pt x="608" y="41"/>
                    <a:pt x="608" y="41"/>
                  </a:cubicBezTo>
                  <a:cubicBezTo>
                    <a:pt x="607" y="41"/>
                    <a:pt x="607" y="43"/>
                    <a:pt x="606" y="44"/>
                  </a:cubicBezTo>
                  <a:cubicBezTo>
                    <a:pt x="605" y="44"/>
                    <a:pt x="604" y="42"/>
                    <a:pt x="604" y="42"/>
                  </a:cubicBezTo>
                  <a:cubicBezTo>
                    <a:pt x="603" y="42"/>
                    <a:pt x="602" y="44"/>
                    <a:pt x="602" y="44"/>
                  </a:cubicBezTo>
                  <a:cubicBezTo>
                    <a:pt x="602" y="44"/>
                    <a:pt x="604" y="46"/>
                    <a:pt x="604" y="46"/>
                  </a:cubicBezTo>
                  <a:cubicBezTo>
                    <a:pt x="604" y="46"/>
                    <a:pt x="603" y="48"/>
                    <a:pt x="602" y="48"/>
                  </a:cubicBezTo>
                  <a:cubicBezTo>
                    <a:pt x="602" y="49"/>
                    <a:pt x="601" y="50"/>
                    <a:pt x="601" y="50"/>
                  </a:cubicBezTo>
                  <a:cubicBezTo>
                    <a:pt x="600" y="51"/>
                    <a:pt x="600" y="52"/>
                    <a:pt x="599" y="52"/>
                  </a:cubicBezTo>
                  <a:cubicBezTo>
                    <a:pt x="599" y="53"/>
                    <a:pt x="597" y="51"/>
                    <a:pt x="597" y="51"/>
                  </a:cubicBezTo>
                  <a:cubicBezTo>
                    <a:pt x="596" y="51"/>
                    <a:pt x="596" y="53"/>
                    <a:pt x="595" y="53"/>
                  </a:cubicBezTo>
                  <a:cubicBezTo>
                    <a:pt x="594" y="53"/>
                    <a:pt x="594" y="55"/>
                    <a:pt x="593" y="55"/>
                  </a:cubicBezTo>
                  <a:cubicBezTo>
                    <a:pt x="593" y="55"/>
                    <a:pt x="591" y="53"/>
                    <a:pt x="591" y="54"/>
                  </a:cubicBezTo>
                  <a:cubicBezTo>
                    <a:pt x="591" y="54"/>
                    <a:pt x="590" y="55"/>
                    <a:pt x="589" y="56"/>
                  </a:cubicBezTo>
                  <a:cubicBezTo>
                    <a:pt x="589" y="56"/>
                    <a:pt x="588" y="57"/>
                    <a:pt x="588" y="58"/>
                  </a:cubicBezTo>
                  <a:cubicBezTo>
                    <a:pt x="587" y="59"/>
                    <a:pt x="587" y="59"/>
                    <a:pt x="586" y="60"/>
                  </a:cubicBezTo>
                  <a:cubicBezTo>
                    <a:pt x="586" y="61"/>
                    <a:pt x="585" y="62"/>
                    <a:pt x="584" y="62"/>
                  </a:cubicBezTo>
                  <a:cubicBezTo>
                    <a:pt x="584" y="62"/>
                    <a:pt x="586" y="64"/>
                    <a:pt x="587" y="64"/>
                  </a:cubicBezTo>
                  <a:cubicBezTo>
                    <a:pt x="587" y="64"/>
                    <a:pt x="588" y="62"/>
                    <a:pt x="588" y="62"/>
                  </a:cubicBezTo>
                  <a:cubicBezTo>
                    <a:pt x="588" y="62"/>
                    <a:pt x="590" y="63"/>
                    <a:pt x="591" y="64"/>
                  </a:cubicBezTo>
                  <a:cubicBezTo>
                    <a:pt x="591" y="64"/>
                    <a:pt x="589" y="66"/>
                    <a:pt x="589" y="66"/>
                  </a:cubicBezTo>
                  <a:cubicBezTo>
                    <a:pt x="589" y="66"/>
                    <a:pt x="587" y="64"/>
                    <a:pt x="587" y="64"/>
                  </a:cubicBezTo>
                  <a:cubicBezTo>
                    <a:pt x="586" y="64"/>
                    <a:pt x="586" y="66"/>
                    <a:pt x="585" y="66"/>
                  </a:cubicBezTo>
                  <a:cubicBezTo>
                    <a:pt x="584" y="66"/>
                    <a:pt x="583" y="65"/>
                    <a:pt x="583" y="65"/>
                  </a:cubicBezTo>
                  <a:cubicBezTo>
                    <a:pt x="582" y="64"/>
                    <a:pt x="580" y="63"/>
                    <a:pt x="580" y="63"/>
                  </a:cubicBezTo>
                  <a:cubicBezTo>
                    <a:pt x="580" y="63"/>
                    <a:pt x="582" y="61"/>
                    <a:pt x="582" y="61"/>
                  </a:cubicBezTo>
                  <a:cubicBezTo>
                    <a:pt x="582" y="61"/>
                    <a:pt x="584" y="59"/>
                    <a:pt x="584" y="59"/>
                  </a:cubicBezTo>
                  <a:cubicBezTo>
                    <a:pt x="584" y="58"/>
                    <a:pt x="582" y="57"/>
                    <a:pt x="582" y="57"/>
                  </a:cubicBezTo>
                  <a:cubicBezTo>
                    <a:pt x="581" y="57"/>
                    <a:pt x="580" y="59"/>
                    <a:pt x="580" y="59"/>
                  </a:cubicBezTo>
                  <a:cubicBezTo>
                    <a:pt x="579" y="59"/>
                    <a:pt x="578" y="58"/>
                    <a:pt x="578" y="57"/>
                  </a:cubicBezTo>
                  <a:cubicBezTo>
                    <a:pt x="577" y="57"/>
                    <a:pt x="576" y="56"/>
                    <a:pt x="575" y="56"/>
                  </a:cubicBezTo>
                  <a:cubicBezTo>
                    <a:pt x="575" y="55"/>
                    <a:pt x="577" y="54"/>
                    <a:pt x="577" y="53"/>
                  </a:cubicBezTo>
                  <a:cubicBezTo>
                    <a:pt x="577" y="53"/>
                    <a:pt x="579" y="51"/>
                    <a:pt x="579" y="51"/>
                  </a:cubicBezTo>
                  <a:cubicBezTo>
                    <a:pt x="579" y="50"/>
                    <a:pt x="577" y="50"/>
                    <a:pt x="577" y="49"/>
                  </a:cubicBezTo>
                  <a:cubicBezTo>
                    <a:pt x="576" y="49"/>
                    <a:pt x="575" y="48"/>
                    <a:pt x="574" y="48"/>
                  </a:cubicBezTo>
                  <a:cubicBezTo>
                    <a:pt x="573" y="49"/>
                    <a:pt x="572" y="51"/>
                    <a:pt x="571" y="52"/>
                  </a:cubicBezTo>
                  <a:cubicBezTo>
                    <a:pt x="570" y="54"/>
                    <a:pt x="569" y="55"/>
                    <a:pt x="568" y="57"/>
                  </a:cubicBezTo>
                  <a:cubicBezTo>
                    <a:pt x="566" y="58"/>
                    <a:pt x="565" y="60"/>
                    <a:pt x="564" y="61"/>
                  </a:cubicBezTo>
                  <a:cubicBezTo>
                    <a:pt x="564" y="62"/>
                    <a:pt x="563" y="63"/>
                    <a:pt x="562" y="63"/>
                  </a:cubicBezTo>
                  <a:cubicBezTo>
                    <a:pt x="562" y="64"/>
                    <a:pt x="561" y="65"/>
                    <a:pt x="561" y="66"/>
                  </a:cubicBezTo>
                  <a:cubicBezTo>
                    <a:pt x="561" y="66"/>
                    <a:pt x="559" y="64"/>
                    <a:pt x="559" y="64"/>
                  </a:cubicBezTo>
                  <a:cubicBezTo>
                    <a:pt x="558" y="63"/>
                    <a:pt x="560" y="62"/>
                    <a:pt x="560" y="62"/>
                  </a:cubicBezTo>
                  <a:cubicBezTo>
                    <a:pt x="559" y="61"/>
                    <a:pt x="559" y="60"/>
                    <a:pt x="558" y="60"/>
                  </a:cubicBezTo>
                  <a:cubicBezTo>
                    <a:pt x="557" y="60"/>
                    <a:pt x="556" y="58"/>
                    <a:pt x="556" y="58"/>
                  </a:cubicBezTo>
                  <a:cubicBezTo>
                    <a:pt x="555" y="58"/>
                    <a:pt x="555" y="61"/>
                    <a:pt x="554" y="60"/>
                  </a:cubicBezTo>
                  <a:cubicBezTo>
                    <a:pt x="553" y="60"/>
                    <a:pt x="553" y="59"/>
                    <a:pt x="552" y="59"/>
                  </a:cubicBezTo>
                  <a:cubicBezTo>
                    <a:pt x="551" y="59"/>
                    <a:pt x="551" y="61"/>
                    <a:pt x="550" y="61"/>
                  </a:cubicBezTo>
                  <a:cubicBezTo>
                    <a:pt x="550" y="61"/>
                    <a:pt x="548" y="60"/>
                    <a:pt x="548" y="59"/>
                  </a:cubicBezTo>
                  <a:cubicBezTo>
                    <a:pt x="547" y="59"/>
                    <a:pt x="546" y="58"/>
                    <a:pt x="546" y="58"/>
                  </a:cubicBezTo>
                  <a:cubicBezTo>
                    <a:pt x="546" y="58"/>
                    <a:pt x="547" y="56"/>
                    <a:pt x="547" y="55"/>
                  </a:cubicBezTo>
                  <a:cubicBezTo>
                    <a:pt x="548" y="55"/>
                    <a:pt x="549" y="54"/>
                    <a:pt x="549" y="53"/>
                  </a:cubicBezTo>
                  <a:cubicBezTo>
                    <a:pt x="549" y="53"/>
                    <a:pt x="547" y="51"/>
                    <a:pt x="547" y="51"/>
                  </a:cubicBezTo>
                  <a:cubicBezTo>
                    <a:pt x="546" y="51"/>
                    <a:pt x="546" y="54"/>
                    <a:pt x="545" y="54"/>
                  </a:cubicBezTo>
                  <a:cubicBezTo>
                    <a:pt x="544" y="54"/>
                    <a:pt x="544" y="52"/>
                    <a:pt x="543" y="52"/>
                  </a:cubicBezTo>
                  <a:cubicBezTo>
                    <a:pt x="541" y="51"/>
                    <a:pt x="540" y="50"/>
                    <a:pt x="538" y="49"/>
                  </a:cubicBezTo>
                  <a:cubicBezTo>
                    <a:pt x="538" y="49"/>
                    <a:pt x="537" y="50"/>
                    <a:pt x="537" y="51"/>
                  </a:cubicBezTo>
                  <a:cubicBezTo>
                    <a:pt x="537" y="51"/>
                    <a:pt x="539" y="52"/>
                    <a:pt x="539" y="53"/>
                  </a:cubicBezTo>
                  <a:cubicBezTo>
                    <a:pt x="539" y="53"/>
                    <a:pt x="541" y="54"/>
                    <a:pt x="541" y="54"/>
                  </a:cubicBezTo>
                  <a:cubicBezTo>
                    <a:pt x="541" y="55"/>
                    <a:pt x="540" y="56"/>
                    <a:pt x="539" y="56"/>
                  </a:cubicBezTo>
                  <a:cubicBezTo>
                    <a:pt x="540" y="57"/>
                    <a:pt x="541" y="58"/>
                    <a:pt x="542" y="58"/>
                  </a:cubicBezTo>
                  <a:cubicBezTo>
                    <a:pt x="542" y="58"/>
                    <a:pt x="540" y="60"/>
                    <a:pt x="540" y="60"/>
                  </a:cubicBezTo>
                  <a:cubicBezTo>
                    <a:pt x="540" y="60"/>
                    <a:pt x="538" y="59"/>
                    <a:pt x="538" y="59"/>
                  </a:cubicBezTo>
                  <a:cubicBezTo>
                    <a:pt x="537" y="58"/>
                    <a:pt x="536" y="57"/>
                    <a:pt x="536" y="57"/>
                  </a:cubicBezTo>
                  <a:cubicBezTo>
                    <a:pt x="535" y="56"/>
                    <a:pt x="534" y="56"/>
                    <a:pt x="533" y="55"/>
                  </a:cubicBezTo>
                  <a:cubicBezTo>
                    <a:pt x="533" y="55"/>
                    <a:pt x="531" y="53"/>
                    <a:pt x="531" y="54"/>
                  </a:cubicBezTo>
                  <a:cubicBezTo>
                    <a:pt x="531" y="54"/>
                    <a:pt x="529" y="56"/>
                    <a:pt x="529" y="56"/>
                  </a:cubicBezTo>
                  <a:cubicBezTo>
                    <a:pt x="529" y="56"/>
                    <a:pt x="532" y="57"/>
                    <a:pt x="532" y="57"/>
                  </a:cubicBezTo>
                  <a:cubicBezTo>
                    <a:pt x="532" y="58"/>
                    <a:pt x="530" y="59"/>
                    <a:pt x="530" y="60"/>
                  </a:cubicBezTo>
                  <a:cubicBezTo>
                    <a:pt x="530" y="60"/>
                    <a:pt x="529" y="61"/>
                    <a:pt x="528" y="62"/>
                  </a:cubicBezTo>
                  <a:cubicBezTo>
                    <a:pt x="528" y="63"/>
                    <a:pt x="527" y="63"/>
                    <a:pt x="526" y="64"/>
                  </a:cubicBezTo>
                  <a:cubicBezTo>
                    <a:pt x="526" y="64"/>
                    <a:pt x="525" y="66"/>
                    <a:pt x="525" y="66"/>
                  </a:cubicBezTo>
                  <a:cubicBezTo>
                    <a:pt x="525" y="66"/>
                    <a:pt x="523" y="65"/>
                    <a:pt x="523" y="65"/>
                  </a:cubicBezTo>
                  <a:cubicBezTo>
                    <a:pt x="522" y="64"/>
                    <a:pt x="524" y="63"/>
                    <a:pt x="524" y="62"/>
                  </a:cubicBezTo>
                  <a:cubicBezTo>
                    <a:pt x="524" y="62"/>
                    <a:pt x="526" y="61"/>
                    <a:pt x="526" y="60"/>
                  </a:cubicBezTo>
                  <a:cubicBezTo>
                    <a:pt x="526" y="60"/>
                    <a:pt x="524" y="59"/>
                    <a:pt x="524" y="59"/>
                  </a:cubicBezTo>
                  <a:cubicBezTo>
                    <a:pt x="523" y="58"/>
                    <a:pt x="522" y="57"/>
                    <a:pt x="522" y="57"/>
                  </a:cubicBezTo>
                  <a:cubicBezTo>
                    <a:pt x="521" y="57"/>
                    <a:pt x="520" y="59"/>
                    <a:pt x="520" y="59"/>
                  </a:cubicBezTo>
                  <a:cubicBezTo>
                    <a:pt x="519" y="60"/>
                    <a:pt x="519" y="61"/>
                    <a:pt x="518" y="61"/>
                  </a:cubicBezTo>
                  <a:cubicBezTo>
                    <a:pt x="517" y="63"/>
                    <a:pt x="516" y="64"/>
                    <a:pt x="515" y="66"/>
                  </a:cubicBezTo>
                  <a:cubicBezTo>
                    <a:pt x="513" y="65"/>
                    <a:pt x="512" y="64"/>
                    <a:pt x="510" y="62"/>
                  </a:cubicBezTo>
                  <a:cubicBezTo>
                    <a:pt x="511" y="61"/>
                    <a:pt x="512" y="59"/>
                    <a:pt x="514" y="58"/>
                  </a:cubicBezTo>
                  <a:cubicBezTo>
                    <a:pt x="515" y="56"/>
                    <a:pt x="516" y="55"/>
                    <a:pt x="517" y="53"/>
                  </a:cubicBezTo>
                  <a:cubicBezTo>
                    <a:pt x="516" y="53"/>
                    <a:pt x="515" y="52"/>
                    <a:pt x="515" y="52"/>
                  </a:cubicBezTo>
                  <a:cubicBezTo>
                    <a:pt x="514" y="52"/>
                    <a:pt x="514" y="54"/>
                    <a:pt x="513" y="54"/>
                  </a:cubicBezTo>
                  <a:cubicBezTo>
                    <a:pt x="512" y="54"/>
                    <a:pt x="512" y="52"/>
                    <a:pt x="511" y="52"/>
                  </a:cubicBezTo>
                  <a:cubicBezTo>
                    <a:pt x="510" y="52"/>
                    <a:pt x="510" y="54"/>
                    <a:pt x="509" y="54"/>
                  </a:cubicBezTo>
                  <a:cubicBezTo>
                    <a:pt x="509" y="55"/>
                    <a:pt x="508" y="53"/>
                    <a:pt x="507" y="53"/>
                  </a:cubicBezTo>
                  <a:cubicBezTo>
                    <a:pt x="506" y="53"/>
                    <a:pt x="506" y="55"/>
                    <a:pt x="505" y="55"/>
                  </a:cubicBezTo>
                  <a:cubicBezTo>
                    <a:pt x="505" y="55"/>
                    <a:pt x="503" y="53"/>
                    <a:pt x="503" y="53"/>
                  </a:cubicBezTo>
                  <a:cubicBezTo>
                    <a:pt x="502" y="54"/>
                    <a:pt x="502" y="55"/>
                    <a:pt x="501" y="56"/>
                  </a:cubicBezTo>
                  <a:cubicBezTo>
                    <a:pt x="501" y="56"/>
                    <a:pt x="500" y="57"/>
                    <a:pt x="500" y="58"/>
                  </a:cubicBezTo>
                  <a:cubicBezTo>
                    <a:pt x="499" y="57"/>
                    <a:pt x="498" y="57"/>
                    <a:pt x="497" y="56"/>
                  </a:cubicBezTo>
                  <a:cubicBezTo>
                    <a:pt x="497" y="56"/>
                    <a:pt x="495" y="55"/>
                    <a:pt x="495" y="54"/>
                  </a:cubicBezTo>
                  <a:cubicBezTo>
                    <a:pt x="495" y="54"/>
                    <a:pt x="497" y="53"/>
                    <a:pt x="497" y="52"/>
                  </a:cubicBezTo>
                  <a:cubicBezTo>
                    <a:pt x="497" y="52"/>
                    <a:pt x="495" y="51"/>
                    <a:pt x="495" y="50"/>
                  </a:cubicBezTo>
                  <a:cubicBezTo>
                    <a:pt x="495" y="50"/>
                    <a:pt x="496" y="49"/>
                    <a:pt x="496" y="48"/>
                  </a:cubicBezTo>
                  <a:cubicBezTo>
                    <a:pt x="496" y="47"/>
                    <a:pt x="494" y="47"/>
                    <a:pt x="494" y="47"/>
                  </a:cubicBezTo>
                  <a:cubicBezTo>
                    <a:pt x="493" y="48"/>
                    <a:pt x="492" y="49"/>
                    <a:pt x="491" y="51"/>
                  </a:cubicBezTo>
                  <a:cubicBezTo>
                    <a:pt x="491" y="52"/>
                    <a:pt x="492" y="52"/>
                    <a:pt x="493" y="53"/>
                  </a:cubicBezTo>
                  <a:cubicBezTo>
                    <a:pt x="493" y="53"/>
                    <a:pt x="495" y="54"/>
                    <a:pt x="495" y="54"/>
                  </a:cubicBezTo>
                  <a:cubicBezTo>
                    <a:pt x="495" y="55"/>
                    <a:pt x="493" y="56"/>
                    <a:pt x="493" y="57"/>
                  </a:cubicBezTo>
                  <a:cubicBezTo>
                    <a:pt x="493" y="57"/>
                    <a:pt x="496" y="58"/>
                    <a:pt x="496" y="58"/>
                  </a:cubicBezTo>
                  <a:cubicBezTo>
                    <a:pt x="496" y="59"/>
                    <a:pt x="494" y="61"/>
                    <a:pt x="494" y="61"/>
                  </a:cubicBezTo>
                  <a:cubicBezTo>
                    <a:pt x="493" y="61"/>
                    <a:pt x="492" y="59"/>
                    <a:pt x="492" y="59"/>
                  </a:cubicBezTo>
                  <a:cubicBezTo>
                    <a:pt x="492" y="58"/>
                    <a:pt x="490" y="58"/>
                    <a:pt x="489" y="57"/>
                  </a:cubicBezTo>
                  <a:cubicBezTo>
                    <a:pt x="489" y="57"/>
                    <a:pt x="491" y="55"/>
                    <a:pt x="491" y="55"/>
                  </a:cubicBezTo>
                  <a:cubicBezTo>
                    <a:pt x="491" y="54"/>
                    <a:pt x="490" y="54"/>
                    <a:pt x="489" y="53"/>
                  </a:cubicBezTo>
                  <a:cubicBezTo>
                    <a:pt x="489" y="53"/>
                    <a:pt x="487" y="51"/>
                    <a:pt x="487" y="52"/>
                  </a:cubicBezTo>
                  <a:cubicBezTo>
                    <a:pt x="486" y="52"/>
                    <a:pt x="485" y="54"/>
                    <a:pt x="485" y="54"/>
                  </a:cubicBezTo>
                  <a:cubicBezTo>
                    <a:pt x="484" y="54"/>
                    <a:pt x="483" y="52"/>
                    <a:pt x="483" y="52"/>
                  </a:cubicBezTo>
                  <a:cubicBezTo>
                    <a:pt x="482" y="52"/>
                    <a:pt x="481" y="51"/>
                    <a:pt x="481" y="50"/>
                  </a:cubicBezTo>
                  <a:cubicBezTo>
                    <a:pt x="481" y="50"/>
                    <a:pt x="482" y="48"/>
                    <a:pt x="482" y="48"/>
                  </a:cubicBezTo>
                  <a:cubicBezTo>
                    <a:pt x="483" y="47"/>
                    <a:pt x="483" y="47"/>
                    <a:pt x="484" y="46"/>
                  </a:cubicBezTo>
                  <a:cubicBezTo>
                    <a:pt x="484" y="45"/>
                    <a:pt x="486" y="44"/>
                    <a:pt x="486" y="44"/>
                  </a:cubicBezTo>
                  <a:cubicBezTo>
                    <a:pt x="486" y="43"/>
                    <a:pt x="484" y="42"/>
                    <a:pt x="483" y="42"/>
                  </a:cubicBezTo>
                  <a:cubicBezTo>
                    <a:pt x="483" y="43"/>
                    <a:pt x="482" y="43"/>
                    <a:pt x="482" y="44"/>
                  </a:cubicBezTo>
                  <a:cubicBezTo>
                    <a:pt x="481" y="44"/>
                    <a:pt x="480" y="46"/>
                    <a:pt x="480" y="46"/>
                  </a:cubicBezTo>
                  <a:cubicBezTo>
                    <a:pt x="480" y="46"/>
                    <a:pt x="478" y="45"/>
                    <a:pt x="478" y="45"/>
                  </a:cubicBezTo>
                  <a:cubicBezTo>
                    <a:pt x="478" y="45"/>
                    <a:pt x="476" y="43"/>
                    <a:pt x="476" y="43"/>
                  </a:cubicBezTo>
                  <a:cubicBezTo>
                    <a:pt x="475" y="43"/>
                    <a:pt x="474" y="45"/>
                    <a:pt x="474" y="45"/>
                  </a:cubicBezTo>
                  <a:cubicBezTo>
                    <a:pt x="473" y="46"/>
                    <a:pt x="473" y="47"/>
                    <a:pt x="472" y="47"/>
                  </a:cubicBezTo>
                  <a:cubicBezTo>
                    <a:pt x="472" y="48"/>
                    <a:pt x="471" y="49"/>
                    <a:pt x="470" y="50"/>
                  </a:cubicBezTo>
                  <a:cubicBezTo>
                    <a:pt x="470" y="50"/>
                    <a:pt x="473" y="51"/>
                    <a:pt x="473" y="51"/>
                  </a:cubicBezTo>
                  <a:cubicBezTo>
                    <a:pt x="473" y="52"/>
                    <a:pt x="471" y="53"/>
                    <a:pt x="471" y="54"/>
                  </a:cubicBezTo>
                  <a:cubicBezTo>
                    <a:pt x="470" y="54"/>
                    <a:pt x="470" y="55"/>
                    <a:pt x="469" y="56"/>
                  </a:cubicBezTo>
                  <a:cubicBezTo>
                    <a:pt x="469" y="57"/>
                    <a:pt x="468" y="57"/>
                    <a:pt x="468" y="58"/>
                  </a:cubicBezTo>
                  <a:cubicBezTo>
                    <a:pt x="467" y="58"/>
                    <a:pt x="466" y="60"/>
                    <a:pt x="466" y="60"/>
                  </a:cubicBezTo>
                  <a:cubicBezTo>
                    <a:pt x="466" y="60"/>
                    <a:pt x="464" y="59"/>
                    <a:pt x="464" y="59"/>
                  </a:cubicBezTo>
                  <a:cubicBezTo>
                    <a:pt x="464" y="58"/>
                    <a:pt x="466" y="57"/>
                    <a:pt x="465" y="56"/>
                  </a:cubicBezTo>
                  <a:cubicBezTo>
                    <a:pt x="465" y="56"/>
                    <a:pt x="463" y="55"/>
                    <a:pt x="463" y="55"/>
                  </a:cubicBezTo>
                  <a:cubicBezTo>
                    <a:pt x="464" y="54"/>
                    <a:pt x="464" y="53"/>
                    <a:pt x="465" y="52"/>
                  </a:cubicBezTo>
                  <a:cubicBezTo>
                    <a:pt x="465" y="52"/>
                    <a:pt x="466" y="51"/>
                    <a:pt x="467" y="50"/>
                  </a:cubicBezTo>
                  <a:cubicBezTo>
                    <a:pt x="467" y="50"/>
                    <a:pt x="468" y="48"/>
                    <a:pt x="468" y="48"/>
                  </a:cubicBezTo>
                  <a:cubicBezTo>
                    <a:pt x="468" y="48"/>
                    <a:pt x="466" y="47"/>
                    <a:pt x="466" y="46"/>
                  </a:cubicBezTo>
                  <a:cubicBezTo>
                    <a:pt x="465" y="46"/>
                    <a:pt x="464" y="45"/>
                    <a:pt x="464" y="45"/>
                  </a:cubicBezTo>
                  <a:cubicBezTo>
                    <a:pt x="464" y="45"/>
                    <a:pt x="462" y="46"/>
                    <a:pt x="462" y="47"/>
                  </a:cubicBezTo>
                  <a:cubicBezTo>
                    <a:pt x="462" y="47"/>
                    <a:pt x="464" y="48"/>
                    <a:pt x="464" y="49"/>
                  </a:cubicBezTo>
                  <a:cubicBezTo>
                    <a:pt x="464" y="49"/>
                    <a:pt x="463" y="51"/>
                    <a:pt x="463" y="51"/>
                  </a:cubicBezTo>
                  <a:cubicBezTo>
                    <a:pt x="462" y="51"/>
                    <a:pt x="460" y="49"/>
                    <a:pt x="460" y="49"/>
                  </a:cubicBezTo>
                  <a:cubicBezTo>
                    <a:pt x="460" y="49"/>
                    <a:pt x="459" y="51"/>
                    <a:pt x="459" y="51"/>
                  </a:cubicBezTo>
                  <a:cubicBezTo>
                    <a:pt x="459" y="52"/>
                    <a:pt x="461" y="52"/>
                    <a:pt x="461" y="53"/>
                  </a:cubicBezTo>
                  <a:cubicBezTo>
                    <a:pt x="461" y="54"/>
                    <a:pt x="459" y="54"/>
                    <a:pt x="459" y="55"/>
                  </a:cubicBezTo>
                  <a:cubicBezTo>
                    <a:pt x="458" y="57"/>
                    <a:pt x="457" y="58"/>
                    <a:pt x="456" y="60"/>
                  </a:cubicBezTo>
                  <a:cubicBezTo>
                    <a:pt x="455" y="60"/>
                    <a:pt x="454" y="62"/>
                    <a:pt x="454" y="62"/>
                  </a:cubicBezTo>
                  <a:cubicBezTo>
                    <a:pt x="454" y="62"/>
                    <a:pt x="452" y="60"/>
                    <a:pt x="452" y="60"/>
                  </a:cubicBezTo>
                  <a:cubicBezTo>
                    <a:pt x="452" y="60"/>
                    <a:pt x="453" y="58"/>
                    <a:pt x="454" y="58"/>
                  </a:cubicBezTo>
                  <a:cubicBezTo>
                    <a:pt x="454" y="57"/>
                    <a:pt x="455" y="56"/>
                    <a:pt x="455" y="56"/>
                  </a:cubicBezTo>
                  <a:cubicBezTo>
                    <a:pt x="456" y="55"/>
                    <a:pt x="456" y="54"/>
                    <a:pt x="457" y="53"/>
                  </a:cubicBezTo>
                  <a:cubicBezTo>
                    <a:pt x="456" y="53"/>
                    <a:pt x="455" y="52"/>
                    <a:pt x="455" y="52"/>
                  </a:cubicBezTo>
                  <a:cubicBezTo>
                    <a:pt x="454" y="52"/>
                    <a:pt x="453" y="50"/>
                    <a:pt x="452" y="50"/>
                  </a:cubicBezTo>
                  <a:cubicBezTo>
                    <a:pt x="452" y="50"/>
                    <a:pt x="454" y="48"/>
                    <a:pt x="454" y="48"/>
                  </a:cubicBezTo>
                  <a:cubicBezTo>
                    <a:pt x="455" y="47"/>
                    <a:pt x="455" y="46"/>
                    <a:pt x="456" y="46"/>
                  </a:cubicBezTo>
                  <a:cubicBezTo>
                    <a:pt x="456" y="45"/>
                    <a:pt x="457" y="44"/>
                    <a:pt x="458" y="43"/>
                  </a:cubicBezTo>
                  <a:cubicBezTo>
                    <a:pt x="458" y="43"/>
                    <a:pt x="455" y="42"/>
                    <a:pt x="455" y="42"/>
                  </a:cubicBezTo>
                  <a:cubicBezTo>
                    <a:pt x="455" y="41"/>
                    <a:pt x="457" y="40"/>
                    <a:pt x="457" y="39"/>
                  </a:cubicBezTo>
                  <a:cubicBezTo>
                    <a:pt x="457" y="39"/>
                    <a:pt x="455" y="38"/>
                    <a:pt x="455" y="38"/>
                  </a:cubicBezTo>
                  <a:cubicBezTo>
                    <a:pt x="455" y="38"/>
                    <a:pt x="453" y="39"/>
                    <a:pt x="453" y="40"/>
                  </a:cubicBezTo>
                  <a:cubicBezTo>
                    <a:pt x="453" y="41"/>
                    <a:pt x="455" y="41"/>
                    <a:pt x="455" y="42"/>
                  </a:cubicBezTo>
                  <a:cubicBezTo>
                    <a:pt x="455" y="42"/>
                    <a:pt x="454" y="43"/>
                    <a:pt x="454" y="44"/>
                  </a:cubicBezTo>
                  <a:cubicBezTo>
                    <a:pt x="453" y="45"/>
                    <a:pt x="453" y="45"/>
                    <a:pt x="452" y="46"/>
                  </a:cubicBezTo>
                  <a:cubicBezTo>
                    <a:pt x="452" y="46"/>
                    <a:pt x="451" y="48"/>
                    <a:pt x="450" y="48"/>
                  </a:cubicBezTo>
                  <a:cubicBezTo>
                    <a:pt x="450" y="48"/>
                    <a:pt x="448" y="47"/>
                    <a:pt x="448" y="47"/>
                  </a:cubicBezTo>
                  <a:cubicBezTo>
                    <a:pt x="448" y="47"/>
                    <a:pt x="446" y="49"/>
                    <a:pt x="446" y="49"/>
                  </a:cubicBezTo>
                  <a:cubicBezTo>
                    <a:pt x="446" y="49"/>
                    <a:pt x="449" y="50"/>
                    <a:pt x="449" y="51"/>
                  </a:cubicBezTo>
                  <a:cubicBezTo>
                    <a:pt x="448" y="51"/>
                    <a:pt x="447" y="52"/>
                    <a:pt x="447" y="53"/>
                  </a:cubicBezTo>
                  <a:cubicBezTo>
                    <a:pt x="447" y="53"/>
                    <a:pt x="445" y="55"/>
                    <a:pt x="445" y="55"/>
                  </a:cubicBezTo>
                  <a:cubicBezTo>
                    <a:pt x="445" y="55"/>
                    <a:pt x="443" y="53"/>
                    <a:pt x="443" y="53"/>
                  </a:cubicBezTo>
                  <a:cubicBezTo>
                    <a:pt x="443" y="54"/>
                    <a:pt x="441" y="55"/>
                    <a:pt x="441" y="56"/>
                  </a:cubicBezTo>
                  <a:cubicBezTo>
                    <a:pt x="441" y="56"/>
                    <a:pt x="443" y="57"/>
                    <a:pt x="443" y="57"/>
                  </a:cubicBezTo>
                  <a:cubicBezTo>
                    <a:pt x="444" y="58"/>
                    <a:pt x="442" y="59"/>
                    <a:pt x="442" y="60"/>
                  </a:cubicBezTo>
                  <a:cubicBezTo>
                    <a:pt x="442" y="60"/>
                    <a:pt x="444" y="61"/>
                    <a:pt x="444" y="61"/>
                  </a:cubicBezTo>
                  <a:cubicBezTo>
                    <a:pt x="444" y="62"/>
                    <a:pt x="443" y="63"/>
                    <a:pt x="442" y="63"/>
                  </a:cubicBezTo>
                  <a:cubicBezTo>
                    <a:pt x="442" y="64"/>
                    <a:pt x="441" y="62"/>
                    <a:pt x="440" y="62"/>
                  </a:cubicBezTo>
                  <a:cubicBezTo>
                    <a:pt x="439" y="62"/>
                    <a:pt x="439" y="64"/>
                    <a:pt x="438" y="64"/>
                  </a:cubicBezTo>
                  <a:cubicBezTo>
                    <a:pt x="438" y="64"/>
                    <a:pt x="437" y="62"/>
                    <a:pt x="436" y="62"/>
                  </a:cubicBezTo>
                  <a:cubicBezTo>
                    <a:pt x="436" y="62"/>
                    <a:pt x="435" y="64"/>
                    <a:pt x="434" y="65"/>
                  </a:cubicBezTo>
                  <a:cubicBezTo>
                    <a:pt x="434" y="65"/>
                    <a:pt x="432" y="63"/>
                    <a:pt x="432" y="63"/>
                  </a:cubicBezTo>
                  <a:cubicBezTo>
                    <a:pt x="432" y="63"/>
                    <a:pt x="434" y="61"/>
                    <a:pt x="434" y="61"/>
                  </a:cubicBezTo>
                  <a:cubicBezTo>
                    <a:pt x="434" y="60"/>
                    <a:pt x="432" y="59"/>
                    <a:pt x="432" y="59"/>
                  </a:cubicBezTo>
                  <a:cubicBezTo>
                    <a:pt x="432" y="59"/>
                    <a:pt x="430" y="61"/>
                    <a:pt x="430" y="61"/>
                  </a:cubicBezTo>
                  <a:cubicBezTo>
                    <a:pt x="430" y="62"/>
                    <a:pt x="432" y="62"/>
                    <a:pt x="432" y="63"/>
                  </a:cubicBezTo>
                  <a:cubicBezTo>
                    <a:pt x="432" y="63"/>
                    <a:pt x="430" y="64"/>
                    <a:pt x="430" y="65"/>
                  </a:cubicBezTo>
                  <a:cubicBezTo>
                    <a:pt x="430" y="65"/>
                    <a:pt x="433" y="67"/>
                    <a:pt x="433" y="67"/>
                  </a:cubicBezTo>
                  <a:cubicBezTo>
                    <a:pt x="432" y="67"/>
                    <a:pt x="432" y="69"/>
                    <a:pt x="431" y="69"/>
                  </a:cubicBezTo>
                  <a:cubicBezTo>
                    <a:pt x="430" y="69"/>
                    <a:pt x="429" y="67"/>
                    <a:pt x="429" y="67"/>
                  </a:cubicBezTo>
                  <a:cubicBezTo>
                    <a:pt x="429" y="67"/>
                    <a:pt x="427" y="66"/>
                    <a:pt x="427" y="66"/>
                  </a:cubicBezTo>
                  <a:cubicBezTo>
                    <a:pt x="426" y="65"/>
                    <a:pt x="428" y="64"/>
                    <a:pt x="428" y="63"/>
                  </a:cubicBezTo>
                  <a:cubicBezTo>
                    <a:pt x="428" y="63"/>
                    <a:pt x="426" y="62"/>
                    <a:pt x="426" y="62"/>
                  </a:cubicBezTo>
                  <a:cubicBezTo>
                    <a:pt x="426" y="61"/>
                    <a:pt x="428" y="60"/>
                    <a:pt x="428" y="59"/>
                  </a:cubicBezTo>
                  <a:cubicBezTo>
                    <a:pt x="428" y="59"/>
                    <a:pt x="426" y="58"/>
                    <a:pt x="425" y="58"/>
                  </a:cubicBezTo>
                  <a:cubicBezTo>
                    <a:pt x="425" y="58"/>
                    <a:pt x="423" y="56"/>
                    <a:pt x="423" y="56"/>
                  </a:cubicBezTo>
                  <a:cubicBezTo>
                    <a:pt x="423" y="56"/>
                    <a:pt x="425" y="54"/>
                    <a:pt x="425" y="54"/>
                  </a:cubicBezTo>
                  <a:cubicBezTo>
                    <a:pt x="425" y="53"/>
                    <a:pt x="423" y="52"/>
                    <a:pt x="423" y="52"/>
                  </a:cubicBezTo>
                  <a:cubicBezTo>
                    <a:pt x="422" y="52"/>
                    <a:pt x="421" y="51"/>
                    <a:pt x="420" y="50"/>
                  </a:cubicBezTo>
                  <a:cubicBezTo>
                    <a:pt x="420" y="50"/>
                    <a:pt x="418" y="49"/>
                    <a:pt x="418" y="49"/>
                  </a:cubicBezTo>
                  <a:cubicBezTo>
                    <a:pt x="418" y="48"/>
                    <a:pt x="420" y="47"/>
                    <a:pt x="420" y="46"/>
                  </a:cubicBezTo>
                  <a:cubicBezTo>
                    <a:pt x="420" y="46"/>
                    <a:pt x="418" y="45"/>
                    <a:pt x="418" y="45"/>
                  </a:cubicBezTo>
                  <a:cubicBezTo>
                    <a:pt x="417" y="45"/>
                    <a:pt x="416" y="47"/>
                    <a:pt x="416" y="47"/>
                  </a:cubicBezTo>
                  <a:cubicBezTo>
                    <a:pt x="416" y="47"/>
                    <a:pt x="418" y="48"/>
                    <a:pt x="418" y="49"/>
                  </a:cubicBezTo>
                  <a:cubicBezTo>
                    <a:pt x="418" y="49"/>
                    <a:pt x="417" y="50"/>
                    <a:pt x="417" y="51"/>
                  </a:cubicBezTo>
                  <a:cubicBezTo>
                    <a:pt x="416" y="51"/>
                    <a:pt x="415" y="52"/>
                    <a:pt x="415" y="53"/>
                  </a:cubicBezTo>
                  <a:cubicBezTo>
                    <a:pt x="415" y="54"/>
                    <a:pt x="413" y="55"/>
                    <a:pt x="413" y="55"/>
                  </a:cubicBezTo>
                  <a:cubicBezTo>
                    <a:pt x="413" y="56"/>
                    <a:pt x="415" y="57"/>
                    <a:pt x="415" y="57"/>
                  </a:cubicBezTo>
                  <a:cubicBezTo>
                    <a:pt x="415" y="58"/>
                    <a:pt x="414" y="59"/>
                    <a:pt x="414" y="59"/>
                  </a:cubicBezTo>
                  <a:cubicBezTo>
                    <a:pt x="413" y="60"/>
                    <a:pt x="413" y="61"/>
                    <a:pt x="412" y="62"/>
                  </a:cubicBezTo>
                  <a:cubicBezTo>
                    <a:pt x="411" y="63"/>
                    <a:pt x="410" y="65"/>
                    <a:pt x="409" y="66"/>
                  </a:cubicBezTo>
                  <a:cubicBezTo>
                    <a:pt x="407" y="65"/>
                    <a:pt x="406" y="64"/>
                    <a:pt x="404" y="63"/>
                  </a:cubicBezTo>
                  <a:cubicBezTo>
                    <a:pt x="404" y="62"/>
                    <a:pt x="402" y="62"/>
                    <a:pt x="402" y="61"/>
                  </a:cubicBezTo>
                  <a:cubicBezTo>
                    <a:pt x="402" y="60"/>
                    <a:pt x="404" y="59"/>
                    <a:pt x="404" y="59"/>
                  </a:cubicBezTo>
                  <a:cubicBezTo>
                    <a:pt x="403" y="58"/>
                    <a:pt x="401" y="58"/>
                    <a:pt x="401" y="57"/>
                  </a:cubicBezTo>
                  <a:cubicBezTo>
                    <a:pt x="401" y="57"/>
                    <a:pt x="403" y="55"/>
                    <a:pt x="403" y="55"/>
                  </a:cubicBezTo>
                  <a:cubicBezTo>
                    <a:pt x="403" y="54"/>
                    <a:pt x="401" y="53"/>
                    <a:pt x="401" y="53"/>
                  </a:cubicBezTo>
                  <a:cubicBezTo>
                    <a:pt x="400" y="53"/>
                    <a:pt x="399" y="55"/>
                    <a:pt x="399" y="55"/>
                  </a:cubicBezTo>
                  <a:cubicBezTo>
                    <a:pt x="399" y="55"/>
                    <a:pt x="398" y="58"/>
                    <a:pt x="397" y="57"/>
                  </a:cubicBezTo>
                  <a:cubicBezTo>
                    <a:pt x="397" y="57"/>
                    <a:pt x="395" y="56"/>
                    <a:pt x="395" y="56"/>
                  </a:cubicBezTo>
                  <a:cubicBezTo>
                    <a:pt x="395" y="55"/>
                    <a:pt x="397" y="54"/>
                    <a:pt x="397" y="54"/>
                  </a:cubicBezTo>
                  <a:cubicBezTo>
                    <a:pt x="397" y="53"/>
                    <a:pt x="395" y="53"/>
                    <a:pt x="395" y="52"/>
                  </a:cubicBezTo>
                  <a:cubicBezTo>
                    <a:pt x="393" y="53"/>
                    <a:pt x="392" y="55"/>
                    <a:pt x="391" y="56"/>
                  </a:cubicBezTo>
                  <a:cubicBezTo>
                    <a:pt x="391" y="57"/>
                    <a:pt x="390" y="58"/>
                    <a:pt x="390" y="59"/>
                  </a:cubicBezTo>
                  <a:cubicBezTo>
                    <a:pt x="389" y="59"/>
                    <a:pt x="392" y="60"/>
                    <a:pt x="392" y="60"/>
                  </a:cubicBezTo>
                  <a:cubicBezTo>
                    <a:pt x="392" y="61"/>
                    <a:pt x="390" y="62"/>
                    <a:pt x="390" y="62"/>
                  </a:cubicBezTo>
                  <a:cubicBezTo>
                    <a:pt x="390" y="63"/>
                    <a:pt x="389" y="65"/>
                    <a:pt x="388" y="65"/>
                  </a:cubicBezTo>
                  <a:cubicBezTo>
                    <a:pt x="388" y="65"/>
                    <a:pt x="386" y="63"/>
                    <a:pt x="386" y="63"/>
                  </a:cubicBezTo>
                  <a:cubicBezTo>
                    <a:pt x="386" y="62"/>
                    <a:pt x="388" y="61"/>
                    <a:pt x="388" y="61"/>
                  </a:cubicBezTo>
                  <a:cubicBezTo>
                    <a:pt x="387" y="60"/>
                    <a:pt x="386" y="60"/>
                    <a:pt x="386" y="59"/>
                  </a:cubicBezTo>
                  <a:cubicBezTo>
                    <a:pt x="385" y="59"/>
                    <a:pt x="383" y="58"/>
                    <a:pt x="383" y="57"/>
                  </a:cubicBezTo>
                  <a:cubicBezTo>
                    <a:pt x="383" y="57"/>
                    <a:pt x="385" y="55"/>
                    <a:pt x="385" y="55"/>
                  </a:cubicBezTo>
                  <a:cubicBezTo>
                    <a:pt x="385" y="55"/>
                    <a:pt x="383" y="54"/>
                    <a:pt x="383" y="53"/>
                  </a:cubicBezTo>
                  <a:cubicBezTo>
                    <a:pt x="382" y="53"/>
                    <a:pt x="381" y="52"/>
                    <a:pt x="381" y="52"/>
                  </a:cubicBezTo>
                  <a:cubicBezTo>
                    <a:pt x="381" y="51"/>
                    <a:pt x="382" y="50"/>
                    <a:pt x="382" y="49"/>
                  </a:cubicBezTo>
                  <a:cubicBezTo>
                    <a:pt x="383" y="49"/>
                    <a:pt x="384" y="48"/>
                    <a:pt x="384" y="47"/>
                  </a:cubicBezTo>
                  <a:cubicBezTo>
                    <a:pt x="384" y="47"/>
                    <a:pt x="382" y="46"/>
                    <a:pt x="382" y="46"/>
                  </a:cubicBezTo>
                  <a:cubicBezTo>
                    <a:pt x="382" y="45"/>
                    <a:pt x="383" y="44"/>
                    <a:pt x="383" y="43"/>
                  </a:cubicBezTo>
                  <a:cubicBezTo>
                    <a:pt x="384" y="43"/>
                    <a:pt x="381" y="42"/>
                    <a:pt x="381" y="42"/>
                  </a:cubicBezTo>
                  <a:cubicBezTo>
                    <a:pt x="381" y="42"/>
                    <a:pt x="379" y="43"/>
                    <a:pt x="380" y="44"/>
                  </a:cubicBezTo>
                  <a:cubicBezTo>
                    <a:pt x="380" y="44"/>
                    <a:pt x="382" y="45"/>
                    <a:pt x="382" y="46"/>
                  </a:cubicBezTo>
                  <a:cubicBezTo>
                    <a:pt x="382" y="46"/>
                    <a:pt x="380" y="47"/>
                    <a:pt x="380" y="48"/>
                  </a:cubicBezTo>
                  <a:cubicBezTo>
                    <a:pt x="380" y="49"/>
                    <a:pt x="379" y="49"/>
                    <a:pt x="378" y="50"/>
                  </a:cubicBezTo>
                  <a:cubicBezTo>
                    <a:pt x="378" y="51"/>
                    <a:pt x="377" y="52"/>
                    <a:pt x="377" y="52"/>
                  </a:cubicBezTo>
                  <a:cubicBezTo>
                    <a:pt x="376" y="54"/>
                    <a:pt x="374" y="55"/>
                    <a:pt x="373" y="57"/>
                  </a:cubicBezTo>
                  <a:cubicBezTo>
                    <a:pt x="372" y="58"/>
                    <a:pt x="371" y="60"/>
                    <a:pt x="370" y="61"/>
                  </a:cubicBezTo>
                  <a:cubicBezTo>
                    <a:pt x="369" y="62"/>
                    <a:pt x="369" y="63"/>
                    <a:pt x="368" y="63"/>
                  </a:cubicBezTo>
                  <a:cubicBezTo>
                    <a:pt x="368" y="64"/>
                    <a:pt x="367" y="65"/>
                    <a:pt x="366" y="66"/>
                  </a:cubicBezTo>
                  <a:cubicBezTo>
                    <a:pt x="366" y="66"/>
                    <a:pt x="364" y="64"/>
                    <a:pt x="364" y="64"/>
                  </a:cubicBezTo>
                  <a:cubicBezTo>
                    <a:pt x="364" y="64"/>
                    <a:pt x="362" y="62"/>
                    <a:pt x="362" y="62"/>
                  </a:cubicBezTo>
                  <a:cubicBezTo>
                    <a:pt x="361" y="62"/>
                    <a:pt x="361" y="64"/>
                    <a:pt x="360" y="64"/>
                  </a:cubicBezTo>
                  <a:cubicBezTo>
                    <a:pt x="360" y="64"/>
                    <a:pt x="359" y="63"/>
                    <a:pt x="358" y="63"/>
                  </a:cubicBezTo>
                  <a:cubicBezTo>
                    <a:pt x="358" y="63"/>
                    <a:pt x="356" y="65"/>
                    <a:pt x="356" y="65"/>
                  </a:cubicBezTo>
                  <a:cubicBezTo>
                    <a:pt x="356" y="65"/>
                    <a:pt x="354" y="64"/>
                    <a:pt x="354" y="63"/>
                  </a:cubicBezTo>
                  <a:cubicBezTo>
                    <a:pt x="354" y="63"/>
                    <a:pt x="356" y="62"/>
                    <a:pt x="356" y="61"/>
                  </a:cubicBezTo>
                  <a:cubicBezTo>
                    <a:pt x="356" y="60"/>
                    <a:pt x="357" y="59"/>
                    <a:pt x="357" y="59"/>
                  </a:cubicBezTo>
                  <a:cubicBezTo>
                    <a:pt x="358" y="58"/>
                    <a:pt x="359" y="57"/>
                    <a:pt x="359" y="57"/>
                  </a:cubicBezTo>
                  <a:cubicBezTo>
                    <a:pt x="360" y="56"/>
                    <a:pt x="360" y="55"/>
                    <a:pt x="361" y="54"/>
                  </a:cubicBezTo>
                  <a:cubicBezTo>
                    <a:pt x="361" y="54"/>
                    <a:pt x="362" y="52"/>
                    <a:pt x="363" y="52"/>
                  </a:cubicBezTo>
                  <a:cubicBezTo>
                    <a:pt x="363" y="52"/>
                    <a:pt x="365" y="54"/>
                    <a:pt x="365" y="54"/>
                  </a:cubicBezTo>
                  <a:cubicBezTo>
                    <a:pt x="365" y="53"/>
                    <a:pt x="367" y="52"/>
                    <a:pt x="367" y="52"/>
                  </a:cubicBezTo>
                  <a:cubicBezTo>
                    <a:pt x="366" y="51"/>
                    <a:pt x="365" y="51"/>
                    <a:pt x="364" y="50"/>
                  </a:cubicBezTo>
                  <a:cubicBezTo>
                    <a:pt x="364" y="49"/>
                    <a:pt x="362" y="49"/>
                    <a:pt x="362" y="48"/>
                  </a:cubicBezTo>
                  <a:cubicBezTo>
                    <a:pt x="362" y="48"/>
                    <a:pt x="364" y="47"/>
                    <a:pt x="364" y="46"/>
                  </a:cubicBezTo>
                  <a:cubicBezTo>
                    <a:pt x="363" y="46"/>
                    <a:pt x="362" y="44"/>
                    <a:pt x="362" y="44"/>
                  </a:cubicBezTo>
                  <a:cubicBezTo>
                    <a:pt x="361" y="44"/>
                    <a:pt x="360" y="46"/>
                    <a:pt x="360" y="46"/>
                  </a:cubicBezTo>
                  <a:cubicBezTo>
                    <a:pt x="360" y="47"/>
                    <a:pt x="358" y="48"/>
                    <a:pt x="358" y="49"/>
                  </a:cubicBezTo>
                  <a:cubicBezTo>
                    <a:pt x="358" y="49"/>
                    <a:pt x="360" y="50"/>
                    <a:pt x="360" y="50"/>
                  </a:cubicBezTo>
                  <a:cubicBezTo>
                    <a:pt x="360" y="51"/>
                    <a:pt x="359" y="53"/>
                    <a:pt x="359" y="53"/>
                  </a:cubicBezTo>
                  <a:cubicBezTo>
                    <a:pt x="358" y="53"/>
                    <a:pt x="357" y="51"/>
                    <a:pt x="356" y="51"/>
                  </a:cubicBezTo>
                  <a:cubicBezTo>
                    <a:pt x="356" y="51"/>
                    <a:pt x="355" y="53"/>
                    <a:pt x="355" y="53"/>
                  </a:cubicBezTo>
                  <a:cubicBezTo>
                    <a:pt x="354" y="54"/>
                    <a:pt x="354" y="55"/>
                    <a:pt x="353" y="55"/>
                  </a:cubicBezTo>
                  <a:cubicBezTo>
                    <a:pt x="353" y="56"/>
                    <a:pt x="352" y="58"/>
                    <a:pt x="351" y="58"/>
                  </a:cubicBezTo>
                  <a:cubicBezTo>
                    <a:pt x="351" y="58"/>
                    <a:pt x="349" y="56"/>
                    <a:pt x="349" y="56"/>
                  </a:cubicBezTo>
                  <a:cubicBezTo>
                    <a:pt x="348" y="56"/>
                    <a:pt x="348" y="58"/>
                    <a:pt x="347" y="58"/>
                  </a:cubicBezTo>
                  <a:cubicBezTo>
                    <a:pt x="347" y="59"/>
                    <a:pt x="346" y="60"/>
                    <a:pt x="346" y="60"/>
                  </a:cubicBezTo>
                  <a:cubicBezTo>
                    <a:pt x="346" y="60"/>
                    <a:pt x="343" y="59"/>
                    <a:pt x="343" y="59"/>
                  </a:cubicBezTo>
                  <a:cubicBezTo>
                    <a:pt x="343" y="58"/>
                    <a:pt x="345" y="57"/>
                    <a:pt x="345" y="56"/>
                  </a:cubicBezTo>
                  <a:cubicBezTo>
                    <a:pt x="345" y="56"/>
                    <a:pt x="343" y="55"/>
                    <a:pt x="343" y="55"/>
                  </a:cubicBezTo>
                  <a:cubicBezTo>
                    <a:pt x="342" y="55"/>
                    <a:pt x="342" y="57"/>
                    <a:pt x="341" y="57"/>
                  </a:cubicBezTo>
                  <a:cubicBezTo>
                    <a:pt x="341" y="57"/>
                    <a:pt x="340" y="55"/>
                    <a:pt x="339" y="55"/>
                  </a:cubicBezTo>
                  <a:cubicBezTo>
                    <a:pt x="338" y="55"/>
                    <a:pt x="338" y="57"/>
                    <a:pt x="337" y="58"/>
                  </a:cubicBezTo>
                  <a:cubicBezTo>
                    <a:pt x="337" y="58"/>
                    <a:pt x="336" y="56"/>
                    <a:pt x="335" y="56"/>
                  </a:cubicBezTo>
                  <a:cubicBezTo>
                    <a:pt x="334" y="56"/>
                    <a:pt x="334" y="58"/>
                    <a:pt x="333" y="58"/>
                  </a:cubicBezTo>
                  <a:cubicBezTo>
                    <a:pt x="332" y="57"/>
                    <a:pt x="330" y="56"/>
                    <a:pt x="329" y="55"/>
                  </a:cubicBezTo>
                  <a:cubicBezTo>
                    <a:pt x="330" y="53"/>
                    <a:pt x="331" y="52"/>
                    <a:pt x="332" y="50"/>
                  </a:cubicBezTo>
                  <a:cubicBezTo>
                    <a:pt x="333" y="49"/>
                    <a:pt x="333" y="49"/>
                    <a:pt x="334" y="48"/>
                  </a:cubicBezTo>
                  <a:cubicBezTo>
                    <a:pt x="334" y="48"/>
                    <a:pt x="336" y="46"/>
                    <a:pt x="336" y="46"/>
                  </a:cubicBezTo>
                  <a:cubicBezTo>
                    <a:pt x="336" y="46"/>
                    <a:pt x="334" y="44"/>
                    <a:pt x="333" y="44"/>
                  </a:cubicBezTo>
                  <a:cubicBezTo>
                    <a:pt x="333" y="44"/>
                    <a:pt x="332" y="46"/>
                    <a:pt x="332" y="46"/>
                  </a:cubicBezTo>
                  <a:cubicBezTo>
                    <a:pt x="331" y="47"/>
                    <a:pt x="331" y="48"/>
                    <a:pt x="330" y="48"/>
                  </a:cubicBezTo>
                  <a:cubicBezTo>
                    <a:pt x="329" y="49"/>
                    <a:pt x="329" y="50"/>
                    <a:pt x="328" y="51"/>
                  </a:cubicBezTo>
                  <a:cubicBezTo>
                    <a:pt x="328" y="51"/>
                    <a:pt x="327" y="52"/>
                    <a:pt x="327" y="53"/>
                  </a:cubicBezTo>
                  <a:cubicBezTo>
                    <a:pt x="326" y="54"/>
                    <a:pt x="325" y="55"/>
                    <a:pt x="325" y="55"/>
                  </a:cubicBezTo>
                  <a:cubicBezTo>
                    <a:pt x="325" y="56"/>
                    <a:pt x="327" y="57"/>
                    <a:pt x="327" y="57"/>
                  </a:cubicBezTo>
                  <a:cubicBezTo>
                    <a:pt x="328" y="57"/>
                    <a:pt x="329" y="58"/>
                    <a:pt x="329" y="59"/>
                  </a:cubicBezTo>
                  <a:cubicBezTo>
                    <a:pt x="330" y="59"/>
                    <a:pt x="328" y="60"/>
                    <a:pt x="328" y="61"/>
                  </a:cubicBezTo>
                  <a:cubicBezTo>
                    <a:pt x="327" y="60"/>
                    <a:pt x="326" y="60"/>
                    <a:pt x="325" y="59"/>
                  </a:cubicBezTo>
                  <a:cubicBezTo>
                    <a:pt x="325" y="59"/>
                    <a:pt x="324" y="57"/>
                    <a:pt x="323" y="57"/>
                  </a:cubicBezTo>
                  <a:cubicBezTo>
                    <a:pt x="323" y="57"/>
                    <a:pt x="322" y="59"/>
                    <a:pt x="322" y="60"/>
                  </a:cubicBezTo>
                  <a:cubicBezTo>
                    <a:pt x="321" y="60"/>
                    <a:pt x="320" y="61"/>
                    <a:pt x="320" y="62"/>
                  </a:cubicBezTo>
                  <a:cubicBezTo>
                    <a:pt x="320" y="61"/>
                    <a:pt x="318" y="61"/>
                    <a:pt x="318" y="60"/>
                  </a:cubicBezTo>
                  <a:cubicBezTo>
                    <a:pt x="318" y="60"/>
                    <a:pt x="319" y="58"/>
                    <a:pt x="319" y="58"/>
                  </a:cubicBezTo>
                  <a:cubicBezTo>
                    <a:pt x="320" y="57"/>
                    <a:pt x="320" y="56"/>
                    <a:pt x="321" y="56"/>
                  </a:cubicBezTo>
                  <a:cubicBezTo>
                    <a:pt x="322" y="55"/>
                    <a:pt x="322" y="54"/>
                    <a:pt x="323" y="53"/>
                  </a:cubicBezTo>
                  <a:cubicBezTo>
                    <a:pt x="323" y="53"/>
                    <a:pt x="324" y="52"/>
                    <a:pt x="324" y="51"/>
                  </a:cubicBezTo>
                  <a:cubicBezTo>
                    <a:pt x="324" y="51"/>
                    <a:pt x="323" y="49"/>
                    <a:pt x="322" y="50"/>
                  </a:cubicBezTo>
                  <a:cubicBezTo>
                    <a:pt x="322" y="50"/>
                    <a:pt x="321" y="52"/>
                    <a:pt x="320" y="52"/>
                  </a:cubicBezTo>
                  <a:cubicBezTo>
                    <a:pt x="320" y="52"/>
                    <a:pt x="319" y="50"/>
                    <a:pt x="318" y="50"/>
                  </a:cubicBezTo>
                  <a:cubicBezTo>
                    <a:pt x="318" y="50"/>
                    <a:pt x="317" y="52"/>
                    <a:pt x="317" y="52"/>
                  </a:cubicBezTo>
                  <a:cubicBezTo>
                    <a:pt x="316" y="53"/>
                    <a:pt x="315" y="54"/>
                    <a:pt x="315" y="55"/>
                  </a:cubicBezTo>
                  <a:cubicBezTo>
                    <a:pt x="315" y="55"/>
                    <a:pt x="314" y="57"/>
                    <a:pt x="313" y="57"/>
                  </a:cubicBezTo>
                  <a:cubicBezTo>
                    <a:pt x="313" y="57"/>
                    <a:pt x="311" y="55"/>
                    <a:pt x="311" y="55"/>
                  </a:cubicBezTo>
                  <a:cubicBezTo>
                    <a:pt x="310" y="55"/>
                    <a:pt x="310" y="57"/>
                    <a:pt x="309" y="57"/>
                  </a:cubicBezTo>
                  <a:cubicBezTo>
                    <a:pt x="309" y="57"/>
                    <a:pt x="308" y="56"/>
                    <a:pt x="307" y="56"/>
                  </a:cubicBezTo>
                  <a:cubicBezTo>
                    <a:pt x="306" y="56"/>
                    <a:pt x="306" y="58"/>
                    <a:pt x="305" y="58"/>
                  </a:cubicBezTo>
                  <a:cubicBezTo>
                    <a:pt x="305" y="58"/>
                    <a:pt x="304" y="56"/>
                    <a:pt x="303" y="56"/>
                  </a:cubicBezTo>
                  <a:cubicBezTo>
                    <a:pt x="302" y="56"/>
                    <a:pt x="302" y="58"/>
                    <a:pt x="301" y="58"/>
                  </a:cubicBezTo>
                  <a:cubicBezTo>
                    <a:pt x="301" y="58"/>
                    <a:pt x="300" y="57"/>
                    <a:pt x="299" y="57"/>
                  </a:cubicBezTo>
                  <a:cubicBezTo>
                    <a:pt x="299" y="57"/>
                    <a:pt x="298" y="59"/>
                    <a:pt x="297" y="59"/>
                  </a:cubicBezTo>
                  <a:cubicBezTo>
                    <a:pt x="297" y="59"/>
                    <a:pt x="295" y="57"/>
                    <a:pt x="295" y="57"/>
                  </a:cubicBezTo>
                  <a:cubicBezTo>
                    <a:pt x="295" y="57"/>
                    <a:pt x="294" y="59"/>
                    <a:pt x="293" y="59"/>
                  </a:cubicBezTo>
                  <a:cubicBezTo>
                    <a:pt x="293" y="60"/>
                    <a:pt x="292" y="61"/>
                    <a:pt x="292" y="62"/>
                  </a:cubicBezTo>
                  <a:cubicBezTo>
                    <a:pt x="291" y="61"/>
                    <a:pt x="290" y="61"/>
                    <a:pt x="290" y="60"/>
                  </a:cubicBezTo>
                  <a:cubicBezTo>
                    <a:pt x="289" y="60"/>
                    <a:pt x="287" y="59"/>
                    <a:pt x="287" y="58"/>
                  </a:cubicBezTo>
                  <a:cubicBezTo>
                    <a:pt x="287" y="58"/>
                    <a:pt x="289" y="56"/>
                    <a:pt x="289" y="56"/>
                  </a:cubicBezTo>
                  <a:cubicBezTo>
                    <a:pt x="290" y="55"/>
                    <a:pt x="290" y="55"/>
                    <a:pt x="291" y="54"/>
                  </a:cubicBezTo>
                  <a:cubicBezTo>
                    <a:pt x="291" y="54"/>
                    <a:pt x="292" y="55"/>
                    <a:pt x="293" y="55"/>
                  </a:cubicBezTo>
                  <a:cubicBezTo>
                    <a:pt x="293" y="56"/>
                    <a:pt x="295" y="57"/>
                    <a:pt x="295" y="57"/>
                  </a:cubicBezTo>
                  <a:cubicBezTo>
                    <a:pt x="296" y="57"/>
                    <a:pt x="296" y="55"/>
                    <a:pt x="297" y="55"/>
                  </a:cubicBezTo>
                  <a:cubicBezTo>
                    <a:pt x="298" y="55"/>
                    <a:pt x="298" y="57"/>
                    <a:pt x="299" y="57"/>
                  </a:cubicBezTo>
                  <a:cubicBezTo>
                    <a:pt x="300" y="57"/>
                    <a:pt x="300" y="54"/>
                    <a:pt x="301" y="54"/>
                  </a:cubicBezTo>
                  <a:cubicBezTo>
                    <a:pt x="301" y="54"/>
                    <a:pt x="303" y="56"/>
                    <a:pt x="303" y="56"/>
                  </a:cubicBezTo>
                  <a:cubicBezTo>
                    <a:pt x="304" y="56"/>
                    <a:pt x="304" y="54"/>
                    <a:pt x="305" y="54"/>
                  </a:cubicBezTo>
                  <a:cubicBezTo>
                    <a:pt x="304" y="53"/>
                    <a:pt x="303" y="53"/>
                    <a:pt x="303" y="52"/>
                  </a:cubicBezTo>
                  <a:cubicBezTo>
                    <a:pt x="302" y="52"/>
                    <a:pt x="300" y="51"/>
                    <a:pt x="300" y="50"/>
                  </a:cubicBezTo>
                  <a:cubicBezTo>
                    <a:pt x="300" y="50"/>
                    <a:pt x="302" y="49"/>
                    <a:pt x="302" y="48"/>
                  </a:cubicBezTo>
                  <a:cubicBezTo>
                    <a:pt x="303" y="48"/>
                    <a:pt x="303" y="47"/>
                    <a:pt x="304" y="46"/>
                  </a:cubicBezTo>
                  <a:cubicBezTo>
                    <a:pt x="304" y="45"/>
                    <a:pt x="305" y="45"/>
                    <a:pt x="305" y="44"/>
                  </a:cubicBezTo>
                  <a:cubicBezTo>
                    <a:pt x="305" y="44"/>
                    <a:pt x="304" y="42"/>
                    <a:pt x="303" y="42"/>
                  </a:cubicBezTo>
                  <a:cubicBezTo>
                    <a:pt x="303" y="42"/>
                    <a:pt x="302" y="44"/>
                    <a:pt x="301" y="44"/>
                  </a:cubicBezTo>
                  <a:cubicBezTo>
                    <a:pt x="301" y="45"/>
                    <a:pt x="300" y="46"/>
                    <a:pt x="300" y="47"/>
                  </a:cubicBezTo>
                  <a:cubicBezTo>
                    <a:pt x="299" y="47"/>
                    <a:pt x="299" y="48"/>
                    <a:pt x="298" y="49"/>
                  </a:cubicBezTo>
                  <a:cubicBezTo>
                    <a:pt x="298" y="49"/>
                    <a:pt x="297" y="51"/>
                    <a:pt x="296" y="51"/>
                  </a:cubicBezTo>
                  <a:cubicBezTo>
                    <a:pt x="296" y="51"/>
                    <a:pt x="295" y="49"/>
                    <a:pt x="294" y="49"/>
                  </a:cubicBezTo>
                  <a:cubicBezTo>
                    <a:pt x="294" y="49"/>
                    <a:pt x="293" y="52"/>
                    <a:pt x="292" y="52"/>
                  </a:cubicBezTo>
                  <a:cubicBezTo>
                    <a:pt x="292" y="52"/>
                    <a:pt x="290" y="50"/>
                    <a:pt x="290" y="50"/>
                  </a:cubicBezTo>
                  <a:cubicBezTo>
                    <a:pt x="290" y="50"/>
                    <a:pt x="289" y="51"/>
                    <a:pt x="288" y="52"/>
                  </a:cubicBezTo>
                  <a:cubicBezTo>
                    <a:pt x="288" y="53"/>
                    <a:pt x="287" y="54"/>
                    <a:pt x="287" y="54"/>
                  </a:cubicBezTo>
                  <a:cubicBezTo>
                    <a:pt x="286" y="55"/>
                    <a:pt x="286" y="56"/>
                    <a:pt x="285" y="57"/>
                  </a:cubicBezTo>
                  <a:cubicBezTo>
                    <a:pt x="284" y="57"/>
                    <a:pt x="284" y="58"/>
                    <a:pt x="283" y="59"/>
                  </a:cubicBezTo>
                  <a:cubicBezTo>
                    <a:pt x="283" y="60"/>
                    <a:pt x="282" y="60"/>
                    <a:pt x="282" y="61"/>
                  </a:cubicBezTo>
                  <a:cubicBezTo>
                    <a:pt x="281" y="62"/>
                    <a:pt x="280" y="63"/>
                    <a:pt x="280" y="63"/>
                  </a:cubicBezTo>
                  <a:cubicBezTo>
                    <a:pt x="280" y="64"/>
                    <a:pt x="282" y="65"/>
                    <a:pt x="282" y="65"/>
                  </a:cubicBezTo>
                  <a:cubicBezTo>
                    <a:pt x="282" y="65"/>
                    <a:pt x="281" y="67"/>
                    <a:pt x="280" y="67"/>
                  </a:cubicBezTo>
                  <a:cubicBezTo>
                    <a:pt x="280" y="67"/>
                    <a:pt x="279" y="69"/>
                    <a:pt x="279" y="69"/>
                  </a:cubicBezTo>
                  <a:cubicBezTo>
                    <a:pt x="278" y="69"/>
                    <a:pt x="277" y="68"/>
                    <a:pt x="277" y="68"/>
                  </a:cubicBezTo>
                  <a:cubicBezTo>
                    <a:pt x="276" y="68"/>
                    <a:pt x="275" y="70"/>
                    <a:pt x="275" y="70"/>
                  </a:cubicBezTo>
                  <a:cubicBezTo>
                    <a:pt x="275" y="70"/>
                    <a:pt x="273" y="68"/>
                    <a:pt x="273" y="68"/>
                  </a:cubicBezTo>
                  <a:cubicBezTo>
                    <a:pt x="273" y="67"/>
                    <a:pt x="274" y="67"/>
                    <a:pt x="274" y="66"/>
                  </a:cubicBezTo>
                  <a:cubicBezTo>
                    <a:pt x="275" y="65"/>
                    <a:pt x="276" y="64"/>
                    <a:pt x="276" y="64"/>
                  </a:cubicBezTo>
                  <a:cubicBezTo>
                    <a:pt x="276" y="63"/>
                    <a:pt x="274" y="62"/>
                    <a:pt x="274" y="62"/>
                  </a:cubicBezTo>
                  <a:cubicBezTo>
                    <a:pt x="274" y="62"/>
                    <a:pt x="275" y="60"/>
                    <a:pt x="275" y="60"/>
                  </a:cubicBezTo>
                  <a:cubicBezTo>
                    <a:pt x="276" y="59"/>
                    <a:pt x="277" y="58"/>
                    <a:pt x="277" y="58"/>
                  </a:cubicBezTo>
                  <a:cubicBezTo>
                    <a:pt x="278" y="57"/>
                    <a:pt x="278" y="56"/>
                    <a:pt x="279" y="55"/>
                  </a:cubicBezTo>
                  <a:cubicBezTo>
                    <a:pt x="279" y="55"/>
                    <a:pt x="280" y="54"/>
                    <a:pt x="281" y="53"/>
                  </a:cubicBezTo>
                  <a:cubicBezTo>
                    <a:pt x="281" y="54"/>
                    <a:pt x="282" y="54"/>
                    <a:pt x="283" y="55"/>
                  </a:cubicBezTo>
                  <a:cubicBezTo>
                    <a:pt x="283" y="55"/>
                    <a:pt x="285" y="53"/>
                    <a:pt x="285" y="53"/>
                  </a:cubicBezTo>
                  <a:cubicBezTo>
                    <a:pt x="285" y="52"/>
                    <a:pt x="282" y="51"/>
                    <a:pt x="282" y="51"/>
                  </a:cubicBezTo>
                  <a:cubicBezTo>
                    <a:pt x="282" y="51"/>
                    <a:pt x="281" y="53"/>
                    <a:pt x="281" y="53"/>
                  </a:cubicBezTo>
                  <a:cubicBezTo>
                    <a:pt x="280" y="53"/>
                    <a:pt x="279" y="51"/>
                    <a:pt x="278" y="51"/>
                  </a:cubicBezTo>
                  <a:cubicBezTo>
                    <a:pt x="278" y="51"/>
                    <a:pt x="277" y="54"/>
                    <a:pt x="277" y="54"/>
                  </a:cubicBezTo>
                  <a:cubicBezTo>
                    <a:pt x="276" y="54"/>
                    <a:pt x="274" y="52"/>
                    <a:pt x="274" y="52"/>
                  </a:cubicBezTo>
                  <a:cubicBezTo>
                    <a:pt x="274" y="51"/>
                    <a:pt x="276" y="50"/>
                    <a:pt x="276" y="50"/>
                  </a:cubicBezTo>
                  <a:cubicBezTo>
                    <a:pt x="276" y="50"/>
                    <a:pt x="274" y="48"/>
                    <a:pt x="274" y="48"/>
                  </a:cubicBezTo>
                  <a:cubicBezTo>
                    <a:pt x="274" y="48"/>
                    <a:pt x="272" y="50"/>
                    <a:pt x="272" y="50"/>
                  </a:cubicBezTo>
                  <a:cubicBezTo>
                    <a:pt x="272" y="51"/>
                    <a:pt x="275" y="52"/>
                    <a:pt x="274" y="52"/>
                  </a:cubicBezTo>
                  <a:cubicBezTo>
                    <a:pt x="274" y="52"/>
                    <a:pt x="273" y="54"/>
                    <a:pt x="273" y="54"/>
                  </a:cubicBezTo>
                  <a:cubicBezTo>
                    <a:pt x="272" y="54"/>
                    <a:pt x="271" y="52"/>
                    <a:pt x="270" y="52"/>
                  </a:cubicBezTo>
                  <a:cubicBezTo>
                    <a:pt x="270" y="53"/>
                    <a:pt x="269" y="55"/>
                    <a:pt x="269" y="55"/>
                  </a:cubicBezTo>
                  <a:cubicBezTo>
                    <a:pt x="268" y="55"/>
                    <a:pt x="267" y="53"/>
                    <a:pt x="267" y="53"/>
                  </a:cubicBezTo>
                  <a:cubicBezTo>
                    <a:pt x="266" y="54"/>
                    <a:pt x="265" y="54"/>
                    <a:pt x="265" y="55"/>
                  </a:cubicBezTo>
                  <a:cubicBezTo>
                    <a:pt x="265" y="56"/>
                    <a:pt x="263" y="57"/>
                    <a:pt x="263" y="57"/>
                  </a:cubicBezTo>
                  <a:cubicBezTo>
                    <a:pt x="263" y="58"/>
                    <a:pt x="265" y="59"/>
                    <a:pt x="265" y="59"/>
                  </a:cubicBezTo>
                  <a:cubicBezTo>
                    <a:pt x="265" y="60"/>
                    <a:pt x="264" y="61"/>
                    <a:pt x="264" y="61"/>
                  </a:cubicBezTo>
                  <a:cubicBezTo>
                    <a:pt x="264" y="62"/>
                    <a:pt x="266" y="63"/>
                    <a:pt x="266" y="63"/>
                  </a:cubicBezTo>
                  <a:cubicBezTo>
                    <a:pt x="266" y="64"/>
                    <a:pt x="264" y="65"/>
                    <a:pt x="264" y="65"/>
                  </a:cubicBezTo>
                  <a:cubicBezTo>
                    <a:pt x="264" y="66"/>
                    <a:pt x="262" y="67"/>
                    <a:pt x="262" y="68"/>
                  </a:cubicBezTo>
                  <a:cubicBezTo>
                    <a:pt x="262" y="67"/>
                    <a:pt x="260" y="67"/>
                    <a:pt x="260" y="66"/>
                  </a:cubicBezTo>
                  <a:cubicBezTo>
                    <a:pt x="260" y="65"/>
                    <a:pt x="262" y="64"/>
                    <a:pt x="262" y="64"/>
                  </a:cubicBezTo>
                  <a:cubicBezTo>
                    <a:pt x="262" y="63"/>
                    <a:pt x="260" y="63"/>
                    <a:pt x="260" y="62"/>
                  </a:cubicBezTo>
                  <a:cubicBezTo>
                    <a:pt x="260" y="62"/>
                    <a:pt x="262" y="60"/>
                    <a:pt x="261" y="60"/>
                  </a:cubicBezTo>
                  <a:cubicBezTo>
                    <a:pt x="261" y="59"/>
                    <a:pt x="259" y="58"/>
                    <a:pt x="259" y="58"/>
                  </a:cubicBezTo>
                  <a:cubicBezTo>
                    <a:pt x="259" y="58"/>
                    <a:pt x="258" y="60"/>
                    <a:pt x="257" y="60"/>
                  </a:cubicBezTo>
                  <a:cubicBezTo>
                    <a:pt x="257" y="60"/>
                    <a:pt x="256" y="59"/>
                    <a:pt x="255" y="59"/>
                  </a:cubicBezTo>
                  <a:cubicBezTo>
                    <a:pt x="254" y="60"/>
                    <a:pt x="253" y="62"/>
                    <a:pt x="252" y="63"/>
                  </a:cubicBezTo>
                  <a:cubicBezTo>
                    <a:pt x="251" y="64"/>
                    <a:pt x="251" y="64"/>
                    <a:pt x="250" y="65"/>
                  </a:cubicBezTo>
                  <a:cubicBezTo>
                    <a:pt x="249" y="64"/>
                    <a:pt x="247" y="63"/>
                    <a:pt x="246" y="62"/>
                  </a:cubicBezTo>
                  <a:cubicBezTo>
                    <a:pt x="246" y="61"/>
                    <a:pt x="247" y="60"/>
                    <a:pt x="247" y="60"/>
                  </a:cubicBezTo>
                  <a:cubicBezTo>
                    <a:pt x="247" y="59"/>
                    <a:pt x="245" y="58"/>
                    <a:pt x="245" y="58"/>
                  </a:cubicBezTo>
                  <a:cubicBezTo>
                    <a:pt x="245" y="57"/>
                    <a:pt x="247" y="56"/>
                    <a:pt x="247" y="56"/>
                  </a:cubicBezTo>
                  <a:cubicBezTo>
                    <a:pt x="247" y="55"/>
                    <a:pt x="248" y="53"/>
                    <a:pt x="249" y="53"/>
                  </a:cubicBezTo>
                  <a:cubicBezTo>
                    <a:pt x="249" y="53"/>
                    <a:pt x="250" y="55"/>
                    <a:pt x="251" y="55"/>
                  </a:cubicBezTo>
                  <a:cubicBezTo>
                    <a:pt x="251" y="55"/>
                    <a:pt x="253" y="57"/>
                    <a:pt x="253" y="57"/>
                  </a:cubicBezTo>
                  <a:cubicBezTo>
                    <a:pt x="253" y="56"/>
                    <a:pt x="255" y="55"/>
                    <a:pt x="255" y="55"/>
                  </a:cubicBezTo>
                  <a:cubicBezTo>
                    <a:pt x="255" y="54"/>
                    <a:pt x="253" y="54"/>
                    <a:pt x="253" y="53"/>
                  </a:cubicBezTo>
                  <a:cubicBezTo>
                    <a:pt x="252" y="52"/>
                    <a:pt x="254" y="51"/>
                    <a:pt x="254" y="51"/>
                  </a:cubicBezTo>
                  <a:cubicBezTo>
                    <a:pt x="254" y="50"/>
                    <a:pt x="252" y="49"/>
                    <a:pt x="252" y="49"/>
                  </a:cubicBezTo>
                  <a:cubicBezTo>
                    <a:pt x="252" y="49"/>
                    <a:pt x="251" y="51"/>
                    <a:pt x="250" y="51"/>
                  </a:cubicBezTo>
                  <a:cubicBezTo>
                    <a:pt x="250" y="51"/>
                    <a:pt x="249" y="50"/>
                    <a:pt x="248" y="49"/>
                  </a:cubicBezTo>
                  <a:cubicBezTo>
                    <a:pt x="248" y="49"/>
                    <a:pt x="250" y="48"/>
                    <a:pt x="250" y="47"/>
                  </a:cubicBezTo>
                  <a:cubicBezTo>
                    <a:pt x="250" y="47"/>
                    <a:pt x="247" y="46"/>
                    <a:pt x="248" y="46"/>
                  </a:cubicBezTo>
                  <a:cubicBezTo>
                    <a:pt x="247" y="46"/>
                    <a:pt x="246" y="47"/>
                    <a:pt x="246" y="48"/>
                  </a:cubicBezTo>
                  <a:cubicBezTo>
                    <a:pt x="246" y="48"/>
                    <a:pt x="248" y="49"/>
                    <a:pt x="248" y="49"/>
                  </a:cubicBezTo>
                  <a:cubicBezTo>
                    <a:pt x="248" y="50"/>
                    <a:pt x="247" y="51"/>
                    <a:pt x="246" y="52"/>
                  </a:cubicBezTo>
                  <a:cubicBezTo>
                    <a:pt x="246" y="52"/>
                    <a:pt x="245" y="53"/>
                    <a:pt x="245" y="54"/>
                  </a:cubicBezTo>
                  <a:cubicBezTo>
                    <a:pt x="244" y="55"/>
                    <a:pt x="244" y="56"/>
                    <a:pt x="243" y="56"/>
                  </a:cubicBezTo>
                  <a:cubicBezTo>
                    <a:pt x="243" y="56"/>
                    <a:pt x="241" y="54"/>
                    <a:pt x="241" y="54"/>
                  </a:cubicBezTo>
                  <a:cubicBezTo>
                    <a:pt x="240" y="55"/>
                    <a:pt x="240" y="56"/>
                    <a:pt x="239" y="57"/>
                  </a:cubicBezTo>
                  <a:cubicBezTo>
                    <a:pt x="239" y="57"/>
                    <a:pt x="241" y="58"/>
                    <a:pt x="241" y="58"/>
                  </a:cubicBezTo>
                  <a:cubicBezTo>
                    <a:pt x="241" y="59"/>
                    <a:pt x="240" y="61"/>
                    <a:pt x="240" y="61"/>
                  </a:cubicBezTo>
                  <a:cubicBezTo>
                    <a:pt x="239" y="61"/>
                    <a:pt x="237" y="59"/>
                    <a:pt x="237" y="59"/>
                  </a:cubicBezTo>
                  <a:cubicBezTo>
                    <a:pt x="237" y="59"/>
                    <a:pt x="239" y="57"/>
                    <a:pt x="239" y="57"/>
                  </a:cubicBezTo>
                  <a:cubicBezTo>
                    <a:pt x="239" y="56"/>
                    <a:pt x="237" y="55"/>
                    <a:pt x="237" y="55"/>
                  </a:cubicBezTo>
                  <a:cubicBezTo>
                    <a:pt x="236" y="54"/>
                    <a:pt x="235" y="54"/>
                    <a:pt x="235" y="53"/>
                  </a:cubicBezTo>
                  <a:cubicBezTo>
                    <a:pt x="234" y="53"/>
                    <a:pt x="233" y="52"/>
                    <a:pt x="232" y="52"/>
                  </a:cubicBezTo>
                  <a:cubicBezTo>
                    <a:pt x="231" y="53"/>
                    <a:pt x="230" y="55"/>
                    <a:pt x="229" y="56"/>
                  </a:cubicBezTo>
                  <a:cubicBezTo>
                    <a:pt x="228" y="57"/>
                    <a:pt x="228" y="58"/>
                    <a:pt x="227" y="58"/>
                  </a:cubicBezTo>
                  <a:cubicBezTo>
                    <a:pt x="227" y="58"/>
                    <a:pt x="225" y="57"/>
                    <a:pt x="225" y="57"/>
                  </a:cubicBezTo>
                  <a:cubicBezTo>
                    <a:pt x="224" y="57"/>
                    <a:pt x="224" y="59"/>
                    <a:pt x="223" y="59"/>
                  </a:cubicBezTo>
                  <a:cubicBezTo>
                    <a:pt x="222" y="59"/>
                    <a:pt x="222" y="57"/>
                    <a:pt x="221" y="57"/>
                  </a:cubicBezTo>
                  <a:cubicBezTo>
                    <a:pt x="220" y="57"/>
                    <a:pt x="219" y="55"/>
                    <a:pt x="219" y="55"/>
                  </a:cubicBezTo>
                  <a:cubicBezTo>
                    <a:pt x="218" y="55"/>
                    <a:pt x="218" y="57"/>
                    <a:pt x="217" y="58"/>
                  </a:cubicBezTo>
                  <a:cubicBezTo>
                    <a:pt x="216" y="57"/>
                    <a:pt x="216" y="57"/>
                    <a:pt x="215" y="56"/>
                  </a:cubicBezTo>
                  <a:cubicBezTo>
                    <a:pt x="214" y="56"/>
                    <a:pt x="213" y="55"/>
                    <a:pt x="213" y="54"/>
                  </a:cubicBezTo>
                  <a:cubicBezTo>
                    <a:pt x="213" y="54"/>
                    <a:pt x="214" y="52"/>
                    <a:pt x="214" y="52"/>
                  </a:cubicBezTo>
                  <a:cubicBezTo>
                    <a:pt x="215" y="52"/>
                    <a:pt x="216" y="54"/>
                    <a:pt x="217" y="54"/>
                  </a:cubicBezTo>
                  <a:cubicBezTo>
                    <a:pt x="217" y="53"/>
                    <a:pt x="218" y="52"/>
                    <a:pt x="218" y="51"/>
                  </a:cubicBezTo>
                  <a:cubicBezTo>
                    <a:pt x="217" y="50"/>
                    <a:pt x="215" y="49"/>
                    <a:pt x="214" y="48"/>
                  </a:cubicBezTo>
                  <a:cubicBezTo>
                    <a:pt x="213" y="49"/>
                    <a:pt x="213" y="50"/>
                    <a:pt x="212" y="50"/>
                  </a:cubicBezTo>
                  <a:cubicBezTo>
                    <a:pt x="212" y="51"/>
                    <a:pt x="211" y="53"/>
                    <a:pt x="210" y="53"/>
                  </a:cubicBezTo>
                  <a:cubicBezTo>
                    <a:pt x="210" y="53"/>
                    <a:pt x="208" y="51"/>
                    <a:pt x="208" y="51"/>
                  </a:cubicBezTo>
                  <a:cubicBezTo>
                    <a:pt x="208" y="51"/>
                    <a:pt x="207" y="52"/>
                    <a:pt x="206" y="53"/>
                  </a:cubicBezTo>
                  <a:cubicBezTo>
                    <a:pt x="206" y="54"/>
                    <a:pt x="205" y="55"/>
                    <a:pt x="205" y="55"/>
                  </a:cubicBezTo>
                  <a:cubicBezTo>
                    <a:pt x="205" y="56"/>
                    <a:pt x="203" y="57"/>
                    <a:pt x="203" y="58"/>
                  </a:cubicBezTo>
                  <a:cubicBezTo>
                    <a:pt x="203" y="58"/>
                    <a:pt x="205" y="59"/>
                    <a:pt x="205" y="59"/>
                  </a:cubicBezTo>
                  <a:cubicBezTo>
                    <a:pt x="205" y="59"/>
                    <a:pt x="204" y="61"/>
                    <a:pt x="204" y="61"/>
                  </a:cubicBezTo>
                  <a:cubicBezTo>
                    <a:pt x="203" y="62"/>
                    <a:pt x="202" y="60"/>
                    <a:pt x="201" y="60"/>
                  </a:cubicBezTo>
                  <a:cubicBezTo>
                    <a:pt x="201" y="60"/>
                    <a:pt x="199" y="58"/>
                    <a:pt x="199" y="58"/>
                  </a:cubicBezTo>
                  <a:cubicBezTo>
                    <a:pt x="199" y="57"/>
                    <a:pt x="201" y="56"/>
                    <a:pt x="201" y="56"/>
                  </a:cubicBezTo>
                  <a:cubicBezTo>
                    <a:pt x="201" y="55"/>
                    <a:pt x="203" y="54"/>
                    <a:pt x="203" y="54"/>
                  </a:cubicBezTo>
                  <a:cubicBezTo>
                    <a:pt x="202" y="53"/>
                    <a:pt x="200" y="53"/>
                    <a:pt x="200" y="52"/>
                  </a:cubicBezTo>
                  <a:cubicBezTo>
                    <a:pt x="200" y="51"/>
                    <a:pt x="202" y="50"/>
                    <a:pt x="202" y="50"/>
                  </a:cubicBezTo>
                  <a:cubicBezTo>
                    <a:pt x="202" y="49"/>
                    <a:pt x="200" y="49"/>
                    <a:pt x="200" y="48"/>
                  </a:cubicBezTo>
                  <a:cubicBezTo>
                    <a:pt x="199" y="49"/>
                    <a:pt x="197" y="51"/>
                    <a:pt x="196" y="52"/>
                  </a:cubicBezTo>
                  <a:cubicBezTo>
                    <a:pt x="197" y="53"/>
                    <a:pt x="198" y="53"/>
                    <a:pt x="199" y="54"/>
                  </a:cubicBezTo>
                  <a:cubicBezTo>
                    <a:pt x="199" y="54"/>
                    <a:pt x="197" y="56"/>
                    <a:pt x="197" y="56"/>
                  </a:cubicBezTo>
                  <a:cubicBezTo>
                    <a:pt x="196" y="57"/>
                    <a:pt x="196" y="58"/>
                    <a:pt x="195" y="59"/>
                  </a:cubicBezTo>
                  <a:cubicBezTo>
                    <a:pt x="195" y="59"/>
                    <a:pt x="194" y="60"/>
                    <a:pt x="193" y="61"/>
                  </a:cubicBezTo>
                  <a:cubicBezTo>
                    <a:pt x="193" y="61"/>
                    <a:pt x="192" y="63"/>
                    <a:pt x="192" y="63"/>
                  </a:cubicBezTo>
                  <a:cubicBezTo>
                    <a:pt x="192" y="63"/>
                    <a:pt x="190" y="61"/>
                    <a:pt x="190" y="61"/>
                  </a:cubicBezTo>
                  <a:cubicBezTo>
                    <a:pt x="189" y="61"/>
                    <a:pt x="188" y="60"/>
                    <a:pt x="187" y="60"/>
                  </a:cubicBezTo>
                  <a:cubicBezTo>
                    <a:pt x="187" y="60"/>
                    <a:pt x="186" y="62"/>
                    <a:pt x="186" y="62"/>
                  </a:cubicBezTo>
                  <a:cubicBezTo>
                    <a:pt x="185" y="63"/>
                    <a:pt x="184" y="63"/>
                    <a:pt x="184" y="64"/>
                  </a:cubicBezTo>
                  <a:cubicBezTo>
                    <a:pt x="183" y="65"/>
                    <a:pt x="183" y="66"/>
                    <a:pt x="182" y="66"/>
                  </a:cubicBezTo>
                  <a:cubicBezTo>
                    <a:pt x="182" y="67"/>
                    <a:pt x="181" y="68"/>
                    <a:pt x="180" y="69"/>
                  </a:cubicBezTo>
                  <a:cubicBezTo>
                    <a:pt x="180" y="69"/>
                    <a:pt x="179" y="67"/>
                    <a:pt x="178" y="67"/>
                  </a:cubicBezTo>
                  <a:cubicBezTo>
                    <a:pt x="178" y="67"/>
                    <a:pt x="177" y="69"/>
                    <a:pt x="177" y="69"/>
                  </a:cubicBezTo>
                  <a:cubicBezTo>
                    <a:pt x="176" y="69"/>
                    <a:pt x="174" y="68"/>
                    <a:pt x="174" y="67"/>
                  </a:cubicBezTo>
                  <a:cubicBezTo>
                    <a:pt x="174" y="67"/>
                    <a:pt x="176" y="65"/>
                    <a:pt x="176" y="65"/>
                  </a:cubicBezTo>
                  <a:cubicBezTo>
                    <a:pt x="176" y="65"/>
                    <a:pt x="178" y="67"/>
                    <a:pt x="178" y="67"/>
                  </a:cubicBezTo>
                  <a:cubicBezTo>
                    <a:pt x="179" y="66"/>
                    <a:pt x="179" y="65"/>
                    <a:pt x="180" y="65"/>
                  </a:cubicBezTo>
                  <a:cubicBezTo>
                    <a:pt x="181" y="64"/>
                    <a:pt x="181" y="63"/>
                    <a:pt x="182" y="62"/>
                  </a:cubicBezTo>
                  <a:cubicBezTo>
                    <a:pt x="182" y="62"/>
                    <a:pt x="183" y="61"/>
                    <a:pt x="183" y="60"/>
                  </a:cubicBezTo>
                  <a:cubicBezTo>
                    <a:pt x="184" y="59"/>
                    <a:pt x="184" y="59"/>
                    <a:pt x="185" y="58"/>
                  </a:cubicBezTo>
                  <a:cubicBezTo>
                    <a:pt x="185" y="58"/>
                    <a:pt x="187" y="60"/>
                    <a:pt x="187" y="60"/>
                  </a:cubicBezTo>
                  <a:cubicBezTo>
                    <a:pt x="188" y="60"/>
                    <a:pt x="189" y="58"/>
                    <a:pt x="189" y="57"/>
                  </a:cubicBezTo>
                  <a:cubicBezTo>
                    <a:pt x="190" y="57"/>
                    <a:pt x="190" y="56"/>
                    <a:pt x="191" y="55"/>
                  </a:cubicBezTo>
                  <a:cubicBezTo>
                    <a:pt x="191" y="55"/>
                    <a:pt x="192" y="53"/>
                    <a:pt x="192" y="53"/>
                  </a:cubicBezTo>
                  <a:cubicBezTo>
                    <a:pt x="192" y="52"/>
                    <a:pt x="190" y="52"/>
                    <a:pt x="190" y="51"/>
                  </a:cubicBezTo>
                  <a:cubicBezTo>
                    <a:pt x="190" y="51"/>
                    <a:pt x="192" y="50"/>
                    <a:pt x="192" y="49"/>
                  </a:cubicBezTo>
                  <a:cubicBezTo>
                    <a:pt x="192" y="49"/>
                    <a:pt x="190" y="48"/>
                    <a:pt x="190" y="47"/>
                  </a:cubicBezTo>
                  <a:cubicBezTo>
                    <a:pt x="189" y="49"/>
                    <a:pt x="187" y="50"/>
                    <a:pt x="186" y="52"/>
                  </a:cubicBezTo>
                  <a:cubicBezTo>
                    <a:pt x="186" y="52"/>
                    <a:pt x="185" y="54"/>
                    <a:pt x="185" y="54"/>
                  </a:cubicBezTo>
                  <a:cubicBezTo>
                    <a:pt x="184" y="54"/>
                    <a:pt x="183" y="52"/>
                    <a:pt x="182" y="52"/>
                  </a:cubicBezTo>
                  <a:cubicBezTo>
                    <a:pt x="182" y="52"/>
                    <a:pt x="181" y="55"/>
                    <a:pt x="181" y="55"/>
                  </a:cubicBezTo>
                  <a:cubicBezTo>
                    <a:pt x="180" y="55"/>
                    <a:pt x="178" y="53"/>
                    <a:pt x="178" y="53"/>
                  </a:cubicBezTo>
                  <a:cubicBezTo>
                    <a:pt x="178" y="53"/>
                    <a:pt x="177" y="55"/>
                    <a:pt x="177" y="55"/>
                  </a:cubicBezTo>
                  <a:cubicBezTo>
                    <a:pt x="177" y="56"/>
                    <a:pt x="179" y="56"/>
                    <a:pt x="179" y="57"/>
                  </a:cubicBezTo>
                  <a:cubicBezTo>
                    <a:pt x="179" y="57"/>
                    <a:pt x="177" y="58"/>
                    <a:pt x="177" y="59"/>
                  </a:cubicBezTo>
                  <a:cubicBezTo>
                    <a:pt x="177" y="60"/>
                    <a:pt x="176" y="61"/>
                    <a:pt x="175" y="61"/>
                  </a:cubicBezTo>
                  <a:cubicBezTo>
                    <a:pt x="175" y="62"/>
                    <a:pt x="174" y="63"/>
                    <a:pt x="174" y="63"/>
                  </a:cubicBezTo>
                  <a:cubicBezTo>
                    <a:pt x="174" y="64"/>
                    <a:pt x="172" y="62"/>
                    <a:pt x="172" y="62"/>
                  </a:cubicBezTo>
                  <a:cubicBezTo>
                    <a:pt x="171" y="62"/>
                    <a:pt x="171" y="64"/>
                    <a:pt x="170" y="64"/>
                  </a:cubicBezTo>
                  <a:cubicBezTo>
                    <a:pt x="169" y="64"/>
                    <a:pt x="168" y="62"/>
                    <a:pt x="168" y="62"/>
                  </a:cubicBezTo>
                  <a:cubicBezTo>
                    <a:pt x="167" y="62"/>
                    <a:pt x="167" y="64"/>
                    <a:pt x="166" y="65"/>
                  </a:cubicBezTo>
                  <a:cubicBezTo>
                    <a:pt x="164" y="63"/>
                    <a:pt x="163" y="62"/>
                    <a:pt x="161" y="61"/>
                  </a:cubicBezTo>
                  <a:cubicBezTo>
                    <a:pt x="162" y="60"/>
                    <a:pt x="163" y="60"/>
                    <a:pt x="163" y="59"/>
                  </a:cubicBezTo>
                  <a:cubicBezTo>
                    <a:pt x="163" y="59"/>
                    <a:pt x="165" y="57"/>
                    <a:pt x="165" y="57"/>
                  </a:cubicBezTo>
                  <a:cubicBezTo>
                    <a:pt x="165" y="57"/>
                    <a:pt x="167" y="58"/>
                    <a:pt x="167" y="58"/>
                  </a:cubicBezTo>
                  <a:cubicBezTo>
                    <a:pt x="167" y="58"/>
                    <a:pt x="169" y="56"/>
                    <a:pt x="169" y="56"/>
                  </a:cubicBezTo>
                  <a:cubicBezTo>
                    <a:pt x="169" y="56"/>
                    <a:pt x="167" y="55"/>
                    <a:pt x="167" y="54"/>
                  </a:cubicBezTo>
                  <a:cubicBezTo>
                    <a:pt x="167" y="54"/>
                    <a:pt x="168" y="53"/>
                    <a:pt x="168" y="52"/>
                  </a:cubicBezTo>
                  <a:cubicBezTo>
                    <a:pt x="168" y="52"/>
                    <a:pt x="170" y="51"/>
                    <a:pt x="170" y="50"/>
                  </a:cubicBezTo>
                  <a:cubicBezTo>
                    <a:pt x="170" y="49"/>
                    <a:pt x="168" y="49"/>
                    <a:pt x="168" y="48"/>
                  </a:cubicBezTo>
                  <a:cubicBezTo>
                    <a:pt x="168" y="47"/>
                    <a:pt x="169" y="47"/>
                    <a:pt x="169" y="46"/>
                  </a:cubicBezTo>
                  <a:cubicBezTo>
                    <a:pt x="169" y="45"/>
                    <a:pt x="171" y="44"/>
                    <a:pt x="171" y="44"/>
                  </a:cubicBezTo>
                  <a:cubicBezTo>
                    <a:pt x="171" y="43"/>
                    <a:pt x="169" y="43"/>
                    <a:pt x="169" y="42"/>
                  </a:cubicBezTo>
                  <a:cubicBezTo>
                    <a:pt x="169" y="41"/>
                    <a:pt x="167" y="41"/>
                    <a:pt x="167" y="40"/>
                  </a:cubicBezTo>
                  <a:cubicBezTo>
                    <a:pt x="167" y="40"/>
                    <a:pt x="169" y="39"/>
                    <a:pt x="168" y="38"/>
                  </a:cubicBezTo>
                  <a:cubicBezTo>
                    <a:pt x="168" y="38"/>
                    <a:pt x="166" y="37"/>
                    <a:pt x="166" y="36"/>
                  </a:cubicBezTo>
                  <a:cubicBezTo>
                    <a:pt x="166" y="36"/>
                    <a:pt x="168" y="35"/>
                    <a:pt x="168" y="34"/>
                  </a:cubicBezTo>
                  <a:cubicBezTo>
                    <a:pt x="168" y="34"/>
                    <a:pt x="166" y="33"/>
                    <a:pt x="166" y="32"/>
                  </a:cubicBezTo>
                  <a:cubicBezTo>
                    <a:pt x="165" y="32"/>
                    <a:pt x="164" y="31"/>
                    <a:pt x="163" y="31"/>
                  </a:cubicBezTo>
                  <a:cubicBezTo>
                    <a:pt x="163" y="31"/>
                    <a:pt x="162" y="32"/>
                    <a:pt x="162" y="33"/>
                  </a:cubicBezTo>
                  <a:cubicBezTo>
                    <a:pt x="162" y="34"/>
                    <a:pt x="164" y="34"/>
                    <a:pt x="164" y="35"/>
                  </a:cubicBezTo>
                  <a:cubicBezTo>
                    <a:pt x="164" y="35"/>
                    <a:pt x="162" y="36"/>
                    <a:pt x="162" y="37"/>
                  </a:cubicBezTo>
                  <a:cubicBezTo>
                    <a:pt x="162" y="38"/>
                    <a:pt x="164" y="38"/>
                    <a:pt x="164" y="39"/>
                  </a:cubicBezTo>
                  <a:cubicBezTo>
                    <a:pt x="165" y="39"/>
                    <a:pt x="167" y="40"/>
                    <a:pt x="167" y="40"/>
                  </a:cubicBezTo>
                  <a:cubicBezTo>
                    <a:pt x="167" y="41"/>
                    <a:pt x="165" y="42"/>
                    <a:pt x="165" y="43"/>
                  </a:cubicBezTo>
                  <a:cubicBezTo>
                    <a:pt x="165" y="43"/>
                    <a:pt x="167" y="44"/>
                    <a:pt x="167" y="44"/>
                  </a:cubicBezTo>
                  <a:cubicBezTo>
                    <a:pt x="167" y="45"/>
                    <a:pt x="166" y="46"/>
                    <a:pt x="166" y="47"/>
                  </a:cubicBezTo>
                  <a:cubicBezTo>
                    <a:pt x="165" y="47"/>
                    <a:pt x="164" y="48"/>
                    <a:pt x="164" y="49"/>
                  </a:cubicBezTo>
                  <a:cubicBezTo>
                    <a:pt x="164" y="49"/>
                    <a:pt x="166" y="50"/>
                    <a:pt x="166" y="50"/>
                  </a:cubicBezTo>
                  <a:cubicBezTo>
                    <a:pt x="166" y="51"/>
                    <a:pt x="165" y="53"/>
                    <a:pt x="164" y="53"/>
                  </a:cubicBezTo>
                  <a:cubicBezTo>
                    <a:pt x="164" y="53"/>
                    <a:pt x="163" y="51"/>
                    <a:pt x="162" y="51"/>
                  </a:cubicBezTo>
                  <a:cubicBezTo>
                    <a:pt x="162" y="51"/>
                    <a:pt x="161" y="53"/>
                    <a:pt x="160" y="53"/>
                  </a:cubicBezTo>
                  <a:cubicBezTo>
                    <a:pt x="160" y="54"/>
                    <a:pt x="159" y="55"/>
                    <a:pt x="159" y="55"/>
                  </a:cubicBezTo>
                  <a:cubicBezTo>
                    <a:pt x="158" y="56"/>
                    <a:pt x="157" y="57"/>
                    <a:pt x="157" y="58"/>
                  </a:cubicBezTo>
                  <a:cubicBezTo>
                    <a:pt x="157" y="58"/>
                    <a:pt x="159" y="59"/>
                    <a:pt x="159" y="59"/>
                  </a:cubicBezTo>
                  <a:cubicBezTo>
                    <a:pt x="159" y="60"/>
                    <a:pt x="158" y="61"/>
                    <a:pt x="158" y="62"/>
                  </a:cubicBezTo>
                  <a:cubicBezTo>
                    <a:pt x="157" y="62"/>
                    <a:pt x="160" y="63"/>
                    <a:pt x="160" y="63"/>
                  </a:cubicBezTo>
                  <a:cubicBezTo>
                    <a:pt x="160" y="64"/>
                    <a:pt x="158" y="65"/>
                    <a:pt x="158" y="66"/>
                  </a:cubicBezTo>
                  <a:cubicBezTo>
                    <a:pt x="158" y="66"/>
                    <a:pt x="157" y="67"/>
                    <a:pt x="156" y="68"/>
                  </a:cubicBezTo>
                  <a:cubicBezTo>
                    <a:pt x="156" y="68"/>
                    <a:pt x="154" y="66"/>
                    <a:pt x="154" y="66"/>
                  </a:cubicBezTo>
                  <a:cubicBezTo>
                    <a:pt x="154" y="65"/>
                    <a:pt x="156" y="65"/>
                    <a:pt x="156" y="64"/>
                  </a:cubicBezTo>
                  <a:cubicBezTo>
                    <a:pt x="156" y="63"/>
                    <a:pt x="154" y="63"/>
                    <a:pt x="154" y="62"/>
                  </a:cubicBezTo>
                  <a:cubicBezTo>
                    <a:pt x="154" y="62"/>
                    <a:pt x="155" y="60"/>
                    <a:pt x="155" y="60"/>
                  </a:cubicBezTo>
                  <a:cubicBezTo>
                    <a:pt x="155" y="59"/>
                    <a:pt x="154" y="59"/>
                    <a:pt x="153" y="58"/>
                  </a:cubicBezTo>
                  <a:cubicBezTo>
                    <a:pt x="153" y="58"/>
                    <a:pt x="151" y="57"/>
                    <a:pt x="151" y="57"/>
                  </a:cubicBezTo>
                  <a:cubicBezTo>
                    <a:pt x="151" y="56"/>
                    <a:pt x="152" y="55"/>
                    <a:pt x="153" y="54"/>
                  </a:cubicBezTo>
                  <a:cubicBezTo>
                    <a:pt x="153" y="54"/>
                    <a:pt x="154" y="53"/>
                    <a:pt x="154" y="52"/>
                  </a:cubicBezTo>
                  <a:cubicBezTo>
                    <a:pt x="154" y="52"/>
                    <a:pt x="156" y="50"/>
                    <a:pt x="156" y="50"/>
                  </a:cubicBezTo>
                  <a:cubicBezTo>
                    <a:pt x="156" y="49"/>
                    <a:pt x="154" y="49"/>
                    <a:pt x="154" y="48"/>
                  </a:cubicBezTo>
                  <a:cubicBezTo>
                    <a:pt x="154" y="48"/>
                    <a:pt x="152" y="47"/>
                    <a:pt x="151" y="46"/>
                  </a:cubicBezTo>
                  <a:cubicBezTo>
                    <a:pt x="151" y="47"/>
                    <a:pt x="150" y="48"/>
                    <a:pt x="150" y="49"/>
                  </a:cubicBezTo>
                  <a:cubicBezTo>
                    <a:pt x="150" y="49"/>
                    <a:pt x="148" y="51"/>
                    <a:pt x="148" y="51"/>
                  </a:cubicBezTo>
                  <a:cubicBezTo>
                    <a:pt x="148" y="51"/>
                    <a:pt x="150" y="52"/>
                    <a:pt x="150" y="53"/>
                  </a:cubicBezTo>
                  <a:cubicBezTo>
                    <a:pt x="150" y="53"/>
                    <a:pt x="149" y="54"/>
                    <a:pt x="149" y="55"/>
                  </a:cubicBezTo>
                  <a:cubicBezTo>
                    <a:pt x="148" y="56"/>
                    <a:pt x="147" y="56"/>
                    <a:pt x="147" y="57"/>
                  </a:cubicBezTo>
                  <a:cubicBezTo>
                    <a:pt x="146" y="58"/>
                    <a:pt x="146" y="59"/>
                    <a:pt x="145" y="59"/>
                  </a:cubicBezTo>
                  <a:cubicBezTo>
                    <a:pt x="145" y="59"/>
                    <a:pt x="143" y="58"/>
                    <a:pt x="143" y="58"/>
                  </a:cubicBezTo>
                  <a:cubicBezTo>
                    <a:pt x="143" y="57"/>
                    <a:pt x="145" y="56"/>
                    <a:pt x="145" y="55"/>
                  </a:cubicBezTo>
                  <a:cubicBezTo>
                    <a:pt x="144" y="55"/>
                    <a:pt x="143" y="54"/>
                    <a:pt x="142" y="54"/>
                  </a:cubicBezTo>
                  <a:cubicBezTo>
                    <a:pt x="142" y="54"/>
                    <a:pt x="141" y="56"/>
                    <a:pt x="141" y="56"/>
                  </a:cubicBezTo>
                  <a:cubicBezTo>
                    <a:pt x="140" y="56"/>
                    <a:pt x="139" y="54"/>
                    <a:pt x="138" y="54"/>
                  </a:cubicBezTo>
                  <a:cubicBezTo>
                    <a:pt x="138" y="54"/>
                    <a:pt x="137" y="56"/>
                    <a:pt x="137" y="56"/>
                  </a:cubicBezTo>
                  <a:cubicBezTo>
                    <a:pt x="136" y="57"/>
                    <a:pt x="136" y="58"/>
                    <a:pt x="135" y="59"/>
                  </a:cubicBezTo>
                  <a:cubicBezTo>
                    <a:pt x="134" y="60"/>
                    <a:pt x="133" y="62"/>
                    <a:pt x="132" y="63"/>
                  </a:cubicBezTo>
                  <a:cubicBezTo>
                    <a:pt x="130" y="62"/>
                    <a:pt x="129" y="61"/>
                    <a:pt x="127" y="60"/>
                  </a:cubicBezTo>
                  <a:cubicBezTo>
                    <a:pt x="128" y="59"/>
                    <a:pt x="128" y="58"/>
                    <a:pt x="129" y="57"/>
                  </a:cubicBezTo>
                  <a:cubicBezTo>
                    <a:pt x="129" y="57"/>
                    <a:pt x="131" y="56"/>
                    <a:pt x="131" y="55"/>
                  </a:cubicBezTo>
                  <a:cubicBezTo>
                    <a:pt x="131" y="55"/>
                    <a:pt x="128" y="54"/>
                    <a:pt x="128" y="54"/>
                  </a:cubicBezTo>
                  <a:cubicBezTo>
                    <a:pt x="129" y="53"/>
                    <a:pt x="130" y="51"/>
                    <a:pt x="130" y="51"/>
                  </a:cubicBezTo>
                  <a:cubicBezTo>
                    <a:pt x="130" y="51"/>
                    <a:pt x="132" y="53"/>
                    <a:pt x="132" y="53"/>
                  </a:cubicBezTo>
                  <a:cubicBezTo>
                    <a:pt x="133" y="53"/>
                    <a:pt x="134" y="51"/>
                    <a:pt x="134" y="51"/>
                  </a:cubicBezTo>
                  <a:cubicBezTo>
                    <a:pt x="135" y="50"/>
                    <a:pt x="135" y="49"/>
                    <a:pt x="136" y="49"/>
                  </a:cubicBezTo>
                  <a:cubicBezTo>
                    <a:pt x="136" y="48"/>
                    <a:pt x="137" y="47"/>
                    <a:pt x="137" y="46"/>
                  </a:cubicBezTo>
                  <a:cubicBezTo>
                    <a:pt x="138" y="46"/>
                    <a:pt x="139" y="45"/>
                    <a:pt x="139" y="44"/>
                  </a:cubicBezTo>
                  <a:cubicBezTo>
                    <a:pt x="140" y="43"/>
                    <a:pt x="140" y="43"/>
                    <a:pt x="141" y="42"/>
                  </a:cubicBezTo>
                  <a:cubicBezTo>
                    <a:pt x="141" y="42"/>
                    <a:pt x="139" y="40"/>
                    <a:pt x="139" y="40"/>
                  </a:cubicBezTo>
                  <a:cubicBezTo>
                    <a:pt x="138" y="40"/>
                    <a:pt x="138" y="42"/>
                    <a:pt x="137" y="42"/>
                  </a:cubicBezTo>
                  <a:cubicBezTo>
                    <a:pt x="136" y="42"/>
                    <a:pt x="135" y="40"/>
                    <a:pt x="135" y="41"/>
                  </a:cubicBezTo>
                  <a:cubicBezTo>
                    <a:pt x="134" y="41"/>
                    <a:pt x="133" y="42"/>
                    <a:pt x="133" y="43"/>
                  </a:cubicBezTo>
                  <a:cubicBezTo>
                    <a:pt x="133" y="43"/>
                    <a:pt x="135" y="44"/>
                    <a:pt x="135" y="45"/>
                  </a:cubicBezTo>
                  <a:cubicBezTo>
                    <a:pt x="135" y="45"/>
                    <a:pt x="134" y="47"/>
                    <a:pt x="133" y="47"/>
                  </a:cubicBezTo>
                  <a:cubicBezTo>
                    <a:pt x="133" y="47"/>
                    <a:pt x="131" y="45"/>
                    <a:pt x="131" y="45"/>
                  </a:cubicBezTo>
                  <a:cubicBezTo>
                    <a:pt x="131" y="46"/>
                    <a:pt x="130" y="47"/>
                    <a:pt x="130" y="47"/>
                  </a:cubicBezTo>
                  <a:cubicBezTo>
                    <a:pt x="129" y="48"/>
                    <a:pt x="128" y="49"/>
                    <a:pt x="128" y="50"/>
                  </a:cubicBezTo>
                  <a:cubicBezTo>
                    <a:pt x="127" y="50"/>
                    <a:pt x="127" y="51"/>
                    <a:pt x="126" y="52"/>
                  </a:cubicBezTo>
                  <a:cubicBezTo>
                    <a:pt x="126" y="52"/>
                    <a:pt x="125" y="54"/>
                    <a:pt x="124" y="54"/>
                  </a:cubicBezTo>
                  <a:cubicBezTo>
                    <a:pt x="124" y="54"/>
                    <a:pt x="122" y="52"/>
                    <a:pt x="122" y="52"/>
                  </a:cubicBezTo>
                  <a:cubicBezTo>
                    <a:pt x="122" y="52"/>
                    <a:pt x="121" y="54"/>
                    <a:pt x="121" y="55"/>
                  </a:cubicBezTo>
                  <a:cubicBezTo>
                    <a:pt x="120" y="55"/>
                    <a:pt x="119" y="56"/>
                    <a:pt x="119" y="57"/>
                  </a:cubicBezTo>
                  <a:cubicBezTo>
                    <a:pt x="118" y="57"/>
                    <a:pt x="118" y="59"/>
                    <a:pt x="117" y="59"/>
                  </a:cubicBezTo>
                  <a:cubicBezTo>
                    <a:pt x="117" y="59"/>
                    <a:pt x="115" y="57"/>
                    <a:pt x="115" y="57"/>
                  </a:cubicBezTo>
                  <a:cubicBezTo>
                    <a:pt x="114" y="57"/>
                    <a:pt x="114" y="59"/>
                    <a:pt x="113" y="60"/>
                  </a:cubicBezTo>
                  <a:cubicBezTo>
                    <a:pt x="113" y="60"/>
                    <a:pt x="112" y="58"/>
                    <a:pt x="111" y="58"/>
                  </a:cubicBezTo>
                  <a:cubicBezTo>
                    <a:pt x="111" y="58"/>
                    <a:pt x="110" y="60"/>
                    <a:pt x="109" y="60"/>
                  </a:cubicBezTo>
                  <a:cubicBezTo>
                    <a:pt x="109" y="60"/>
                    <a:pt x="108" y="59"/>
                    <a:pt x="107" y="58"/>
                  </a:cubicBezTo>
                  <a:cubicBezTo>
                    <a:pt x="106" y="58"/>
                    <a:pt x="106" y="57"/>
                    <a:pt x="105" y="57"/>
                  </a:cubicBezTo>
                  <a:cubicBezTo>
                    <a:pt x="104" y="56"/>
                    <a:pt x="103" y="55"/>
                    <a:pt x="103" y="55"/>
                  </a:cubicBezTo>
                  <a:cubicBezTo>
                    <a:pt x="102" y="55"/>
                    <a:pt x="101" y="57"/>
                    <a:pt x="101" y="57"/>
                  </a:cubicBezTo>
                  <a:cubicBezTo>
                    <a:pt x="101" y="57"/>
                    <a:pt x="103" y="59"/>
                    <a:pt x="103" y="59"/>
                  </a:cubicBezTo>
                  <a:cubicBezTo>
                    <a:pt x="103" y="59"/>
                    <a:pt x="102" y="61"/>
                    <a:pt x="101" y="61"/>
                  </a:cubicBezTo>
                  <a:cubicBezTo>
                    <a:pt x="101" y="61"/>
                    <a:pt x="99" y="60"/>
                    <a:pt x="99" y="59"/>
                  </a:cubicBezTo>
                  <a:cubicBezTo>
                    <a:pt x="99" y="59"/>
                    <a:pt x="101" y="57"/>
                    <a:pt x="101" y="57"/>
                  </a:cubicBezTo>
                  <a:cubicBezTo>
                    <a:pt x="101" y="57"/>
                    <a:pt x="99" y="56"/>
                    <a:pt x="99" y="56"/>
                  </a:cubicBezTo>
                  <a:cubicBezTo>
                    <a:pt x="98" y="55"/>
                    <a:pt x="97" y="54"/>
                    <a:pt x="96" y="54"/>
                  </a:cubicBezTo>
                  <a:cubicBezTo>
                    <a:pt x="96" y="53"/>
                    <a:pt x="95" y="53"/>
                    <a:pt x="94" y="52"/>
                  </a:cubicBezTo>
                  <a:cubicBezTo>
                    <a:pt x="93" y="52"/>
                    <a:pt x="93" y="51"/>
                    <a:pt x="92" y="50"/>
                  </a:cubicBezTo>
                  <a:cubicBezTo>
                    <a:pt x="91" y="50"/>
                    <a:pt x="90" y="49"/>
                    <a:pt x="90" y="49"/>
                  </a:cubicBezTo>
                  <a:cubicBezTo>
                    <a:pt x="89" y="49"/>
                    <a:pt x="89" y="50"/>
                    <a:pt x="88" y="51"/>
                  </a:cubicBezTo>
                  <a:cubicBezTo>
                    <a:pt x="88" y="51"/>
                    <a:pt x="87" y="53"/>
                    <a:pt x="86" y="53"/>
                  </a:cubicBezTo>
                  <a:cubicBezTo>
                    <a:pt x="86" y="53"/>
                    <a:pt x="84" y="51"/>
                    <a:pt x="84" y="51"/>
                  </a:cubicBezTo>
                  <a:cubicBezTo>
                    <a:pt x="83" y="52"/>
                    <a:pt x="83" y="53"/>
                    <a:pt x="82" y="54"/>
                  </a:cubicBezTo>
                  <a:cubicBezTo>
                    <a:pt x="82" y="54"/>
                    <a:pt x="81" y="55"/>
                    <a:pt x="81" y="56"/>
                  </a:cubicBezTo>
                  <a:cubicBezTo>
                    <a:pt x="80" y="57"/>
                    <a:pt x="79" y="57"/>
                    <a:pt x="79" y="58"/>
                  </a:cubicBezTo>
                  <a:cubicBezTo>
                    <a:pt x="78" y="59"/>
                    <a:pt x="78" y="60"/>
                    <a:pt x="77" y="60"/>
                  </a:cubicBezTo>
                  <a:cubicBezTo>
                    <a:pt x="77" y="61"/>
                    <a:pt x="76" y="63"/>
                    <a:pt x="76" y="63"/>
                  </a:cubicBezTo>
                  <a:cubicBezTo>
                    <a:pt x="75" y="63"/>
                    <a:pt x="73" y="61"/>
                    <a:pt x="73" y="61"/>
                  </a:cubicBezTo>
                  <a:cubicBezTo>
                    <a:pt x="73" y="61"/>
                    <a:pt x="75" y="59"/>
                    <a:pt x="75" y="59"/>
                  </a:cubicBezTo>
                  <a:cubicBezTo>
                    <a:pt x="75" y="58"/>
                    <a:pt x="73" y="57"/>
                    <a:pt x="73" y="57"/>
                  </a:cubicBezTo>
                  <a:cubicBezTo>
                    <a:pt x="72" y="57"/>
                    <a:pt x="71" y="59"/>
                    <a:pt x="71" y="59"/>
                  </a:cubicBezTo>
                  <a:cubicBezTo>
                    <a:pt x="70" y="59"/>
                    <a:pt x="69" y="58"/>
                    <a:pt x="69" y="58"/>
                  </a:cubicBezTo>
                  <a:cubicBezTo>
                    <a:pt x="68" y="57"/>
                    <a:pt x="67" y="56"/>
                    <a:pt x="67" y="56"/>
                  </a:cubicBezTo>
                  <a:cubicBezTo>
                    <a:pt x="66" y="55"/>
                    <a:pt x="65" y="55"/>
                    <a:pt x="64" y="54"/>
                  </a:cubicBezTo>
                  <a:cubicBezTo>
                    <a:pt x="64" y="55"/>
                    <a:pt x="63" y="56"/>
                    <a:pt x="63" y="56"/>
                  </a:cubicBezTo>
                  <a:close/>
                  <a:moveTo>
                    <a:pt x="163" y="13"/>
                  </a:moveTo>
                  <a:cubicBezTo>
                    <a:pt x="163" y="13"/>
                    <a:pt x="162" y="15"/>
                    <a:pt x="161" y="15"/>
                  </a:cubicBezTo>
                  <a:cubicBezTo>
                    <a:pt x="161" y="16"/>
                    <a:pt x="160" y="17"/>
                    <a:pt x="160" y="17"/>
                  </a:cubicBezTo>
                  <a:cubicBezTo>
                    <a:pt x="159" y="18"/>
                    <a:pt x="162" y="19"/>
                    <a:pt x="162" y="19"/>
                  </a:cubicBezTo>
                  <a:cubicBezTo>
                    <a:pt x="162" y="19"/>
                    <a:pt x="160" y="21"/>
                    <a:pt x="160" y="21"/>
                  </a:cubicBezTo>
                  <a:cubicBezTo>
                    <a:pt x="160" y="21"/>
                    <a:pt x="162" y="23"/>
                    <a:pt x="162" y="23"/>
                  </a:cubicBezTo>
                  <a:cubicBezTo>
                    <a:pt x="163" y="23"/>
                    <a:pt x="164" y="21"/>
                    <a:pt x="164" y="21"/>
                  </a:cubicBezTo>
                  <a:cubicBezTo>
                    <a:pt x="165" y="20"/>
                    <a:pt x="165" y="19"/>
                    <a:pt x="166" y="18"/>
                  </a:cubicBezTo>
                  <a:cubicBezTo>
                    <a:pt x="166" y="18"/>
                    <a:pt x="164" y="17"/>
                    <a:pt x="164" y="17"/>
                  </a:cubicBezTo>
                  <a:cubicBezTo>
                    <a:pt x="163" y="16"/>
                    <a:pt x="165" y="15"/>
                    <a:pt x="165" y="15"/>
                  </a:cubicBezTo>
                  <a:cubicBezTo>
                    <a:pt x="165" y="15"/>
                    <a:pt x="163" y="13"/>
                    <a:pt x="163" y="13"/>
                  </a:cubicBezTo>
                  <a:close/>
                  <a:moveTo>
                    <a:pt x="367" y="24"/>
                  </a:moveTo>
                  <a:cubicBezTo>
                    <a:pt x="367" y="24"/>
                    <a:pt x="368" y="21"/>
                    <a:pt x="368" y="21"/>
                  </a:cubicBezTo>
                  <a:cubicBezTo>
                    <a:pt x="368" y="21"/>
                    <a:pt x="367" y="20"/>
                    <a:pt x="366" y="20"/>
                  </a:cubicBezTo>
                  <a:cubicBezTo>
                    <a:pt x="366" y="19"/>
                    <a:pt x="364" y="18"/>
                    <a:pt x="364" y="18"/>
                  </a:cubicBezTo>
                  <a:cubicBezTo>
                    <a:pt x="364" y="18"/>
                    <a:pt x="363" y="20"/>
                    <a:pt x="362" y="20"/>
                  </a:cubicBezTo>
                  <a:cubicBezTo>
                    <a:pt x="362" y="21"/>
                    <a:pt x="361" y="22"/>
                    <a:pt x="361" y="22"/>
                  </a:cubicBezTo>
                  <a:cubicBezTo>
                    <a:pt x="360" y="23"/>
                    <a:pt x="359" y="24"/>
                    <a:pt x="359" y="25"/>
                  </a:cubicBezTo>
                  <a:cubicBezTo>
                    <a:pt x="359" y="25"/>
                    <a:pt x="357" y="26"/>
                    <a:pt x="357" y="27"/>
                  </a:cubicBezTo>
                  <a:cubicBezTo>
                    <a:pt x="357" y="27"/>
                    <a:pt x="359" y="29"/>
                    <a:pt x="359" y="29"/>
                  </a:cubicBezTo>
                  <a:cubicBezTo>
                    <a:pt x="360" y="28"/>
                    <a:pt x="361" y="27"/>
                    <a:pt x="361" y="26"/>
                  </a:cubicBezTo>
                  <a:cubicBezTo>
                    <a:pt x="362" y="25"/>
                    <a:pt x="363" y="23"/>
                    <a:pt x="365" y="22"/>
                  </a:cubicBezTo>
                  <a:cubicBezTo>
                    <a:pt x="365" y="22"/>
                    <a:pt x="366" y="24"/>
                    <a:pt x="367" y="24"/>
                  </a:cubicBezTo>
                  <a:close/>
                  <a:moveTo>
                    <a:pt x="592" y="15"/>
                  </a:moveTo>
                  <a:cubicBezTo>
                    <a:pt x="592" y="16"/>
                    <a:pt x="591" y="17"/>
                    <a:pt x="590" y="18"/>
                  </a:cubicBezTo>
                  <a:cubicBezTo>
                    <a:pt x="590" y="18"/>
                    <a:pt x="593" y="19"/>
                    <a:pt x="593" y="19"/>
                  </a:cubicBezTo>
                  <a:cubicBezTo>
                    <a:pt x="593" y="20"/>
                    <a:pt x="591" y="21"/>
                    <a:pt x="591" y="21"/>
                  </a:cubicBezTo>
                  <a:cubicBezTo>
                    <a:pt x="591" y="22"/>
                    <a:pt x="590" y="23"/>
                    <a:pt x="589" y="24"/>
                  </a:cubicBezTo>
                  <a:cubicBezTo>
                    <a:pt x="589" y="24"/>
                    <a:pt x="588" y="25"/>
                    <a:pt x="587" y="26"/>
                  </a:cubicBezTo>
                  <a:cubicBezTo>
                    <a:pt x="588" y="26"/>
                    <a:pt x="589" y="28"/>
                    <a:pt x="590" y="28"/>
                  </a:cubicBezTo>
                  <a:cubicBezTo>
                    <a:pt x="590" y="27"/>
                    <a:pt x="591" y="26"/>
                    <a:pt x="591" y="25"/>
                  </a:cubicBezTo>
                  <a:cubicBezTo>
                    <a:pt x="592" y="25"/>
                    <a:pt x="593" y="24"/>
                    <a:pt x="593" y="23"/>
                  </a:cubicBezTo>
                  <a:cubicBezTo>
                    <a:pt x="594" y="22"/>
                    <a:pt x="594" y="22"/>
                    <a:pt x="595" y="21"/>
                  </a:cubicBezTo>
                  <a:cubicBezTo>
                    <a:pt x="596" y="19"/>
                    <a:pt x="597" y="18"/>
                    <a:pt x="598" y="16"/>
                  </a:cubicBezTo>
                  <a:cubicBezTo>
                    <a:pt x="597" y="15"/>
                    <a:pt x="595" y="14"/>
                    <a:pt x="594" y="13"/>
                  </a:cubicBezTo>
                  <a:cubicBezTo>
                    <a:pt x="593" y="14"/>
                    <a:pt x="593" y="15"/>
                    <a:pt x="592" y="15"/>
                  </a:cubicBezTo>
                  <a:close/>
                  <a:moveTo>
                    <a:pt x="554" y="57"/>
                  </a:moveTo>
                  <a:cubicBezTo>
                    <a:pt x="554" y="56"/>
                    <a:pt x="555" y="55"/>
                    <a:pt x="555" y="54"/>
                  </a:cubicBezTo>
                  <a:cubicBezTo>
                    <a:pt x="555" y="54"/>
                    <a:pt x="553" y="53"/>
                    <a:pt x="553" y="53"/>
                  </a:cubicBezTo>
                  <a:cubicBezTo>
                    <a:pt x="553" y="52"/>
                    <a:pt x="555" y="51"/>
                    <a:pt x="555" y="50"/>
                  </a:cubicBezTo>
                  <a:cubicBezTo>
                    <a:pt x="555" y="50"/>
                    <a:pt x="553" y="49"/>
                    <a:pt x="552" y="49"/>
                  </a:cubicBezTo>
                  <a:cubicBezTo>
                    <a:pt x="552" y="48"/>
                    <a:pt x="554" y="47"/>
                    <a:pt x="554" y="46"/>
                  </a:cubicBezTo>
                  <a:cubicBezTo>
                    <a:pt x="554" y="46"/>
                    <a:pt x="556" y="45"/>
                    <a:pt x="556" y="44"/>
                  </a:cubicBezTo>
                  <a:cubicBezTo>
                    <a:pt x="556" y="44"/>
                    <a:pt x="554" y="43"/>
                    <a:pt x="554" y="43"/>
                  </a:cubicBezTo>
                  <a:cubicBezTo>
                    <a:pt x="553" y="43"/>
                    <a:pt x="553" y="44"/>
                    <a:pt x="552" y="45"/>
                  </a:cubicBezTo>
                  <a:cubicBezTo>
                    <a:pt x="551" y="45"/>
                    <a:pt x="551" y="46"/>
                    <a:pt x="550" y="47"/>
                  </a:cubicBezTo>
                  <a:cubicBezTo>
                    <a:pt x="550" y="48"/>
                    <a:pt x="549" y="49"/>
                    <a:pt x="549" y="49"/>
                  </a:cubicBezTo>
                  <a:cubicBezTo>
                    <a:pt x="548" y="50"/>
                    <a:pt x="551" y="50"/>
                    <a:pt x="551" y="51"/>
                  </a:cubicBezTo>
                  <a:cubicBezTo>
                    <a:pt x="551" y="52"/>
                    <a:pt x="549" y="52"/>
                    <a:pt x="549" y="53"/>
                  </a:cubicBezTo>
                  <a:cubicBezTo>
                    <a:pt x="549" y="54"/>
                    <a:pt x="551" y="54"/>
                    <a:pt x="551" y="55"/>
                  </a:cubicBezTo>
                  <a:cubicBezTo>
                    <a:pt x="551" y="55"/>
                    <a:pt x="550" y="57"/>
                    <a:pt x="550" y="57"/>
                  </a:cubicBezTo>
                  <a:cubicBezTo>
                    <a:pt x="550" y="58"/>
                    <a:pt x="552" y="58"/>
                    <a:pt x="552" y="59"/>
                  </a:cubicBezTo>
                  <a:cubicBezTo>
                    <a:pt x="552" y="58"/>
                    <a:pt x="553" y="57"/>
                    <a:pt x="554" y="57"/>
                  </a:cubicBezTo>
                  <a:close/>
                  <a:moveTo>
                    <a:pt x="352" y="51"/>
                  </a:moveTo>
                  <a:cubicBezTo>
                    <a:pt x="351" y="50"/>
                    <a:pt x="350" y="49"/>
                    <a:pt x="348" y="48"/>
                  </a:cubicBezTo>
                  <a:cubicBezTo>
                    <a:pt x="347" y="50"/>
                    <a:pt x="346" y="51"/>
                    <a:pt x="345" y="53"/>
                  </a:cubicBezTo>
                  <a:cubicBezTo>
                    <a:pt x="346" y="54"/>
                    <a:pt x="348" y="55"/>
                    <a:pt x="349" y="56"/>
                  </a:cubicBezTo>
                  <a:cubicBezTo>
                    <a:pt x="350" y="54"/>
                    <a:pt x="351" y="53"/>
                    <a:pt x="352" y="51"/>
                  </a:cubicBezTo>
                  <a:close/>
                  <a:moveTo>
                    <a:pt x="11" y="45"/>
                  </a:moveTo>
                  <a:cubicBezTo>
                    <a:pt x="11" y="45"/>
                    <a:pt x="13" y="47"/>
                    <a:pt x="13" y="47"/>
                  </a:cubicBezTo>
                  <a:cubicBezTo>
                    <a:pt x="14" y="47"/>
                    <a:pt x="15" y="45"/>
                    <a:pt x="15" y="45"/>
                  </a:cubicBezTo>
                  <a:cubicBezTo>
                    <a:pt x="15" y="44"/>
                    <a:pt x="13" y="43"/>
                    <a:pt x="13" y="43"/>
                  </a:cubicBezTo>
                  <a:cubicBezTo>
                    <a:pt x="12" y="43"/>
                    <a:pt x="11" y="41"/>
                    <a:pt x="11" y="41"/>
                  </a:cubicBezTo>
                  <a:cubicBezTo>
                    <a:pt x="10" y="41"/>
                    <a:pt x="9" y="43"/>
                    <a:pt x="9" y="44"/>
                  </a:cubicBezTo>
                  <a:cubicBezTo>
                    <a:pt x="9" y="44"/>
                    <a:pt x="7" y="45"/>
                    <a:pt x="7" y="46"/>
                  </a:cubicBezTo>
                  <a:cubicBezTo>
                    <a:pt x="7" y="46"/>
                    <a:pt x="9" y="47"/>
                    <a:pt x="9" y="47"/>
                  </a:cubicBezTo>
                  <a:cubicBezTo>
                    <a:pt x="10" y="47"/>
                    <a:pt x="10" y="45"/>
                    <a:pt x="11" y="45"/>
                  </a:cubicBezTo>
                  <a:close/>
                  <a:moveTo>
                    <a:pt x="51" y="44"/>
                  </a:moveTo>
                  <a:cubicBezTo>
                    <a:pt x="51" y="44"/>
                    <a:pt x="52" y="42"/>
                    <a:pt x="53" y="42"/>
                  </a:cubicBezTo>
                  <a:cubicBezTo>
                    <a:pt x="53" y="42"/>
                    <a:pt x="55" y="44"/>
                    <a:pt x="55" y="43"/>
                  </a:cubicBezTo>
                  <a:cubicBezTo>
                    <a:pt x="55" y="43"/>
                    <a:pt x="56" y="42"/>
                    <a:pt x="57" y="41"/>
                  </a:cubicBezTo>
                  <a:cubicBezTo>
                    <a:pt x="57" y="40"/>
                    <a:pt x="58" y="40"/>
                    <a:pt x="58" y="39"/>
                  </a:cubicBezTo>
                  <a:cubicBezTo>
                    <a:pt x="57" y="39"/>
                    <a:pt x="57" y="37"/>
                    <a:pt x="56" y="37"/>
                  </a:cubicBezTo>
                  <a:cubicBezTo>
                    <a:pt x="56" y="37"/>
                    <a:pt x="55" y="39"/>
                    <a:pt x="54" y="39"/>
                  </a:cubicBezTo>
                  <a:cubicBezTo>
                    <a:pt x="54" y="39"/>
                    <a:pt x="52" y="38"/>
                    <a:pt x="52" y="38"/>
                  </a:cubicBezTo>
                  <a:cubicBezTo>
                    <a:pt x="52" y="38"/>
                    <a:pt x="51" y="39"/>
                    <a:pt x="50" y="40"/>
                  </a:cubicBezTo>
                  <a:cubicBezTo>
                    <a:pt x="50" y="41"/>
                    <a:pt x="49" y="41"/>
                    <a:pt x="49" y="42"/>
                  </a:cubicBezTo>
                  <a:cubicBezTo>
                    <a:pt x="50" y="42"/>
                    <a:pt x="50" y="44"/>
                    <a:pt x="51" y="44"/>
                  </a:cubicBezTo>
                  <a:close/>
                  <a:moveTo>
                    <a:pt x="63" y="28"/>
                  </a:moveTo>
                  <a:cubicBezTo>
                    <a:pt x="63" y="28"/>
                    <a:pt x="61" y="27"/>
                    <a:pt x="61" y="27"/>
                  </a:cubicBezTo>
                  <a:cubicBezTo>
                    <a:pt x="60" y="26"/>
                    <a:pt x="59" y="25"/>
                    <a:pt x="58" y="25"/>
                  </a:cubicBezTo>
                  <a:cubicBezTo>
                    <a:pt x="58" y="25"/>
                    <a:pt x="57" y="27"/>
                    <a:pt x="57" y="27"/>
                  </a:cubicBezTo>
                  <a:cubicBezTo>
                    <a:pt x="56" y="27"/>
                    <a:pt x="55" y="29"/>
                    <a:pt x="55" y="29"/>
                  </a:cubicBezTo>
                  <a:cubicBezTo>
                    <a:pt x="55" y="30"/>
                    <a:pt x="57" y="31"/>
                    <a:pt x="57" y="31"/>
                  </a:cubicBezTo>
                  <a:cubicBezTo>
                    <a:pt x="58" y="31"/>
                    <a:pt x="59" y="33"/>
                    <a:pt x="59" y="33"/>
                  </a:cubicBezTo>
                  <a:cubicBezTo>
                    <a:pt x="60" y="33"/>
                    <a:pt x="61" y="31"/>
                    <a:pt x="61" y="30"/>
                  </a:cubicBezTo>
                  <a:cubicBezTo>
                    <a:pt x="61" y="30"/>
                    <a:pt x="63" y="29"/>
                    <a:pt x="63" y="28"/>
                  </a:cubicBezTo>
                  <a:close/>
                  <a:moveTo>
                    <a:pt x="108" y="48"/>
                  </a:moveTo>
                  <a:cubicBezTo>
                    <a:pt x="108" y="48"/>
                    <a:pt x="106" y="47"/>
                    <a:pt x="105" y="47"/>
                  </a:cubicBezTo>
                  <a:cubicBezTo>
                    <a:pt x="105" y="46"/>
                    <a:pt x="103" y="45"/>
                    <a:pt x="103" y="45"/>
                  </a:cubicBezTo>
                  <a:cubicBezTo>
                    <a:pt x="103" y="45"/>
                    <a:pt x="102" y="47"/>
                    <a:pt x="101" y="47"/>
                  </a:cubicBezTo>
                  <a:cubicBezTo>
                    <a:pt x="101" y="47"/>
                    <a:pt x="100" y="49"/>
                    <a:pt x="100" y="49"/>
                  </a:cubicBezTo>
                  <a:cubicBezTo>
                    <a:pt x="100" y="50"/>
                    <a:pt x="102" y="51"/>
                    <a:pt x="102" y="51"/>
                  </a:cubicBezTo>
                  <a:cubicBezTo>
                    <a:pt x="102" y="51"/>
                    <a:pt x="104" y="53"/>
                    <a:pt x="104" y="53"/>
                  </a:cubicBezTo>
                  <a:cubicBezTo>
                    <a:pt x="105" y="53"/>
                    <a:pt x="106" y="51"/>
                    <a:pt x="106" y="51"/>
                  </a:cubicBezTo>
                  <a:cubicBezTo>
                    <a:pt x="106" y="50"/>
                    <a:pt x="108" y="49"/>
                    <a:pt x="108" y="48"/>
                  </a:cubicBezTo>
                  <a:close/>
                  <a:moveTo>
                    <a:pt x="116" y="51"/>
                  </a:moveTo>
                  <a:cubicBezTo>
                    <a:pt x="116" y="51"/>
                    <a:pt x="117" y="49"/>
                    <a:pt x="118" y="49"/>
                  </a:cubicBezTo>
                  <a:cubicBezTo>
                    <a:pt x="118" y="48"/>
                    <a:pt x="119" y="47"/>
                    <a:pt x="119" y="47"/>
                  </a:cubicBezTo>
                  <a:cubicBezTo>
                    <a:pt x="120" y="46"/>
                    <a:pt x="121" y="45"/>
                    <a:pt x="121" y="44"/>
                  </a:cubicBezTo>
                  <a:cubicBezTo>
                    <a:pt x="121" y="44"/>
                    <a:pt x="119" y="43"/>
                    <a:pt x="119" y="43"/>
                  </a:cubicBezTo>
                  <a:cubicBezTo>
                    <a:pt x="119" y="43"/>
                    <a:pt x="117" y="41"/>
                    <a:pt x="117" y="41"/>
                  </a:cubicBezTo>
                  <a:cubicBezTo>
                    <a:pt x="116" y="41"/>
                    <a:pt x="115" y="43"/>
                    <a:pt x="115" y="43"/>
                  </a:cubicBezTo>
                  <a:cubicBezTo>
                    <a:pt x="114" y="44"/>
                    <a:pt x="114" y="45"/>
                    <a:pt x="113" y="46"/>
                  </a:cubicBezTo>
                  <a:cubicBezTo>
                    <a:pt x="113" y="46"/>
                    <a:pt x="115" y="47"/>
                    <a:pt x="116" y="47"/>
                  </a:cubicBezTo>
                  <a:cubicBezTo>
                    <a:pt x="116" y="48"/>
                    <a:pt x="114" y="49"/>
                    <a:pt x="114" y="49"/>
                  </a:cubicBezTo>
                  <a:cubicBezTo>
                    <a:pt x="114" y="49"/>
                    <a:pt x="116" y="51"/>
                    <a:pt x="116" y="51"/>
                  </a:cubicBezTo>
                  <a:close/>
                  <a:moveTo>
                    <a:pt x="177" y="27"/>
                  </a:moveTo>
                  <a:cubicBezTo>
                    <a:pt x="178" y="27"/>
                    <a:pt x="178" y="29"/>
                    <a:pt x="179" y="29"/>
                  </a:cubicBezTo>
                  <a:cubicBezTo>
                    <a:pt x="180" y="29"/>
                    <a:pt x="180" y="27"/>
                    <a:pt x="181" y="26"/>
                  </a:cubicBezTo>
                  <a:cubicBezTo>
                    <a:pt x="181" y="26"/>
                    <a:pt x="182" y="24"/>
                    <a:pt x="183" y="24"/>
                  </a:cubicBezTo>
                  <a:cubicBezTo>
                    <a:pt x="183" y="24"/>
                    <a:pt x="185" y="26"/>
                    <a:pt x="185" y="26"/>
                  </a:cubicBezTo>
                  <a:cubicBezTo>
                    <a:pt x="185" y="25"/>
                    <a:pt x="186" y="24"/>
                    <a:pt x="186" y="24"/>
                  </a:cubicBezTo>
                  <a:cubicBezTo>
                    <a:pt x="188" y="22"/>
                    <a:pt x="189" y="21"/>
                    <a:pt x="190" y="19"/>
                  </a:cubicBezTo>
                  <a:cubicBezTo>
                    <a:pt x="191" y="19"/>
                    <a:pt x="191" y="21"/>
                    <a:pt x="192" y="21"/>
                  </a:cubicBezTo>
                  <a:cubicBezTo>
                    <a:pt x="192" y="21"/>
                    <a:pt x="194" y="19"/>
                    <a:pt x="194" y="19"/>
                  </a:cubicBezTo>
                  <a:cubicBezTo>
                    <a:pt x="194" y="19"/>
                    <a:pt x="192" y="17"/>
                    <a:pt x="192" y="17"/>
                  </a:cubicBezTo>
                  <a:cubicBezTo>
                    <a:pt x="191" y="17"/>
                    <a:pt x="190" y="19"/>
                    <a:pt x="190" y="19"/>
                  </a:cubicBezTo>
                  <a:cubicBezTo>
                    <a:pt x="189" y="19"/>
                    <a:pt x="188" y="17"/>
                    <a:pt x="188" y="18"/>
                  </a:cubicBezTo>
                  <a:cubicBezTo>
                    <a:pt x="187" y="18"/>
                    <a:pt x="186" y="20"/>
                    <a:pt x="186" y="20"/>
                  </a:cubicBezTo>
                  <a:cubicBezTo>
                    <a:pt x="185" y="20"/>
                    <a:pt x="184" y="18"/>
                    <a:pt x="184" y="18"/>
                  </a:cubicBezTo>
                  <a:cubicBezTo>
                    <a:pt x="183" y="18"/>
                    <a:pt x="182" y="16"/>
                    <a:pt x="181" y="16"/>
                  </a:cubicBezTo>
                  <a:cubicBezTo>
                    <a:pt x="181" y="17"/>
                    <a:pt x="180" y="18"/>
                    <a:pt x="180" y="19"/>
                  </a:cubicBezTo>
                  <a:cubicBezTo>
                    <a:pt x="179" y="19"/>
                    <a:pt x="179" y="20"/>
                    <a:pt x="178" y="21"/>
                  </a:cubicBezTo>
                  <a:cubicBezTo>
                    <a:pt x="178" y="22"/>
                    <a:pt x="177" y="22"/>
                    <a:pt x="176" y="23"/>
                  </a:cubicBezTo>
                  <a:cubicBezTo>
                    <a:pt x="176" y="24"/>
                    <a:pt x="175" y="25"/>
                    <a:pt x="175" y="25"/>
                  </a:cubicBezTo>
                  <a:cubicBezTo>
                    <a:pt x="174" y="26"/>
                    <a:pt x="173" y="27"/>
                    <a:pt x="173" y="27"/>
                  </a:cubicBezTo>
                  <a:cubicBezTo>
                    <a:pt x="173" y="28"/>
                    <a:pt x="175" y="29"/>
                    <a:pt x="175" y="29"/>
                  </a:cubicBezTo>
                  <a:cubicBezTo>
                    <a:pt x="176" y="28"/>
                    <a:pt x="176" y="28"/>
                    <a:pt x="177" y="27"/>
                  </a:cubicBezTo>
                  <a:close/>
                  <a:moveTo>
                    <a:pt x="206" y="49"/>
                  </a:moveTo>
                  <a:cubicBezTo>
                    <a:pt x="206" y="49"/>
                    <a:pt x="207" y="47"/>
                    <a:pt x="208" y="47"/>
                  </a:cubicBezTo>
                  <a:cubicBezTo>
                    <a:pt x="208" y="47"/>
                    <a:pt x="205" y="45"/>
                    <a:pt x="205" y="45"/>
                  </a:cubicBezTo>
                  <a:cubicBezTo>
                    <a:pt x="205" y="45"/>
                    <a:pt x="207" y="44"/>
                    <a:pt x="207" y="43"/>
                  </a:cubicBezTo>
                  <a:cubicBezTo>
                    <a:pt x="207" y="42"/>
                    <a:pt x="208" y="41"/>
                    <a:pt x="209" y="41"/>
                  </a:cubicBezTo>
                  <a:cubicBezTo>
                    <a:pt x="209" y="40"/>
                    <a:pt x="210" y="39"/>
                    <a:pt x="211" y="38"/>
                  </a:cubicBezTo>
                  <a:cubicBezTo>
                    <a:pt x="211" y="38"/>
                    <a:pt x="208" y="37"/>
                    <a:pt x="208" y="37"/>
                  </a:cubicBezTo>
                  <a:cubicBezTo>
                    <a:pt x="208" y="36"/>
                    <a:pt x="210" y="35"/>
                    <a:pt x="210" y="35"/>
                  </a:cubicBezTo>
                  <a:cubicBezTo>
                    <a:pt x="210" y="35"/>
                    <a:pt x="208" y="33"/>
                    <a:pt x="208" y="33"/>
                  </a:cubicBezTo>
                  <a:cubicBezTo>
                    <a:pt x="207" y="33"/>
                    <a:pt x="207" y="34"/>
                    <a:pt x="206" y="35"/>
                  </a:cubicBezTo>
                  <a:cubicBezTo>
                    <a:pt x="206" y="35"/>
                    <a:pt x="204" y="37"/>
                    <a:pt x="204" y="37"/>
                  </a:cubicBezTo>
                  <a:cubicBezTo>
                    <a:pt x="204" y="38"/>
                    <a:pt x="207" y="39"/>
                    <a:pt x="207" y="39"/>
                  </a:cubicBezTo>
                  <a:cubicBezTo>
                    <a:pt x="206" y="40"/>
                    <a:pt x="205" y="41"/>
                    <a:pt x="205" y="41"/>
                  </a:cubicBezTo>
                  <a:cubicBezTo>
                    <a:pt x="204" y="42"/>
                    <a:pt x="203" y="43"/>
                    <a:pt x="203" y="43"/>
                  </a:cubicBezTo>
                  <a:cubicBezTo>
                    <a:pt x="203" y="44"/>
                    <a:pt x="201" y="45"/>
                    <a:pt x="201" y="46"/>
                  </a:cubicBezTo>
                  <a:cubicBezTo>
                    <a:pt x="202" y="46"/>
                    <a:pt x="203" y="47"/>
                    <a:pt x="204" y="47"/>
                  </a:cubicBezTo>
                  <a:cubicBezTo>
                    <a:pt x="204" y="47"/>
                    <a:pt x="205" y="49"/>
                    <a:pt x="206" y="49"/>
                  </a:cubicBezTo>
                  <a:close/>
                  <a:moveTo>
                    <a:pt x="240" y="51"/>
                  </a:moveTo>
                  <a:cubicBezTo>
                    <a:pt x="240" y="50"/>
                    <a:pt x="242" y="52"/>
                    <a:pt x="242" y="52"/>
                  </a:cubicBezTo>
                  <a:cubicBezTo>
                    <a:pt x="243" y="52"/>
                    <a:pt x="244" y="50"/>
                    <a:pt x="244" y="50"/>
                  </a:cubicBezTo>
                  <a:cubicBezTo>
                    <a:pt x="244" y="50"/>
                    <a:pt x="242" y="48"/>
                    <a:pt x="242" y="48"/>
                  </a:cubicBezTo>
                  <a:cubicBezTo>
                    <a:pt x="241" y="48"/>
                    <a:pt x="240" y="47"/>
                    <a:pt x="240" y="47"/>
                  </a:cubicBezTo>
                  <a:cubicBezTo>
                    <a:pt x="239" y="47"/>
                    <a:pt x="238" y="49"/>
                    <a:pt x="238" y="49"/>
                  </a:cubicBezTo>
                  <a:cubicBezTo>
                    <a:pt x="238" y="49"/>
                    <a:pt x="236" y="51"/>
                    <a:pt x="236" y="51"/>
                  </a:cubicBezTo>
                  <a:cubicBezTo>
                    <a:pt x="236" y="52"/>
                    <a:pt x="238" y="52"/>
                    <a:pt x="238" y="53"/>
                  </a:cubicBezTo>
                  <a:cubicBezTo>
                    <a:pt x="239" y="53"/>
                    <a:pt x="240" y="51"/>
                    <a:pt x="240" y="51"/>
                  </a:cubicBezTo>
                  <a:close/>
                  <a:moveTo>
                    <a:pt x="233" y="45"/>
                  </a:moveTo>
                  <a:cubicBezTo>
                    <a:pt x="234" y="46"/>
                    <a:pt x="235" y="43"/>
                    <a:pt x="235" y="43"/>
                  </a:cubicBezTo>
                  <a:cubicBezTo>
                    <a:pt x="236" y="43"/>
                    <a:pt x="237" y="45"/>
                    <a:pt x="237" y="45"/>
                  </a:cubicBezTo>
                  <a:cubicBezTo>
                    <a:pt x="238" y="45"/>
                    <a:pt x="239" y="43"/>
                    <a:pt x="239" y="43"/>
                  </a:cubicBezTo>
                  <a:cubicBezTo>
                    <a:pt x="240" y="42"/>
                    <a:pt x="240" y="41"/>
                    <a:pt x="241" y="40"/>
                  </a:cubicBezTo>
                  <a:cubicBezTo>
                    <a:pt x="240" y="40"/>
                    <a:pt x="239" y="39"/>
                    <a:pt x="239" y="39"/>
                  </a:cubicBezTo>
                  <a:cubicBezTo>
                    <a:pt x="238" y="39"/>
                    <a:pt x="237" y="41"/>
                    <a:pt x="237" y="41"/>
                  </a:cubicBezTo>
                  <a:cubicBezTo>
                    <a:pt x="236" y="41"/>
                    <a:pt x="235" y="39"/>
                    <a:pt x="235" y="39"/>
                  </a:cubicBezTo>
                  <a:cubicBezTo>
                    <a:pt x="234" y="40"/>
                    <a:pt x="233" y="41"/>
                    <a:pt x="233" y="41"/>
                  </a:cubicBezTo>
                  <a:cubicBezTo>
                    <a:pt x="232" y="42"/>
                    <a:pt x="232" y="43"/>
                    <a:pt x="231" y="44"/>
                  </a:cubicBezTo>
                  <a:cubicBezTo>
                    <a:pt x="232" y="44"/>
                    <a:pt x="233" y="45"/>
                    <a:pt x="233" y="45"/>
                  </a:cubicBezTo>
                  <a:close/>
                  <a:moveTo>
                    <a:pt x="241" y="30"/>
                  </a:moveTo>
                  <a:cubicBezTo>
                    <a:pt x="242" y="30"/>
                    <a:pt x="243" y="32"/>
                    <a:pt x="244" y="32"/>
                  </a:cubicBezTo>
                  <a:cubicBezTo>
                    <a:pt x="244" y="32"/>
                    <a:pt x="245" y="30"/>
                    <a:pt x="245" y="30"/>
                  </a:cubicBezTo>
                  <a:cubicBezTo>
                    <a:pt x="246" y="30"/>
                    <a:pt x="247" y="32"/>
                    <a:pt x="248" y="32"/>
                  </a:cubicBezTo>
                  <a:cubicBezTo>
                    <a:pt x="248" y="31"/>
                    <a:pt x="249" y="29"/>
                    <a:pt x="249" y="29"/>
                  </a:cubicBezTo>
                  <a:cubicBezTo>
                    <a:pt x="248" y="28"/>
                    <a:pt x="246" y="27"/>
                    <a:pt x="245" y="26"/>
                  </a:cubicBezTo>
                  <a:cubicBezTo>
                    <a:pt x="244" y="25"/>
                    <a:pt x="243" y="25"/>
                    <a:pt x="243" y="24"/>
                  </a:cubicBezTo>
                  <a:cubicBezTo>
                    <a:pt x="242" y="25"/>
                    <a:pt x="242" y="26"/>
                    <a:pt x="241" y="26"/>
                  </a:cubicBezTo>
                  <a:cubicBezTo>
                    <a:pt x="240" y="27"/>
                    <a:pt x="240" y="28"/>
                    <a:pt x="239" y="29"/>
                  </a:cubicBezTo>
                  <a:cubicBezTo>
                    <a:pt x="239" y="29"/>
                    <a:pt x="237" y="30"/>
                    <a:pt x="238" y="31"/>
                  </a:cubicBezTo>
                  <a:cubicBezTo>
                    <a:pt x="238" y="32"/>
                    <a:pt x="240" y="32"/>
                    <a:pt x="240" y="33"/>
                  </a:cubicBezTo>
                  <a:cubicBezTo>
                    <a:pt x="240" y="32"/>
                    <a:pt x="241" y="30"/>
                    <a:pt x="241" y="30"/>
                  </a:cubicBezTo>
                  <a:close/>
                  <a:moveTo>
                    <a:pt x="283" y="41"/>
                  </a:moveTo>
                  <a:cubicBezTo>
                    <a:pt x="284" y="40"/>
                    <a:pt x="284" y="39"/>
                    <a:pt x="285" y="39"/>
                  </a:cubicBezTo>
                  <a:cubicBezTo>
                    <a:pt x="285" y="38"/>
                    <a:pt x="286" y="37"/>
                    <a:pt x="286" y="36"/>
                  </a:cubicBezTo>
                  <a:cubicBezTo>
                    <a:pt x="286" y="36"/>
                    <a:pt x="284" y="35"/>
                    <a:pt x="284" y="35"/>
                  </a:cubicBezTo>
                  <a:cubicBezTo>
                    <a:pt x="284" y="34"/>
                    <a:pt x="286" y="33"/>
                    <a:pt x="286" y="32"/>
                  </a:cubicBezTo>
                  <a:cubicBezTo>
                    <a:pt x="286" y="32"/>
                    <a:pt x="287" y="31"/>
                    <a:pt x="288" y="30"/>
                  </a:cubicBezTo>
                  <a:cubicBezTo>
                    <a:pt x="288" y="30"/>
                    <a:pt x="285" y="29"/>
                    <a:pt x="285" y="28"/>
                  </a:cubicBezTo>
                  <a:cubicBezTo>
                    <a:pt x="285" y="28"/>
                    <a:pt x="287" y="27"/>
                    <a:pt x="287" y="26"/>
                  </a:cubicBezTo>
                  <a:cubicBezTo>
                    <a:pt x="287" y="26"/>
                    <a:pt x="289" y="25"/>
                    <a:pt x="289" y="24"/>
                  </a:cubicBezTo>
                  <a:cubicBezTo>
                    <a:pt x="289" y="23"/>
                    <a:pt x="287" y="23"/>
                    <a:pt x="286" y="22"/>
                  </a:cubicBezTo>
                  <a:cubicBezTo>
                    <a:pt x="286" y="23"/>
                    <a:pt x="285" y="24"/>
                    <a:pt x="285" y="25"/>
                  </a:cubicBezTo>
                  <a:cubicBezTo>
                    <a:pt x="285" y="25"/>
                    <a:pt x="283" y="26"/>
                    <a:pt x="283" y="27"/>
                  </a:cubicBezTo>
                  <a:cubicBezTo>
                    <a:pt x="283" y="27"/>
                    <a:pt x="285" y="28"/>
                    <a:pt x="285" y="28"/>
                  </a:cubicBezTo>
                  <a:cubicBezTo>
                    <a:pt x="285" y="29"/>
                    <a:pt x="284" y="30"/>
                    <a:pt x="284" y="31"/>
                  </a:cubicBezTo>
                  <a:cubicBezTo>
                    <a:pt x="283" y="31"/>
                    <a:pt x="282" y="32"/>
                    <a:pt x="282" y="33"/>
                  </a:cubicBezTo>
                  <a:cubicBezTo>
                    <a:pt x="282" y="33"/>
                    <a:pt x="284" y="34"/>
                    <a:pt x="284" y="35"/>
                  </a:cubicBezTo>
                  <a:cubicBezTo>
                    <a:pt x="284" y="35"/>
                    <a:pt x="283" y="37"/>
                    <a:pt x="282" y="37"/>
                  </a:cubicBezTo>
                  <a:cubicBezTo>
                    <a:pt x="282" y="37"/>
                    <a:pt x="281" y="38"/>
                    <a:pt x="281" y="39"/>
                  </a:cubicBezTo>
                  <a:cubicBezTo>
                    <a:pt x="281" y="40"/>
                    <a:pt x="279" y="41"/>
                    <a:pt x="279" y="41"/>
                  </a:cubicBezTo>
                  <a:cubicBezTo>
                    <a:pt x="279" y="42"/>
                    <a:pt x="281" y="42"/>
                    <a:pt x="281" y="43"/>
                  </a:cubicBezTo>
                  <a:cubicBezTo>
                    <a:pt x="282" y="42"/>
                    <a:pt x="282" y="42"/>
                    <a:pt x="283" y="41"/>
                  </a:cubicBezTo>
                  <a:close/>
                  <a:moveTo>
                    <a:pt x="270" y="34"/>
                  </a:moveTo>
                  <a:cubicBezTo>
                    <a:pt x="270" y="35"/>
                    <a:pt x="271" y="32"/>
                    <a:pt x="272" y="32"/>
                  </a:cubicBezTo>
                  <a:cubicBezTo>
                    <a:pt x="272" y="32"/>
                    <a:pt x="274" y="34"/>
                    <a:pt x="274" y="34"/>
                  </a:cubicBezTo>
                  <a:cubicBezTo>
                    <a:pt x="275" y="34"/>
                    <a:pt x="275" y="32"/>
                    <a:pt x="276" y="32"/>
                  </a:cubicBezTo>
                  <a:cubicBezTo>
                    <a:pt x="276" y="31"/>
                    <a:pt x="277" y="30"/>
                    <a:pt x="277" y="30"/>
                  </a:cubicBezTo>
                  <a:cubicBezTo>
                    <a:pt x="277" y="29"/>
                    <a:pt x="276" y="28"/>
                    <a:pt x="275" y="28"/>
                  </a:cubicBezTo>
                  <a:cubicBezTo>
                    <a:pt x="275" y="28"/>
                    <a:pt x="273" y="26"/>
                    <a:pt x="273" y="26"/>
                  </a:cubicBezTo>
                  <a:cubicBezTo>
                    <a:pt x="273" y="26"/>
                    <a:pt x="271" y="28"/>
                    <a:pt x="271" y="28"/>
                  </a:cubicBezTo>
                  <a:cubicBezTo>
                    <a:pt x="271" y="29"/>
                    <a:pt x="270" y="30"/>
                    <a:pt x="270" y="31"/>
                  </a:cubicBezTo>
                  <a:cubicBezTo>
                    <a:pt x="269" y="31"/>
                    <a:pt x="268" y="32"/>
                    <a:pt x="268" y="33"/>
                  </a:cubicBezTo>
                  <a:cubicBezTo>
                    <a:pt x="269" y="33"/>
                    <a:pt x="269" y="34"/>
                    <a:pt x="270" y="34"/>
                  </a:cubicBezTo>
                  <a:close/>
                  <a:moveTo>
                    <a:pt x="295" y="25"/>
                  </a:moveTo>
                  <a:cubicBezTo>
                    <a:pt x="295" y="25"/>
                    <a:pt x="293" y="27"/>
                    <a:pt x="293" y="27"/>
                  </a:cubicBezTo>
                  <a:cubicBezTo>
                    <a:pt x="293" y="28"/>
                    <a:pt x="295" y="29"/>
                    <a:pt x="295" y="29"/>
                  </a:cubicBezTo>
                  <a:cubicBezTo>
                    <a:pt x="296" y="29"/>
                    <a:pt x="297" y="31"/>
                    <a:pt x="298" y="31"/>
                  </a:cubicBezTo>
                  <a:cubicBezTo>
                    <a:pt x="298" y="31"/>
                    <a:pt x="299" y="29"/>
                    <a:pt x="299" y="29"/>
                  </a:cubicBezTo>
                  <a:cubicBezTo>
                    <a:pt x="300" y="28"/>
                    <a:pt x="301" y="27"/>
                    <a:pt x="301" y="26"/>
                  </a:cubicBezTo>
                  <a:cubicBezTo>
                    <a:pt x="301" y="26"/>
                    <a:pt x="303" y="25"/>
                    <a:pt x="303" y="24"/>
                  </a:cubicBezTo>
                  <a:cubicBezTo>
                    <a:pt x="303" y="23"/>
                    <a:pt x="301" y="23"/>
                    <a:pt x="301" y="22"/>
                  </a:cubicBezTo>
                  <a:cubicBezTo>
                    <a:pt x="299" y="24"/>
                    <a:pt x="298" y="25"/>
                    <a:pt x="297" y="27"/>
                  </a:cubicBezTo>
                  <a:cubicBezTo>
                    <a:pt x="296" y="27"/>
                    <a:pt x="296" y="25"/>
                    <a:pt x="295" y="25"/>
                  </a:cubicBezTo>
                  <a:close/>
                  <a:moveTo>
                    <a:pt x="373" y="39"/>
                  </a:moveTo>
                  <a:cubicBezTo>
                    <a:pt x="373" y="38"/>
                    <a:pt x="374" y="37"/>
                    <a:pt x="375" y="37"/>
                  </a:cubicBezTo>
                  <a:cubicBezTo>
                    <a:pt x="375" y="36"/>
                    <a:pt x="376" y="38"/>
                    <a:pt x="377" y="38"/>
                  </a:cubicBezTo>
                  <a:cubicBezTo>
                    <a:pt x="377" y="38"/>
                    <a:pt x="378" y="36"/>
                    <a:pt x="378" y="36"/>
                  </a:cubicBezTo>
                  <a:cubicBezTo>
                    <a:pt x="379" y="36"/>
                    <a:pt x="380" y="37"/>
                    <a:pt x="381" y="38"/>
                  </a:cubicBezTo>
                  <a:cubicBezTo>
                    <a:pt x="381" y="38"/>
                    <a:pt x="383" y="39"/>
                    <a:pt x="383" y="39"/>
                  </a:cubicBezTo>
                  <a:cubicBezTo>
                    <a:pt x="384" y="39"/>
                    <a:pt x="384" y="37"/>
                    <a:pt x="385" y="37"/>
                  </a:cubicBezTo>
                  <a:cubicBezTo>
                    <a:pt x="384" y="37"/>
                    <a:pt x="383" y="36"/>
                    <a:pt x="382" y="35"/>
                  </a:cubicBezTo>
                  <a:cubicBezTo>
                    <a:pt x="382" y="35"/>
                    <a:pt x="381" y="34"/>
                    <a:pt x="380" y="34"/>
                  </a:cubicBezTo>
                  <a:cubicBezTo>
                    <a:pt x="380" y="33"/>
                    <a:pt x="379" y="32"/>
                    <a:pt x="378" y="32"/>
                  </a:cubicBezTo>
                  <a:cubicBezTo>
                    <a:pt x="378" y="32"/>
                    <a:pt x="377" y="34"/>
                    <a:pt x="376" y="34"/>
                  </a:cubicBezTo>
                  <a:cubicBezTo>
                    <a:pt x="376" y="34"/>
                    <a:pt x="374" y="32"/>
                    <a:pt x="374" y="33"/>
                  </a:cubicBezTo>
                  <a:cubicBezTo>
                    <a:pt x="373" y="33"/>
                    <a:pt x="373" y="34"/>
                    <a:pt x="372" y="35"/>
                  </a:cubicBezTo>
                  <a:cubicBezTo>
                    <a:pt x="372" y="35"/>
                    <a:pt x="371" y="36"/>
                    <a:pt x="371" y="37"/>
                  </a:cubicBezTo>
                  <a:cubicBezTo>
                    <a:pt x="370" y="38"/>
                    <a:pt x="369" y="39"/>
                    <a:pt x="369" y="39"/>
                  </a:cubicBezTo>
                  <a:cubicBezTo>
                    <a:pt x="369" y="40"/>
                    <a:pt x="371" y="40"/>
                    <a:pt x="371" y="41"/>
                  </a:cubicBezTo>
                  <a:cubicBezTo>
                    <a:pt x="372" y="40"/>
                    <a:pt x="372" y="39"/>
                    <a:pt x="373" y="39"/>
                  </a:cubicBezTo>
                  <a:close/>
                  <a:moveTo>
                    <a:pt x="410" y="50"/>
                  </a:moveTo>
                  <a:cubicBezTo>
                    <a:pt x="411" y="49"/>
                    <a:pt x="412" y="48"/>
                    <a:pt x="412" y="47"/>
                  </a:cubicBezTo>
                  <a:cubicBezTo>
                    <a:pt x="412" y="47"/>
                    <a:pt x="410" y="46"/>
                    <a:pt x="410" y="46"/>
                  </a:cubicBezTo>
                  <a:cubicBezTo>
                    <a:pt x="410" y="46"/>
                    <a:pt x="408" y="44"/>
                    <a:pt x="408" y="44"/>
                  </a:cubicBezTo>
                  <a:cubicBezTo>
                    <a:pt x="407" y="44"/>
                    <a:pt x="406" y="46"/>
                    <a:pt x="406" y="46"/>
                  </a:cubicBezTo>
                  <a:cubicBezTo>
                    <a:pt x="405" y="47"/>
                    <a:pt x="405" y="48"/>
                    <a:pt x="404" y="49"/>
                  </a:cubicBezTo>
                  <a:cubicBezTo>
                    <a:pt x="404" y="49"/>
                    <a:pt x="402" y="50"/>
                    <a:pt x="402" y="51"/>
                  </a:cubicBezTo>
                  <a:cubicBezTo>
                    <a:pt x="402" y="51"/>
                    <a:pt x="404" y="52"/>
                    <a:pt x="405" y="52"/>
                  </a:cubicBezTo>
                  <a:cubicBezTo>
                    <a:pt x="405" y="53"/>
                    <a:pt x="406" y="54"/>
                    <a:pt x="407" y="54"/>
                  </a:cubicBezTo>
                  <a:cubicBezTo>
                    <a:pt x="408" y="53"/>
                    <a:pt x="409" y="51"/>
                    <a:pt x="410" y="50"/>
                  </a:cubicBezTo>
                  <a:close/>
                  <a:moveTo>
                    <a:pt x="399" y="41"/>
                  </a:moveTo>
                  <a:cubicBezTo>
                    <a:pt x="400" y="40"/>
                    <a:pt x="400" y="40"/>
                    <a:pt x="401" y="39"/>
                  </a:cubicBezTo>
                  <a:cubicBezTo>
                    <a:pt x="402" y="37"/>
                    <a:pt x="403" y="36"/>
                    <a:pt x="404" y="35"/>
                  </a:cubicBezTo>
                  <a:cubicBezTo>
                    <a:pt x="403" y="33"/>
                    <a:pt x="401" y="32"/>
                    <a:pt x="400" y="31"/>
                  </a:cubicBezTo>
                  <a:cubicBezTo>
                    <a:pt x="399" y="32"/>
                    <a:pt x="399" y="33"/>
                    <a:pt x="398" y="33"/>
                  </a:cubicBezTo>
                  <a:cubicBezTo>
                    <a:pt x="397" y="35"/>
                    <a:pt x="396" y="36"/>
                    <a:pt x="395" y="38"/>
                  </a:cubicBezTo>
                  <a:cubicBezTo>
                    <a:pt x="394" y="39"/>
                    <a:pt x="392" y="41"/>
                    <a:pt x="391" y="42"/>
                  </a:cubicBezTo>
                  <a:cubicBezTo>
                    <a:pt x="393" y="43"/>
                    <a:pt x="394" y="45"/>
                    <a:pt x="396" y="46"/>
                  </a:cubicBezTo>
                  <a:cubicBezTo>
                    <a:pt x="397" y="44"/>
                    <a:pt x="398" y="43"/>
                    <a:pt x="399" y="41"/>
                  </a:cubicBezTo>
                  <a:close/>
                  <a:moveTo>
                    <a:pt x="433" y="53"/>
                  </a:moveTo>
                  <a:cubicBezTo>
                    <a:pt x="434" y="53"/>
                    <a:pt x="434" y="54"/>
                    <a:pt x="435" y="54"/>
                  </a:cubicBezTo>
                  <a:cubicBezTo>
                    <a:pt x="436" y="55"/>
                    <a:pt x="437" y="56"/>
                    <a:pt x="437" y="56"/>
                  </a:cubicBezTo>
                  <a:cubicBezTo>
                    <a:pt x="438" y="56"/>
                    <a:pt x="439" y="54"/>
                    <a:pt x="439" y="54"/>
                  </a:cubicBezTo>
                  <a:cubicBezTo>
                    <a:pt x="440" y="53"/>
                    <a:pt x="440" y="52"/>
                    <a:pt x="441" y="52"/>
                  </a:cubicBezTo>
                  <a:cubicBezTo>
                    <a:pt x="441" y="51"/>
                    <a:pt x="442" y="50"/>
                    <a:pt x="442" y="49"/>
                  </a:cubicBezTo>
                  <a:cubicBezTo>
                    <a:pt x="442" y="49"/>
                    <a:pt x="440" y="48"/>
                    <a:pt x="440" y="48"/>
                  </a:cubicBezTo>
                  <a:cubicBezTo>
                    <a:pt x="440" y="48"/>
                    <a:pt x="439" y="50"/>
                    <a:pt x="438" y="50"/>
                  </a:cubicBezTo>
                  <a:cubicBezTo>
                    <a:pt x="438" y="50"/>
                    <a:pt x="437" y="48"/>
                    <a:pt x="436" y="48"/>
                  </a:cubicBezTo>
                  <a:cubicBezTo>
                    <a:pt x="436" y="48"/>
                    <a:pt x="435" y="46"/>
                    <a:pt x="434" y="47"/>
                  </a:cubicBezTo>
                  <a:cubicBezTo>
                    <a:pt x="433" y="47"/>
                    <a:pt x="433" y="48"/>
                    <a:pt x="432" y="49"/>
                  </a:cubicBezTo>
                  <a:cubicBezTo>
                    <a:pt x="432" y="49"/>
                    <a:pt x="431" y="50"/>
                    <a:pt x="431" y="51"/>
                  </a:cubicBezTo>
                  <a:cubicBezTo>
                    <a:pt x="430" y="51"/>
                    <a:pt x="429" y="53"/>
                    <a:pt x="429" y="53"/>
                  </a:cubicBezTo>
                  <a:cubicBezTo>
                    <a:pt x="429" y="54"/>
                    <a:pt x="431" y="54"/>
                    <a:pt x="431" y="55"/>
                  </a:cubicBezTo>
                  <a:cubicBezTo>
                    <a:pt x="432" y="54"/>
                    <a:pt x="432" y="53"/>
                    <a:pt x="433" y="53"/>
                  </a:cubicBezTo>
                  <a:close/>
                  <a:moveTo>
                    <a:pt x="464" y="31"/>
                  </a:moveTo>
                  <a:cubicBezTo>
                    <a:pt x="464" y="30"/>
                    <a:pt x="466" y="32"/>
                    <a:pt x="466" y="32"/>
                  </a:cubicBezTo>
                  <a:cubicBezTo>
                    <a:pt x="466" y="32"/>
                    <a:pt x="468" y="30"/>
                    <a:pt x="468" y="30"/>
                  </a:cubicBezTo>
                  <a:cubicBezTo>
                    <a:pt x="468" y="30"/>
                    <a:pt x="466" y="28"/>
                    <a:pt x="466" y="28"/>
                  </a:cubicBezTo>
                  <a:cubicBezTo>
                    <a:pt x="465" y="28"/>
                    <a:pt x="463" y="27"/>
                    <a:pt x="463" y="27"/>
                  </a:cubicBezTo>
                  <a:cubicBezTo>
                    <a:pt x="463" y="26"/>
                    <a:pt x="465" y="25"/>
                    <a:pt x="465" y="24"/>
                  </a:cubicBezTo>
                  <a:cubicBezTo>
                    <a:pt x="465" y="24"/>
                    <a:pt x="466" y="23"/>
                    <a:pt x="467" y="22"/>
                  </a:cubicBezTo>
                  <a:cubicBezTo>
                    <a:pt x="467" y="22"/>
                    <a:pt x="469" y="20"/>
                    <a:pt x="468" y="20"/>
                  </a:cubicBezTo>
                  <a:cubicBezTo>
                    <a:pt x="468" y="19"/>
                    <a:pt x="467" y="19"/>
                    <a:pt x="466" y="18"/>
                  </a:cubicBezTo>
                  <a:cubicBezTo>
                    <a:pt x="466" y="18"/>
                    <a:pt x="465" y="20"/>
                    <a:pt x="465" y="20"/>
                  </a:cubicBezTo>
                  <a:cubicBezTo>
                    <a:pt x="464" y="21"/>
                    <a:pt x="463" y="19"/>
                    <a:pt x="462" y="19"/>
                  </a:cubicBezTo>
                  <a:cubicBezTo>
                    <a:pt x="462" y="19"/>
                    <a:pt x="461" y="20"/>
                    <a:pt x="461" y="21"/>
                  </a:cubicBezTo>
                  <a:cubicBezTo>
                    <a:pt x="461" y="21"/>
                    <a:pt x="463" y="22"/>
                    <a:pt x="463" y="23"/>
                  </a:cubicBezTo>
                  <a:cubicBezTo>
                    <a:pt x="463" y="23"/>
                    <a:pt x="461" y="24"/>
                    <a:pt x="461" y="25"/>
                  </a:cubicBezTo>
                  <a:cubicBezTo>
                    <a:pt x="461" y="25"/>
                    <a:pt x="463" y="26"/>
                    <a:pt x="463" y="27"/>
                  </a:cubicBezTo>
                  <a:cubicBezTo>
                    <a:pt x="463" y="27"/>
                    <a:pt x="462" y="28"/>
                    <a:pt x="462" y="29"/>
                  </a:cubicBezTo>
                  <a:cubicBezTo>
                    <a:pt x="462" y="29"/>
                    <a:pt x="460" y="30"/>
                    <a:pt x="460" y="31"/>
                  </a:cubicBezTo>
                  <a:cubicBezTo>
                    <a:pt x="460" y="32"/>
                    <a:pt x="462" y="32"/>
                    <a:pt x="462" y="33"/>
                  </a:cubicBezTo>
                  <a:cubicBezTo>
                    <a:pt x="463" y="32"/>
                    <a:pt x="463" y="31"/>
                    <a:pt x="464" y="31"/>
                  </a:cubicBezTo>
                  <a:close/>
                  <a:moveTo>
                    <a:pt x="483" y="38"/>
                  </a:moveTo>
                  <a:cubicBezTo>
                    <a:pt x="483" y="38"/>
                    <a:pt x="485" y="40"/>
                    <a:pt x="485" y="40"/>
                  </a:cubicBezTo>
                  <a:cubicBezTo>
                    <a:pt x="485" y="39"/>
                    <a:pt x="487" y="38"/>
                    <a:pt x="487" y="37"/>
                  </a:cubicBezTo>
                  <a:cubicBezTo>
                    <a:pt x="487" y="37"/>
                    <a:pt x="485" y="36"/>
                    <a:pt x="485" y="36"/>
                  </a:cubicBezTo>
                  <a:cubicBezTo>
                    <a:pt x="484" y="36"/>
                    <a:pt x="483" y="34"/>
                    <a:pt x="482" y="34"/>
                  </a:cubicBezTo>
                  <a:cubicBezTo>
                    <a:pt x="482" y="34"/>
                    <a:pt x="481" y="36"/>
                    <a:pt x="481" y="36"/>
                  </a:cubicBezTo>
                  <a:cubicBezTo>
                    <a:pt x="480" y="37"/>
                    <a:pt x="479" y="38"/>
                    <a:pt x="479" y="39"/>
                  </a:cubicBezTo>
                  <a:cubicBezTo>
                    <a:pt x="479" y="39"/>
                    <a:pt x="481" y="40"/>
                    <a:pt x="481" y="40"/>
                  </a:cubicBezTo>
                  <a:cubicBezTo>
                    <a:pt x="482" y="40"/>
                    <a:pt x="482" y="38"/>
                    <a:pt x="483" y="38"/>
                  </a:cubicBezTo>
                  <a:close/>
                  <a:moveTo>
                    <a:pt x="498" y="32"/>
                  </a:moveTo>
                  <a:cubicBezTo>
                    <a:pt x="499" y="32"/>
                    <a:pt x="500" y="34"/>
                    <a:pt x="500" y="34"/>
                  </a:cubicBezTo>
                  <a:cubicBezTo>
                    <a:pt x="501" y="34"/>
                    <a:pt x="502" y="32"/>
                    <a:pt x="502" y="31"/>
                  </a:cubicBezTo>
                  <a:cubicBezTo>
                    <a:pt x="502" y="31"/>
                    <a:pt x="500" y="30"/>
                    <a:pt x="500" y="30"/>
                  </a:cubicBezTo>
                  <a:cubicBezTo>
                    <a:pt x="500" y="29"/>
                    <a:pt x="501" y="28"/>
                    <a:pt x="502" y="27"/>
                  </a:cubicBezTo>
                  <a:cubicBezTo>
                    <a:pt x="501" y="27"/>
                    <a:pt x="500" y="26"/>
                    <a:pt x="499" y="26"/>
                  </a:cubicBezTo>
                  <a:cubicBezTo>
                    <a:pt x="499" y="26"/>
                    <a:pt x="498" y="28"/>
                    <a:pt x="498" y="28"/>
                  </a:cubicBezTo>
                  <a:cubicBezTo>
                    <a:pt x="497" y="29"/>
                    <a:pt x="496" y="29"/>
                    <a:pt x="496" y="30"/>
                  </a:cubicBezTo>
                  <a:cubicBezTo>
                    <a:pt x="496" y="31"/>
                    <a:pt x="494" y="32"/>
                    <a:pt x="494" y="32"/>
                  </a:cubicBezTo>
                  <a:cubicBezTo>
                    <a:pt x="494" y="33"/>
                    <a:pt x="496" y="34"/>
                    <a:pt x="496" y="34"/>
                  </a:cubicBezTo>
                  <a:cubicBezTo>
                    <a:pt x="497" y="34"/>
                    <a:pt x="497" y="32"/>
                    <a:pt x="498" y="32"/>
                  </a:cubicBezTo>
                  <a:close/>
                  <a:moveTo>
                    <a:pt x="527" y="36"/>
                  </a:moveTo>
                  <a:cubicBezTo>
                    <a:pt x="526" y="36"/>
                    <a:pt x="525" y="34"/>
                    <a:pt x="525" y="34"/>
                  </a:cubicBezTo>
                  <a:cubicBezTo>
                    <a:pt x="524" y="34"/>
                    <a:pt x="523" y="36"/>
                    <a:pt x="523" y="37"/>
                  </a:cubicBezTo>
                  <a:cubicBezTo>
                    <a:pt x="523" y="37"/>
                    <a:pt x="525" y="38"/>
                    <a:pt x="525" y="38"/>
                  </a:cubicBezTo>
                  <a:cubicBezTo>
                    <a:pt x="525" y="39"/>
                    <a:pt x="527" y="40"/>
                    <a:pt x="527" y="40"/>
                  </a:cubicBezTo>
                  <a:cubicBezTo>
                    <a:pt x="528" y="40"/>
                    <a:pt x="529" y="38"/>
                    <a:pt x="529" y="38"/>
                  </a:cubicBezTo>
                  <a:cubicBezTo>
                    <a:pt x="530" y="37"/>
                    <a:pt x="530" y="36"/>
                    <a:pt x="531" y="36"/>
                  </a:cubicBezTo>
                  <a:cubicBezTo>
                    <a:pt x="530" y="35"/>
                    <a:pt x="529" y="35"/>
                    <a:pt x="528" y="34"/>
                  </a:cubicBezTo>
                  <a:cubicBezTo>
                    <a:pt x="528" y="34"/>
                    <a:pt x="530" y="32"/>
                    <a:pt x="530" y="32"/>
                  </a:cubicBezTo>
                  <a:cubicBezTo>
                    <a:pt x="530" y="31"/>
                    <a:pt x="528" y="30"/>
                    <a:pt x="528" y="30"/>
                  </a:cubicBezTo>
                  <a:cubicBezTo>
                    <a:pt x="528" y="30"/>
                    <a:pt x="526" y="32"/>
                    <a:pt x="526" y="32"/>
                  </a:cubicBezTo>
                  <a:cubicBezTo>
                    <a:pt x="526" y="33"/>
                    <a:pt x="528" y="33"/>
                    <a:pt x="528" y="34"/>
                  </a:cubicBezTo>
                  <a:cubicBezTo>
                    <a:pt x="528" y="34"/>
                    <a:pt x="527" y="36"/>
                    <a:pt x="527" y="36"/>
                  </a:cubicBezTo>
                  <a:close/>
                  <a:moveTo>
                    <a:pt x="567" y="49"/>
                  </a:moveTo>
                  <a:cubicBezTo>
                    <a:pt x="567" y="49"/>
                    <a:pt x="568" y="47"/>
                    <a:pt x="568" y="47"/>
                  </a:cubicBezTo>
                  <a:cubicBezTo>
                    <a:pt x="569" y="46"/>
                    <a:pt x="569" y="45"/>
                    <a:pt x="570" y="44"/>
                  </a:cubicBezTo>
                  <a:cubicBezTo>
                    <a:pt x="571" y="43"/>
                    <a:pt x="572" y="41"/>
                    <a:pt x="573" y="40"/>
                  </a:cubicBezTo>
                  <a:cubicBezTo>
                    <a:pt x="573" y="40"/>
                    <a:pt x="572" y="38"/>
                    <a:pt x="571" y="38"/>
                  </a:cubicBezTo>
                  <a:cubicBezTo>
                    <a:pt x="571" y="38"/>
                    <a:pt x="570" y="40"/>
                    <a:pt x="569" y="40"/>
                  </a:cubicBezTo>
                  <a:cubicBezTo>
                    <a:pt x="569" y="41"/>
                    <a:pt x="568" y="42"/>
                    <a:pt x="568" y="43"/>
                  </a:cubicBezTo>
                  <a:cubicBezTo>
                    <a:pt x="567" y="44"/>
                    <a:pt x="565" y="46"/>
                    <a:pt x="564" y="47"/>
                  </a:cubicBezTo>
                  <a:cubicBezTo>
                    <a:pt x="565" y="47"/>
                    <a:pt x="566" y="49"/>
                    <a:pt x="567" y="49"/>
                  </a:cubicBezTo>
                  <a:close/>
                  <a:moveTo>
                    <a:pt x="614" y="28"/>
                  </a:moveTo>
                  <a:cubicBezTo>
                    <a:pt x="614" y="28"/>
                    <a:pt x="615" y="26"/>
                    <a:pt x="616" y="26"/>
                  </a:cubicBezTo>
                  <a:cubicBezTo>
                    <a:pt x="616" y="26"/>
                    <a:pt x="618" y="28"/>
                    <a:pt x="618" y="28"/>
                  </a:cubicBezTo>
                  <a:cubicBezTo>
                    <a:pt x="618" y="28"/>
                    <a:pt x="620" y="30"/>
                    <a:pt x="620" y="30"/>
                  </a:cubicBezTo>
                  <a:cubicBezTo>
                    <a:pt x="620" y="30"/>
                    <a:pt x="622" y="28"/>
                    <a:pt x="622" y="27"/>
                  </a:cubicBezTo>
                  <a:cubicBezTo>
                    <a:pt x="622" y="27"/>
                    <a:pt x="620" y="26"/>
                    <a:pt x="619" y="26"/>
                  </a:cubicBezTo>
                  <a:cubicBezTo>
                    <a:pt x="619" y="25"/>
                    <a:pt x="621" y="24"/>
                    <a:pt x="621" y="23"/>
                  </a:cubicBezTo>
                  <a:cubicBezTo>
                    <a:pt x="621" y="23"/>
                    <a:pt x="620" y="22"/>
                    <a:pt x="619" y="22"/>
                  </a:cubicBezTo>
                  <a:cubicBezTo>
                    <a:pt x="618" y="22"/>
                    <a:pt x="618" y="24"/>
                    <a:pt x="617" y="24"/>
                  </a:cubicBezTo>
                  <a:cubicBezTo>
                    <a:pt x="617" y="24"/>
                    <a:pt x="616" y="22"/>
                    <a:pt x="615" y="22"/>
                  </a:cubicBezTo>
                  <a:cubicBezTo>
                    <a:pt x="615" y="22"/>
                    <a:pt x="614" y="24"/>
                    <a:pt x="613" y="24"/>
                  </a:cubicBezTo>
                  <a:cubicBezTo>
                    <a:pt x="613" y="25"/>
                    <a:pt x="612" y="26"/>
                    <a:pt x="612" y="27"/>
                  </a:cubicBezTo>
                  <a:cubicBezTo>
                    <a:pt x="611" y="27"/>
                    <a:pt x="610" y="28"/>
                    <a:pt x="610" y="29"/>
                  </a:cubicBezTo>
                  <a:cubicBezTo>
                    <a:pt x="610" y="30"/>
                    <a:pt x="612" y="30"/>
                    <a:pt x="612" y="31"/>
                  </a:cubicBezTo>
                  <a:cubicBezTo>
                    <a:pt x="613" y="30"/>
                    <a:pt x="613" y="29"/>
                    <a:pt x="614" y="28"/>
                  </a:cubicBezTo>
                  <a:close/>
                  <a:moveTo>
                    <a:pt x="628" y="29"/>
                  </a:moveTo>
                  <a:cubicBezTo>
                    <a:pt x="629" y="27"/>
                    <a:pt x="630" y="26"/>
                    <a:pt x="631" y="24"/>
                  </a:cubicBezTo>
                  <a:cubicBezTo>
                    <a:pt x="631" y="24"/>
                    <a:pt x="630" y="22"/>
                    <a:pt x="629" y="22"/>
                  </a:cubicBezTo>
                  <a:cubicBezTo>
                    <a:pt x="629" y="22"/>
                    <a:pt x="628" y="24"/>
                    <a:pt x="627" y="25"/>
                  </a:cubicBezTo>
                  <a:cubicBezTo>
                    <a:pt x="627" y="25"/>
                    <a:pt x="626" y="26"/>
                    <a:pt x="626" y="27"/>
                  </a:cubicBezTo>
                  <a:cubicBezTo>
                    <a:pt x="625" y="27"/>
                    <a:pt x="624" y="29"/>
                    <a:pt x="624" y="29"/>
                  </a:cubicBezTo>
                  <a:cubicBezTo>
                    <a:pt x="624" y="30"/>
                    <a:pt x="626" y="30"/>
                    <a:pt x="626" y="31"/>
                  </a:cubicBezTo>
                  <a:cubicBezTo>
                    <a:pt x="627" y="30"/>
                    <a:pt x="627" y="29"/>
                    <a:pt x="628" y="29"/>
                  </a:cubicBezTo>
                  <a:close/>
                  <a:moveTo>
                    <a:pt x="650" y="32"/>
                  </a:moveTo>
                  <a:cubicBezTo>
                    <a:pt x="651" y="32"/>
                    <a:pt x="652" y="33"/>
                    <a:pt x="653" y="33"/>
                  </a:cubicBezTo>
                  <a:cubicBezTo>
                    <a:pt x="653" y="33"/>
                    <a:pt x="654" y="31"/>
                    <a:pt x="654" y="31"/>
                  </a:cubicBezTo>
                  <a:cubicBezTo>
                    <a:pt x="655" y="31"/>
                    <a:pt x="655" y="29"/>
                    <a:pt x="656" y="29"/>
                  </a:cubicBezTo>
                  <a:cubicBezTo>
                    <a:pt x="656" y="29"/>
                    <a:pt x="658" y="31"/>
                    <a:pt x="658" y="30"/>
                  </a:cubicBezTo>
                  <a:cubicBezTo>
                    <a:pt x="659" y="30"/>
                    <a:pt x="660" y="29"/>
                    <a:pt x="660" y="28"/>
                  </a:cubicBezTo>
                  <a:cubicBezTo>
                    <a:pt x="660" y="28"/>
                    <a:pt x="662" y="26"/>
                    <a:pt x="662" y="26"/>
                  </a:cubicBezTo>
                  <a:cubicBezTo>
                    <a:pt x="662" y="25"/>
                    <a:pt x="660" y="25"/>
                    <a:pt x="659" y="24"/>
                  </a:cubicBezTo>
                  <a:cubicBezTo>
                    <a:pt x="659" y="25"/>
                    <a:pt x="658" y="26"/>
                    <a:pt x="658" y="27"/>
                  </a:cubicBezTo>
                  <a:cubicBezTo>
                    <a:pt x="657" y="27"/>
                    <a:pt x="656" y="25"/>
                    <a:pt x="655" y="25"/>
                  </a:cubicBezTo>
                  <a:cubicBezTo>
                    <a:pt x="655" y="25"/>
                    <a:pt x="653" y="23"/>
                    <a:pt x="653" y="23"/>
                  </a:cubicBezTo>
                  <a:cubicBezTo>
                    <a:pt x="653" y="23"/>
                    <a:pt x="652" y="25"/>
                    <a:pt x="652" y="25"/>
                  </a:cubicBezTo>
                  <a:cubicBezTo>
                    <a:pt x="651" y="26"/>
                    <a:pt x="650" y="27"/>
                    <a:pt x="650" y="28"/>
                  </a:cubicBezTo>
                  <a:cubicBezTo>
                    <a:pt x="649" y="28"/>
                    <a:pt x="649" y="29"/>
                    <a:pt x="648" y="30"/>
                  </a:cubicBezTo>
                  <a:cubicBezTo>
                    <a:pt x="649" y="30"/>
                    <a:pt x="650" y="31"/>
                    <a:pt x="650" y="32"/>
                  </a:cubicBezTo>
                  <a:close/>
                  <a:moveTo>
                    <a:pt x="695" y="38"/>
                  </a:moveTo>
                  <a:cubicBezTo>
                    <a:pt x="696" y="37"/>
                    <a:pt x="696" y="36"/>
                    <a:pt x="697" y="35"/>
                  </a:cubicBezTo>
                  <a:cubicBezTo>
                    <a:pt x="697" y="35"/>
                    <a:pt x="699" y="34"/>
                    <a:pt x="699" y="33"/>
                  </a:cubicBezTo>
                  <a:cubicBezTo>
                    <a:pt x="699" y="33"/>
                    <a:pt x="697" y="32"/>
                    <a:pt x="696" y="31"/>
                  </a:cubicBezTo>
                  <a:cubicBezTo>
                    <a:pt x="696" y="31"/>
                    <a:pt x="698" y="30"/>
                    <a:pt x="698" y="29"/>
                  </a:cubicBezTo>
                  <a:cubicBezTo>
                    <a:pt x="698" y="29"/>
                    <a:pt x="696" y="27"/>
                    <a:pt x="696" y="27"/>
                  </a:cubicBezTo>
                  <a:cubicBezTo>
                    <a:pt x="695" y="28"/>
                    <a:pt x="694" y="29"/>
                    <a:pt x="694" y="30"/>
                  </a:cubicBezTo>
                  <a:cubicBezTo>
                    <a:pt x="694" y="30"/>
                    <a:pt x="693" y="31"/>
                    <a:pt x="692" y="32"/>
                  </a:cubicBezTo>
                  <a:cubicBezTo>
                    <a:pt x="693" y="33"/>
                    <a:pt x="695" y="33"/>
                    <a:pt x="695" y="34"/>
                  </a:cubicBezTo>
                  <a:cubicBezTo>
                    <a:pt x="695" y="34"/>
                    <a:pt x="693" y="35"/>
                    <a:pt x="693" y="36"/>
                  </a:cubicBezTo>
                  <a:cubicBezTo>
                    <a:pt x="694" y="36"/>
                    <a:pt x="695" y="38"/>
                    <a:pt x="695" y="38"/>
                  </a:cubicBezTo>
                  <a:close/>
                  <a:moveTo>
                    <a:pt x="720" y="28"/>
                  </a:moveTo>
                  <a:cubicBezTo>
                    <a:pt x="721" y="27"/>
                    <a:pt x="721" y="27"/>
                    <a:pt x="722" y="26"/>
                  </a:cubicBezTo>
                  <a:cubicBezTo>
                    <a:pt x="720" y="25"/>
                    <a:pt x="719" y="24"/>
                    <a:pt x="717" y="23"/>
                  </a:cubicBezTo>
                  <a:cubicBezTo>
                    <a:pt x="717" y="23"/>
                    <a:pt x="716" y="24"/>
                    <a:pt x="716" y="25"/>
                  </a:cubicBezTo>
                  <a:cubicBezTo>
                    <a:pt x="715" y="25"/>
                    <a:pt x="718" y="26"/>
                    <a:pt x="718" y="26"/>
                  </a:cubicBezTo>
                  <a:cubicBezTo>
                    <a:pt x="718" y="27"/>
                    <a:pt x="716" y="28"/>
                    <a:pt x="716" y="29"/>
                  </a:cubicBezTo>
                  <a:cubicBezTo>
                    <a:pt x="716" y="29"/>
                    <a:pt x="714" y="30"/>
                    <a:pt x="714" y="31"/>
                  </a:cubicBezTo>
                  <a:cubicBezTo>
                    <a:pt x="714" y="32"/>
                    <a:pt x="716" y="32"/>
                    <a:pt x="717" y="33"/>
                  </a:cubicBezTo>
                  <a:cubicBezTo>
                    <a:pt x="718" y="31"/>
                    <a:pt x="719" y="30"/>
                    <a:pt x="720" y="28"/>
                  </a:cubicBezTo>
                  <a:close/>
                  <a:moveTo>
                    <a:pt x="736" y="44"/>
                  </a:moveTo>
                  <a:cubicBezTo>
                    <a:pt x="737" y="44"/>
                    <a:pt x="738" y="46"/>
                    <a:pt x="738" y="46"/>
                  </a:cubicBezTo>
                  <a:cubicBezTo>
                    <a:pt x="739" y="46"/>
                    <a:pt x="739" y="44"/>
                    <a:pt x="740" y="44"/>
                  </a:cubicBezTo>
                  <a:cubicBezTo>
                    <a:pt x="741" y="43"/>
                    <a:pt x="741" y="42"/>
                    <a:pt x="742" y="41"/>
                  </a:cubicBezTo>
                  <a:cubicBezTo>
                    <a:pt x="742" y="41"/>
                    <a:pt x="743" y="43"/>
                    <a:pt x="744" y="43"/>
                  </a:cubicBezTo>
                  <a:cubicBezTo>
                    <a:pt x="745" y="43"/>
                    <a:pt x="745" y="41"/>
                    <a:pt x="746" y="41"/>
                  </a:cubicBezTo>
                  <a:cubicBezTo>
                    <a:pt x="746" y="40"/>
                    <a:pt x="748" y="39"/>
                    <a:pt x="747" y="39"/>
                  </a:cubicBezTo>
                  <a:cubicBezTo>
                    <a:pt x="747" y="38"/>
                    <a:pt x="745" y="37"/>
                    <a:pt x="745" y="37"/>
                  </a:cubicBezTo>
                  <a:cubicBezTo>
                    <a:pt x="745" y="37"/>
                    <a:pt x="744" y="39"/>
                    <a:pt x="744" y="39"/>
                  </a:cubicBezTo>
                  <a:cubicBezTo>
                    <a:pt x="743" y="39"/>
                    <a:pt x="742" y="37"/>
                    <a:pt x="741" y="37"/>
                  </a:cubicBezTo>
                  <a:cubicBezTo>
                    <a:pt x="741" y="37"/>
                    <a:pt x="740" y="39"/>
                    <a:pt x="740" y="40"/>
                  </a:cubicBezTo>
                  <a:cubicBezTo>
                    <a:pt x="739" y="40"/>
                    <a:pt x="739" y="42"/>
                    <a:pt x="738" y="42"/>
                  </a:cubicBezTo>
                  <a:cubicBezTo>
                    <a:pt x="737" y="42"/>
                    <a:pt x="736" y="40"/>
                    <a:pt x="736" y="40"/>
                  </a:cubicBezTo>
                  <a:cubicBezTo>
                    <a:pt x="735" y="40"/>
                    <a:pt x="735" y="42"/>
                    <a:pt x="734" y="42"/>
                  </a:cubicBezTo>
                  <a:cubicBezTo>
                    <a:pt x="735" y="43"/>
                    <a:pt x="735" y="44"/>
                    <a:pt x="736" y="44"/>
                  </a:cubicBezTo>
                  <a:close/>
                  <a:moveTo>
                    <a:pt x="758" y="43"/>
                  </a:moveTo>
                  <a:cubicBezTo>
                    <a:pt x="758" y="43"/>
                    <a:pt x="760" y="41"/>
                    <a:pt x="760" y="41"/>
                  </a:cubicBezTo>
                  <a:cubicBezTo>
                    <a:pt x="760" y="40"/>
                    <a:pt x="761" y="39"/>
                    <a:pt x="761" y="39"/>
                  </a:cubicBezTo>
                  <a:cubicBezTo>
                    <a:pt x="762" y="38"/>
                    <a:pt x="763" y="37"/>
                    <a:pt x="763" y="36"/>
                  </a:cubicBezTo>
                  <a:cubicBezTo>
                    <a:pt x="763" y="36"/>
                    <a:pt x="761" y="35"/>
                    <a:pt x="761" y="35"/>
                  </a:cubicBezTo>
                  <a:cubicBezTo>
                    <a:pt x="761" y="34"/>
                    <a:pt x="762" y="33"/>
                    <a:pt x="763" y="32"/>
                  </a:cubicBezTo>
                  <a:cubicBezTo>
                    <a:pt x="763" y="32"/>
                    <a:pt x="765" y="34"/>
                    <a:pt x="765" y="34"/>
                  </a:cubicBezTo>
                  <a:cubicBezTo>
                    <a:pt x="765" y="34"/>
                    <a:pt x="766" y="32"/>
                    <a:pt x="767" y="32"/>
                  </a:cubicBezTo>
                  <a:cubicBezTo>
                    <a:pt x="767" y="31"/>
                    <a:pt x="768" y="30"/>
                    <a:pt x="768" y="30"/>
                  </a:cubicBezTo>
                  <a:cubicBezTo>
                    <a:pt x="767" y="29"/>
                    <a:pt x="765" y="27"/>
                    <a:pt x="764" y="26"/>
                  </a:cubicBezTo>
                  <a:cubicBezTo>
                    <a:pt x="763" y="27"/>
                    <a:pt x="763" y="28"/>
                    <a:pt x="762" y="29"/>
                  </a:cubicBezTo>
                  <a:cubicBezTo>
                    <a:pt x="762" y="29"/>
                    <a:pt x="760" y="27"/>
                    <a:pt x="760" y="27"/>
                  </a:cubicBezTo>
                  <a:cubicBezTo>
                    <a:pt x="760" y="27"/>
                    <a:pt x="758" y="29"/>
                    <a:pt x="758" y="29"/>
                  </a:cubicBezTo>
                  <a:cubicBezTo>
                    <a:pt x="758" y="29"/>
                    <a:pt x="761" y="30"/>
                    <a:pt x="760" y="31"/>
                  </a:cubicBezTo>
                  <a:cubicBezTo>
                    <a:pt x="760" y="31"/>
                    <a:pt x="759" y="32"/>
                    <a:pt x="759" y="33"/>
                  </a:cubicBezTo>
                  <a:cubicBezTo>
                    <a:pt x="759" y="33"/>
                    <a:pt x="761" y="34"/>
                    <a:pt x="761" y="35"/>
                  </a:cubicBezTo>
                  <a:cubicBezTo>
                    <a:pt x="761" y="35"/>
                    <a:pt x="760" y="36"/>
                    <a:pt x="759" y="37"/>
                  </a:cubicBezTo>
                  <a:cubicBezTo>
                    <a:pt x="759" y="37"/>
                    <a:pt x="758" y="39"/>
                    <a:pt x="758" y="39"/>
                  </a:cubicBezTo>
                  <a:cubicBezTo>
                    <a:pt x="757" y="40"/>
                    <a:pt x="756" y="41"/>
                    <a:pt x="756" y="41"/>
                  </a:cubicBezTo>
                  <a:cubicBezTo>
                    <a:pt x="757" y="42"/>
                    <a:pt x="757" y="43"/>
                    <a:pt x="758" y="43"/>
                  </a:cubicBezTo>
                  <a:close/>
                  <a:moveTo>
                    <a:pt x="750" y="30"/>
                  </a:moveTo>
                  <a:cubicBezTo>
                    <a:pt x="750" y="30"/>
                    <a:pt x="752" y="28"/>
                    <a:pt x="752" y="28"/>
                  </a:cubicBezTo>
                  <a:cubicBezTo>
                    <a:pt x="752" y="28"/>
                    <a:pt x="750" y="26"/>
                    <a:pt x="750" y="26"/>
                  </a:cubicBezTo>
                  <a:cubicBezTo>
                    <a:pt x="749" y="26"/>
                    <a:pt x="749" y="28"/>
                    <a:pt x="748" y="28"/>
                  </a:cubicBezTo>
                  <a:cubicBezTo>
                    <a:pt x="748" y="29"/>
                    <a:pt x="746" y="30"/>
                    <a:pt x="746" y="31"/>
                  </a:cubicBezTo>
                  <a:cubicBezTo>
                    <a:pt x="746" y="31"/>
                    <a:pt x="748" y="32"/>
                    <a:pt x="749" y="32"/>
                  </a:cubicBezTo>
                  <a:cubicBezTo>
                    <a:pt x="749" y="33"/>
                    <a:pt x="751" y="34"/>
                    <a:pt x="751" y="34"/>
                  </a:cubicBezTo>
                  <a:cubicBezTo>
                    <a:pt x="752" y="34"/>
                    <a:pt x="752" y="32"/>
                    <a:pt x="753" y="32"/>
                  </a:cubicBezTo>
                  <a:cubicBezTo>
                    <a:pt x="752" y="31"/>
                    <a:pt x="750" y="31"/>
                    <a:pt x="750" y="30"/>
                  </a:cubicBezTo>
                  <a:close/>
                  <a:moveTo>
                    <a:pt x="787" y="37"/>
                  </a:moveTo>
                  <a:cubicBezTo>
                    <a:pt x="787" y="37"/>
                    <a:pt x="789" y="36"/>
                    <a:pt x="789" y="35"/>
                  </a:cubicBezTo>
                  <a:cubicBezTo>
                    <a:pt x="789" y="35"/>
                    <a:pt x="787" y="34"/>
                    <a:pt x="787" y="33"/>
                  </a:cubicBezTo>
                  <a:cubicBezTo>
                    <a:pt x="787" y="33"/>
                    <a:pt x="788" y="32"/>
                    <a:pt x="789" y="31"/>
                  </a:cubicBezTo>
                  <a:cubicBezTo>
                    <a:pt x="789" y="31"/>
                    <a:pt x="790" y="29"/>
                    <a:pt x="790" y="29"/>
                  </a:cubicBezTo>
                  <a:cubicBezTo>
                    <a:pt x="790" y="28"/>
                    <a:pt x="788" y="27"/>
                    <a:pt x="788" y="27"/>
                  </a:cubicBezTo>
                  <a:cubicBezTo>
                    <a:pt x="787" y="27"/>
                    <a:pt x="786" y="26"/>
                    <a:pt x="786" y="25"/>
                  </a:cubicBezTo>
                  <a:cubicBezTo>
                    <a:pt x="785" y="25"/>
                    <a:pt x="784" y="27"/>
                    <a:pt x="784" y="28"/>
                  </a:cubicBezTo>
                  <a:cubicBezTo>
                    <a:pt x="784" y="28"/>
                    <a:pt x="782" y="26"/>
                    <a:pt x="782" y="26"/>
                  </a:cubicBezTo>
                  <a:cubicBezTo>
                    <a:pt x="781" y="26"/>
                    <a:pt x="781" y="28"/>
                    <a:pt x="780" y="28"/>
                  </a:cubicBezTo>
                  <a:cubicBezTo>
                    <a:pt x="780" y="29"/>
                    <a:pt x="778" y="30"/>
                    <a:pt x="778" y="30"/>
                  </a:cubicBezTo>
                  <a:cubicBezTo>
                    <a:pt x="778" y="31"/>
                    <a:pt x="780" y="32"/>
                    <a:pt x="781" y="32"/>
                  </a:cubicBezTo>
                  <a:cubicBezTo>
                    <a:pt x="781" y="32"/>
                    <a:pt x="782" y="30"/>
                    <a:pt x="782" y="30"/>
                  </a:cubicBezTo>
                  <a:cubicBezTo>
                    <a:pt x="783" y="30"/>
                    <a:pt x="784" y="31"/>
                    <a:pt x="785" y="32"/>
                  </a:cubicBezTo>
                  <a:cubicBezTo>
                    <a:pt x="785" y="32"/>
                    <a:pt x="786" y="33"/>
                    <a:pt x="787" y="33"/>
                  </a:cubicBezTo>
                  <a:cubicBezTo>
                    <a:pt x="786" y="34"/>
                    <a:pt x="786" y="35"/>
                    <a:pt x="785" y="35"/>
                  </a:cubicBezTo>
                  <a:cubicBezTo>
                    <a:pt x="785" y="36"/>
                    <a:pt x="783" y="37"/>
                    <a:pt x="783" y="38"/>
                  </a:cubicBezTo>
                  <a:cubicBezTo>
                    <a:pt x="783" y="38"/>
                    <a:pt x="785" y="39"/>
                    <a:pt x="786" y="39"/>
                  </a:cubicBezTo>
                  <a:cubicBezTo>
                    <a:pt x="786" y="39"/>
                    <a:pt x="787" y="38"/>
                    <a:pt x="787" y="37"/>
                  </a:cubicBezTo>
                  <a:close/>
                  <a:moveTo>
                    <a:pt x="772" y="25"/>
                  </a:moveTo>
                  <a:cubicBezTo>
                    <a:pt x="772" y="25"/>
                    <a:pt x="773" y="23"/>
                    <a:pt x="773" y="23"/>
                  </a:cubicBezTo>
                  <a:cubicBezTo>
                    <a:pt x="774" y="23"/>
                    <a:pt x="775" y="21"/>
                    <a:pt x="775" y="21"/>
                  </a:cubicBezTo>
                  <a:cubicBezTo>
                    <a:pt x="776" y="19"/>
                    <a:pt x="777" y="18"/>
                    <a:pt x="779" y="16"/>
                  </a:cubicBezTo>
                  <a:cubicBezTo>
                    <a:pt x="778" y="16"/>
                    <a:pt x="777" y="15"/>
                    <a:pt x="776" y="15"/>
                  </a:cubicBezTo>
                  <a:cubicBezTo>
                    <a:pt x="776" y="15"/>
                    <a:pt x="775" y="17"/>
                    <a:pt x="775" y="17"/>
                  </a:cubicBezTo>
                  <a:cubicBezTo>
                    <a:pt x="774" y="17"/>
                    <a:pt x="773" y="18"/>
                    <a:pt x="773" y="19"/>
                  </a:cubicBezTo>
                  <a:cubicBezTo>
                    <a:pt x="772" y="21"/>
                    <a:pt x="771" y="22"/>
                    <a:pt x="769" y="24"/>
                  </a:cubicBezTo>
                  <a:cubicBezTo>
                    <a:pt x="770" y="24"/>
                    <a:pt x="771" y="25"/>
                    <a:pt x="772" y="25"/>
                  </a:cubicBezTo>
                  <a:close/>
                  <a:moveTo>
                    <a:pt x="801" y="37"/>
                  </a:moveTo>
                  <a:cubicBezTo>
                    <a:pt x="801" y="37"/>
                    <a:pt x="804" y="39"/>
                    <a:pt x="804" y="39"/>
                  </a:cubicBezTo>
                  <a:cubicBezTo>
                    <a:pt x="804" y="39"/>
                    <a:pt x="805" y="37"/>
                    <a:pt x="805" y="37"/>
                  </a:cubicBezTo>
                  <a:cubicBezTo>
                    <a:pt x="805" y="36"/>
                    <a:pt x="807" y="35"/>
                    <a:pt x="807" y="35"/>
                  </a:cubicBezTo>
                  <a:cubicBezTo>
                    <a:pt x="807" y="34"/>
                    <a:pt x="805" y="33"/>
                    <a:pt x="805" y="33"/>
                  </a:cubicBezTo>
                  <a:cubicBezTo>
                    <a:pt x="805" y="32"/>
                    <a:pt x="806" y="31"/>
                    <a:pt x="806" y="31"/>
                  </a:cubicBezTo>
                  <a:cubicBezTo>
                    <a:pt x="807" y="30"/>
                    <a:pt x="808" y="29"/>
                    <a:pt x="808" y="28"/>
                  </a:cubicBezTo>
                  <a:cubicBezTo>
                    <a:pt x="809" y="28"/>
                    <a:pt x="809" y="26"/>
                    <a:pt x="810" y="26"/>
                  </a:cubicBezTo>
                  <a:cubicBezTo>
                    <a:pt x="810" y="26"/>
                    <a:pt x="812" y="28"/>
                    <a:pt x="812" y="28"/>
                  </a:cubicBezTo>
                  <a:cubicBezTo>
                    <a:pt x="813" y="28"/>
                    <a:pt x="813" y="26"/>
                    <a:pt x="814" y="26"/>
                  </a:cubicBezTo>
                  <a:cubicBezTo>
                    <a:pt x="814" y="25"/>
                    <a:pt x="816" y="27"/>
                    <a:pt x="816" y="27"/>
                  </a:cubicBezTo>
                  <a:cubicBezTo>
                    <a:pt x="816" y="27"/>
                    <a:pt x="818" y="25"/>
                    <a:pt x="818" y="25"/>
                  </a:cubicBezTo>
                  <a:cubicBezTo>
                    <a:pt x="818" y="25"/>
                    <a:pt x="820" y="23"/>
                    <a:pt x="819" y="23"/>
                  </a:cubicBezTo>
                  <a:cubicBezTo>
                    <a:pt x="819" y="22"/>
                    <a:pt x="817" y="22"/>
                    <a:pt x="817" y="21"/>
                  </a:cubicBezTo>
                  <a:cubicBezTo>
                    <a:pt x="817" y="21"/>
                    <a:pt x="816" y="23"/>
                    <a:pt x="816" y="23"/>
                  </a:cubicBezTo>
                  <a:cubicBezTo>
                    <a:pt x="815" y="23"/>
                    <a:pt x="814" y="22"/>
                    <a:pt x="813" y="22"/>
                  </a:cubicBezTo>
                  <a:cubicBezTo>
                    <a:pt x="813" y="22"/>
                    <a:pt x="812" y="24"/>
                    <a:pt x="812" y="24"/>
                  </a:cubicBezTo>
                  <a:cubicBezTo>
                    <a:pt x="811" y="24"/>
                    <a:pt x="810" y="22"/>
                    <a:pt x="809" y="22"/>
                  </a:cubicBezTo>
                  <a:cubicBezTo>
                    <a:pt x="809" y="22"/>
                    <a:pt x="808" y="24"/>
                    <a:pt x="808" y="24"/>
                  </a:cubicBezTo>
                  <a:cubicBezTo>
                    <a:pt x="807" y="25"/>
                    <a:pt x="806" y="26"/>
                    <a:pt x="806" y="27"/>
                  </a:cubicBezTo>
                  <a:cubicBezTo>
                    <a:pt x="805" y="27"/>
                    <a:pt x="805" y="28"/>
                    <a:pt x="804" y="29"/>
                  </a:cubicBezTo>
                  <a:cubicBezTo>
                    <a:pt x="804" y="29"/>
                    <a:pt x="803" y="31"/>
                    <a:pt x="803" y="31"/>
                  </a:cubicBezTo>
                  <a:cubicBezTo>
                    <a:pt x="802" y="31"/>
                    <a:pt x="801" y="29"/>
                    <a:pt x="800" y="29"/>
                  </a:cubicBezTo>
                  <a:cubicBezTo>
                    <a:pt x="800" y="29"/>
                    <a:pt x="799" y="31"/>
                    <a:pt x="799" y="32"/>
                  </a:cubicBezTo>
                  <a:cubicBezTo>
                    <a:pt x="799" y="32"/>
                    <a:pt x="801" y="33"/>
                    <a:pt x="801" y="33"/>
                  </a:cubicBezTo>
                  <a:cubicBezTo>
                    <a:pt x="802" y="34"/>
                    <a:pt x="802" y="35"/>
                    <a:pt x="803" y="35"/>
                  </a:cubicBezTo>
                  <a:cubicBezTo>
                    <a:pt x="803" y="36"/>
                    <a:pt x="801" y="37"/>
                    <a:pt x="801" y="37"/>
                  </a:cubicBezTo>
                  <a:close/>
                  <a:moveTo>
                    <a:pt x="853" y="52"/>
                  </a:moveTo>
                  <a:cubicBezTo>
                    <a:pt x="853" y="52"/>
                    <a:pt x="852" y="51"/>
                    <a:pt x="851" y="51"/>
                  </a:cubicBezTo>
                  <a:cubicBezTo>
                    <a:pt x="851" y="50"/>
                    <a:pt x="849" y="49"/>
                    <a:pt x="849" y="49"/>
                  </a:cubicBezTo>
                  <a:cubicBezTo>
                    <a:pt x="849" y="49"/>
                    <a:pt x="848" y="51"/>
                    <a:pt x="847" y="51"/>
                  </a:cubicBezTo>
                  <a:cubicBezTo>
                    <a:pt x="847" y="51"/>
                    <a:pt x="846" y="53"/>
                    <a:pt x="846" y="53"/>
                  </a:cubicBezTo>
                  <a:cubicBezTo>
                    <a:pt x="846" y="54"/>
                    <a:pt x="847" y="55"/>
                    <a:pt x="848" y="55"/>
                  </a:cubicBezTo>
                  <a:cubicBezTo>
                    <a:pt x="848" y="55"/>
                    <a:pt x="850" y="57"/>
                    <a:pt x="850" y="57"/>
                  </a:cubicBezTo>
                  <a:cubicBezTo>
                    <a:pt x="850" y="57"/>
                    <a:pt x="852" y="55"/>
                    <a:pt x="852" y="55"/>
                  </a:cubicBezTo>
                  <a:cubicBezTo>
                    <a:pt x="852" y="54"/>
                    <a:pt x="853" y="53"/>
                    <a:pt x="853" y="52"/>
                  </a:cubicBezTo>
                  <a:close/>
                  <a:moveTo>
                    <a:pt x="883" y="46"/>
                  </a:moveTo>
                  <a:cubicBezTo>
                    <a:pt x="883" y="46"/>
                    <a:pt x="884" y="45"/>
                    <a:pt x="884" y="44"/>
                  </a:cubicBezTo>
                  <a:cubicBezTo>
                    <a:pt x="884" y="44"/>
                    <a:pt x="886" y="43"/>
                    <a:pt x="886" y="42"/>
                  </a:cubicBezTo>
                  <a:cubicBezTo>
                    <a:pt x="886" y="41"/>
                    <a:pt x="884" y="41"/>
                    <a:pt x="884" y="40"/>
                  </a:cubicBezTo>
                  <a:cubicBezTo>
                    <a:pt x="883" y="40"/>
                    <a:pt x="883" y="42"/>
                    <a:pt x="882" y="42"/>
                  </a:cubicBezTo>
                  <a:cubicBezTo>
                    <a:pt x="882" y="43"/>
                    <a:pt x="880" y="41"/>
                    <a:pt x="880" y="41"/>
                  </a:cubicBezTo>
                  <a:cubicBezTo>
                    <a:pt x="880" y="41"/>
                    <a:pt x="878" y="43"/>
                    <a:pt x="878" y="43"/>
                  </a:cubicBezTo>
                  <a:cubicBezTo>
                    <a:pt x="878" y="44"/>
                    <a:pt x="880" y="44"/>
                    <a:pt x="881" y="45"/>
                  </a:cubicBezTo>
                  <a:cubicBezTo>
                    <a:pt x="880" y="45"/>
                    <a:pt x="879" y="46"/>
                    <a:pt x="879" y="47"/>
                  </a:cubicBezTo>
                  <a:cubicBezTo>
                    <a:pt x="879" y="47"/>
                    <a:pt x="881" y="48"/>
                    <a:pt x="881" y="49"/>
                  </a:cubicBezTo>
                  <a:cubicBezTo>
                    <a:pt x="881" y="49"/>
                    <a:pt x="883" y="50"/>
                    <a:pt x="883" y="50"/>
                  </a:cubicBezTo>
                  <a:cubicBezTo>
                    <a:pt x="884" y="50"/>
                    <a:pt x="884" y="48"/>
                    <a:pt x="885" y="48"/>
                  </a:cubicBezTo>
                  <a:cubicBezTo>
                    <a:pt x="885" y="47"/>
                    <a:pt x="883" y="47"/>
                    <a:pt x="883" y="46"/>
                  </a:cubicBezTo>
                  <a:close/>
                  <a:moveTo>
                    <a:pt x="883" y="32"/>
                  </a:moveTo>
                  <a:cubicBezTo>
                    <a:pt x="883" y="32"/>
                    <a:pt x="884" y="31"/>
                    <a:pt x="885" y="30"/>
                  </a:cubicBezTo>
                  <a:cubicBezTo>
                    <a:pt x="884" y="30"/>
                    <a:pt x="883" y="29"/>
                    <a:pt x="882" y="28"/>
                  </a:cubicBezTo>
                  <a:cubicBezTo>
                    <a:pt x="882" y="28"/>
                    <a:pt x="880" y="27"/>
                    <a:pt x="880" y="27"/>
                  </a:cubicBezTo>
                  <a:cubicBezTo>
                    <a:pt x="880" y="26"/>
                    <a:pt x="882" y="25"/>
                    <a:pt x="882" y="25"/>
                  </a:cubicBezTo>
                  <a:cubicBezTo>
                    <a:pt x="881" y="24"/>
                    <a:pt x="880" y="23"/>
                    <a:pt x="880" y="23"/>
                  </a:cubicBezTo>
                  <a:cubicBezTo>
                    <a:pt x="879" y="23"/>
                    <a:pt x="878" y="25"/>
                    <a:pt x="878" y="25"/>
                  </a:cubicBezTo>
                  <a:cubicBezTo>
                    <a:pt x="878" y="25"/>
                    <a:pt x="876" y="27"/>
                    <a:pt x="876" y="27"/>
                  </a:cubicBezTo>
                  <a:cubicBezTo>
                    <a:pt x="876" y="28"/>
                    <a:pt x="878" y="28"/>
                    <a:pt x="878" y="29"/>
                  </a:cubicBezTo>
                  <a:cubicBezTo>
                    <a:pt x="878" y="30"/>
                    <a:pt x="877" y="30"/>
                    <a:pt x="877" y="31"/>
                  </a:cubicBezTo>
                  <a:cubicBezTo>
                    <a:pt x="877" y="32"/>
                    <a:pt x="879" y="33"/>
                    <a:pt x="879" y="33"/>
                  </a:cubicBezTo>
                  <a:cubicBezTo>
                    <a:pt x="880" y="33"/>
                    <a:pt x="880" y="34"/>
                    <a:pt x="881" y="35"/>
                  </a:cubicBezTo>
                  <a:cubicBezTo>
                    <a:pt x="882" y="34"/>
                    <a:pt x="882" y="33"/>
                    <a:pt x="883" y="32"/>
                  </a:cubicBezTo>
                  <a:close/>
                  <a:moveTo>
                    <a:pt x="900" y="42"/>
                  </a:moveTo>
                  <a:cubicBezTo>
                    <a:pt x="901" y="42"/>
                    <a:pt x="901" y="40"/>
                    <a:pt x="902" y="40"/>
                  </a:cubicBezTo>
                  <a:cubicBezTo>
                    <a:pt x="902" y="39"/>
                    <a:pt x="904" y="38"/>
                    <a:pt x="904" y="38"/>
                  </a:cubicBezTo>
                  <a:cubicBezTo>
                    <a:pt x="904" y="38"/>
                    <a:pt x="902" y="36"/>
                    <a:pt x="901" y="36"/>
                  </a:cubicBezTo>
                  <a:cubicBezTo>
                    <a:pt x="901" y="36"/>
                    <a:pt x="900" y="38"/>
                    <a:pt x="900" y="38"/>
                  </a:cubicBezTo>
                  <a:cubicBezTo>
                    <a:pt x="899" y="39"/>
                    <a:pt x="899" y="40"/>
                    <a:pt x="898" y="40"/>
                  </a:cubicBezTo>
                  <a:cubicBezTo>
                    <a:pt x="898" y="41"/>
                    <a:pt x="896" y="39"/>
                    <a:pt x="896" y="39"/>
                  </a:cubicBezTo>
                  <a:cubicBezTo>
                    <a:pt x="896" y="39"/>
                    <a:pt x="894" y="41"/>
                    <a:pt x="894" y="41"/>
                  </a:cubicBezTo>
                  <a:cubicBezTo>
                    <a:pt x="894" y="41"/>
                    <a:pt x="896" y="43"/>
                    <a:pt x="896" y="43"/>
                  </a:cubicBezTo>
                  <a:cubicBezTo>
                    <a:pt x="897" y="43"/>
                    <a:pt x="897" y="41"/>
                    <a:pt x="898" y="40"/>
                  </a:cubicBezTo>
                  <a:cubicBezTo>
                    <a:pt x="898" y="40"/>
                    <a:pt x="900" y="42"/>
                    <a:pt x="900" y="42"/>
                  </a:cubicBezTo>
                  <a:close/>
                  <a:moveTo>
                    <a:pt x="899" y="30"/>
                  </a:moveTo>
                  <a:cubicBezTo>
                    <a:pt x="900" y="31"/>
                    <a:pt x="902" y="33"/>
                    <a:pt x="903" y="34"/>
                  </a:cubicBezTo>
                  <a:cubicBezTo>
                    <a:pt x="904" y="33"/>
                    <a:pt x="904" y="32"/>
                    <a:pt x="905" y="31"/>
                  </a:cubicBezTo>
                  <a:cubicBezTo>
                    <a:pt x="905" y="31"/>
                    <a:pt x="906" y="33"/>
                    <a:pt x="907" y="33"/>
                  </a:cubicBezTo>
                  <a:cubicBezTo>
                    <a:pt x="907" y="32"/>
                    <a:pt x="909" y="32"/>
                    <a:pt x="909" y="31"/>
                  </a:cubicBezTo>
                  <a:cubicBezTo>
                    <a:pt x="909" y="30"/>
                    <a:pt x="907" y="30"/>
                    <a:pt x="906" y="29"/>
                  </a:cubicBezTo>
                  <a:cubicBezTo>
                    <a:pt x="906" y="29"/>
                    <a:pt x="908" y="28"/>
                    <a:pt x="908" y="27"/>
                  </a:cubicBezTo>
                  <a:cubicBezTo>
                    <a:pt x="907" y="26"/>
                    <a:pt x="905" y="25"/>
                    <a:pt x="904" y="24"/>
                  </a:cubicBezTo>
                  <a:cubicBezTo>
                    <a:pt x="903" y="25"/>
                    <a:pt x="901" y="27"/>
                    <a:pt x="900" y="28"/>
                  </a:cubicBezTo>
                  <a:cubicBezTo>
                    <a:pt x="900" y="29"/>
                    <a:pt x="899" y="30"/>
                    <a:pt x="899" y="30"/>
                  </a:cubicBezTo>
                  <a:close/>
                  <a:moveTo>
                    <a:pt x="961" y="50"/>
                  </a:moveTo>
                  <a:cubicBezTo>
                    <a:pt x="962" y="48"/>
                    <a:pt x="964" y="47"/>
                    <a:pt x="965" y="45"/>
                  </a:cubicBezTo>
                  <a:cubicBezTo>
                    <a:pt x="964" y="45"/>
                    <a:pt x="963" y="44"/>
                    <a:pt x="963" y="44"/>
                  </a:cubicBezTo>
                  <a:cubicBezTo>
                    <a:pt x="962" y="44"/>
                    <a:pt x="961" y="46"/>
                    <a:pt x="961" y="46"/>
                  </a:cubicBezTo>
                  <a:cubicBezTo>
                    <a:pt x="960" y="46"/>
                    <a:pt x="960" y="48"/>
                    <a:pt x="959" y="48"/>
                  </a:cubicBezTo>
                  <a:cubicBezTo>
                    <a:pt x="959" y="49"/>
                    <a:pt x="957" y="50"/>
                    <a:pt x="957" y="50"/>
                  </a:cubicBezTo>
                  <a:cubicBezTo>
                    <a:pt x="957" y="51"/>
                    <a:pt x="959" y="52"/>
                    <a:pt x="960" y="52"/>
                  </a:cubicBezTo>
                  <a:cubicBezTo>
                    <a:pt x="960" y="51"/>
                    <a:pt x="961" y="51"/>
                    <a:pt x="961" y="50"/>
                  </a:cubicBezTo>
                  <a:close/>
                  <a:moveTo>
                    <a:pt x="971" y="51"/>
                  </a:moveTo>
                  <a:cubicBezTo>
                    <a:pt x="972" y="51"/>
                    <a:pt x="973" y="52"/>
                    <a:pt x="974" y="52"/>
                  </a:cubicBezTo>
                  <a:cubicBezTo>
                    <a:pt x="974" y="52"/>
                    <a:pt x="975" y="51"/>
                    <a:pt x="975" y="50"/>
                  </a:cubicBezTo>
                  <a:cubicBezTo>
                    <a:pt x="976" y="49"/>
                    <a:pt x="976" y="48"/>
                    <a:pt x="977" y="48"/>
                  </a:cubicBezTo>
                  <a:cubicBezTo>
                    <a:pt x="977" y="48"/>
                    <a:pt x="979" y="50"/>
                    <a:pt x="979" y="49"/>
                  </a:cubicBezTo>
                  <a:cubicBezTo>
                    <a:pt x="980" y="49"/>
                    <a:pt x="981" y="48"/>
                    <a:pt x="981" y="47"/>
                  </a:cubicBezTo>
                  <a:cubicBezTo>
                    <a:pt x="981" y="47"/>
                    <a:pt x="979" y="46"/>
                    <a:pt x="979" y="46"/>
                  </a:cubicBezTo>
                  <a:cubicBezTo>
                    <a:pt x="979" y="45"/>
                    <a:pt x="980" y="44"/>
                    <a:pt x="980" y="43"/>
                  </a:cubicBezTo>
                  <a:cubicBezTo>
                    <a:pt x="981" y="43"/>
                    <a:pt x="982" y="42"/>
                    <a:pt x="982" y="41"/>
                  </a:cubicBezTo>
                  <a:cubicBezTo>
                    <a:pt x="982" y="40"/>
                    <a:pt x="980" y="40"/>
                    <a:pt x="980" y="39"/>
                  </a:cubicBezTo>
                  <a:cubicBezTo>
                    <a:pt x="980" y="39"/>
                    <a:pt x="982" y="38"/>
                    <a:pt x="982" y="37"/>
                  </a:cubicBezTo>
                  <a:cubicBezTo>
                    <a:pt x="982" y="37"/>
                    <a:pt x="979" y="35"/>
                    <a:pt x="979" y="35"/>
                  </a:cubicBezTo>
                  <a:cubicBezTo>
                    <a:pt x="979" y="36"/>
                    <a:pt x="978" y="37"/>
                    <a:pt x="978" y="38"/>
                  </a:cubicBezTo>
                  <a:cubicBezTo>
                    <a:pt x="977" y="38"/>
                    <a:pt x="976" y="39"/>
                    <a:pt x="976" y="40"/>
                  </a:cubicBezTo>
                  <a:cubicBezTo>
                    <a:pt x="976" y="40"/>
                    <a:pt x="978" y="41"/>
                    <a:pt x="978" y="42"/>
                  </a:cubicBezTo>
                  <a:cubicBezTo>
                    <a:pt x="978" y="42"/>
                    <a:pt x="977" y="44"/>
                    <a:pt x="977" y="44"/>
                  </a:cubicBezTo>
                  <a:cubicBezTo>
                    <a:pt x="976" y="44"/>
                    <a:pt x="975" y="46"/>
                    <a:pt x="975" y="46"/>
                  </a:cubicBezTo>
                  <a:cubicBezTo>
                    <a:pt x="974" y="46"/>
                    <a:pt x="973" y="44"/>
                    <a:pt x="973" y="44"/>
                  </a:cubicBezTo>
                  <a:cubicBezTo>
                    <a:pt x="972" y="44"/>
                    <a:pt x="971" y="46"/>
                    <a:pt x="971" y="47"/>
                  </a:cubicBezTo>
                  <a:cubicBezTo>
                    <a:pt x="970" y="47"/>
                    <a:pt x="970" y="48"/>
                    <a:pt x="969" y="49"/>
                  </a:cubicBezTo>
                  <a:cubicBezTo>
                    <a:pt x="969" y="49"/>
                    <a:pt x="967" y="51"/>
                    <a:pt x="968" y="51"/>
                  </a:cubicBezTo>
                  <a:cubicBezTo>
                    <a:pt x="968" y="52"/>
                    <a:pt x="970" y="52"/>
                    <a:pt x="970" y="53"/>
                  </a:cubicBezTo>
                  <a:cubicBezTo>
                    <a:pt x="970" y="52"/>
                    <a:pt x="971" y="51"/>
                    <a:pt x="971" y="51"/>
                  </a:cubicBezTo>
                  <a:close/>
                  <a:moveTo>
                    <a:pt x="951" y="31"/>
                  </a:moveTo>
                  <a:cubicBezTo>
                    <a:pt x="952" y="32"/>
                    <a:pt x="952" y="32"/>
                    <a:pt x="953" y="33"/>
                  </a:cubicBezTo>
                  <a:cubicBezTo>
                    <a:pt x="953" y="33"/>
                    <a:pt x="955" y="35"/>
                    <a:pt x="955" y="35"/>
                  </a:cubicBezTo>
                  <a:cubicBezTo>
                    <a:pt x="956" y="35"/>
                    <a:pt x="957" y="33"/>
                    <a:pt x="957" y="32"/>
                  </a:cubicBezTo>
                  <a:cubicBezTo>
                    <a:pt x="957" y="32"/>
                    <a:pt x="955" y="31"/>
                    <a:pt x="955" y="31"/>
                  </a:cubicBezTo>
                  <a:cubicBezTo>
                    <a:pt x="955" y="30"/>
                    <a:pt x="956" y="29"/>
                    <a:pt x="956" y="29"/>
                  </a:cubicBezTo>
                  <a:cubicBezTo>
                    <a:pt x="957" y="28"/>
                    <a:pt x="958" y="27"/>
                    <a:pt x="958" y="26"/>
                  </a:cubicBezTo>
                  <a:cubicBezTo>
                    <a:pt x="958" y="26"/>
                    <a:pt x="960" y="24"/>
                    <a:pt x="960" y="24"/>
                  </a:cubicBezTo>
                  <a:cubicBezTo>
                    <a:pt x="960" y="23"/>
                    <a:pt x="958" y="23"/>
                    <a:pt x="958" y="22"/>
                  </a:cubicBezTo>
                  <a:cubicBezTo>
                    <a:pt x="957" y="23"/>
                    <a:pt x="957" y="24"/>
                    <a:pt x="956" y="25"/>
                  </a:cubicBezTo>
                  <a:cubicBezTo>
                    <a:pt x="955" y="25"/>
                    <a:pt x="955" y="26"/>
                    <a:pt x="954" y="27"/>
                  </a:cubicBezTo>
                  <a:cubicBezTo>
                    <a:pt x="954" y="28"/>
                    <a:pt x="953" y="28"/>
                    <a:pt x="953" y="29"/>
                  </a:cubicBezTo>
                  <a:cubicBezTo>
                    <a:pt x="952" y="29"/>
                    <a:pt x="951" y="27"/>
                    <a:pt x="950" y="27"/>
                  </a:cubicBezTo>
                  <a:cubicBezTo>
                    <a:pt x="950" y="27"/>
                    <a:pt x="949" y="29"/>
                    <a:pt x="949" y="30"/>
                  </a:cubicBezTo>
                  <a:cubicBezTo>
                    <a:pt x="948" y="30"/>
                    <a:pt x="947" y="31"/>
                    <a:pt x="947" y="32"/>
                  </a:cubicBezTo>
                  <a:cubicBezTo>
                    <a:pt x="947" y="32"/>
                    <a:pt x="949" y="33"/>
                    <a:pt x="949" y="34"/>
                  </a:cubicBezTo>
                  <a:cubicBezTo>
                    <a:pt x="950" y="33"/>
                    <a:pt x="950" y="32"/>
                    <a:pt x="951" y="31"/>
                  </a:cubicBezTo>
                  <a:close/>
                  <a:moveTo>
                    <a:pt x="994" y="54"/>
                  </a:moveTo>
                  <a:cubicBezTo>
                    <a:pt x="994" y="54"/>
                    <a:pt x="996" y="55"/>
                    <a:pt x="996" y="55"/>
                  </a:cubicBezTo>
                  <a:cubicBezTo>
                    <a:pt x="997" y="55"/>
                    <a:pt x="997" y="53"/>
                    <a:pt x="998" y="53"/>
                  </a:cubicBezTo>
                  <a:cubicBezTo>
                    <a:pt x="998" y="53"/>
                    <a:pt x="999" y="55"/>
                    <a:pt x="1000" y="55"/>
                  </a:cubicBezTo>
                  <a:cubicBezTo>
                    <a:pt x="1001" y="55"/>
                    <a:pt x="1001" y="53"/>
                    <a:pt x="1002" y="52"/>
                  </a:cubicBezTo>
                  <a:cubicBezTo>
                    <a:pt x="1002" y="52"/>
                    <a:pt x="1003" y="51"/>
                    <a:pt x="1003" y="50"/>
                  </a:cubicBezTo>
                  <a:cubicBezTo>
                    <a:pt x="1004" y="50"/>
                    <a:pt x="1005" y="49"/>
                    <a:pt x="1005" y="48"/>
                  </a:cubicBezTo>
                  <a:cubicBezTo>
                    <a:pt x="1006" y="49"/>
                    <a:pt x="1007" y="49"/>
                    <a:pt x="1007" y="50"/>
                  </a:cubicBezTo>
                  <a:cubicBezTo>
                    <a:pt x="1007" y="49"/>
                    <a:pt x="1009" y="48"/>
                    <a:pt x="1009" y="48"/>
                  </a:cubicBezTo>
                  <a:cubicBezTo>
                    <a:pt x="1009" y="47"/>
                    <a:pt x="1007" y="46"/>
                    <a:pt x="1007" y="46"/>
                  </a:cubicBezTo>
                  <a:cubicBezTo>
                    <a:pt x="1007" y="46"/>
                    <a:pt x="1006" y="48"/>
                    <a:pt x="1005" y="48"/>
                  </a:cubicBezTo>
                  <a:cubicBezTo>
                    <a:pt x="1005" y="48"/>
                    <a:pt x="1003" y="46"/>
                    <a:pt x="1003" y="46"/>
                  </a:cubicBezTo>
                  <a:cubicBezTo>
                    <a:pt x="1002" y="46"/>
                    <a:pt x="1002" y="48"/>
                    <a:pt x="1001" y="49"/>
                  </a:cubicBezTo>
                  <a:cubicBezTo>
                    <a:pt x="1001" y="49"/>
                    <a:pt x="1000" y="51"/>
                    <a:pt x="1000" y="51"/>
                  </a:cubicBezTo>
                  <a:cubicBezTo>
                    <a:pt x="999" y="51"/>
                    <a:pt x="998" y="49"/>
                    <a:pt x="997" y="49"/>
                  </a:cubicBezTo>
                  <a:cubicBezTo>
                    <a:pt x="997" y="49"/>
                    <a:pt x="996" y="51"/>
                    <a:pt x="996" y="51"/>
                  </a:cubicBezTo>
                  <a:cubicBezTo>
                    <a:pt x="996" y="52"/>
                    <a:pt x="994" y="53"/>
                    <a:pt x="994" y="54"/>
                  </a:cubicBezTo>
                  <a:close/>
                  <a:moveTo>
                    <a:pt x="1013" y="43"/>
                  </a:moveTo>
                  <a:cubicBezTo>
                    <a:pt x="1013" y="43"/>
                    <a:pt x="1014" y="41"/>
                    <a:pt x="1014" y="41"/>
                  </a:cubicBezTo>
                  <a:cubicBezTo>
                    <a:pt x="1015" y="41"/>
                    <a:pt x="1016" y="43"/>
                    <a:pt x="1016" y="43"/>
                  </a:cubicBezTo>
                  <a:cubicBezTo>
                    <a:pt x="1017" y="42"/>
                    <a:pt x="1018" y="44"/>
                    <a:pt x="1019" y="44"/>
                  </a:cubicBezTo>
                  <a:cubicBezTo>
                    <a:pt x="1019" y="44"/>
                    <a:pt x="1020" y="42"/>
                    <a:pt x="1020" y="42"/>
                  </a:cubicBezTo>
                  <a:cubicBezTo>
                    <a:pt x="1021" y="41"/>
                    <a:pt x="1022" y="40"/>
                    <a:pt x="1022" y="40"/>
                  </a:cubicBezTo>
                  <a:cubicBezTo>
                    <a:pt x="1021" y="40"/>
                    <a:pt x="1021" y="38"/>
                    <a:pt x="1020" y="38"/>
                  </a:cubicBezTo>
                  <a:cubicBezTo>
                    <a:pt x="1019" y="38"/>
                    <a:pt x="1019" y="40"/>
                    <a:pt x="1018" y="40"/>
                  </a:cubicBezTo>
                  <a:cubicBezTo>
                    <a:pt x="1018" y="40"/>
                    <a:pt x="1017" y="38"/>
                    <a:pt x="1016" y="39"/>
                  </a:cubicBezTo>
                  <a:cubicBezTo>
                    <a:pt x="1015" y="39"/>
                    <a:pt x="1015" y="41"/>
                    <a:pt x="1014" y="41"/>
                  </a:cubicBezTo>
                  <a:cubicBezTo>
                    <a:pt x="1014" y="41"/>
                    <a:pt x="1013" y="39"/>
                    <a:pt x="1012" y="39"/>
                  </a:cubicBezTo>
                  <a:cubicBezTo>
                    <a:pt x="1011" y="39"/>
                    <a:pt x="1011" y="41"/>
                    <a:pt x="1010" y="41"/>
                  </a:cubicBezTo>
                  <a:cubicBezTo>
                    <a:pt x="1011" y="42"/>
                    <a:pt x="1012" y="43"/>
                    <a:pt x="1013" y="43"/>
                  </a:cubicBezTo>
                  <a:close/>
                </a:path>
              </a:pathLst>
            </a:custGeom>
            <a:grpFill/>
            <a:ln>
              <a:solidFill>
                <a:srgbClr val="C00000"/>
              </a:solidFill>
            </a:ln>
          </p:spPr>
          <p:txBody>
            <a:bodyPr vert="horz" wrap="square" lIns="68580" tIns="34290" rIns="68580" bIns="34290" numCol="1" anchor="t" anchorCtr="0" compatLnSpc="1"/>
            <a:lstStyle/>
            <a:p>
              <a:endParaRPr lang="zh-CN" altLang="en-US" sz="1350"/>
            </a:p>
          </p:txBody>
        </p:sp>
        <p:sp>
          <p:nvSpPr>
            <p:cNvPr id="127" name="Freeform 334"/>
            <p:cNvSpPr>
              <a:spLocks noEditPoints="1"/>
            </p:cNvSpPr>
            <p:nvPr/>
          </p:nvSpPr>
          <p:spPr bwMode="auto">
            <a:xfrm rot="10800000" flipH="1">
              <a:off x="6258539" y="4450982"/>
              <a:ext cx="3624526" cy="223551"/>
            </a:xfrm>
            <a:custGeom>
              <a:avLst/>
              <a:gdLst>
                <a:gd name="T0" fmla="*/ 32 w 1069"/>
                <a:gd name="T1" fmla="*/ 50 h 77"/>
                <a:gd name="T2" fmla="*/ 29 w 1069"/>
                <a:gd name="T3" fmla="*/ 17 h 77"/>
                <a:gd name="T4" fmla="*/ 87 w 1069"/>
                <a:gd name="T5" fmla="*/ 15 h 77"/>
                <a:gd name="T6" fmla="*/ 108 w 1069"/>
                <a:gd name="T7" fmla="*/ 20 h 77"/>
                <a:gd name="T8" fmla="*/ 148 w 1069"/>
                <a:gd name="T9" fmla="*/ 19 h 77"/>
                <a:gd name="T10" fmla="*/ 191 w 1069"/>
                <a:gd name="T11" fmla="*/ 13 h 77"/>
                <a:gd name="T12" fmla="*/ 241 w 1069"/>
                <a:gd name="T13" fmla="*/ 12 h 77"/>
                <a:gd name="T14" fmla="*/ 285 w 1069"/>
                <a:gd name="T15" fmla="*/ 10 h 77"/>
                <a:gd name="T16" fmla="*/ 325 w 1069"/>
                <a:gd name="T17" fmla="*/ 23 h 77"/>
                <a:gd name="T18" fmla="*/ 385 w 1069"/>
                <a:gd name="T19" fmla="*/ 9 h 77"/>
                <a:gd name="T20" fmla="*/ 405 w 1069"/>
                <a:gd name="T21" fmla="*/ 24 h 77"/>
                <a:gd name="T22" fmla="*/ 449 w 1069"/>
                <a:gd name="T23" fmla="*/ 12 h 77"/>
                <a:gd name="T24" fmla="*/ 488 w 1069"/>
                <a:gd name="T25" fmla="*/ 17 h 77"/>
                <a:gd name="T26" fmla="*/ 530 w 1069"/>
                <a:gd name="T27" fmla="*/ 14 h 77"/>
                <a:gd name="T28" fmla="*/ 587 w 1069"/>
                <a:gd name="T29" fmla="*/ 8 h 77"/>
                <a:gd name="T30" fmla="*/ 621 w 1069"/>
                <a:gd name="T31" fmla="*/ 19 h 77"/>
                <a:gd name="T32" fmla="*/ 677 w 1069"/>
                <a:gd name="T33" fmla="*/ 20 h 77"/>
                <a:gd name="T34" fmla="*/ 716 w 1069"/>
                <a:gd name="T35" fmla="*/ 15 h 77"/>
                <a:gd name="T36" fmla="*/ 761 w 1069"/>
                <a:gd name="T37" fmla="*/ 17 h 77"/>
                <a:gd name="T38" fmla="*/ 816 w 1069"/>
                <a:gd name="T39" fmla="*/ 9 h 77"/>
                <a:gd name="T40" fmla="*/ 850 w 1069"/>
                <a:gd name="T41" fmla="*/ 15 h 77"/>
                <a:gd name="T42" fmla="*/ 890 w 1069"/>
                <a:gd name="T43" fmla="*/ 9 h 77"/>
                <a:gd name="T44" fmla="*/ 939 w 1069"/>
                <a:gd name="T45" fmla="*/ 15 h 77"/>
                <a:gd name="T46" fmla="*/ 981 w 1069"/>
                <a:gd name="T47" fmla="*/ 29 h 77"/>
                <a:gd name="T48" fmla="*/ 1010 w 1069"/>
                <a:gd name="T49" fmla="*/ 27 h 77"/>
                <a:gd name="T50" fmla="*/ 1044 w 1069"/>
                <a:gd name="T51" fmla="*/ 53 h 77"/>
                <a:gd name="T52" fmla="*/ 1051 w 1069"/>
                <a:gd name="T53" fmla="*/ 58 h 77"/>
                <a:gd name="T54" fmla="*/ 1010 w 1069"/>
                <a:gd name="T55" fmla="*/ 69 h 77"/>
                <a:gd name="T56" fmla="*/ 981 w 1069"/>
                <a:gd name="T57" fmla="*/ 61 h 77"/>
                <a:gd name="T58" fmla="*/ 928 w 1069"/>
                <a:gd name="T59" fmla="*/ 42 h 77"/>
                <a:gd name="T60" fmla="*/ 866 w 1069"/>
                <a:gd name="T61" fmla="*/ 59 h 77"/>
                <a:gd name="T62" fmla="*/ 832 w 1069"/>
                <a:gd name="T63" fmla="*/ 53 h 77"/>
                <a:gd name="T64" fmla="*/ 806 w 1069"/>
                <a:gd name="T65" fmla="*/ 59 h 77"/>
                <a:gd name="T66" fmla="*/ 756 w 1069"/>
                <a:gd name="T67" fmla="*/ 59 h 77"/>
                <a:gd name="T68" fmla="*/ 716 w 1069"/>
                <a:gd name="T69" fmla="*/ 47 h 77"/>
                <a:gd name="T70" fmla="*/ 665 w 1069"/>
                <a:gd name="T71" fmla="*/ 40 h 77"/>
                <a:gd name="T72" fmla="*/ 629 w 1069"/>
                <a:gd name="T73" fmla="*/ 50 h 77"/>
                <a:gd name="T74" fmla="*/ 584 w 1069"/>
                <a:gd name="T75" fmla="*/ 62 h 77"/>
                <a:gd name="T76" fmla="*/ 533 w 1069"/>
                <a:gd name="T77" fmla="*/ 55 h 77"/>
                <a:gd name="T78" fmla="*/ 481 w 1069"/>
                <a:gd name="T79" fmla="*/ 50 h 77"/>
                <a:gd name="T80" fmla="*/ 455 w 1069"/>
                <a:gd name="T81" fmla="*/ 42 h 77"/>
                <a:gd name="T82" fmla="*/ 412 w 1069"/>
                <a:gd name="T83" fmla="*/ 62 h 77"/>
                <a:gd name="T84" fmla="*/ 359 w 1069"/>
                <a:gd name="T85" fmla="*/ 57 h 77"/>
                <a:gd name="T86" fmla="*/ 321 w 1069"/>
                <a:gd name="T87" fmla="*/ 56 h 77"/>
                <a:gd name="T88" fmla="*/ 283 w 1069"/>
                <a:gd name="T89" fmla="*/ 59 h 77"/>
                <a:gd name="T90" fmla="*/ 246 w 1069"/>
                <a:gd name="T91" fmla="*/ 62 h 77"/>
                <a:gd name="T92" fmla="*/ 203 w 1069"/>
                <a:gd name="T93" fmla="*/ 58 h 77"/>
                <a:gd name="T94" fmla="*/ 174 w 1069"/>
                <a:gd name="T95" fmla="*/ 63 h 77"/>
                <a:gd name="T96" fmla="*/ 153 w 1069"/>
                <a:gd name="T97" fmla="*/ 58 h 77"/>
                <a:gd name="T98" fmla="*/ 115 w 1069"/>
                <a:gd name="T99" fmla="*/ 57 h 77"/>
                <a:gd name="T100" fmla="*/ 364 w 1069"/>
                <a:gd name="T101" fmla="*/ 18 h 77"/>
                <a:gd name="T102" fmla="*/ 13 w 1069"/>
                <a:gd name="T103" fmla="*/ 43 h 77"/>
                <a:gd name="T104" fmla="*/ 179 w 1069"/>
                <a:gd name="T105" fmla="*/ 29 h 77"/>
                <a:gd name="T106" fmla="*/ 233 w 1069"/>
                <a:gd name="T107" fmla="*/ 45 h 77"/>
                <a:gd name="T108" fmla="*/ 276 w 1069"/>
                <a:gd name="T109" fmla="*/ 32 h 77"/>
                <a:gd name="T110" fmla="*/ 404 w 1069"/>
                <a:gd name="T111" fmla="*/ 35 h 77"/>
                <a:gd name="T112" fmla="*/ 479 w 1069"/>
                <a:gd name="T113" fmla="*/ 39 h 77"/>
                <a:gd name="T114" fmla="*/ 612 w 1069"/>
                <a:gd name="T115" fmla="*/ 27 h 77"/>
                <a:gd name="T116" fmla="*/ 736 w 1069"/>
                <a:gd name="T117" fmla="*/ 44 h 77"/>
                <a:gd name="T118" fmla="*/ 789 w 1069"/>
                <a:gd name="T119" fmla="*/ 31 h 77"/>
                <a:gd name="T120" fmla="*/ 800 w 1069"/>
                <a:gd name="T121" fmla="*/ 29 h 77"/>
                <a:gd name="T122" fmla="*/ 894 w 1069"/>
                <a:gd name="T123" fmla="*/ 41 h 77"/>
                <a:gd name="T124" fmla="*/ 955 w 1069"/>
                <a:gd name="T125" fmla="*/ 3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9" h="77">
                  <a:moveTo>
                    <a:pt x="63" y="56"/>
                  </a:moveTo>
                  <a:cubicBezTo>
                    <a:pt x="62" y="56"/>
                    <a:pt x="60" y="55"/>
                    <a:pt x="60" y="55"/>
                  </a:cubicBezTo>
                  <a:cubicBezTo>
                    <a:pt x="60" y="55"/>
                    <a:pt x="62" y="52"/>
                    <a:pt x="62" y="52"/>
                  </a:cubicBezTo>
                  <a:cubicBezTo>
                    <a:pt x="62" y="52"/>
                    <a:pt x="64" y="54"/>
                    <a:pt x="64" y="54"/>
                  </a:cubicBezTo>
                  <a:cubicBezTo>
                    <a:pt x="65" y="54"/>
                    <a:pt x="66" y="52"/>
                    <a:pt x="66" y="52"/>
                  </a:cubicBezTo>
                  <a:cubicBezTo>
                    <a:pt x="66" y="52"/>
                    <a:pt x="67" y="50"/>
                    <a:pt x="68" y="50"/>
                  </a:cubicBezTo>
                  <a:cubicBezTo>
                    <a:pt x="68" y="50"/>
                    <a:pt x="70" y="51"/>
                    <a:pt x="70" y="51"/>
                  </a:cubicBezTo>
                  <a:cubicBezTo>
                    <a:pt x="70" y="51"/>
                    <a:pt x="72" y="53"/>
                    <a:pt x="72" y="53"/>
                  </a:cubicBezTo>
                  <a:cubicBezTo>
                    <a:pt x="72" y="53"/>
                    <a:pt x="74" y="51"/>
                    <a:pt x="74" y="51"/>
                  </a:cubicBezTo>
                  <a:cubicBezTo>
                    <a:pt x="74" y="50"/>
                    <a:pt x="72" y="50"/>
                    <a:pt x="72" y="49"/>
                  </a:cubicBezTo>
                  <a:cubicBezTo>
                    <a:pt x="72" y="49"/>
                    <a:pt x="73" y="47"/>
                    <a:pt x="73" y="47"/>
                  </a:cubicBezTo>
                  <a:cubicBezTo>
                    <a:pt x="73" y="47"/>
                    <a:pt x="71" y="45"/>
                    <a:pt x="71" y="45"/>
                  </a:cubicBezTo>
                  <a:cubicBezTo>
                    <a:pt x="71" y="46"/>
                    <a:pt x="70" y="47"/>
                    <a:pt x="69" y="47"/>
                  </a:cubicBezTo>
                  <a:cubicBezTo>
                    <a:pt x="69" y="48"/>
                    <a:pt x="68" y="50"/>
                    <a:pt x="68" y="50"/>
                  </a:cubicBezTo>
                  <a:cubicBezTo>
                    <a:pt x="67" y="50"/>
                    <a:pt x="66" y="48"/>
                    <a:pt x="66" y="48"/>
                  </a:cubicBezTo>
                  <a:cubicBezTo>
                    <a:pt x="65" y="48"/>
                    <a:pt x="64" y="50"/>
                    <a:pt x="64" y="50"/>
                  </a:cubicBezTo>
                  <a:cubicBezTo>
                    <a:pt x="63" y="51"/>
                    <a:pt x="63" y="52"/>
                    <a:pt x="62" y="52"/>
                  </a:cubicBezTo>
                  <a:cubicBezTo>
                    <a:pt x="62" y="53"/>
                    <a:pt x="60" y="51"/>
                    <a:pt x="60" y="51"/>
                  </a:cubicBezTo>
                  <a:cubicBezTo>
                    <a:pt x="60" y="51"/>
                    <a:pt x="58" y="53"/>
                    <a:pt x="58" y="53"/>
                  </a:cubicBezTo>
                  <a:cubicBezTo>
                    <a:pt x="58" y="53"/>
                    <a:pt x="57" y="55"/>
                    <a:pt x="56" y="55"/>
                  </a:cubicBezTo>
                  <a:cubicBezTo>
                    <a:pt x="56" y="55"/>
                    <a:pt x="55" y="54"/>
                    <a:pt x="54" y="53"/>
                  </a:cubicBezTo>
                  <a:cubicBezTo>
                    <a:pt x="54" y="53"/>
                    <a:pt x="52" y="52"/>
                    <a:pt x="52" y="52"/>
                  </a:cubicBezTo>
                  <a:cubicBezTo>
                    <a:pt x="52" y="52"/>
                    <a:pt x="51" y="54"/>
                    <a:pt x="50" y="54"/>
                  </a:cubicBezTo>
                  <a:cubicBezTo>
                    <a:pt x="50" y="54"/>
                    <a:pt x="49" y="56"/>
                    <a:pt x="49" y="56"/>
                  </a:cubicBezTo>
                  <a:cubicBezTo>
                    <a:pt x="48" y="56"/>
                    <a:pt x="47" y="54"/>
                    <a:pt x="46" y="55"/>
                  </a:cubicBezTo>
                  <a:cubicBezTo>
                    <a:pt x="46" y="55"/>
                    <a:pt x="45" y="56"/>
                    <a:pt x="45" y="57"/>
                  </a:cubicBezTo>
                  <a:cubicBezTo>
                    <a:pt x="44" y="57"/>
                    <a:pt x="43" y="59"/>
                    <a:pt x="43" y="59"/>
                  </a:cubicBezTo>
                  <a:cubicBezTo>
                    <a:pt x="42" y="59"/>
                    <a:pt x="41" y="57"/>
                    <a:pt x="41" y="57"/>
                  </a:cubicBezTo>
                  <a:cubicBezTo>
                    <a:pt x="40" y="57"/>
                    <a:pt x="39" y="60"/>
                    <a:pt x="39" y="60"/>
                  </a:cubicBezTo>
                  <a:cubicBezTo>
                    <a:pt x="38" y="59"/>
                    <a:pt x="37" y="58"/>
                    <a:pt x="37" y="58"/>
                  </a:cubicBezTo>
                  <a:cubicBezTo>
                    <a:pt x="37" y="58"/>
                    <a:pt x="35" y="56"/>
                    <a:pt x="35" y="56"/>
                  </a:cubicBezTo>
                  <a:cubicBezTo>
                    <a:pt x="34" y="56"/>
                    <a:pt x="33" y="58"/>
                    <a:pt x="33" y="58"/>
                  </a:cubicBezTo>
                  <a:cubicBezTo>
                    <a:pt x="32" y="59"/>
                    <a:pt x="32" y="60"/>
                    <a:pt x="31" y="61"/>
                  </a:cubicBezTo>
                  <a:cubicBezTo>
                    <a:pt x="31" y="61"/>
                    <a:pt x="30" y="63"/>
                    <a:pt x="29" y="63"/>
                  </a:cubicBezTo>
                  <a:cubicBezTo>
                    <a:pt x="29" y="63"/>
                    <a:pt x="27" y="61"/>
                    <a:pt x="27" y="61"/>
                  </a:cubicBezTo>
                  <a:cubicBezTo>
                    <a:pt x="27" y="61"/>
                    <a:pt x="25" y="59"/>
                    <a:pt x="25" y="59"/>
                  </a:cubicBezTo>
                  <a:cubicBezTo>
                    <a:pt x="25" y="59"/>
                    <a:pt x="24" y="61"/>
                    <a:pt x="23" y="62"/>
                  </a:cubicBezTo>
                  <a:cubicBezTo>
                    <a:pt x="23" y="62"/>
                    <a:pt x="22" y="63"/>
                    <a:pt x="22" y="64"/>
                  </a:cubicBezTo>
                  <a:cubicBezTo>
                    <a:pt x="20" y="63"/>
                    <a:pt x="19" y="62"/>
                    <a:pt x="17" y="60"/>
                  </a:cubicBezTo>
                  <a:cubicBezTo>
                    <a:pt x="18" y="60"/>
                    <a:pt x="18" y="58"/>
                    <a:pt x="19" y="58"/>
                  </a:cubicBezTo>
                  <a:cubicBezTo>
                    <a:pt x="19" y="58"/>
                    <a:pt x="21" y="60"/>
                    <a:pt x="21" y="60"/>
                  </a:cubicBezTo>
                  <a:cubicBezTo>
                    <a:pt x="22" y="60"/>
                    <a:pt x="22" y="58"/>
                    <a:pt x="23" y="58"/>
                  </a:cubicBezTo>
                  <a:cubicBezTo>
                    <a:pt x="23" y="57"/>
                    <a:pt x="24" y="56"/>
                    <a:pt x="24" y="55"/>
                  </a:cubicBezTo>
                  <a:cubicBezTo>
                    <a:pt x="25" y="55"/>
                    <a:pt x="26" y="57"/>
                    <a:pt x="27" y="57"/>
                  </a:cubicBezTo>
                  <a:cubicBezTo>
                    <a:pt x="27" y="57"/>
                    <a:pt x="28" y="55"/>
                    <a:pt x="28" y="55"/>
                  </a:cubicBezTo>
                  <a:cubicBezTo>
                    <a:pt x="29" y="54"/>
                    <a:pt x="30" y="53"/>
                    <a:pt x="30" y="53"/>
                  </a:cubicBezTo>
                  <a:cubicBezTo>
                    <a:pt x="31" y="52"/>
                    <a:pt x="31" y="51"/>
                    <a:pt x="32" y="50"/>
                  </a:cubicBezTo>
                  <a:cubicBezTo>
                    <a:pt x="31" y="50"/>
                    <a:pt x="30" y="49"/>
                    <a:pt x="30" y="49"/>
                  </a:cubicBezTo>
                  <a:cubicBezTo>
                    <a:pt x="29" y="49"/>
                    <a:pt x="28" y="51"/>
                    <a:pt x="28" y="51"/>
                  </a:cubicBezTo>
                  <a:cubicBezTo>
                    <a:pt x="28" y="51"/>
                    <a:pt x="26" y="53"/>
                    <a:pt x="26" y="53"/>
                  </a:cubicBezTo>
                  <a:cubicBezTo>
                    <a:pt x="26" y="53"/>
                    <a:pt x="24" y="52"/>
                    <a:pt x="24" y="52"/>
                  </a:cubicBezTo>
                  <a:cubicBezTo>
                    <a:pt x="24" y="51"/>
                    <a:pt x="26" y="50"/>
                    <a:pt x="26" y="49"/>
                  </a:cubicBezTo>
                  <a:cubicBezTo>
                    <a:pt x="26" y="49"/>
                    <a:pt x="23" y="48"/>
                    <a:pt x="23" y="48"/>
                  </a:cubicBezTo>
                  <a:cubicBezTo>
                    <a:pt x="23" y="47"/>
                    <a:pt x="25" y="46"/>
                    <a:pt x="25" y="45"/>
                  </a:cubicBezTo>
                  <a:cubicBezTo>
                    <a:pt x="25" y="45"/>
                    <a:pt x="23" y="44"/>
                    <a:pt x="23" y="44"/>
                  </a:cubicBezTo>
                  <a:cubicBezTo>
                    <a:pt x="22" y="44"/>
                    <a:pt x="22" y="45"/>
                    <a:pt x="21" y="46"/>
                  </a:cubicBezTo>
                  <a:cubicBezTo>
                    <a:pt x="21" y="46"/>
                    <a:pt x="20" y="48"/>
                    <a:pt x="19" y="48"/>
                  </a:cubicBezTo>
                  <a:cubicBezTo>
                    <a:pt x="19" y="48"/>
                    <a:pt x="18" y="46"/>
                    <a:pt x="17" y="46"/>
                  </a:cubicBezTo>
                  <a:cubicBezTo>
                    <a:pt x="17" y="47"/>
                    <a:pt x="16" y="48"/>
                    <a:pt x="16" y="49"/>
                  </a:cubicBezTo>
                  <a:cubicBezTo>
                    <a:pt x="15" y="49"/>
                    <a:pt x="14" y="51"/>
                    <a:pt x="14" y="51"/>
                  </a:cubicBezTo>
                  <a:cubicBezTo>
                    <a:pt x="14" y="51"/>
                    <a:pt x="12" y="49"/>
                    <a:pt x="12" y="49"/>
                  </a:cubicBezTo>
                  <a:cubicBezTo>
                    <a:pt x="11" y="50"/>
                    <a:pt x="10" y="51"/>
                    <a:pt x="10" y="51"/>
                  </a:cubicBezTo>
                  <a:cubicBezTo>
                    <a:pt x="9" y="52"/>
                    <a:pt x="9" y="53"/>
                    <a:pt x="8" y="54"/>
                  </a:cubicBezTo>
                  <a:cubicBezTo>
                    <a:pt x="7" y="55"/>
                    <a:pt x="6" y="57"/>
                    <a:pt x="5" y="58"/>
                  </a:cubicBezTo>
                  <a:cubicBezTo>
                    <a:pt x="3" y="57"/>
                    <a:pt x="2" y="56"/>
                    <a:pt x="0" y="55"/>
                  </a:cubicBezTo>
                  <a:cubicBezTo>
                    <a:pt x="0" y="54"/>
                    <a:pt x="2" y="53"/>
                    <a:pt x="2" y="52"/>
                  </a:cubicBezTo>
                  <a:cubicBezTo>
                    <a:pt x="2" y="52"/>
                    <a:pt x="0" y="51"/>
                    <a:pt x="0" y="51"/>
                  </a:cubicBezTo>
                  <a:cubicBezTo>
                    <a:pt x="0" y="50"/>
                    <a:pt x="1" y="49"/>
                    <a:pt x="1" y="49"/>
                  </a:cubicBezTo>
                  <a:cubicBezTo>
                    <a:pt x="2" y="48"/>
                    <a:pt x="3" y="47"/>
                    <a:pt x="3" y="46"/>
                  </a:cubicBezTo>
                  <a:cubicBezTo>
                    <a:pt x="3" y="46"/>
                    <a:pt x="1" y="45"/>
                    <a:pt x="1" y="45"/>
                  </a:cubicBezTo>
                  <a:cubicBezTo>
                    <a:pt x="1" y="44"/>
                    <a:pt x="3" y="43"/>
                    <a:pt x="3" y="42"/>
                  </a:cubicBezTo>
                  <a:cubicBezTo>
                    <a:pt x="3" y="42"/>
                    <a:pt x="4" y="41"/>
                    <a:pt x="4" y="40"/>
                  </a:cubicBezTo>
                  <a:cubicBezTo>
                    <a:pt x="4" y="40"/>
                    <a:pt x="2" y="39"/>
                    <a:pt x="2" y="38"/>
                  </a:cubicBezTo>
                  <a:cubicBezTo>
                    <a:pt x="2" y="38"/>
                    <a:pt x="4" y="36"/>
                    <a:pt x="4" y="36"/>
                  </a:cubicBezTo>
                  <a:cubicBezTo>
                    <a:pt x="4" y="36"/>
                    <a:pt x="6" y="38"/>
                    <a:pt x="6" y="38"/>
                  </a:cubicBezTo>
                  <a:cubicBezTo>
                    <a:pt x="6" y="38"/>
                    <a:pt x="8" y="40"/>
                    <a:pt x="8" y="40"/>
                  </a:cubicBezTo>
                  <a:cubicBezTo>
                    <a:pt x="9" y="39"/>
                    <a:pt x="10" y="38"/>
                    <a:pt x="10" y="37"/>
                  </a:cubicBezTo>
                  <a:cubicBezTo>
                    <a:pt x="10" y="37"/>
                    <a:pt x="8" y="36"/>
                    <a:pt x="8" y="36"/>
                  </a:cubicBezTo>
                  <a:cubicBezTo>
                    <a:pt x="8" y="35"/>
                    <a:pt x="10" y="34"/>
                    <a:pt x="9" y="33"/>
                  </a:cubicBezTo>
                  <a:cubicBezTo>
                    <a:pt x="9" y="33"/>
                    <a:pt x="7" y="32"/>
                    <a:pt x="7" y="32"/>
                  </a:cubicBezTo>
                  <a:cubicBezTo>
                    <a:pt x="7" y="31"/>
                    <a:pt x="9" y="30"/>
                    <a:pt x="9" y="29"/>
                  </a:cubicBezTo>
                  <a:cubicBezTo>
                    <a:pt x="9" y="29"/>
                    <a:pt x="7" y="28"/>
                    <a:pt x="7" y="28"/>
                  </a:cubicBezTo>
                  <a:cubicBezTo>
                    <a:pt x="7" y="27"/>
                    <a:pt x="8" y="26"/>
                    <a:pt x="8" y="26"/>
                  </a:cubicBezTo>
                  <a:cubicBezTo>
                    <a:pt x="9" y="25"/>
                    <a:pt x="9" y="24"/>
                    <a:pt x="10" y="23"/>
                  </a:cubicBezTo>
                  <a:cubicBezTo>
                    <a:pt x="10" y="23"/>
                    <a:pt x="12" y="25"/>
                    <a:pt x="12" y="25"/>
                  </a:cubicBezTo>
                  <a:cubicBezTo>
                    <a:pt x="13" y="26"/>
                    <a:pt x="14" y="26"/>
                    <a:pt x="15" y="27"/>
                  </a:cubicBezTo>
                  <a:cubicBezTo>
                    <a:pt x="15" y="27"/>
                    <a:pt x="16" y="28"/>
                    <a:pt x="17" y="28"/>
                  </a:cubicBezTo>
                  <a:cubicBezTo>
                    <a:pt x="17" y="28"/>
                    <a:pt x="18" y="26"/>
                    <a:pt x="19" y="26"/>
                  </a:cubicBezTo>
                  <a:cubicBezTo>
                    <a:pt x="19" y="26"/>
                    <a:pt x="20" y="24"/>
                    <a:pt x="20" y="24"/>
                  </a:cubicBezTo>
                  <a:cubicBezTo>
                    <a:pt x="21" y="24"/>
                    <a:pt x="21" y="22"/>
                    <a:pt x="22" y="22"/>
                  </a:cubicBezTo>
                  <a:cubicBezTo>
                    <a:pt x="22" y="22"/>
                    <a:pt x="24" y="24"/>
                    <a:pt x="24" y="23"/>
                  </a:cubicBezTo>
                  <a:cubicBezTo>
                    <a:pt x="25" y="23"/>
                    <a:pt x="25" y="22"/>
                    <a:pt x="26" y="21"/>
                  </a:cubicBezTo>
                  <a:cubicBezTo>
                    <a:pt x="26" y="20"/>
                    <a:pt x="27" y="20"/>
                    <a:pt x="28" y="19"/>
                  </a:cubicBezTo>
                  <a:cubicBezTo>
                    <a:pt x="28" y="18"/>
                    <a:pt x="29" y="17"/>
                    <a:pt x="29" y="17"/>
                  </a:cubicBezTo>
                  <a:cubicBezTo>
                    <a:pt x="30" y="16"/>
                    <a:pt x="30" y="15"/>
                    <a:pt x="31" y="14"/>
                  </a:cubicBezTo>
                  <a:cubicBezTo>
                    <a:pt x="32" y="14"/>
                    <a:pt x="32" y="13"/>
                    <a:pt x="33" y="12"/>
                  </a:cubicBezTo>
                  <a:cubicBezTo>
                    <a:pt x="33" y="12"/>
                    <a:pt x="35" y="14"/>
                    <a:pt x="35" y="14"/>
                  </a:cubicBezTo>
                  <a:cubicBezTo>
                    <a:pt x="35" y="15"/>
                    <a:pt x="33" y="16"/>
                    <a:pt x="33" y="16"/>
                  </a:cubicBezTo>
                  <a:cubicBezTo>
                    <a:pt x="34" y="16"/>
                    <a:pt x="35" y="18"/>
                    <a:pt x="35" y="18"/>
                  </a:cubicBezTo>
                  <a:cubicBezTo>
                    <a:pt x="36" y="18"/>
                    <a:pt x="37" y="16"/>
                    <a:pt x="37" y="16"/>
                  </a:cubicBezTo>
                  <a:cubicBezTo>
                    <a:pt x="37" y="16"/>
                    <a:pt x="39" y="13"/>
                    <a:pt x="39" y="13"/>
                  </a:cubicBezTo>
                  <a:cubicBezTo>
                    <a:pt x="39" y="14"/>
                    <a:pt x="41" y="15"/>
                    <a:pt x="41" y="15"/>
                  </a:cubicBezTo>
                  <a:cubicBezTo>
                    <a:pt x="41" y="16"/>
                    <a:pt x="40" y="17"/>
                    <a:pt x="39" y="17"/>
                  </a:cubicBezTo>
                  <a:cubicBezTo>
                    <a:pt x="39" y="18"/>
                    <a:pt x="38" y="19"/>
                    <a:pt x="38" y="20"/>
                  </a:cubicBezTo>
                  <a:cubicBezTo>
                    <a:pt x="38" y="20"/>
                    <a:pt x="40" y="21"/>
                    <a:pt x="40" y="21"/>
                  </a:cubicBezTo>
                  <a:cubicBezTo>
                    <a:pt x="40" y="22"/>
                    <a:pt x="42" y="23"/>
                    <a:pt x="42" y="23"/>
                  </a:cubicBezTo>
                  <a:cubicBezTo>
                    <a:pt x="42" y="23"/>
                    <a:pt x="40" y="25"/>
                    <a:pt x="40" y="25"/>
                  </a:cubicBezTo>
                  <a:cubicBezTo>
                    <a:pt x="41" y="26"/>
                    <a:pt x="42" y="26"/>
                    <a:pt x="43" y="27"/>
                  </a:cubicBezTo>
                  <a:cubicBezTo>
                    <a:pt x="43" y="26"/>
                    <a:pt x="44" y="25"/>
                    <a:pt x="44" y="25"/>
                  </a:cubicBezTo>
                  <a:cubicBezTo>
                    <a:pt x="45" y="24"/>
                    <a:pt x="46" y="23"/>
                    <a:pt x="46" y="22"/>
                  </a:cubicBezTo>
                  <a:cubicBezTo>
                    <a:pt x="46" y="22"/>
                    <a:pt x="48" y="21"/>
                    <a:pt x="48" y="20"/>
                  </a:cubicBezTo>
                  <a:cubicBezTo>
                    <a:pt x="48" y="20"/>
                    <a:pt x="46" y="19"/>
                    <a:pt x="46" y="19"/>
                  </a:cubicBezTo>
                  <a:cubicBezTo>
                    <a:pt x="46" y="18"/>
                    <a:pt x="47" y="16"/>
                    <a:pt x="47" y="16"/>
                  </a:cubicBezTo>
                  <a:cubicBezTo>
                    <a:pt x="48" y="16"/>
                    <a:pt x="49" y="18"/>
                    <a:pt x="49" y="18"/>
                  </a:cubicBezTo>
                  <a:cubicBezTo>
                    <a:pt x="50" y="18"/>
                    <a:pt x="51" y="20"/>
                    <a:pt x="52" y="20"/>
                  </a:cubicBezTo>
                  <a:cubicBezTo>
                    <a:pt x="52" y="20"/>
                    <a:pt x="53" y="18"/>
                    <a:pt x="53" y="17"/>
                  </a:cubicBezTo>
                  <a:cubicBezTo>
                    <a:pt x="54" y="17"/>
                    <a:pt x="55" y="19"/>
                    <a:pt x="56" y="19"/>
                  </a:cubicBezTo>
                  <a:cubicBezTo>
                    <a:pt x="56" y="19"/>
                    <a:pt x="57" y="17"/>
                    <a:pt x="57" y="17"/>
                  </a:cubicBezTo>
                  <a:cubicBezTo>
                    <a:pt x="58" y="17"/>
                    <a:pt x="59" y="15"/>
                    <a:pt x="59" y="15"/>
                  </a:cubicBezTo>
                  <a:cubicBezTo>
                    <a:pt x="60" y="15"/>
                    <a:pt x="61" y="16"/>
                    <a:pt x="61" y="16"/>
                  </a:cubicBezTo>
                  <a:cubicBezTo>
                    <a:pt x="62" y="17"/>
                    <a:pt x="63" y="18"/>
                    <a:pt x="64" y="18"/>
                  </a:cubicBezTo>
                  <a:cubicBezTo>
                    <a:pt x="64" y="19"/>
                    <a:pt x="65" y="19"/>
                    <a:pt x="66" y="20"/>
                  </a:cubicBezTo>
                  <a:cubicBezTo>
                    <a:pt x="66" y="20"/>
                    <a:pt x="64" y="22"/>
                    <a:pt x="64" y="22"/>
                  </a:cubicBezTo>
                  <a:cubicBezTo>
                    <a:pt x="64" y="23"/>
                    <a:pt x="66" y="23"/>
                    <a:pt x="66" y="24"/>
                  </a:cubicBezTo>
                  <a:cubicBezTo>
                    <a:pt x="66" y="23"/>
                    <a:pt x="68" y="22"/>
                    <a:pt x="68" y="22"/>
                  </a:cubicBezTo>
                  <a:cubicBezTo>
                    <a:pt x="68" y="21"/>
                    <a:pt x="66" y="21"/>
                    <a:pt x="66" y="20"/>
                  </a:cubicBezTo>
                  <a:cubicBezTo>
                    <a:pt x="66" y="19"/>
                    <a:pt x="68" y="18"/>
                    <a:pt x="67" y="18"/>
                  </a:cubicBezTo>
                  <a:cubicBezTo>
                    <a:pt x="67" y="17"/>
                    <a:pt x="65" y="16"/>
                    <a:pt x="65" y="16"/>
                  </a:cubicBezTo>
                  <a:cubicBezTo>
                    <a:pt x="65" y="16"/>
                    <a:pt x="67" y="14"/>
                    <a:pt x="67" y="14"/>
                  </a:cubicBezTo>
                  <a:cubicBezTo>
                    <a:pt x="67" y="14"/>
                    <a:pt x="69" y="15"/>
                    <a:pt x="69" y="15"/>
                  </a:cubicBezTo>
                  <a:cubicBezTo>
                    <a:pt x="70" y="16"/>
                    <a:pt x="71" y="17"/>
                    <a:pt x="71" y="17"/>
                  </a:cubicBezTo>
                  <a:cubicBezTo>
                    <a:pt x="72" y="17"/>
                    <a:pt x="73" y="19"/>
                    <a:pt x="74" y="19"/>
                  </a:cubicBezTo>
                  <a:cubicBezTo>
                    <a:pt x="74" y="19"/>
                    <a:pt x="75" y="17"/>
                    <a:pt x="75" y="17"/>
                  </a:cubicBezTo>
                  <a:cubicBezTo>
                    <a:pt x="75" y="16"/>
                    <a:pt x="73" y="15"/>
                    <a:pt x="73" y="15"/>
                  </a:cubicBezTo>
                  <a:cubicBezTo>
                    <a:pt x="73" y="15"/>
                    <a:pt x="74" y="13"/>
                    <a:pt x="75" y="13"/>
                  </a:cubicBezTo>
                  <a:cubicBezTo>
                    <a:pt x="75" y="13"/>
                    <a:pt x="77" y="15"/>
                    <a:pt x="77" y="14"/>
                  </a:cubicBezTo>
                  <a:cubicBezTo>
                    <a:pt x="78" y="14"/>
                    <a:pt x="78" y="12"/>
                    <a:pt x="79" y="12"/>
                  </a:cubicBezTo>
                  <a:cubicBezTo>
                    <a:pt x="79" y="12"/>
                    <a:pt x="80" y="14"/>
                    <a:pt x="81" y="14"/>
                  </a:cubicBezTo>
                  <a:cubicBezTo>
                    <a:pt x="82" y="14"/>
                    <a:pt x="82" y="12"/>
                    <a:pt x="83" y="12"/>
                  </a:cubicBezTo>
                  <a:cubicBezTo>
                    <a:pt x="83" y="12"/>
                    <a:pt x="84" y="13"/>
                    <a:pt x="85" y="13"/>
                  </a:cubicBezTo>
                  <a:cubicBezTo>
                    <a:pt x="85" y="13"/>
                    <a:pt x="87" y="15"/>
                    <a:pt x="87" y="15"/>
                  </a:cubicBezTo>
                  <a:cubicBezTo>
                    <a:pt x="87" y="15"/>
                    <a:pt x="86" y="17"/>
                    <a:pt x="85" y="17"/>
                  </a:cubicBezTo>
                  <a:cubicBezTo>
                    <a:pt x="85" y="17"/>
                    <a:pt x="84" y="16"/>
                    <a:pt x="83" y="16"/>
                  </a:cubicBezTo>
                  <a:cubicBezTo>
                    <a:pt x="83" y="16"/>
                    <a:pt x="81" y="14"/>
                    <a:pt x="81" y="14"/>
                  </a:cubicBezTo>
                  <a:cubicBezTo>
                    <a:pt x="80" y="14"/>
                    <a:pt x="80" y="16"/>
                    <a:pt x="79" y="16"/>
                  </a:cubicBezTo>
                  <a:cubicBezTo>
                    <a:pt x="79" y="17"/>
                    <a:pt x="78" y="18"/>
                    <a:pt x="78" y="18"/>
                  </a:cubicBezTo>
                  <a:cubicBezTo>
                    <a:pt x="77" y="19"/>
                    <a:pt x="80" y="20"/>
                    <a:pt x="80" y="20"/>
                  </a:cubicBezTo>
                  <a:cubicBezTo>
                    <a:pt x="80" y="21"/>
                    <a:pt x="78" y="22"/>
                    <a:pt x="78" y="22"/>
                  </a:cubicBezTo>
                  <a:cubicBezTo>
                    <a:pt x="78" y="23"/>
                    <a:pt x="80" y="23"/>
                    <a:pt x="80" y="24"/>
                  </a:cubicBezTo>
                  <a:cubicBezTo>
                    <a:pt x="81" y="24"/>
                    <a:pt x="82" y="26"/>
                    <a:pt x="83" y="26"/>
                  </a:cubicBezTo>
                  <a:cubicBezTo>
                    <a:pt x="83" y="26"/>
                    <a:pt x="84" y="24"/>
                    <a:pt x="84" y="23"/>
                  </a:cubicBezTo>
                  <a:cubicBezTo>
                    <a:pt x="85" y="23"/>
                    <a:pt x="85" y="22"/>
                    <a:pt x="86" y="21"/>
                  </a:cubicBezTo>
                  <a:cubicBezTo>
                    <a:pt x="86" y="21"/>
                    <a:pt x="87" y="19"/>
                    <a:pt x="88" y="19"/>
                  </a:cubicBezTo>
                  <a:cubicBezTo>
                    <a:pt x="88" y="19"/>
                    <a:pt x="89" y="21"/>
                    <a:pt x="90" y="21"/>
                  </a:cubicBezTo>
                  <a:cubicBezTo>
                    <a:pt x="91" y="20"/>
                    <a:pt x="91" y="19"/>
                    <a:pt x="92" y="18"/>
                  </a:cubicBezTo>
                  <a:cubicBezTo>
                    <a:pt x="92" y="18"/>
                    <a:pt x="93" y="17"/>
                    <a:pt x="93" y="16"/>
                  </a:cubicBezTo>
                  <a:cubicBezTo>
                    <a:pt x="94" y="16"/>
                    <a:pt x="95" y="14"/>
                    <a:pt x="95" y="14"/>
                  </a:cubicBezTo>
                  <a:cubicBezTo>
                    <a:pt x="96" y="14"/>
                    <a:pt x="97" y="16"/>
                    <a:pt x="97" y="16"/>
                  </a:cubicBezTo>
                  <a:cubicBezTo>
                    <a:pt x="98" y="16"/>
                    <a:pt x="98" y="13"/>
                    <a:pt x="99" y="13"/>
                  </a:cubicBezTo>
                  <a:cubicBezTo>
                    <a:pt x="99" y="13"/>
                    <a:pt x="101" y="15"/>
                    <a:pt x="101" y="15"/>
                  </a:cubicBezTo>
                  <a:cubicBezTo>
                    <a:pt x="102" y="16"/>
                    <a:pt x="103" y="16"/>
                    <a:pt x="103" y="17"/>
                  </a:cubicBezTo>
                  <a:cubicBezTo>
                    <a:pt x="102" y="18"/>
                    <a:pt x="101" y="20"/>
                    <a:pt x="100" y="21"/>
                  </a:cubicBezTo>
                  <a:cubicBezTo>
                    <a:pt x="100" y="22"/>
                    <a:pt x="98" y="23"/>
                    <a:pt x="98" y="23"/>
                  </a:cubicBezTo>
                  <a:cubicBezTo>
                    <a:pt x="98" y="24"/>
                    <a:pt x="101" y="25"/>
                    <a:pt x="101" y="25"/>
                  </a:cubicBezTo>
                  <a:cubicBezTo>
                    <a:pt x="100" y="25"/>
                    <a:pt x="99" y="27"/>
                    <a:pt x="99" y="27"/>
                  </a:cubicBezTo>
                  <a:cubicBezTo>
                    <a:pt x="98" y="27"/>
                    <a:pt x="97" y="26"/>
                    <a:pt x="97" y="26"/>
                  </a:cubicBezTo>
                  <a:cubicBezTo>
                    <a:pt x="96" y="26"/>
                    <a:pt x="94" y="24"/>
                    <a:pt x="94" y="24"/>
                  </a:cubicBezTo>
                  <a:cubicBezTo>
                    <a:pt x="94" y="24"/>
                    <a:pt x="93" y="26"/>
                    <a:pt x="93" y="26"/>
                  </a:cubicBezTo>
                  <a:cubicBezTo>
                    <a:pt x="93" y="27"/>
                    <a:pt x="95" y="27"/>
                    <a:pt x="95" y="28"/>
                  </a:cubicBezTo>
                  <a:cubicBezTo>
                    <a:pt x="95" y="29"/>
                    <a:pt x="93" y="30"/>
                    <a:pt x="93" y="30"/>
                  </a:cubicBezTo>
                  <a:cubicBezTo>
                    <a:pt x="93" y="31"/>
                    <a:pt x="96" y="32"/>
                    <a:pt x="95" y="32"/>
                  </a:cubicBezTo>
                  <a:cubicBezTo>
                    <a:pt x="95" y="33"/>
                    <a:pt x="94" y="34"/>
                    <a:pt x="94" y="34"/>
                  </a:cubicBezTo>
                  <a:cubicBezTo>
                    <a:pt x="93" y="35"/>
                    <a:pt x="93" y="36"/>
                    <a:pt x="92" y="36"/>
                  </a:cubicBezTo>
                  <a:cubicBezTo>
                    <a:pt x="91" y="37"/>
                    <a:pt x="91" y="38"/>
                    <a:pt x="90" y="39"/>
                  </a:cubicBezTo>
                  <a:cubicBezTo>
                    <a:pt x="91" y="39"/>
                    <a:pt x="92" y="40"/>
                    <a:pt x="93" y="40"/>
                  </a:cubicBezTo>
                  <a:cubicBezTo>
                    <a:pt x="93" y="40"/>
                    <a:pt x="94" y="38"/>
                    <a:pt x="94" y="38"/>
                  </a:cubicBezTo>
                  <a:cubicBezTo>
                    <a:pt x="95" y="38"/>
                    <a:pt x="95" y="36"/>
                    <a:pt x="96" y="36"/>
                  </a:cubicBezTo>
                  <a:cubicBezTo>
                    <a:pt x="96" y="35"/>
                    <a:pt x="97" y="34"/>
                    <a:pt x="98" y="34"/>
                  </a:cubicBezTo>
                  <a:cubicBezTo>
                    <a:pt x="98" y="33"/>
                    <a:pt x="99" y="32"/>
                    <a:pt x="99" y="31"/>
                  </a:cubicBezTo>
                  <a:cubicBezTo>
                    <a:pt x="100" y="31"/>
                    <a:pt x="101" y="29"/>
                    <a:pt x="101" y="29"/>
                  </a:cubicBezTo>
                  <a:cubicBezTo>
                    <a:pt x="101" y="29"/>
                    <a:pt x="103" y="31"/>
                    <a:pt x="103" y="31"/>
                  </a:cubicBezTo>
                  <a:cubicBezTo>
                    <a:pt x="103" y="30"/>
                    <a:pt x="105" y="29"/>
                    <a:pt x="105" y="29"/>
                  </a:cubicBezTo>
                  <a:cubicBezTo>
                    <a:pt x="105" y="28"/>
                    <a:pt x="103" y="27"/>
                    <a:pt x="103" y="27"/>
                  </a:cubicBezTo>
                  <a:cubicBezTo>
                    <a:pt x="103" y="27"/>
                    <a:pt x="101" y="25"/>
                    <a:pt x="101" y="25"/>
                  </a:cubicBezTo>
                  <a:cubicBezTo>
                    <a:pt x="101" y="24"/>
                    <a:pt x="102" y="24"/>
                    <a:pt x="102" y="23"/>
                  </a:cubicBezTo>
                  <a:cubicBezTo>
                    <a:pt x="103" y="22"/>
                    <a:pt x="103" y="21"/>
                    <a:pt x="104" y="21"/>
                  </a:cubicBezTo>
                  <a:cubicBezTo>
                    <a:pt x="104" y="20"/>
                    <a:pt x="105" y="19"/>
                    <a:pt x="106" y="19"/>
                  </a:cubicBezTo>
                  <a:cubicBezTo>
                    <a:pt x="106" y="18"/>
                    <a:pt x="107" y="20"/>
                    <a:pt x="108" y="20"/>
                  </a:cubicBezTo>
                  <a:cubicBezTo>
                    <a:pt x="108" y="20"/>
                    <a:pt x="110" y="18"/>
                    <a:pt x="110" y="18"/>
                  </a:cubicBezTo>
                  <a:cubicBezTo>
                    <a:pt x="110" y="17"/>
                    <a:pt x="111" y="16"/>
                    <a:pt x="111" y="16"/>
                  </a:cubicBezTo>
                  <a:cubicBezTo>
                    <a:pt x="111" y="16"/>
                    <a:pt x="109" y="14"/>
                    <a:pt x="109" y="14"/>
                  </a:cubicBezTo>
                  <a:cubicBezTo>
                    <a:pt x="109" y="14"/>
                    <a:pt x="107" y="16"/>
                    <a:pt x="107" y="16"/>
                  </a:cubicBezTo>
                  <a:cubicBezTo>
                    <a:pt x="107" y="16"/>
                    <a:pt x="105" y="15"/>
                    <a:pt x="105" y="15"/>
                  </a:cubicBezTo>
                  <a:cubicBezTo>
                    <a:pt x="105" y="14"/>
                    <a:pt x="107" y="13"/>
                    <a:pt x="107" y="12"/>
                  </a:cubicBezTo>
                  <a:cubicBezTo>
                    <a:pt x="107" y="12"/>
                    <a:pt x="108" y="11"/>
                    <a:pt x="109" y="10"/>
                  </a:cubicBezTo>
                  <a:cubicBezTo>
                    <a:pt x="109" y="10"/>
                    <a:pt x="106" y="9"/>
                    <a:pt x="106" y="8"/>
                  </a:cubicBezTo>
                  <a:cubicBezTo>
                    <a:pt x="106" y="8"/>
                    <a:pt x="108" y="7"/>
                    <a:pt x="108" y="6"/>
                  </a:cubicBezTo>
                  <a:cubicBezTo>
                    <a:pt x="108" y="5"/>
                    <a:pt x="109" y="5"/>
                    <a:pt x="110" y="4"/>
                  </a:cubicBezTo>
                  <a:cubicBezTo>
                    <a:pt x="110" y="4"/>
                    <a:pt x="107" y="2"/>
                    <a:pt x="107" y="2"/>
                  </a:cubicBezTo>
                  <a:cubicBezTo>
                    <a:pt x="108" y="2"/>
                    <a:pt x="109" y="0"/>
                    <a:pt x="109" y="0"/>
                  </a:cubicBezTo>
                  <a:cubicBezTo>
                    <a:pt x="109" y="0"/>
                    <a:pt x="111" y="2"/>
                    <a:pt x="111" y="2"/>
                  </a:cubicBezTo>
                  <a:cubicBezTo>
                    <a:pt x="111" y="2"/>
                    <a:pt x="110" y="4"/>
                    <a:pt x="110" y="4"/>
                  </a:cubicBezTo>
                  <a:cubicBezTo>
                    <a:pt x="110" y="5"/>
                    <a:pt x="111" y="5"/>
                    <a:pt x="112" y="6"/>
                  </a:cubicBezTo>
                  <a:cubicBezTo>
                    <a:pt x="112" y="6"/>
                    <a:pt x="114" y="7"/>
                    <a:pt x="114" y="7"/>
                  </a:cubicBezTo>
                  <a:cubicBezTo>
                    <a:pt x="114" y="8"/>
                    <a:pt x="113" y="9"/>
                    <a:pt x="112" y="10"/>
                  </a:cubicBezTo>
                  <a:cubicBezTo>
                    <a:pt x="113" y="10"/>
                    <a:pt x="114" y="11"/>
                    <a:pt x="115" y="11"/>
                  </a:cubicBezTo>
                  <a:cubicBezTo>
                    <a:pt x="115" y="11"/>
                    <a:pt x="116" y="9"/>
                    <a:pt x="116" y="9"/>
                  </a:cubicBezTo>
                  <a:cubicBezTo>
                    <a:pt x="116" y="9"/>
                    <a:pt x="114" y="8"/>
                    <a:pt x="114" y="7"/>
                  </a:cubicBezTo>
                  <a:cubicBezTo>
                    <a:pt x="114" y="7"/>
                    <a:pt x="115" y="6"/>
                    <a:pt x="116" y="5"/>
                  </a:cubicBezTo>
                  <a:cubicBezTo>
                    <a:pt x="116" y="5"/>
                    <a:pt x="117" y="3"/>
                    <a:pt x="118" y="3"/>
                  </a:cubicBezTo>
                  <a:cubicBezTo>
                    <a:pt x="118" y="3"/>
                    <a:pt x="120" y="4"/>
                    <a:pt x="120" y="5"/>
                  </a:cubicBezTo>
                  <a:cubicBezTo>
                    <a:pt x="120" y="5"/>
                    <a:pt x="118" y="6"/>
                    <a:pt x="118" y="7"/>
                  </a:cubicBezTo>
                  <a:cubicBezTo>
                    <a:pt x="118" y="8"/>
                    <a:pt x="120" y="8"/>
                    <a:pt x="120" y="9"/>
                  </a:cubicBezTo>
                  <a:cubicBezTo>
                    <a:pt x="119" y="10"/>
                    <a:pt x="118" y="11"/>
                    <a:pt x="117" y="13"/>
                  </a:cubicBezTo>
                  <a:cubicBezTo>
                    <a:pt x="116" y="14"/>
                    <a:pt x="115" y="16"/>
                    <a:pt x="114" y="17"/>
                  </a:cubicBezTo>
                  <a:cubicBezTo>
                    <a:pt x="115" y="19"/>
                    <a:pt x="116" y="20"/>
                    <a:pt x="118" y="21"/>
                  </a:cubicBezTo>
                  <a:cubicBezTo>
                    <a:pt x="119" y="21"/>
                    <a:pt x="119" y="22"/>
                    <a:pt x="120" y="23"/>
                  </a:cubicBezTo>
                  <a:cubicBezTo>
                    <a:pt x="121" y="22"/>
                    <a:pt x="121" y="20"/>
                    <a:pt x="122" y="20"/>
                  </a:cubicBezTo>
                  <a:cubicBezTo>
                    <a:pt x="122" y="20"/>
                    <a:pt x="124" y="22"/>
                    <a:pt x="124" y="22"/>
                  </a:cubicBezTo>
                  <a:cubicBezTo>
                    <a:pt x="124" y="22"/>
                    <a:pt x="126" y="24"/>
                    <a:pt x="126" y="24"/>
                  </a:cubicBezTo>
                  <a:cubicBezTo>
                    <a:pt x="127" y="24"/>
                    <a:pt x="128" y="22"/>
                    <a:pt x="128" y="22"/>
                  </a:cubicBezTo>
                  <a:cubicBezTo>
                    <a:pt x="129" y="21"/>
                    <a:pt x="130" y="20"/>
                    <a:pt x="130" y="19"/>
                  </a:cubicBezTo>
                  <a:cubicBezTo>
                    <a:pt x="130" y="19"/>
                    <a:pt x="128" y="18"/>
                    <a:pt x="128" y="18"/>
                  </a:cubicBezTo>
                  <a:cubicBezTo>
                    <a:pt x="128" y="17"/>
                    <a:pt x="129" y="16"/>
                    <a:pt x="129" y="15"/>
                  </a:cubicBezTo>
                  <a:cubicBezTo>
                    <a:pt x="129" y="15"/>
                    <a:pt x="131" y="17"/>
                    <a:pt x="131" y="17"/>
                  </a:cubicBezTo>
                  <a:cubicBezTo>
                    <a:pt x="132" y="17"/>
                    <a:pt x="133" y="15"/>
                    <a:pt x="133" y="15"/>
                  </a:cubicBezTo>
                  <a:cubicBezTo>
                    <a:pt x="134" y="14"/>
                    <a:pt x="134" y="13"/>
                    <a:pt x="135" y="13"/>
                  </a:cubicBezTo>
                  <a:cubicBezTo>
                    <a:pt x="135" y="13"/>
                    <a:pt x="137" y="14"/>
                    <a:pt x="137" y="14"/>
                  </a:cubicBezTo>
                  <a:cubicBezTo>
                    <a:pt x="137" y="15"/>
                    <a:pt x="135" y="16"/>
                    <a:pt x="135" y="17"/>
                  </a:cubicBezTo>
                  <a:cubicBezTo>
                    <a:pt x="136" y="17"/>
                    <a:pt x="137" y="18"/>
                    <a:pt x="138" y="18"/>
                  </a:cubicBezTo>
                  <a:cubicBezTo>
                    <a:pt x="138" y="19"/>
                    <a:pt x="139" y="20"/>
                    <a:pt x="140" y="20"/>
                  </a:cubicBezTo>
                  <a:cubicBezTo>
                    <a:pt x="140" y="20"/>
                    <a:pt x="142" y="22"/>
                    <a:pt x="142" y="22"/>
                  </a:cubicBezTo>
                  <a:cubicBezTo>
                    <a:pt x="142" y="22"/>
                    <a:pt x="144" y="20"/>
                    <a:pt x="144" y="19"/>
                  </a:cubicBezTo>
                  <a:cubicBezTo>
                    <a:pt x="144" y="19"/>
                    <a:pt x="146" y="17"/>
                    <a:pt x="146" y="17"/>
                  </a:cubicBezTo>
                  <a:cubicBezTo>
                    <a:pt x="146" y="17"/>
                    <a:pt x="148" y="18"/>
                    <a:pt x="148" y="19"/>
                  </a:cubicBezTo>
                  <a:cubicBezTo>
                    <a:pt x="148" y="19"/>
                    <a:pt x="146" y="21"/>
                    <a:pt x="146" y="21"/>
                  </a:cubicBezTo>
                  <a:cubicBezTo>
                    <a:pt x="146" y="22"/>
                    <a:pt x="145" y="23"/>
                    <a:pt x="144" y="23"/>
                  </a:cubicBezTo>
                  <a:cubicBezTo>
                    <a:pt x="144" y="24"/>
                    <a:pt x="143" y="25"/>
                    <a:pt x="143" y="26"/>
                  </a:cubicBezTo>
                  <a:cubicBezTo>
                    <a:pt x="143" y="26"/>
                    <a:pt x="145" y="27"/>
                    <a:pt x="145" y="27"/>
                  </a:cubicBezTo>
                  <a:cubicBezTo>
                    <a:pt x="145" y="28"/>
                    <a:pt x="143" y="29"/>
                    <a:pt x="143" y="29"/>
                  </a:cubicBezTo>
                  <a:cubicBezTo>
                    <a:pt x="143" y="30"/>
                    <a:pt x="145" y="31"/>
                    <a:pt x="145" y="31"/>
                  </a:cubicBezTo>
                  <a:cubicBezTo>
                    <a:pt x="146" y="31"/>
                    <a:pt x="147" y="29"/>
                    <a:pt x="147" y="29"/>
                  </a:cubicBezTo>
                  <a:cubicBezTo>
                    <a:pt x="148" y="29"/>
                    <a:pt x="149" y="31"/>
                    <a:pt x="149" y="31"/>
                  </a:cubicBezTo>
                  <a:cubicBezTo>
                    <a:pt x="150" y="30"/>
                    <a:pt x="150" y="29"/>
                    <a:pt x="151" y="28"/>
                  </a:cubicBezTo>
                  <a:cubicBezTo>
                    <a:pt x="151" y="28"/>
                    <a:pt x="153" y="27"/>
                    <a:pt x="153" y="26"/>
                  </a:cubicBezTo>
                  <a:cubicBezTo>
                    <a:pt x="153" y="26"/>
                    <a:pt x="151" y="25"/>
                    <a:pt x="151" y="24"/>
                  </a:cubicBezTo>
                  <a:cubicBezTo>
                    <a:pt x="150" y="24"/>
                    <a:pt x="152" y="23"/>
                    <a:pt x="152" y="22"/>
                  </a:cubicBezTo>
                  <a:cubicBezTo>
                    <a:pt x="152" y="22"/>
                    <a:pt x="153" y="21"/>
                    <a:pt x="154" y="20"/>
                  </a:cubicBezTo>
                  <a:cubicBezTo>
                    <a:pt x="154" y="20"/>
                    <a:pt x="156" y="18"/>
                    <a:pt x="156" y="18"/>
                  </a:cubicBezTo>
                  <a:cubicBezTo>
                    <a:pt x="156" y="18"/>
                    <a:pt x="153" y="16"/>
                    <a:pt x="153" y="16"/>
                  </a:cubicBezTo>
                  <a:cubicBezTo>
                    <a:pt x="154" y="15"/>
                    <a:pt x="155" y="15"/>
                    <a:pt x="155" y="14"/>
                  </a:cubicBezTo>
                  <a:cubicBezTo>
                    <a:pt x="156" y="13"/>
                    <a:pt x="156" y="12"/>
                    <a:pt x="157" y="12"/>
                  </a:cubicBezTo>
                  <a:cubicBezTo>
                    <a:pt x="157" y="11"/>
                    <a:pt x="159" y="13"/>
                    <a:pt x="159" y="13"/>
                  </a:cubicBezTo>
                  <a:cubicBezTo>
                    <a:pt x="160" y="13"/>
                    <a:pt x="160" y="11"/>
                    <a:pt x="161" y="11"/>
                  </a:cubicBezTo>
                  <a:cubicBezTo>
                    <a:pt x="161" y="11"/>
                    <a:pt x="162" y="13"/>
                    <a:pt x="163" y="13"/>
                  </a:cubicBezTo>
                  <a:cubicBezTo>
                    <a:pt x="164" y="13"/>
                    <a:pt x="164" y="11"/>
                    <a:pt x="165" y="11"/>
                  </a:cubicBezTo>
                  <a:cubicBezTo>
                    <a:pt x="165" y="11"/>
                    <a:pt x="166" y="12"/>
                    <a:pt x="167" y="12"/>
                  </a:cubicBezTo>
                  <a:cubicBezTo>
                    <a:pt x="168" y="11"/>
                    <a:pt x="169" y="9"/>
                    <a:pt x="170" y="8"/>
                  </a:cubicBezTo>
                  <a:cubicBezTo>
                    <a:pt x="171" y="8"/>
                    <a:pt x="172" y="9"/>
                    <a:pt x="173" y="10"/>
                  </a:cubicBezTo>
                  <a:cubicBezTo>
                    <a:pt x="173" y="10"/>
                    <a:pt x="171" y="11"/>
                    <a:pt x="171" y="12"/>
                  </a:cubicBezTo>
                  <a:cubicBezTo>
                    <a:pt x="170" y="12"/>
                    <a:pt x="169" y="13"/>
                    <a:pt x="169" y="14"/>
                  </a:cubicBezTo>
                  <a:cubicBezTo>
                    <a:pt x="169" y="15"/>
                    <a:pt x="167" y="16"/>
                    <a:pt x="167" y="16"/>
                  </a:cubicBezTo>
                  <a:cubicBezTo>
                    <a:pt x="168" y="17"/>
                    <a:pt x="170" y="17"/>
                    <a:pt x="170" y="18"/>
                  </a:cubicBezTo>
                  <a:cubicBezTo>
                    <a:pt x="170" y="18"/>
                    <a:pt x="168" y="20"/>
                    <a:pt x="168" y="20"/>
                  </a:cubicBezTo>
                  <a:cubicBezTo>
                    <a:pt x="168" y="20"/>
                    <a:pt x="170" y="22"/>
                    <a:pt x="170" y="22"/>
                  </a:cubicBezTo>
                  <a:cubicBezTo>
                    <a:pt x="171" y="22"/>
                    <a:pt x="171" y="20"/>
                    <a:pt x="172" y="20"/>
                  </a:cubicBezTo>
                  <a:cubicBezTo>
                    <a:pt x="173" y="20"/>
                    <a:pt x="173" y="21"/>
                    <a:pt x="174" y="21"/>
                  </a:cubicBezTo>
                  <a:cubicBezTo>
                    <a:pt x="174" y="21"/>
                    <a:pt x="176" y="20"/>
                    <a:pt x="176" y="19"/>
                  </a:cubicBezTo>
                  <a:cubicBezTo>
                    <a:pt x="176" y="19"/>
                    <a:pt x="174" y="18"/>
                    <a:pt x="174" y="17"/>
                  </a:cubicBezTo>
                  <a:cubicBezTo>
                    <a:pt x="174" y="17"/>
                    <a:pt x="175" y="16"/>
                    <a:pt x="175" y="15"/>
                  </a:cubicBezTo>
                  <a:cubicBezTo>
                    <a:pt x="176" y="14"/>
                    <a:pt x="176" y="14"/>
                    <a:pt x="177" y="13"/>
                  </a:cubicBezTo>
                  <a:cubicBezTo>
                    <a:pt x="178" y="12"/>
                    <a:pt x="178" y="11"/>
                    <a:pt x="179" y="11"/>
                  </a:cubicBezTo>
                  <a:cubicBezTo>
                    <a:pt x="179" y="10"/>
                    <a:pt x="180" y="9"/>
                    <a:pt x="180" y="8"/>
                  </a:cubicBezTo>
                  <a:cubicBezTo>
                    <a:pt x="181" y="8"/>
                    <a:pt x="182" y="6"/>
                    <a:pt x="182" y="6"/>
                  </a:cubicBezTo>
                  <a:cubicBezTo>
                    <a:pt x="182" y="6"/>
                    <a:pt x="184" y="8"/>
                    <a:pt x="184" y="8"/>
                  </a:cubicBezTo>
                  <a:cubicBezTo>
                    <a:pt x="184" y="8"/>
                    <a:pt x="183" y="10"/>
                    <a:pt x="183" y="10"/>
                  </a:cubicBezTo>
                  <a:cubicBezTo>
                    <a:pt x="183" y="10"/>
                    <a:pt x="181" y="12"/>
                    <a:pt x="181" y="12"/>
                  </a:cubicBezTo>
                  <a:cubicBezTo>
                    <a:pt x="182" y="13"/>
                    <a:pt x="183" y="14"/>
                    <a:pt x="183" y="14"/>
                  </a:cubicBezTo>
                  <a:cubicBezTo>
                    <a:pt x="184" y="14"/>
                    <a:pt x="185" y="12"/>
                    <a:pt x="185" y="12"/>
                  </a:cubicBezTo>
                  <a:cubicBezTo>
                    <a:pt x="186" y="12"/>
                    <a:pt x="187" y="13"/>
                    <a:pt x="187" y="14"/>
                  </a:cubicBezTo>
                  <a:cubicBezTo>
                    <a:pt x="188" y="14"/>
                    <a:pt x="189" y="15"/>
                    <a:pt x="189" y="15"/>
                  </a:cubicBezTo>
                  <a:cubicBezTo>
                    <a:pt x="190" y="15"/>
                    <a:pt x="190" y="13"/>
                    <a:pt x="191" y="13"/>
                  </a:cubicBezTo>
                  <a:cubicBezTo>
                    <a:pt x="192" y="13"/>
                    <a:pt x="193" y="15"/>
                    <a:pt x="193" y="15"/>
                  </a:cubicBezTo>
                  <a:cubicBezTo>
                    <a:pt x="194" y="15"/>
                    <a:pt x="195" y="12"/>
                    <a:pt x="195" y="13"/>
                  </a:cubicBezTo>
                  <a:cubicBezTo>
                    <a:pt x="196" y="13"/>
                    <a:pt x="197" y="14"/>
                    <a:pt x="197" y="14"/>
                  </a:cubicBezTo>
                  <a:cubicBezTo>
                    <a:pt x="198" y="15"/>
                    <a:pt x="199" y="15"/>
                    <a:pt x="199" y="16"/>
                  </a:cubicBezTo>
                  <a:cubicBezTo>
                    <a:pt x="200" y="16"/>
                    <a:pt x="201" y="18"/>
                    <a:pt x="202" y="18"/>
                  </a:cubicBezTo>
                  <a:cubicBezTo>
                    <a:pt x="202" y="18"/>
                    <a:pt x="203" y="15"/>
                    <a:pt x="203" y="15"/>
                  </a:cubicBezTo>
                  <a:cubicBezTo>
                    <a:pt x="204" y="16"/>
                    <a:pt x="206" y="17"/>
                    <a:pt x="206" y="17"/>
                  </a:cubicBezTo>
                  <a:cubicBezTo>
                    <a:pt x="206" y="18"/>
                    <a:pt x="204" y="19"/>
                    <a:pt x="204" y="19"/>
                  </a:cubicBezTo>
                  <a:cubicBezTo>
                    <a:pt x="204" y="20"/>
                    <a:pt x="206" y="21"/>
                    <a:pt x="206" y="21"/>
                  </a:cubicBezTo>
                  <a:cubicBezTo>
                    <a:pt x="206" y="22"/>
                    <a:pt x="205" y="23"/>
                    <a:pt x="204" y="23"/>
                  </a:cubicBezTo>
                  <a:cubicBezTo>
                    <a:pt x="204" y="24"/>
                    <a:pt x="203" y="25"/>
                    <a:pt x="203" y="26"/>
                  </a:cubicBezTo>
                  <a:cubicBezTo>
                    <a:pt x="203" y="26"/>
                    <a:pt x="205" y="27"/>
                    <a:pt x="205" y="27"/>
                  </a:cubicBezTo>
                  <a:cubicBezTo>
                    <a:pt x="206" y="26"/>
                    <a:pt x="207" y="24"/>
                    <a:pt x="208" y="23"/>
                  </a:cubicBezTo>
                  <a:cubicBezTo>
                    <a:pt x="209" y="22"/>
                    <a:pt x="210" y="21"/>
                    <a:pt x="210" y="21"/>
                  </a:cubicBezTo>
                  <a:cubicBezTo>
                    <a:pt x="210" y="20"/>
                    <a:pt x="208" y="19"/>
                    <a:pt x="208" y="19"/>
                  </a:cubicBezTo>
                  <a:cubicBezTo>
                    <a:pt x="208" y="18"/>
                    <a:pt x="209" y="17"/>
                    <a:pt x="210" y="17"/>
                  </a:cubicBezTo>
                  <a:cubicBezTo>
                    <a:pt x="210" y="16"/>
                    <a:pt x="211" y="14"/>
                    <a:pt x="211" y="14"/>
                  </a:cubicBezTo>
                  <a:cubicBezTo>
                    <a:pt x="212" y="14"/>
                    <a:pt x="213" y="16"/>
                    <a:pt x="214" y="16"/>
                  </a:cubicBezTo>
                  <a:cubicBezTo>
                    <a:pt x="212" y="18"/>
                    <a:pt x="211" y="19"/>
                    <a:pt x="210" y="21"/>
                  </a:cubicBezTo>
                  <a:cubicBezTo>
                    <a:pt x="210" y="21"/>
                    <a:pt x="212" y="22"/>
                    <a:pt x="212" y="22"/>
                  </a:cubicBezTo>
                  <a:cubicBezTo>
                    <a:pt x="212" y="23"/>
                    <a:pt x="211" y="24"/>
                    <a:pt x="211" y="24"/>
                  </a:cubicBezTo>
                  <a:cubicBezTo>
                    <a:pt x="210" y="25"/>
                    <a:pt x="209" y="26"/>
                    <a:pt x="209" y="27"/>
                  </a:cubicBezTo>
                  <a:cubicBezTo>
                    <a:pt x="208" y="27"/>
                    <a:pt x="207" y="28"/>
                    <a:pt x="207" y="29"/>
                  </a:cubicBezTo>
                  <a:cubicBezTo>
                    <a:pt x="207" y="29"/>
                    <a:pt x="209" y="30"/>
                    <a:pt x="209" y="31"/>
                  </a:cubicBezTo>
                  <a:cubicBezTo>
                    <a:pt x="210" y="30"/>
                    <a:pt x="211" y="29"/>
                    <a:pt x="211" y="28"/>
                  </a:cubicBezTo>
                  <a:cubicBezTo>
                    <a:pt x="212" y="28"/>
                    <a:pt x="213" y="27"/>
                    <a:pt x="213" y="26"/>
                  </a:cubicBezTo>
                  <a:cubicBezTo>
                    <a:pt x="213" y="26"/>
                    <a:pt x="215" y="24"/>
                    <a:pt x="215" y="24"/>
                  </a:cubicBezTo>
                  <a:cubicBezTo>
                    <a:pt x="215" y="24"/>
                    <a:pt x="212" y="22"/>
                    <a:pt x="212" y="22"/>
                  </a:cubicBezTo>
                  <a:cubicBezTo>
                    <a:pt x="213" y="22"/>
                    <a:pt x="214" y="20"/>
                    <a:pt x="214" y="20"/>
                  </a:cubicBezTo>
                  <a:cubicBezTo>
                    <a:pt x="214" y="20"/>
                    <a:pt x="216" y="21"/>
                    <a:pt x="216" y="22"/>
                  </a:cubicBezTo>
                  <a:cubicBezTo>
                    <a:pt x="217" y="22"/>
                    <a:pt x="218" y="23"/>
                    <a:pt x="218" y="23"/>
                  </a:cubicBezTo>
                  <a:cubicBezTo>
                    <a:pt x="219" y="23"/>
                    <a:pt x="220" y="21"/>
                    <a:pt x="220" y="21"/>
                  </a:cubicBezTo>
                  <a:cubicBezTo>
                    <a:pt x="220" y="21"/>
                    <a:pt x="222" y="19"/>
                    <a:pt x="222" y="19"/>
                  </a:cubicBezTo>
                  <a:cubicBezTo>
                    <a:pt x="222" y="19"/>
                    <a:pt x="224" y="21"/>
                    <a:pt x="224" y="21"/>
                  </a:cubicBezTo>
                  <a:cubicBezTo>
                    <a:pt x="224" y="20"/>
                    <a:pt x="226" y="19"/>
                    <a:pt x="226" y="18"/>
                  </a:cubicBezTo>
                  <a:cubicBezTo>
                    <a:pt x="226" y="18"/>
                    <a:pt x="224" y="17"/>
                    <a:pt x="224" y="17"/>
                  </a:cubicBezTo>
                  <a:cubicBezTo>
                    <a:pt x="224" y="16"/>
                    <a:pt x="225" y="15"/>
                    <a:pt x="225" y="14"/>
                  </a:cubicBezTo>
                  <a:cubicBezTo>
                    <a:pt x="226" y="14"/>
                    <a:pt x="227" y="12"/>
                    <a:pt x="227" y="12"/>
                  </a:cubicBezTo>
                  <a:cubicBezTo>
                    <a:pt x="227" y="12"/>
                    <a:pt x="229" y="14"/>
                    <a:pt x="229" y="14"/>
                  </a:cubicBezTo>
                  <a:cubicBezTo>
                    <a:pt x="230" y="14"/>
                    <a:pt x="231" y="15"/>
                    <a:pt x="231" y="16"/>
                  </a:cubicBezTo>
                  <a:cubicBezTo>
                    <a:pt x="232" y="16"/>
                    <a:pt x="233" y="17"/>
                    <a:pt x="234" y="17"/>
                  </a:cubicBezTo>
                  <a:cubicBezTo>
                    <a:pt x="234" y="17"/>
                    <a:pt x="235" y="15"/>
                    <a:pt x="235" y="15"/>
                  </a:cubicBezTo>
                  <a:cubicBezTo>
                    <a:pt x="236" y="15"/>
                    <a:pt x="237" y="16"/>
                    <a:pt x="238" y="17"/>
                  </a:cubicBezTo>
                  <a:cubicBezTo>
                    <a:pt x="238" y="17"/>
                    <a:pt x="240" y="19"/>
                    <a:pt x="240" y="19"/>
                  </a:cubicBezTo>
                  <a:cubicBezTo>
                    <a:pt x="240" y="18"/>
                    <a:pt x="241" y="17"/>
                    <a:pt x="242" y="16"/>
                  </a:cubicBezTo>
                  <a:cubicBezTo>
                    <a:pt x="242" y="16"/>
                    <a:pt x="243" y="14"/>
                    <a:pt x="243" y="14"/>
                  </a:cubicBezTo>
                  <a:cubicBezTo>
                    <a:pt x="243" y="14"/>
                    <a:pt x="241" y="12"/>
                    <a:pt x="241" y="12"/>
                  </a:cubicBezTo>
                  <a:cubicBezTo>
                    <a:pt x="241" y="12"/>
                    <a:pt x="242" y="10"/>
                    <a:pt x="243" y="10"/>
                  </a:cubicBezTo>
                  <a:cubicBezTo>
                    <a:pt x="243" y="10"/>
                    <a:pt x="245" y="12"/>
                    <a:pt x="245" y="12"/>
                  </a:cubicBezTo>
                  <a:cubicBezTo>
                    <a:pt x="245" y="12"/>
                    <a:pt x="247" y="13"/>
                    <a:pt x="247" y="14"/>
                  </a:cubicBezTo>
                  <a:cubicBezTo>
                    <a:pt x="247" y="14"/>
                    <a:pt x="246" y="15"/>
                    <a:pt x="246" y="16"/>
                  </a:cubicBezTo>
                  <a:cubicBezTo>
                    <a:pt x="245" y="16"/>
                    <a:pt x="244" y="17"/>
                    <a:pt x="244" y="18"/>
                  </a:cubicBezTo>
                  <a:cubicBezTo>
                    <a:pt x="244" y="18"/>
                    <a:pt x="246" y="19"/>
                    <a:pt x="246" y="20"/>
                  </a:cubicBezTo>
                  <a:cubicBezTo>
                    <a:pt x="247" y="19"/>
                    <a:pt x="247" y="18"/>
                    <a:pt x="248" y="17"/>
                  </a:cubicBezTo>
                  <a:cubicBezTo>
                    <a:pt x="248" y="17"/>
                    <a:pt x="249" y="15"/>
                    <a:pt x="249" y="15"/>
                  </a:cubicBezTo>
                  <a:cubicBezTo>
                    <a:pt x="250" y="15"/>
                    <a:pt x="252" y="17"/>
                    <a:pt x="252" y="17"/>
                  </a:cubicBezTo>
                  <a:cubicBezTo>
                    <a:pt x="252" y="17"/>
                    <a:pt x="253" y="15"/>
                    <a:pt x="253" y="15"/>
                  </a:cubicBezTo>
                  <a:cubicBezTo>
                    <a:pt x="253" y="14"/>
                    <a:pt x="251" y="14"/>
                    <a:pt x="251" y="13"/>
                  </a:cubicBezTo>
                  <a:cubicBezTo>
                    <a:pt x="251" y="12"/>
                    <a:pt x="253" y="11"/>
                    <a:pt x="253" y="11"/>
                  </a:cubicBezTo>
                  <a:cubicBezTo>
                    <a:pt x="253" y="10"/>
                    <a:pt x="254" y="9"/>
                    <a:pt x="255" y="9"/>
                  </a:cubicBezTo>
                  <a:cubicBezTo>
                    <a:pt x="255" y="8"/>
                    <a:pt x="256" y="10"/>
                    <a:pt x="257" y="10"/>
                  </a:cubicBezTo>
                  <a:cubicBezTo>
                    <a:pt x="258" y="10"/>
                    <a:pt x="258" y="8"/>
                    <a:pt x="258" y="8"/>
                  </a:cubicBezTo>
                  <a:cubicBezTo>
                    <a:pt x="259" y="8"/>
                    <a:pt x="260" y="10"/>
                    <a:pt x="261" y="10"/>
                  </a:cubicBezTo>
                  <a:cubicBezTo>
                    <a:pt x="261" y="10"/>
                    <a:pt x="259" y="11"/>
                    <a:pt x="259" y="12"/>
                  </a:cubicBezTo>
                  <a:cubicBezTo>
                    <a:pt x="259" y="12"/>
                    <a:pt x="261" y="13"/>
                    <a:pt x="261" y="14"/>
                  </a:cubicBezTo>
                  <a:cubicBezTo>
                    <a:pt x="261" y="14"/>
                    <a:pt x="260" y="15"/>
                    <a:pt x="260" y="16"/>
                  </a:cubicBezTo>
                  <a:cubicBezTo>
                    <a:pt x="259" y="17"/>
                    <a:pt x="258" y="18"/>
                    <a:pt x="258" y="18"/>
                  </a:cubicBezTo>
                  <a:cubicBezTo>
                    <a:pt x="258" y="18"/>
                    <a:pt x="256" y="16"/>
                    <a:pt x="256" y="16"/>
                  </a:cubicBezTo>
                  <a:cubicBezTo>
                    <a:pt x="255" y="16"/>
                    <a:pt x="255" y="19"/>
                    <a:pt x="254" y="19"/>
                  </a:cubicBezTo>
                  <a:cubicBezTo>
                    <a:pt x="253" y="19"/>
                    <a:pt x="252" y="17"/>
                    <a:pt x="252" y="17"/>
                  </a:cubicBezTo>
                  <a:cubicBezTo>
                    <a:pt x="251" y="17"/>
                    <a:pt x="251" y="19"/>
                    <a:pt x="250" y="19"/>
                  </a:cubicBezTo>
                  <a:cubicBezTo>
                    <a:pt x="251" y="20"/>
                    <a:pt x="253" y="21"/>
                    <a:pt x="254" y="23"/>
                  </a:cubicBezTo>
                  <a:cubicBezTo>
                    <a:pt x="255" y="23"/>
                    <a:pt x="256" y="24"/>
                    <a:pt x="257" y="24"/>
                  </a:cubicBezTo>
                  <a:cubicBezTo>
                    <a:pt x="257" y="24"/>
                    <a:pt x="258" y="22"/>
                    <a:pt x="258" y="22"/>
                  </a:cubicBezTo>
                  <a:cubicBezTo>
                    <a:pt x="259" y="22"/>
                    <a:pt x="260" y="24"/>
                    <a:pt x="261" y="24"/>
                  </a:cubicBezTo>
                  <a:cubicBezTo>
                    <a:pt x="261" y="24"/>
                    <a:pt x="263" y="26"/>
                    <a:pt x="263" y="25"/>
                  </a:cubicBezTo>
                  <a:cubicBezTo>
                    <a:pt x="263" y="25"/>
                    <a:pt x="265" y="23"/>
                    <a:pt x="265" y="23"/>
                  </a:cubicBezTo>
                  <a:cubicBezTo>
                    <a:pt x="264" y="23"/>
                    <a:pt x="262" y="22"/>
                    <a:pt x="262" y="22"/>
                  </a:cubicBezTo>
                  <a:cubicBezTo>
                    <a:pt x="262" y="21"/>
                    <a:pt x="264" y="20"/>
                    <a:pt x="264" y="19"/>
                  </a:cubicBezTo>
                  <a:cubicBezTo>
                    <a:pt x="264" y="19"/>
                    <a:pt x="265" y="18"/>
                    <a:pt x="266" y="17"/>
                  </a:cubicBezTo>
                  <a:cubicBezTo>
                    <a:pt x="266" y="16"/>
                    <a:pt x="267" y="15"/>
                    <a:pt x="267" y="15"/>
                  </a:cubicBezTo>
                  <a:cubicBezTo>
                    <a:pt x="268" y="15"/>
                    <a:pt x="269" y="17"/>
                    <a:pt x="270" y="17"/>
                  </a:cubicBezTo>
                  <a:cubicBezTo>
                    <a:pt x="270" y="16"/>
                    <a:pt x="271" y="14"/>
                    <a:pt x="271" y="14"/>
                  </a:cubicBezTo>
                  <a:cubicBezTo>
                    <a:pt x="272" y="14"/>
                    <a:pt x="273" y="16"/>
                    <a:pt x="274" y="16"/>
                  </a:cubicBezTo>
                  <a:cubicBezTo>
                    <a:pt x="274" y="16"/>
                    <a:pt x="275" y="14"/>
                    <a:pt x="275" y="14"/>
                  </a:cubicBezTo>
                  <a:cubicBezTo>
                    <a:pt x="275" y="14"/>
                    <a:pt x="273" y="12"/>
                    <a:pt x="273" y="12"/>
                  </a:cubicBezTo>
                  <a:cubicBezTo>
                    <a:pt x="273" y="12"/>
                    <a:pt x="274" y="10"/>
                    <a:pt x="275" y="10"/>
                  </a:cubicBezTo>
                  <a:cubicBezTo>
                    <a:pt x="275" y="10"/>
                    <a:pt x="276" y="12"/>
                    <a:pt x="277" y="12"/>
                  </a:cubicBezTo>
                  <a:cubicBezTo>
                    <a:pt x="278" y="11"/>
                    <a:pt x="278" y="10"/>
                    <a:pt x="279" y="9"/>
                  </a:cubicBezTo>
                  <a:cubicBezTo>
                    <a:pt x="279" y="9"/>
                    <a:pt x="280" y="11"/>
                    <a:pt x="281" y="11"/>
                  </a:cubicBezTo>
                  <a:cubicBezTo>
                    <a:pt x="281" y="11"/>
                    <a:pt x="282" y="9"/>
                    <a:pt x="283" y="9"/>
                  </a:cubicBezTo>
                  <a:cubicBezTo>
                    <a:pt x="283" y="8"/>
                    <a:pt x="284" y="7"/>
                    <a:pt x="284" y="7"/>
                  </a:cubicBezTo>
                  <a:cubicBezTo>
                    <a:pt x="285" y="7"/>
                    <a:pt x="286" y="8"/>
                    <a:pt x="287" y="8"/>
                  </a:cubicBezTo>
                  <a:cubicBezTo>
                    <a:pt x="287" y="9"/>
                    <a:pt x="285" y="10"/>
                    <a:pt x="285" y="10"/>
                  </a:cubicBezTo>
                  <a:cubicBezTo>
                    <a:pt x="284" y="11"/>
                    <a:pt x="284" y="12"/>
                    <a:pt x="283" y="13"/>
                  </a:cubicBezTo>
                  <a:cubicBezTo>
                    <a:pt x="283" y="13"/>
                    <a:pt x="281" y="11"/>
                    <a:pt x="281" y="11"/>
                  </a:cubicBezTo>
                  <a:cubicBezTo>
                    <a:pt x="281" y="11"/>
                    <a:pt x="280" y="13"/>
                    <a:pt x="279" y="13"/>
                  </a:cubicBezTo>
                  <a:cubicBezTo>
                    <a:pt x="279" y="14"/>
                    <a:pt x="278" y="15"/>
                    <a:pt x="278" y="15"/>
                  </a:cubicBezTo>
                  <a:cubicBezTo>
                    <a:pt x="278" y="16"/>
                    <a:pt x="280" y="17"/>
                    <a:pt x="280" y="17"/>
                  </a:cubicBezTo>
                  <a:cubicBezTo>
                    <a:pt x="280" y="17"/>
                    <a:pt x="278" y="19"/>
                    <a:pt x="278" y="19"/>
                  </a:cubicBezTo>
                  <a:cubicBezTo>
                    <a:pt x="279" y="20"/>
                    <a:pt x="280" y="21"/>
                    <a:pt x="280" y="21"/>
                  </a:cubicBezTo>
                  <a:cubicBezTo>
                    <a:pt x="281" y="21"/>
                    <a:pt x="281" y="19"/>
                    <a:pt x="282" y="19"/>
                  </a:cubicBezTo>
                  <a:cubicBezTo>
                    <a:pt x="283" y="19"/>
                    <a:pt x="284" y="21"/>
                    <a:pt x="284" y="21"/>
                  </a:cubicBezTo>
                  <a:cubicBezTo>
                    <a:pt x="285" y="20"/>
                    <a:pt x="285" y="19"/>
                    <a:pt x="286" y="18"/>
                  </a:cubicBezTo>
                  <a:cubicBezTo>
                    <a:pt x="287" y="18"/>
                    <a:pt x="287" y="16"/>
                    <a:pt x="288" y="16"/>
                  </a:cubicBezTo>
                  <a:cubicBezTo>
                    <a:pt x="288" y="16"/>
                    <a:pt x="289" y="18"/>
                    <a:pt x="290" y="18"/>
                  </a:cubicBezTo>
                  <a:cubicBezTo>
                    <a:pt x="291" y="18"/>
                    <a:pt x="291" y="16"/>
                    <a:pt x="292" y="16"/>
                  </a:cubicBezTo>
                  <a:cubicBezTo>
                    <a:pt x="292" y="16"/>
                    <a:pt x="294" y="17"/>
                    <a:pt x="294" y="17"/>
                  </a:cubicBezTo>
                  <a:cubicBezTo>
                    <a:pt x="294" y="18"/>
                    <a:pt x="292" y="19"/>
                    <a:pt x="292" y="20"/>
                  </a:cubicBezTo>
                  <a:cubicBezTo>
                    <a:pt x="292" y="20"/>
                    <a:pt x="294" y="21"/>
                    <a:pt x="294" y="21"/>
                  </a:cubicBezTo>
                  <a:cubicBezTo>
                    <a:pt x="295" y="21"/>
                    <a:pt x="295" y="19"/>
                    <a:pt x="296" y="19"/>
                  </a:cubicBezTo>
                  <a:cubicBezTo>
                    <a:pt x="296" y="19"/>
                    <a:pt x="298" y="21"/>
                    <a:pt x="298" y="21"/>
                  </a:cubicBezTo>
                  <a:cubicBezTo>
                    <a:pt x="299" y="20"/>
                    <a:pt x="300" y="19"/>
                    <a:pt x="300" y="18"/>
                  </a:cubicBezTo>
                  <a:cubicBezTo>
                    <a:pt x="301" y="18"/>
                    <a:pt x="301" y="17"/>
                    <a:pt x="302" y="16"/>
                  </a:cubicBezTo>
                  <a:cubicBezTo>
                    <a:pt x="302" y="15"/>
                    <a:pt x="303" y="15"/>
                    <a:pt x="303" y="14"/>
                  </a:cubicBezTo>
                  <a:cubicBezTo>
                    <a:pt x="304" y="14"/>
                    <a:pt x="305" y="12"/>
                    <a:pt x="305" y="12"/>
                  </a:cubicBezTo>
                  <a:cubicBezTo>
                    <a:pt x="305" y="12"/>
                    <a:pt x="307" y="13"/>
                    <a:pt x="307" y="13"/>
                  </a:cubicBezTo>
                  <a:cubicBezTo>
                    <a:pt x="307" y="14"/>
                    <a:pt x="306" y="15"/>
                    <a:pt x="306" y="16"/>
                  </a:cubicBezTo>
                  <a:cubicBezTo>
                    <a:pt x="306" y="16"/>
                    <a:pt x="308" y="17"/>
                    <a:pt x="308" y="17"/>
                  </a:cubicBezTo>
                  <a:cubicBezTo>
                    <a:pt x="308" y="18"/>
                    <a:pt x="306" y="20"/>
                    <a:pt x="306" y="20"/>
                  </a:cubicBezTo>
                  <a:cubicBezTo>
                    <a:pt x="307" y="20"/>
                    <a:pt x="308" y="21"/>
                    <a:pt x="308" y="21"/>
                  </a:cubicBezTo>
                  <a:cubicBezTo>
                    <a:pt x="309" y="21"/>
                    <a:pt x="310" y="19"/>
                    <a:pt x="310" y="19"/>
                  </a:cubicBezTo>
                  <a:cubicBezTo>
                    <a:pt x="311" y="19"/>
                    <a:pt x="311" y="18"/>
                    <a:pt x="312" y="17"/>
                  </a:cubicBezTo>
                  <a:cubicBezTo>
                    <a:pt x="312" y="17"/>
                    <a:pt x="313" y="15"/>
                    <a:pt x="313" y="15"/>
                  </a:cubicBezTo>
                  <a:cubicBezTo>
                    <a:pt x="314" y="15"/>
                    <a:pt x="315" y="16"/>
                    <a:pt x="316" y="16"/>
                  </a:cubicBezTo>
                  <a:cubicBezTo>
                    <a:pt x="316" y="17"/>
                    <a:pt x="318" y="18"/>
                    <a:pt x="318" y="18"/>
                  </a:cubicBezTo>
                  <a:cubicBezTo>
                    <a:pt x="318" y="18"/>
                    <a:pt x="316" y="20"/>
                    <a:pt x="316" y="20"/>
                  </a:cubicBezTo>
                  <a:cubicBezTo>
                    <a:pt x="316" y="20"/>
                    <a:pt x="314" y="22"/>
                    <a:pt x="315" y="23"/>
                  </a:cubicBezTo>
                  <a:cubicBezTo>
                    <a:pt x="315" y="23"/>
                    <a:pt x="316" y="24"/>
                    <a:pt x="317" y="24"/>
                  </a:cubicBezTo>
                  <a:cubicBezTo>
                    <a:pt x="317" y="23"/>
                    <a:pt x="318" y="23"/>
                    <a:pt x="318" y="22"/>
                  </a:cubicBezTo>
                  <a:cubicBezTo>
                    <a:pt x="319" y="21"/>
                    <a:pt x="320" y="20"/>
                    <a:pt x="320" y="20"/>
                  </a:cubicBezTo>
                  <a:cubicBezTo>
                    <a:pt x="320" y="19"/>
                    <a:pt x="318" y="18"/>
                    <a:pt x="318" y="18"/>
                  </a:cubicBezTo>
                  <a:cubicBezTo>
                    <a:pt x="318" y="17"/>
                    <a:pt x="320" y="16"/>
                    <a:pt x="320" y="16"/>
                  </a:cubicBezTo>
                  <a:cubicBezTo>
                    <a:pt x="320" y="15"/>
                    <a:pt x="321" y="14"/>
                    <a:pt x="321" y="14"/>
                  </a:cubicBezTo>
                  <a:cubicBezTo>
                    <a:pt x="321" y="14"/>
                    <a:pt x="324" y="15"/>
                    <a:pt x="324" y="15"/>
                  </a:cubicBezTo>
                  <a:cubicBezTo>
                    <a:pt x="324" y="16"/>
                    <a:pt x="322" y="17"/>
                    <a:pt x="322" y="18"/>
                  </a:cubicBezTo>
                  <a:cubicBezTo>
                    <a:pt x="322" y="18"/>
                    <a:pt x="324" y="19"/>
                    <a:pt x="324" y="19"/>
                  </a:cubicBezTo>
                  <a:cubicBezTo>
                    <a:pt x="324" y="20"/>
                    <a:pt x="323" y="21"/>
                    <a:pt x="322" y="21"/>
                  </a:cubicBezTo>
                  <a:cubicBezTo>
                    <a:pt x="322" y="22"/>
                    <a:pt x="321" y="24"/>
                    <a:pt x="321" y="24"/>
                  </a:cubicBezTo>
                  <a:cubicBezTo>
                    <a:pt x="321" y="24"/>
                    <a:pt x="323" y="25"/>
                    <a:pt x="323" y="25"/>
                  </a:cubicBezTo>
                  <a:cubicBezTo>
                    <a:pt x="324" y="25"/>
                    <a:pt x="324" y="23"/>
                    <a:pt x="325" y="23"/>
                  </a:cubicBezTo>
                  <a:cubicBezTo>
                    <a:pt x="325" y="23"/>
                    <a:pt x="327" y="25"/>
                    <a:pt x="327" y="25"/>
                  </a:cubicBezTo>
                  <a:cubicBezTo>
                    <a:pt x="328" y="25"/>
                    <a:pt x="328" y="26"/>
                    <a:pt x="329" y="27"/>
                  </a:cubicBezTo>
                  <a:cubicBezTo>
                    <a:pt x="329" y="26"/>
                    <a:pt x="331" y="25"/>
                    <a:pt x="331" y="24"/>
                  </a:cubicBezTo>
                  <a:cubicBezTo>
                    <a:pt x="331" y="24"/>
                    <a:pt x="329" y="23"/>
                    <a:pt x="329" y="23"/>
                  </a:cubicBezTo>
                  <a:cubicBezTo>
                    <a:pt x="329" y="22"/>
                    <a:pt x="330" y="21"/>
                    <a:pt x="330" y="20"/>
                  </a:cubicBezTo>
                  <a:cubicBezTo>
                    <a:pt x="330" y="20"/>
                    <a:pt x="328" y="19"/>
                    <a:pt x="328" y="19"/>
                  </a:cubicBezTo>
                  <a:cubicBezTo>
                    <a:pt x="328" y="18"/>
                    <a:pt x="330" y="17"/>
                    <a:pt x="330" y="16"/>
                  </a:cubicBezTo>
                  <a:cubicBezTo>
                    <a:pt x="330" y="16"/>
                    <a:pt x="331" y="15"/>
                    <a:pt x="331" y="14"/>
                  </a:cubicBezTo>
                  <a:cubicBezTo>
                    <a:pt x="331" y="14"/>
                    <a:pt x="330" y="13"/>
                    <a:pt x="329" y="13"/>
                  </a:cubicBezTo>
                  <a:cubicBezTo>
                    <a:pt x="329" y="13"/>
                    <a:pt x="331" y="10"/>
                    <a:pt x="331" y="10"/>
                  </a:cubicBezTo>
                  <a:cubicBezTo>
                    <a:pt x="331" y="10"/>
                    <a:pt x="333" y="12"/>
                    <a:pt x="333" y="12"/>
                  </a:cubicBezTo>
                  <a:cubicBezTo>
                    <a:pt x="333" y="12"/>
                    <a:pt x="335" y="10"/>
                    <a:pt x="335" y="10"/>
                  </a:cubicBezTo>
                  <a:cubicBezTo>
                    <a:pt x="335" y="10"/>
                    <a:pt x="337" y="11"/>
                    <a:pt x="337" y="11"/>
                  </a:cubicBezTo>
                  <a:cubicBezTo>
                    <a:pt x="337" y="12"/>
                    <a:pt x="335" y="14"/>
                    <a:pt x="335" y="14"/>
                  </a:cubicBezTo>
                  <a:cubicBezTo>
                    <a:pt x="336" y="14"/>
                    <a:pt x="337" y="15"/>
                    <a:pt x="338" y="15"/>
                  </a:cubicBezTo>
                  <a:cubicBezTo>
                    <a:pt x="338" y="15"/>
                    <a:pt x="339" y="13"/>
                    <a:pt x="339" y="13"/>
                  </a:cubicBezTo>
                  <a:cubicBezTo>
                    <a:pt x="340" y="13"/>
                    <a:pt x="341" y="14"/>
                    <a:pt x="342" y="15"/>
                  </a:cubicBezTo>
                  <a:cubicBezTo>
                    <a:pt x="342" y="15"/>
                    <a:pt x="343" y="17"/>
                    <a:pt x="344" y="17"/>
                  </a:cubicBezTo>
                  <a:cubicBezTo>
                    <a:pt x="344" y="17"/>
                    <a:pt x="345" y="18"/>
                    <a:pt x="346" y="18"/>
                  </a:cubicBezTo>
                  <a:cubicBezTo>
                    <a:pt x="346" y="18"/>
                    <a:pt x="347" y="16"/>
                    <a:pt x="348" y="16"/>
                  </a:cubicBezTo>
                  <a:cubicBezTo>
                    <a:pt x="348" y="15"/>
                    <a:pt x="349" y="14"/>
                    <a:pt x="349" y="14"/>
                  </a:cubicBezTo>
                  <a:cubicBezTo>
                    <a:pt x="350" y="14"/>
                    <a:pt x="351" y="12"/>
                    <a:pt x="351" y="12"/>
                  </a:cubicBezTo>
                  <a:cubicBezTo>
                    <a:pt x="352" y="12"/>
                    <a:pt x="353" y="13"/>
                    <a:pt x="353" y="13"/>
                  </a:cubicBezTo>
                  <a:cubicBezTo>
                    <a:pt x="354" y="13"/>
                    <a:pt x="354" y="11"/>
                    <a:pt x="355" y="11"/>
                  </a:cubicBezTo>
                  <a:cubicBezTo>
                    <a:pt x="355" y="12"/>
                    <a:pt x="357" y="12"/>
                    <a:pt x="357" y="13"/>
                  </a:cubicBezTo>
                  <a:cubicBezTo>
                    <a:pt x="357" y="13"/>
                    <a:pt x="355" y="14"/>
                    <a:pt x="356" y="15"/>
                  </a:cubicBezTo>
                  <a:cubicBezTo>
                    <a:pt x="356" y="16"/>
                    <a:pt x="358" y="16"/>
                    <a:pt x="358" y="17"/>
                  </a:cubicBezTo>
                  <a:cubicBezTo>
                    <a:pt x="358" y="17"/>
                    <a:pt x="356" y="18"/>
                    <a:pt x="356" y="19"/>
                  </a:cubicBezTo>
                  <a:cubicBezTo>
                    <a:pt x="356" y="20"/>
                    <a:pt x="358" y="20"/>
                    <a:pt x="358" y="21"/>
                  </a:cubicBezTo>
                  <a:cubicBezTo>
                    <a:pt x="359" y="20"/>
                    <a:pt x="360" y="19"/>
                    <a:pt x="360" y="18"/>
                  </a:cubicBezTo>
                  <a:cubicBezTo>
                    <a:pt x="360" y="18"/>
                    <a:pt x="362" y="16"/>
                    <a:pt x="362" y="16"/>
                  </a:cubicBezTo>
                  <a:cubicBezTo>
                    <a:pt x="362" y="16"/>
                    <a:pt x="360" y="14"/>
                    <a:pt x="360" y="14"/>
                  </a:cubicBezTo>
                  <a:cubicBezTo>
                    <a:pt x="360" y="14"/>
                    <a:pt x="361" y="12"/>
                    <a:pt x="361" y="12"/>
                  </a:cubicBezTo>
                  <a:cubicBezTo>
                    <a:pt x="361" y="12"/>
                    <a:pt x="363" y="14"/>
                    <a:pt x="363" y="14"/>
                  </a:cubicBezTo>
                  <a:cubicBezTo>
                    <a:pt x="363" y="14"/>
                    <a:pt x="362" y="16"/>
                    <a:pt x="362" y="16"/>
                  </a:cubicBezTo>
                  <a:cubicBezTo>
                    <a:pt x="362" y="16"/>
                    <a:pt x="364" y="18"/>
                    <a:pt x="364" y="18"/>
                  </a:cubicBezTo>
                  <a:cubicBezTo>
                    <a:pt x="365" y="18"/>
                    <a:pt x="365" y="16"/>
                    <a:pt x="366" y="16"/>
                  </a:cubicBezTo>
                  <a:cubicBezTo>
                    <a:pt x="366" y="16"/>
                    <a:pt x="367" y="17"/>
                    <a:pt x="368" y="17"/>
                  </a:cubicBezTo>
                  <a:cubicBezTo>
                    <a:pt x="369" y="17"/>
                    <a:pt x="369" y="15"/>
                    <a:pt x="370" y="15"/>
                  </a:cubicBezTo>
                  <a:cubicBezTo>
                    <a:pt x="370" y="15"/>
                    <a:pt x="371" y="17"/>
                    <a:pt x="372" y="17"/>
                  </a:cubicBezTo>
                  <a:cubicBezTo>
                    <a:pt x="372" y="17"/>
                    <a:pt x="373" y="15"/>
                    <a:pt x="374" y="15"/>
                  </a:cubicBezTo>
                  <a:cubicBezTo>
                    <a:pt x="374" y="15"/>
                    <a:pt x="375" y="16"/>
                    <a:pt x="376" y="16"/>
                  </a:cubicBezTo>
                  <a:cubicBezTo>
                    <a:pt x="376" y="16"/>
                    <a:pt x="377" y="14"/>
                    <a:pt x="378" y="14"/>
                  </a:cubicBezTo>
                  <a:cubicBezTo>
                    <a:pt x="378" y="14"/>
                    <a:pt x="379" y="12"/>
                    <a:pt x="379" y="12"/>
                  </a:cubicBezTo>
                  <a:cubicBezTo>
                    <a:pt x="380" y="12"/>
                    <a:pt x="381" y="14"/>
                    <a:pt x="381" y="14"/>
                  </a:cubicBezTo>
                  <a:cubicBezTo>
                    <a:pt x="382" y="13"/>
                    <a:pt x="383" y="12"/>
                    <a:pt x="383" y="11"/>
                  </a:cubicBezTo>
                  <a:cubicBezTo>
                    <a:pt x="384" y="11"/>
                    <a:pt x="384" y="9"/>
                    <a:pt x="385" y="9"/>
                  </a:cubicBezTo>
                  <a:cubicBezTo>
                    <a:pt x="385" y="9"/>
                    <a:pt x="387" y="11"/>
                    <a:pt x="387" y="11"/>
                  </a:cubicBezTo>
                  <a:cubicBezTo>
                    <a:pt x="387" y="12"/>
                    <a:pt x="386" y="12"/>
                    <a:pt x="385" y="13"/>
                  </a:cubicBezTo>
                  <a:cubicBezTo>
                    <a:pt x="385" y="13"/>
                    <a:pt x="384" y="15"/>
                    <a:pt x="384" y="15"/>
                  </a:cubicBezTo>
                  <a:cubicBezTo>
                    <a:pt x="384" y="15"/>
                    <a:pt x="386" y="17"/>
                    <a:pt x="386" y="17"/>
                  </a:cubicBezTo>
                  <a:cubicBezTo>
                    <a:pt x="385" y="18"/>
                    <a:pt x="385" y="18"/>
                    <a:pt x="384" y="19"/>
                  </a:cubicBezTo>
                  <a:cubicBezTo>
                    <a:pt x="384" y="20"/>
                    <a:pt x="383" y="21"/>
                    <a:pt x="383" y="21"/>
                  </a:cubicBezTo>
                  <a:cubicBezTo>
                    <a:pt x="382" y="22"/>
                    <a:pt x="381" y="20"/>
                    <a:pt x="380" y="20"/>
                  </a:cubicBezTo>
                  <a:cubicBezTo>
                    <a:pt x="380" y="20"/>
                    <a:pt x="379" y="22"/>
                    <a:pt x="379" y="22"/>
                  </a:cubicBezTo>
                  <a:cubicBezTo>
                    <a:pt x="378" y="22"/>
                    <a:pt x="377" y="20"/>
                    <a:pt x="376" y="20"/>
                  </a:cubicBezTo>
                  <a:cubicBezTo>
                    <a:pt x="376" y="20"/>
                    <a:pt x="375" y="22"/>
                    <a:pt x="375" y="22"/>
                  </a:cubicBezTo>
                  <a:cubicBezTo>
                    <a:pt x="375" y="23"/>
                    <a:pt x="377" y="24"/>
                    <a:pt x="377" y="24"/>
                  </a:cubicBezTo>
                  <a:cubicBezTo>
                    <a:pt x="377" y="25"/>
                    <a:pt x="375" y="26"/>
                    <a:pt x="375" y="26"/>
                  </a:cubicBezTo>
                  <a:cubicBezTo>
                    <a:pt x="376" y="26"/>
                    <a:pt x="377" y="28"/>
                    <a:pt x="377" y="28"/>
                  </a:cubicBezTo>
                  <a:cubicBezTo>
                    <a:pt x="378" y="28"/>
                    <a:pt x="379" y="26"/>
                    <a:pt x="379" y="26"/>
                  </a:cubicBezTo>
                  <a:cubicBezTo>
                    <a:pt x="380" y="26"/>
                    <a:pt x="381" y="28"/>
                    <a:pt x="381" y="28"/>
                  </a:cubicBezTo>
                  <a:cubicBezTo>
                    <a:pt x="382" y="28"/>
                    <a:pt x="382" y="25"/>
                    <a:pt x="383" y="25"/>
                  </a:cubicBezTo>
                  <a:cubicBezTo>
                    <a:pt x="384" y="25"/>
                    <a:pt x="385" y="27"/>
                    <a:pt x="385" y="27"/>
                  </a:cubicBezTo>
                  <a:cubicBezTo>
                    <a:pt x="385" y="26"/>
                    <a:pt x="387" y="25"/>
                    <a:pt x="387" y="25"/>
                  </a:cubicBezTo>
                  <a:cubicBezTo>
                    <a:pt x="387" y="24"/>
                    <a:pt x="385" y="24"/>
                    <a:pt x="385" y="23"/>
                  </a:cubicBezTo>
                  <a:cubicBezTo>
                    <a:pt x="385" y="22"/>
                    <a:pt x="386" y="22"/>
                    <a:pt x="386" y="21"/>
                  </a:cubicBezTo>
                  <a:cubicBezTo>
                    <a:pt x="387" y="20"/>
                    <a:pt x="388" y="19"/>
                    <a:pt x="388" y="19"/>
                  </a:cubicBezTo>
                  <a:cubicBezTo>
                    <a:pt x="388" y="18"/>
                    <a:pt x="386" y="17"/>
                    <a:pt x="386" y="17"/>
                  </a:cubicBezTo>
                  <a:cubicBezTo>
                    <a:pt x="386" y="17"/>
                    <a:pt x="387" y="15"/>
                    <a:pt x="388" y="15"/>
                  </a:cubicBezTo>
                  <a:cubicBezTo>
                    <a:pt x="388" y="15"/>
                    <a:pt x="390" y="17"/>
                    <a:pt x="390" y="16"/>
                  </a:cubicBezTo>
                  <a:cubicBezTo>
                    <a:pt x="390" y="16"/>
                    <a:pt x="392" y="14"/>
                    <a:pt x="392" y="14"/>
                  </a:cubicBezTo>
                  <a:cubicBezTo>
                    <a:pt x="392" y="14"/>
                    <a:pt x="389" y="12"/>
                    <a:pt x="389" y="12"/>
                  </a:cubicBezTo>
                  <a:cubicBezTo>
                    <a:pt x="390" y="12"/>
                    <a:pt x="391" y="10"/>
                    <a:pt x="391" y="10"/>
                  </a:cubicBezTo>
                  <a:cubicBezTo>
                    <a:pt x="392" y="10"/>
                    <a:pt x="393" y="12"/>
                    <a:pt x="393" y="12"/>
                  </a:cubicBezTo>
                  <a:cubicBezTo>
                    <a:pt x="393" y="13"/>
                    <a:pt x="391" y="14"/>
                    <a:pt x="392" y="14"/>
                  </a:cubicBezTo>
                  <a:cubicBezTo>
                    <a:pt x="392" y="15"/>
                    <a:pt x="394" y="15"/>
                    <a:pt x="394" y="16"/>
                  </a:cubicBezTo>
                  <a:cubicBezTo>
                    <a:pt x="394" y="17"/>
                    <a:pt x="396" y="17"/>
                    <a:pt x="396" y="18"/>
                  </a:cubicBezTo>
                  <a:cubicBezTo>
                    <a:pt x="396" y="18"/>
                    <a:pt x="395" y="19"/>
                    <a:pt x="394" y="20"/>
                  </a:cubicBezTo>
                  <a:cubicBezTo>
                    <a:pt x="394" y="20"/>
                    <a:pt x="392" y="18"/>
                    <a:pt x="392" y="18"/>
                  </a:cubicBezTo>
                  <a:cubicBezTo>
                    <a:pt x="392" y="18"/>
                    <a:pt x="391" y="20"/>
                    <a:pt x="390" y="20"/>
                  </a:cubicBezTo>
                  <a:cubicBezTo>
                    <a:pt x="390" y="21"/>
                    <a:pt x="389" y="22"/>
                    <a:pt x="389" y="23"/>
                  </a:cubicBezTo>
                  <a:cubicBezTo>
                    <a:pt x="389" y="23"/>
                    <a:pt x="390" y="24"/>
                    <a:pt x="391" y="24"/>
                  </a:cubicBezTo>
                  <a:cubicBezTo>
                    <a:pt x="391" y="24"/>
                    <a:pt x="392" y="22"/>
                    <a:pt x="393" y="22"/>
                  </a:cubicBezTo>
                  <a:cubicBezTo>
                    <a:pt x="393" y="22"/>
                    <a:pt x="394" y="24"/>
                    <a:pt x="395" y="24"/>
                  </a:cubicBezTo>
                  <a:cubicBezTo>
                    <a:pt x="395" y="24"/>
                    <a:pt x="396" y="22"/>
                    <a:pt x="397" y="22"/>
                  </a:cubicBezTo>
                  <a:cubicBezTo>
                    <a:pt x="397" y="21"/>
                    <a:pt x="398" y="23"/>
                    <a:pt x="399" y="23"/>
                  </a:cubicBezTo>
                  <a:cubicBezTo>
                    <a:pt x="399" y="23"/>
                    <a:pt x="400" y="22"/>
                    <a:pt x="400" y="21"/>
                  </a:cubicBezTo>
                  <a:cubicBezTo>
                    <a:pt x="401" y="20"/>
                    <a:pt x="402" y="20"/>
                    <a:pt x="402" y="19"/>
                  </a:cubicBezTo>
                  <a:cubicBezTo>
                    <a:pt x="402" y="19"/>
                    <a:pt x="404" y="17"/>
                    <a:pt x="404" y="17"/>
                  </a:cubicBezTo>
                  <a:cubicBezTo>
                    <a:pt x="404" y="17"/>
                    <a:pt x="406" y="18"/>
                    <a:pt x="406" y="18"/>
                  </a:cubicBezTo>
                  <a:cubicBezTo>
                    <a:pt x="406" y="19"/>
                    <a:pt x="404" y="20"/>
                    <a:pt x="404" y="20"/>
                  </a:cubicBezTo>
                  <a:cubicBezTo>
                    <a:pt x="405" y="21"/>
                    <a:pt x="407" y="22"/>
                    <a:pt x="407" y="22"/>
                  </a:cubicBezTo>
                  <a:cubicBezTo>
                    <a:pt x="407" y="23"/>
                    <a:pt x="405" y="24"/>
                    <a:pt x="405" y="24"/>
                  </a:cubicBezTo>
                  <a:cubicBezTo>
                    <a:pt x="405" y="25"/>
                    <a:pt x="407" y="26"/>
                    <a:pt x="407" y="26"/>
                  </a:cubicBezTo>
                  <a:cubicBezTo>
                    <a:pt x="408" y="26"/>
                    <a:pt x="408" y="24"/>
                    <a:pt x="409" y="24"/>
                  </a:cubicBezTo>
                  <a:cubicBezTo>
                    <a:pt x="409" y="23"/>
                    <a:pt x="407" y="23"/>
                    <a:pt x="407" y="22"/>
                  </a:cubicBezTo>
                  <a:cubicBezTo>
                    <a:pt x="407" y="22"/>
                    <a:pt x="408" y="20"/>
                    <a:pt x="408" y="20"/>
                  </a:cubicBezTo>
                  <a:cubicBezTo>
                    <a:pt x="409" y="19"/>
                    <a:pt x="410" y="18"/>
                    <a:pt x="410" y="18"/>
                  </a:cubicBezTo>
                  <a:cubicBezTo>
                    <a:pt x="410" y="17"/>
                    <a:pt x="408" y="17"/>
                    <a:pt x="408" y="16"/>
                  </a:cubicBezTo>
                  <a:cubicBezTo>
                    <a:pt x="408" y="16"/>
                    <a:pt x="409" y="14"/>
                    <a:pt x="410" y="14"/>
                  </a:cubicBezTo>
                  <a:cubicBezTo>
                    <a:pt x="410" y="14"/>
                    <a:pt x="412" y="15"/>
                    <a:pt x="412" y="15"/>
                  </a:cubicBezTo>
                  <a:cubicBezTo>
                    <a:pt x="412" y="16"/>
                    <a:pt x="410" y="17"/>
                    <a:pt x="410" y="18"/>
                  </a:cubicBezTo>
                  <a:cubicBezTo>
                    <a:pt x="410" y="18"/>
                    <a:pt x="412" y="19"/>
                    <a:pt x="412" y="19"/>
                  </a:cubicBezTo>
                  <a:cubicBezTo>
                    <a:pt x="412" y="20"/>
                    <a:pt x="410" y="21"/>
                    <a:pt x="411" y="22"/>
                  </a:cubicBezTo>
                  <a:cubicBezTo>
                    <a:pt x="411" y="22"/>
                    <a:pt x="413" y="23"/>
                    <a:pt x="413" y="23"/>
                  </a:cubicBezTo>
                  <a:cubicBezTo>
                    <a:pt x="413" y="24"/>
                    <a:pt x="415" y="25"/>
                    <a:pt x="415" y="25"/>
                  </a:cubicBezTo>
                  <a:cubicBezTo>
                    <a:pt x="415" y="25"/>
                    <a:pt x="416" y="23"/>
                    <a:pt x="417" y="23"/>
                  </a:cubicBezTo>
                  <a:cubicBezTo>
                    <a:pt x="417" y="22"/>
                    <a:pt x="418" y="21"/>
                    <a:pt x="418" y="21"/>
                  </a:cubicBezTo>
                  <a:cubicBezTo>
                    <a:pt x="419" y="20"/>
                    <a:pt x="420" y="19"/>
                    <a:pt x="420" y="18"/>
                  </a:cubicBezTo>
                  <a:cubicBezTo>
                    <a:pt x="420" y="18"/>
                    <a:pt x="421" y="16"/>
                    <a:pt x="422" y="16"/>
                  </a:cubicBezTo>
                  <a:cubicBezTo>
                    <a:pt x="422" y="16"/>
                    <a:pt x="424" y="18"/>
                    <a:pt x="424" y="18"/>
                  </a:cubicBezTo>
                  <a:cubicBezTo>
                    <a:pt x="425" y="18"/>
                    <a:pt x="425" y="16"/>
                    <a:pt x="426" y="16"/>
                  </a:cubicBezTo>
                  <a:cubicBezTo>
                    <a:pt x="426" y="16"/>
                    <a:pt x="428" y="17"/>
                    <a:pt x="428" y="17"/>
                  </a:cubicBezTo>
                  <a:cubicBezTo>
                    <a:pt x="428" y="18"/>
                    <a:pt x="426" y="19"/>
                    <a:pt x="426" y="20"/>
                  </a:cubicBezTo>
                  <a:cubicBezTo>
                    <a:pt x="426" y="20"/>
                    <a:pt x="428" y="21"/>
                    <a:pt x="429" y="21"/>
                  </a:cubicBezTo>
                  <a:cubicBezTo>
                    <a:pt x="429" y="21"/>
                    <a:pt x="430" y="23"/>
                    <a:pt x="431" y="23"/>
                  </a:cubicBezTo>
                  <a:cubicBezTo>
                    <a:pt x="431" y="22"/>
                    <a:pt x="433" y="21"/>
                    <a:pt x="433" y="21"/>
                  </a:cubicBezTo>
                  <a:cubicBezTo>
                    <a:pt x="432" y="20"/>
                    <a:pt x="430" y="20"/>
                    <a:pt x="430" y="19"/>
                  </a:cubicBezTo>
                  <a:cubicBezTo>
                    <a:pt x="430" y="18"/>
                    <a:pt x="432" y="18"/>
                    <a:pt x="432" y="17"/>
                  </a:cubicBezTo>
                  <a:cubicBezTo>
                    <a:pt x="432" y="16"/>
                    <a:pt x="430" y="16"/>
                    <a:pt x="430" y="15"/>
                  </a:cubicBezTo>
                  <a:cubicBezTo>
                    <a:pt x="430" y="15"/>
                    <a:pt x="431" y="13"/>
                    <a:pt x="431" y="13"/>
                  </a:cubicBezTo>
                  <a:cubicBezTo>
                    <a:pt x="432" y="12"/>
                    <a:pt x="433" y="11"/>
                    <a:pt x="433" y="11"/>
                  </a:cubicBezTo>
                  <a:cubicBezTo>
                    <a:pt x="435" y="12"/>
                    <a:pt x="436" y="13"/>
                    <a:pt x="438" y="14"/>
                  </a:cubicBezTo>
                  <a:cubicBezTo>
                    <a:pt x="438" y="15"/>
                    <a:pt x="436" y="16"/>
                    <a:pt x="436" y="16"/>
                  </a:cubicBezTo>
                  <a:cubicBezTo>
                    <a:pt x="436" y="17"/>
                    <a:pt x="438" y="17"/>
                    <a:pt x="438" y="18"/>
                  </a:cubicBezTo>
                  <a:cubicBezTo>
                    <a:pt x="438" y="18"/>
                    <a:pt x="436" y="20"/>
                    <a:pt x="436" y="20"/>
                  </a:cubicBezTo>
                  <a:cubicBezTo>
                    <a:pt x="437" y="21"/>
                    <a:pt x="438" y="21"/>
                    <a:pt x="439" y="22"/>
                  </a:cubicBezTo>
                  <a:cubicBezTo>
                    <a:pt x="439" y="22"/>
                    <a:pt x="440" y="23"/>
                    <a:pt x="441" y="24"/>
                  </a:cubicBezTo>
                  <a:cubicBezTo>
                    <a:pt x="442" y="22"/>
                    <a:pt x="443" y="21"/>
                    <a:pt x="444" y="19"/>
                  </a:cubicBezTo>
                  <a:cubicBezTo>
                    <a:pt x="444" y="18"/>
                    <a:pt x="442" y="18"/>
                    <a:pt x="442" y="17"/>
                  </a:cubicBezTo>
                  <a:cubicBezTo>
                    <a:pt x="442" y="17"/>
                    <a:pt x="444" y="16"/>
                    <a:pt x="444" y="15"/>
                  </a:cubicBezTo>
                  <a:cubicBezTo>
                    <a:pt x="444" y="14"/>
                    <a:pt x="442" y="14"/>
                    <a:pt x="442" y="13"/>
                  </a:cubicBezTo>
                  <a:cubicBezTo>
                    <a:pt x="441" y="13"/>
                    <a:pt x="443" y="12"/>
                    <a:pt x="443" y="11"/>
                  </a:cubicBezTo>
                  <a:cubicBezTo>
                    <a:pt x="443" y="11"/>
                    <a:pt x="441" y="10"/>
                    <a:pt x="441" y="10"/>
                  </a:cubicBezTo>
                  <a:cubicBezTo>
                    <a:pt x="442" y="9"/>
                    <a:pt x="442" y="8"/>
                    <a:pt x="443" y="7"/>
                  </a:cubicBezTo>
                  <a:cubicBezTo>
                    <a:pt x="443" y="7"/>
                    <a:pt x="444" y="5"/>
                    <a:pt x="444" y="5"/>
                  </a:cubicBezTo>
                  <a:cubicBezTo>
                    <a:pt x="445" y="5"/>
                    <a:pt x="447" y="7"/>
                    <a:pt x="447" y="7"/>
                  </a:cubicBezTo>
                  <a:cubicBezTo>
                    <a:pt x="447" y="7"/>
                    <a:pt x="445" y="8"/>
                    <a:pt x="445" y="9"/>
                  </a:cubicBezTo>
                  <a:cubicBezTo>
                    <a:pt x="446" y="10"/>
                    <a:pt x="446" y="10"/>
                    <a:pt x="447" y="11"/>
                  </a:cubicBezTo>
                  <a:cubicBezTo>
                    <a:pt x="448" y="11"/>
                    <a:pt x="449" y="12"/>
                    <a:pt x="449" y="12"/>
                  </a:cubicBezTo>
                  <a:cubicBezTo>
                    <a:pt x="450" y="13"/>
                    <a:pt x="448" y="14"/>
                    <a:pt x="448" y="15"/>
                  </a:cubicBezTo>
                  <a:cubicBezTo>
                    <a:pt x="447" y="15"/>
                    <a:pt x="446" y="17"/>
                    <a:pt x="446" y="17"/>
                  </a:cubicBezTo>
                  <a:cubicBezTo>
                    <a:pt x="446" y="17"/>
                    <a:pt x="448" y="18"/>
                    <a:pt x="448" y="19"/>
                  </a:cubicBezTo>
                  <a:cubicBezTo>
                    <a:pt x="449" y="19"/>
                    <a:pt x="450" y="20"/>
                    <a:pt x="450" y="20"/>
                  </a:cubicBezTo>
                  <a:cubicBezTo>
                    <a:pt x="451" y="21"/>
                    <a:pt x="449" y="22"/>
                    <a:pt x="449" y="23"/>
                  </a:cubicBezTo>
                  <a:cubicBezTo>
                    <a:pt x="449" y="23"/>
                    <a:pt x="447" y="24"/>
                    <a:pt x="447" y="25"/>
                  </a:cubicBezTo>
                  <a:cubicBezTo>
                    <a:pt x="447" y="25"/>
                    <a:pt x="449" y="26"/>
                    <a:pt x="449" y="26"/>
                  </a:cubicBezTo>
                  <a:cubicBezTo>
                    <a:pt x="449" y="27"/>
                    <a:pt x="451" y="28"/>
                    <a:pt x="452" y="28"/>
                  </a:cubicBezTo>
                  <a:cubicBezTo>
                    <a:pt x="452" y="27"/>
                    <a:pt x="453" y="27"/>
                    <a:pt x="453" y="26"/>
                  </a:cubicBezTo>
                  <a:cubicBezTo>
                    <a:pt x="453" y="26"/>
                    <a:pt x="451" y="25"/>
                    <a:pt x="451" y="24"/>
                  </a:cubicBezTo>
                  <a:cubicBezTo>
                    <a:pt x="451" y="24"/>
                    <a:pt x="452" y="23"/>
                    <a:pt x="453" y="22"/>
                  </a:cubicBezTo>
                  <a:cubicBezTo>
                    <a:pt x="453" y="21"/>
                    <a:pt x="454" y="20"/>
                    <a:pt x="454" y="20"/>
                  </a:cubicBezTo>
                  <a:cubicBezTo>
                    <a:pt x="455" y="20"/>
                    <a:pt x="456" y="22"/>
                    <a:pt x="457" y="21"/>
                  </a:cubicBezTo>
                  <a:cubicBezTo>
                    <a:pt x="457" y="21"/>
                    <a:pt x="458" y="20"/>
                    <a:pt x="458" y="19"/>
                  </a:cubicBezTo>
                  <a:cubicBezTo>
                    <a:pt x="459" y="19"/>
                    <a:pt x="460" y="18"/>
                    <a:pt x="460" y="17"/>
                  </a:cubicBezTo>
                  <a:cubicBezTo>
                    <a:pt x="461" y="16"/>
                    <a:pt x="461" y="16"/>
                    <a:pt x="462" y="15"/>
                  </a:cubicBezTo>
                  <a:cubicBezTo>
                    <a:pt x="462" y="14"/>
                    <a:pt x="464" y="13"/>
                    <a:pt x="463" y="13"/>
                  </a:cubicBezTo>
                  <a:cubicBezTo>
                    <a:pt x="463" y="12"/>
                    <a:pt x="462" y="11"/>
                    <a:pt x="461" y="11"/>
                  </a:cubicBezTo>
                  <a:cubicBezTo>
                    <a:pt x="461" y="11"/>
                    <a:pt x="459" y="9"/>
                    <a:pt x="459" y="9"/>
                  </a:cubicBezTo>
                  <a:cubicBezTo>
                    <a:pt x="459" y="9"/>
                    <a:pt x="460" y="7"/>
                    <a:pt x="461" y="7"/>
                  </a:cubicBezTo>
                  <a:cubicBezTo>
                    <a:pt x="461" y="7"/>
                    <a:pt x="462" y="9"/>
                    <a:pt x="463" y="9"/>
                  </a:cubicBezTo>
                  <a:cubicBezTo>
                    <a:pt x="463" y="8"/>
                    <a:pt x="464" y="6"/>
                    <a:pt x="465" y="6"/>
                  </a:cubicBezTo>
                  <a:cubicBezTo>
                    <a:pt x="465" y="7"/>
                    <a:pt x="466" y="8"/>
                    <a:pt x="467" y="8"/>
                  </a:cubicBezTo>
                  <a:cubicBezTo>
                    <a:pt x="467" y="8"/>
                    <a:pt x="469" y="10"/>
                    <a:pt x="469" y="10"/>
                  </a:cubicBezTo>
                  <a:cubicBezTo>
                    <a:pt x="470" y="10"/>
                    <a:pt x="471" y="12"/>
                    <a:pt x="471" y="11"/>
                  </a:cubicBezTo>
                  <a:cubicBezTo>
                    <a:pt x="472" y="11"/>
                    <a:pt x="473" y="10"/>
                    <a:pt x="473" y="9"/>
                  </a:cubicBezTo>
                  <a:cubicBezTo>
                    <a:pt x="474" y="9"/>
                    <a:pt x="474" y="8"/>
                    <a:pt x="475" y="7"/>
                  </a:cubicBezTo>
                  <a:cubicBezTo>
                    <a:pt x="475" y="6"/>
                    <a:pt x="476" y="6"/>
                    <a:pt x="476" y="5"/>
                  </a:cubicBezTo>
                  <a:cubicBezTo>
                    <a:pt x="477" y="5"/>
                    <a:pt x="479" y="6"/>
                    <a:pt x="479" y="6"/>
                  </a:cubicBezTo>
                  <a:cubicBezTo>
                    <a:pt x="479" y="7"/>
                    <a:pt x="477" y="8"/>
                    <a:pt x="477" y="9"/>
                  </a:cubicBezTo>
                  <a:cubicBezTo>
                    <a:pt x="477" y="9"/>
                    <a:pt x="479" y="10"/>
                    <a:pt x="479" y="10"/>
                  </a:cubicBezTo>
                  <a:cubicBezTo>
                    <a:pt x="479" y="11"/>
                    <a:pt x="478" y="12"/>
                    <a:pt x="478" y="13"/>
                  </a:cubicBezTo>
                  <a:cubicBezTo>
                    <a:pt x="477" y="13"/>
                    <a:pt x="476" y="14"/>
                    <a:pt x="476" y="15"/>
                  </a:cubicBezTo>
                  <a:cubicBezTo>
                    <a:pt x="476" y="15"/>
                    <a:pt x="474" y="17"/>
                    <a:pt x="474" y="17"/>
                  </a:cubicBezTo>
                  <a:cubicBezTo>
                    <a:pt x="474" y="17"/>
                    <a:pt x="476" y="19"/>
                    <a:pt x="476" y="19"/>
                  </a:cubicBezTo>
                  <a:cubicBezTo>
                    <a:pt x="477" y="19"/>
                    <a:pt x="478" y="20"/>
                    <a:pt x="479" y="21"/>
                  </a:cubicBezTo>
                  <a:cubicBezTo>
                    <a:pt x="479" y="21"/>
                    <a:pt x="481" y="22"/>
                    <a:pt x="481" y="22"/>
                  </a:cubicBezTo>
                  <a:cubicBezTo>
                    <a:pt x="481" y="22"/>
                    <a:pt x="479" y="24"/>
                    <a:pt x="479" y="24"/>
                  </a:cubicBezTo>
                  <a:cubicBezTo>
                    <a:pt x="479" y="25"/>
                    <a:pt x="477" y="26"/>
                    <a:pt x="477" y="27"/>
                  </a:cubicBezTo>
                  <a:cubicBezTo>
                    <a:pt x="478" y="27"/>
                    <a:pt x="479" y="28"/>
                    <a:pt x="480" y="28"/>
                  </a:cubicBezTo>
                  <a:cubicBezTo>
                    <a:pt x="480" y="29"/>
                    <a:pt x="481" y="29"/>
                    <a:pt x="482" y="30"/>
                  </a:cubicBezTo>
                  <a:cubicBezTo>
                    <a:pt x="482" y="29"/>
                    <a:pt x="483" y="29"/>
                    <a:pt x="484" y="28"/>
                  </a:cubicBezTo>
                  <a:cubicBezTo>
                    <a:pt x="484" y="27"/>
                    <a:pt x="485" y="26"/>
                    <a:pt x="485" y="26"/>
                  </a:cubicBezTo>
                  <a:cubicBezTo>
                    <a:pt x="485" y="25"/>
                    <a:pt x="487" y="24"/>
                    <a:pt x="487" y="23"/>
                  </a:cubicBezTo>
                  <a:cubicBezTo>
                    <a:pt x="487" y="23"/>
                    <a:pt x="485" y="22"/>
                    <a:pt x="485" y="22"/>
                  </a:cubicBezTo>
                  <a:cubicBezTo>
                    <a:pt x="485" y="21"/>
                    <a:pt x="486" y="20"/>
                    <a:pt x="486" y="19"/>
                  </a:cubicBezTo>
                  <a:cubicBezTo>
                    <a:pt x="487" y="19"/>
                    <a:pt x="488" y="18"/>
                    <a:pt x="488" y="17"/>
                  </a:cubicBezTo>
                  <a:cubicBezTo>
                    <a:pt x="488" y="17"/>
                    <a:pt x="486" y="16"/>
                    <a:pt x="486" y="16"/>
                  </a:cubicBezTo>
                  <a:cubicBezTo>
                    <a:pt x="486" y="15"/>
                    <a:pt x="487" y="13"/>
                    <a:pt x="488" y="13"/>
                  </a:cubicBezTo>
                  <a:cubicBezTo>
                    <a:pt x="488" y="13"/>
                    <a:pt x="489" y="15"/>
                    <a:pt x="490" y="15"/>
                  </a:cubicBezTo>
                  <a:cubicBezTo>
                    <a:pt x="490" y="15"/>
                    <a:pt x="491" y="13"/>
                    <a:pt x="492" y="13"/>
                  </a:cubicBezTo>
                  <a:cubicBezTo>
                    <a:pt x="492" y="12"/>
                    <a:pt x="493" y="11"/>
                    <a:pt x="493" y="11"/>
                  </a:cubicBezTo>
                  <a:cubicBezTo>
                    <a:pt x="493" y="10"/>
                    <a:pt x="491" y="9"/>
                    <a:pt x="491" y="9"/>
                  </a:cubicBezTo>
                  <a:cubicBezTo>
                    <a:pt x="492" y="7"/>
                    <a:pt x="493" y="6"/>
                    <a:pt x="494" y="4"/>
                  </a:cubicBezTo>
                  <a:cubicBezTo>
                    <a:pt x="496" y="6"/>
                    <a:pt x="497" y="7"/>
                    <a:pt x="499" y="8"/>
                  </a:cubicBezTo>
                  <a:cubicBezTo>
                    <a:pt x="499" y="8"/>
                    <a:pt x="501" y="9"/>
                    <a:pt x="501" y="9"/>
                  </a:cubicBezTo>
                  <a:cubicBezTo>
                    <a:pt x="501" y="10"/>
                    <a:pt x="499" y="11"/>
                    <a:pt x="499" y="12"/>
                  </a:cubicBezTo>
                  <a:cubicBezTo>
                    <a:pt x="500" y="12"/>
                    <a:pt x="501" y="13"/>
                    <a:pt x="502" y="13"/>
                  </a:cubicBezTo>
                  <a:cubicBezTo>
                    <a:pt x="502" y="14"/>
                    <a:pt x="500" y="15"/>
                    <a:pt x="500" y="16"/>
                  </a:cubicBezTo>
                  <a:cubicBezTo>
                    <a:pt x="500" y="16"/>
                    <a:pt x="502" y="17"/>
                    <a:pt x="502" y="17"/>
                  </a:cubicBezTo>
                  <a:cubicBezTo>
                    <a:pt x="502" y="18"/>
                    <a:pt x="500" y="19"/>
                    <a:pt x="500" y="20"/>
                  </a:cubicBezTo>
                  <a:cubicBezTo>
                    <a:pt x="501" y="20"/>
                    <a:pt x="503" y="21"/>
                    <a:pt x="503" y="21"/>
                  </a:cubicBezTo>
                  <a:cubicBezTo>
                    <a:pt x="503" y="22"/>
                    <a:pt x="501" y="23"/>
                    <a:pt x="501" y="24"/>
                  </a:cubicBezTo>
                  <a:cubicBezTo>
                    <a:pt x="501" y="24"/>
                    <a:pt x="503" y="25"/>
                    <a:pt x="503" y="25"/>
                  </a:cubicBezTo>
                  <a:cubicBezTo>
                    <a:pt x="504" y="26"/>
                    <a:pt x="505" y="26"/>
                    <a:pt x="505" y="27"/>
                  </a:cubicBezTo>
                  <a:cubicBezTo>
                    <a:pt x="506" y="26"/>
                    <a:pt x="507" y="25"/>
                    <a:pt x="507" y="25"/>
                  </a:cubicBezTo>
                  <a:cubicBezTo>
                    <a:pt x="508" y="24"/>
                    <a:pt x="509" y="23"/>
                    <a:pt x="509" y="22"/>
                  </a:cubicBezTo>
                  <a:cubicBezTo>
                    <a:pt x="509" y="22"/>
                    <a:pt x="507" y="21"/>
                    <a:pt x="507" y="21"/>
                  </a:cubicBezTo>
                  <a:cubicBezTo>
                    <a:pt x="507" y="20"/>
                    <a:pt x="508" y="19"/>
                    <a:pt x="508" y="19"/>
                  </a:cubicBezTo>
                  <a:cubicBezTo>
                    <a:pt x="509" y="18"/>
                    <a:pt x="510" y="17"/>
                    <a:pt x="510" y="16"/>
                  </a:cubicBezTo>
                  <a:cubicBezTo>
                    <a:pt x="511" y="16"/>
                    <a:pt x="511" y="15"/>
                    <a:pt x="512" y="14"/>
                  </a:cubicBezTo>
                  <a:cubicBezTo>
                    <a:pt x="513" y="13"/>
                    <a:pt x="514" y="11"/>
                    <a:pt x="515" y="10"/>
                  </a:cubicBezTo>
                  <a:cubicBezTo>
                    <a:pt x="516" y="10"/>
                    <a:pt x="517" y="11"/>
                    <a:pt x="517" y="11"/>
                  </a:cubicBezTo>
                  <a:cubicBezTo>
                    <a:pt x="518" y="12"/>
                    <a:pt x="519" y="12"/>
                    <a:pt x="520" y="13"/>
                  </a:cubicBezTo>
                  <a:cubicBezTo>
                    <a:pt x="520" y="14"/>
                    <a:pt x="521" y="14"/>
                    <a:pt x="522" y="15"/>
                  </a:cubicBezTo>
                  <a:cubicBezTo>
                    <a:pt x="522" y="14"/>
                    <a:pt x="523" y="13"/>
                    <a:pt x="524" y="12"/>
                  </a:cubicBezTo>
                  <a:cubicBezTo>
                    <a:pt x="523" y="13"/>
                    <a:pt x="526" y="14"/>
                    <a:pt x="526" y="14"/>
                  </a:cubicBezTo>
                  <a:cubicBezTo>
                    <a:pt x="526" y="14"/>
                    <a:pt x="524" y="16"/>
                    <a:pt x="524" y="16"/>
                  </a:cubicBezTo>
                  <a:cubicBezTo>
                    <a:pt x="524" y="16"/>
                    <a:pt x="522" y="15"/>
                    <a:pt x="522" y="15"/>
                  </a:cubicBezTo>
                  <a:cubicBezTo>
                    <a:pt x="522" y="15"/>
                    <a:pt x="520" y="17"/>
                    <a:pt x="520" y="17"/>
                  </a:cubicBezTo>
                  <a:cubicBezTo>
                    <a:pt x="520" y="17"/>
                    <a:pt x="522" y="19"/>
                    <a:pt x="522" y="19"/>
                  </a:cubicBezTo>
                  <a:cubicBezTo>
                    <a:pt x="522" y="19"/>
                    <a:pt x="521" y="20"/>
                    <a:pt x="521" y="21"/>
                  </a:cubicBezTo>
                  <a:cubicBezTo>
                    <a:pt x="520" y="22"/>
                    <a:pt x="520" y="22"/>
                    <a:pt x="519" y="23"/>
                  </a:cubicBezTo>
                  <a:cubicBezTo>
                    <a:pt x="518" y="24"/>
                    <a:pt x="518" y="25"/>
                    <a:pt x="517" y="25"/>
                  </a:cubicBezTo>
                  <a:cubicBezTo>
                    <a:pt x="517" y="26"/>
                    <a:pt x="516" y="27"/>
                    <a:pt x="516" y="28"/>
                  </a:cubicBezTo>
                  <a:cubicBezTo>
                    <a:pt x="515" y="28"/>
                    <a:pt x="518" y="29"/>
                    <a:pt x="518" y="29"/>
                  </a:cubicBezTo>
                  <a:cubicBezTo>
                    <a:pt x="519" y="28"/>
                    <a:pt x="520" y="26"/>
                    <a:pt x="521" y="25"/>
                  </a:cubicBezTo>
                  <a:cubicBezTo>
                    <a:pt x="522" y="24"/>
                    <a:pt x="522" y="23"/>
                    <a:pt x="523" y="23"/>
                  </a:cubicBezTo>
                  <a:cubicBezTo>
                    <a:pt x="523" y="22"/>
                    <a:pt x="525" y="24"/>
                    <a:pt x="525" y="24"/>
                  </a:cubicBezTo>
                  <a:cubicBezTo>
                    <a:pt x="526" y="24"/>
                    <a:pt x="527" y="22"/>
                    <a:pt x="527" y="22"/>
                  </a:cubicBezTo>
                  <a:cubicBezTo>
                    <a:pt x="527" y="21"/>
                    <a:pt x="528" y="21"/>
                    <a:pt x="529" y="20"/>
                  </a:cubicBezTo>
                  <a:cubicBezTo>
                    <a:pt x="529" y="19"/>
                    <a:pt x="530" y="18"/>
                    <a:pt x="530" y="18"/>
                  </a:cubicBezTo>
                  <a:cubicBezTo>
                    <a:pt x="530" y="17"/>
                    <a:pt x="528" y="16"/>
                    <a:pt x="528" y="16"/>
                  </a:cubicBezTo>
                  <a:cubicBezTo>
                    <a:pt x="528" y="15"/>
                    <a:pt x="530" y="14"/>
                    <a:pt x="530" y="14"/>
                  </a:cubicBezTo>
                  <a:cubicBezTo>
                    <a:pt x="529" y="14"/>
                    <a:pt x="528" y="12"/>
                    <a:pt x="528" y="12"/>
                  </a:cubicBezTo>
                  <a:cubicBezTo>
                    <a:pt x="528" y="12"/>
                    <a:pt x="529" y="10"/>
                    <a:pt x="529" y="10"/>
                  </a:cubicBezTo>
                  <a:cubicBezTo>
                    <a:pt x="530" y="10"/>
                    <a:pt x="531" y="11"/>
                    <a:pt x="531" y="11"/>
                  </a:cubicBezTo>
                  <a:cubicBezTo>
                    <a:pt x="532" y="12"/>
                    <a:pt x="534" y="13"/>
                    <a:pt x="534" y="13"/>
                  </a:cubicBezTo>
                  <a:cubicBezTo>
                    <a:pt x="534" y="14"/>
                    <a:pt x="532" y="15"/>
                    <a:pt x="532" y="15"/>
                  </a:cubicBezTo>
                  <a:cubicBezTo>
                    <a:pt x="532" y="16"/>
                    <a:pt x="534" y="16"/>
                    <a:pt x="534" y="17"/>
                  </a:cubicBezTo>
                  <a:cubicBezTo>
                    <a:pt x="534" y="18"/>
                    <a:pt x="532" y="19"/>
                    <a:pt x="532" y="19"/>
                  </a:cubicBezTo>
                  <a:cubicBezTo>
                    <a:pt x="533" y="20"/>
                    <a:pt x="535" y="20"/>
                    <a:pt x="535" y="21"/>
                  </a:cubicBezTo>
                  <a:cubicBezTo>
                    <a:pt x="535" y="22"/>
                    <a:pt x="537" y="22"/>
                    <a:pt x="537" y="23"/>
                  </a:cubicBezTo>
                  <a:cubicBezTo>
                    <a:pt x="537" y="22"/>
                    <a:pt x="539" y="21"/>
                    <a:pt x="539" y="20"/>
                  </a:cubicBezTo>
                  <a:cubicBezTo>
                    <a:pt x="539" y="20"/>
                    <a:pt x="536" y="19"/>
                    <a:pt x="536" y="19"/>
                  </a:cubicBezTo>
                  <a:cubicBezTo>
                    <a:pt x="536" y="18"/>
                    <a:pt x="538" y="17"/>
                    <a:pt x="538" y="17"/>
                  </a:cubicBezTo>
                  <a:cubicBezTo>
                    <a:pt x="538" y="16"/>
                    <a:pt x="539" y="14"/>
                    <a:pt x="540" y="14"/>
                  </a:cubicBezTo>
                  <a:cubicBezTo>
                    <a:pt x="540" y="14"/>
                    <a:pt x="542" y="16"/>
                    <a:pt x="542" y="16"/>
                  </a:cubicBezTo>
                  <a:cubicBezTo>
                    <a:pt x="543" y="16"/>
                    <a:pt x="543" y="14"/>
                    <a:pt x="544" y="14"/>
                  </a:cubicBezTo>
                  <a:cubicBezTo>
                    <a:pt x="545" y="14"/>
                    <a:pt x="545" y="15"/>
                    <a:pt x="546" y="15"/>
                  </a:cubicBezTo>
                  <a:cubicBezTo>
                    <a:pt x="547" y="16"/>
                    <a:pt x="548" y="17"/>
                    <a:pt x="548" y="17"/>
                  </a:cubicBezTo>
                  <a:cubicBezTo>
                    <a:pt x="548" y="18"/>
                    <a:pt x="546" y="19"/>
                    <a:pt x="547" y="19"/>
                  </a:cubicBezTo>
                  <a:cubicBezTo>
                    <a:pt x="547" y="20"/>
                    <a:pt x="549" y="21"/>
                    <a:pt x="549" y="21"/>
                  </a:cubicBezTo>
                  <a:cubicBezTo>
                    <a:pt x="549" y="21"/>
                    <a:pt x="550" y="23"/>
                    <a:pt x="551" y="23"/>
                  </a:cubicBezTo>
                  <a:cubicBezTo>
                    <a:pt x="551" y="23"/>
                    <a:pt x="552" y="21"/>
                    <a:pt x="553" y="21"/>
                  </a:cubicBezTo>
                  <a:cubicBezTo>
                    <a:pt x="553" y="20"/>
                    <a:pt x="554" y="19"/>
                    <a:pt x="554" y="18"/>
                  </a:cubicBezTo>
                  <a:cubicBezTo>
                    <a:pt x="554" y="18"/>
                    <a:pt x="552" y="17"/>
                    <a:pt x="552" y="17"/>
                  </a:cubicBezTo>
                  <a:cubicBezTo>
                    <a:pt x="553" y="16"/>
                    <a:pt x="553" y="15"/>
                    <a:pt x="554" y="14"/>
                  </a:cubicBezTo>
                  <a:cubicBezTo>
                    <a:pt x="554" y="14"/>
                    <a:pt x="556" y="16"/>
                    <a:pt x="556" y="16"/>
                  </a:cubicBezTo>
                  <a:cubicBezTo>
                    <a:pt x="557" y="17"/>
                    <a:pt x="558" y="18"/>
                    <a:pt x="558" y="18"/>
                  </a:cubicBezTo>
                  <a:cubicBezTo>
                    <a:pt x="559" y="18"/>
                    <a:pt x="560" y="20"/>
                    <a:pt x="561" y="20"/>
                  </a:cubicBezTo>
                  <a:cubicBezTo>
                    <a:pt x="561" y="20"/>
                    <a:pt x="562" y="17"/>
                    <a:pt x="562" y="17"/>
                  </a:cubicBezTo>
                  <a:cubicBezTo>
                    <a:pt x="563" y="18"/>
                    <a:pt x="564" y="19"/>
                    <a:pt x="565" y="19"/>
                  </a:cubicBezTo>
                  <a:cubicBezTo>
                    <a:pt x="565" y="20"/>
                    <a:pt x="563" y="21"/>
                    <a:pt x="563" y="21"/>
                  </a:cubicBezTo>
                  <a:cubicBezTo>
                    <a:pt x="563" y="22"/>
                    <a:pt x="561" y="23"/>
                    <a:pt x="561" y="23"/>
                  </a:cubicBezTo>
                  <a:cubicBezTo>
                    <a:pt x="561" y="24"/>
                    <a:pt x="563" y="25"/>
                    <a:pt x="563" y="25"/>
                  </a:cubicBezTo>
                  <a:cubicBezTo>
                    <a:pt x="564" y="26"/>
                    <a:pt x="565" y="26"/>
                    <a:pt x="566" y="27"/>
                  </a:cubicBezTo>
                  <a:cubicBezTo>
                    <a:pt x="567" y="25"/>
                    <a:pt x="568" y="24"/>
                    <a:pt x="569" y="22"/>
                  </a:cubicBezTo>
                  <a:cubicBezTo>
                    <a:pt x="570" y="22"/>
                    <a:pt x="570" y="21"/>
                    <a:pt x="571" y="20"/>
                  </a:cubicBezTo>
                  <a:cubicBezTo>
                    <a:pt x="572" y="19"/>
                    <a:pt x="573" y="17"/>
                    <a:pt x="574" y="16"/>
                  </a:cubicBezTo>
                  <a:cubicBezTo>
                    <a:pt x="575" y="15"/>
                    <a:pt x="575" y="14"/>
                    <a:pt x="576" y="14"/>
                  </a:cubicBezTo>
                  <a:cubicBezTo>
                    <a:pt x="577" y="14"/>
                    <a:pt x="577" y="15"/>
                    <a:pt x="578" y="15"/>
                  </a:cubicBezTo>
                  <a:cubicBezTo>
                    <a:pt x="579" y="16"/>
                    <a:pt x="580" y="16"/>
                    <a:pt x="580" y="17"/>
                  </a:cubicBezTo>
                  <a:cubicBezTo>
                    <a:pt x="580" y="17"/>
                    <a:pt x="578" y="19"/>
                    <a:pt x="579" y="19"/>
                  </a:cubicBezTo>
                  <a:cubicBezTo>
                    <a:pt x="579" y="19"/>
                    <a:pt x="581" y="21"/>
                    <a:pt x="581" y="21"/>
                  </a:cubicBezTo>
                  <a:cubicBezTo>
                    <a:pt x="581" y="21"/>
                    <a:pt x="582" y="19"/>
                    <a:pt x="582" y="19"/>
                  </a:cubicBezTo>
                  <a:cubicBezTo>
                    <a:pt x="583" y="18"/>
                    <a:pt x="584" y="17"/>
                    <a:pt x="584" y="16"/>
                  </a:cubicBezTo>
                  <a:cubicBezTo>
                    <a:pt x="584" y="16"/>
                    <a:pt x="582" y="15"/>
                    <a:pt x="582" y="15"/>
                  </a:cubicBezTo>
                  <a:cubicBezTo>
                    <a:pt x="582" y="14"/>
                    <a:pt x="583" y="13"/>
                    <a:pt x="584" y="12"/>
                  </a:cubicBezTo>
                  <a:cubicBezTo>
                    <a:pt x="584" y="12"/>
                    <a:pt x="585" y="11"/>
                    <a:pt x="585" y="10"/>
                  </a:cubicBezTo>
                  <a:cubicBezTo>
                    <a:pt x="586" y="9"/>
                    <a:pt x="587" y="9"/>
                    <a:pt x="587" y="8"/>
                  </a:cubicBezTo>
                  <a:cubicBezTo>
                    <a:pt x="587" y="8"/>
                    <a:pt x="588" y="6"/>
                    <a:pt x="589" y="6"/>
                  </a:cubicBezTo>
                  <a:cubicBezTo>
                    <a:pt x="589" y="6"/>
                    <a:pt x="591" y="7"/>
                    <a:pt x="591" y="7"/>
                  </a:cubicBezTo>
                  <a:cubicBezTo>
                    <a:pt x="591" y="8"/>
                    <a:pt x="590" y="9"/>
                    <a:pt x="589" y="10"/>
                  </a:cubicBezTo>
                  <a:cubicBezTo>
                    <a:pt x="589" y="10"/>
                    <a:pt x="588" y="12"/>
                    <a:pt x="588" y="12"/>
                  </a:cubicBezTo>
                  <a:cubicBezTo>
                    <a:pt x="588" y="12"/>
                    <a:pt x="590" y="14"/>
                    <a:pt x="590" y="14"/>
                  </a:cubicBezTo>
                  <a:cubicBezTo>
                    <a:pt x="590" y="14"/>
                    <a:pt x="591" y="11"/>
                    <a:pt x="592" y="11"/>
                  </a:cubicBezTo>
                  <a:cubicBezTo>
                    <a:pt x="592" y="11"/>
                    <a:pt x="593" y="13"/>
                    <a:pt x="594" y="13"/>
                  </a:cubicBezTo>
                  <a:cubicBezTo>
                    <a:pt x="594" y="13"/>
                    <a:pt x="595" y="11"/>
                    <a:pt x="595" y="11"/>
                  </a:cubicBezTo>
                  <a:cubicBezTo>
                    <a:pt x="596" y="11"/>
                    <a:pt x="597" y="13"/>
                    <a:pt x="598" y="13"/>
                  </a:cubicBezTo>
                  <a:cubicBezTo>
                    <a:pt x="598" y="12"/>
                    <a:pt x="599" y="11"/>
                    <a:pt x="599" y="10"/>
                  </a:cubicBezTo>
                  <a:cubicBezTo>
                    <a:pt x="600" y="10"/>
                    <a:pt x="601" y="9"/>
                    <a:pt x="601" y="8"/>
                  </a:cubicBezTo>
                  <a:cubicBezTo>
                    <a:pt x="601" y="8"/>
                    <a:pt x="603" y="6"/>
                    <a:pt x="603" y="6"/>
                  </a:cubicBezTo>
                  <a:cubicBezTo>
                    <a:pt x="603" y="6"/>
                    <a:pt x="601" y="4"/>
                    <a:pt x="601" y="4"/>
                  </a:cubicBezTo>
                  <a:cubicBezTo>
                    <a:pt x="601" y="4"/>
                    <a:pt x="602" y="2"/>
                    <a:pt x="602" y="2"/>
                  </a:cubicBezTo>
                  <a:cubicBezTo>
                    <a:pt x="603" y="2"/>
                    <a:pt x="604" y="4"/>
                    <a:pt x="605" y="4"/>
                  </a:cubicBezTo>
                  <a:cubicBezTo>
                    <a:pt x="605" y="4"/>
                    <a:pt x="607" y="5"/>
                    <a:pt x="607" y="5"/>
                  </a:cubicBezTo>
                  <a:cubicBezTo>
                    <a:pt x="607" y="6"/>
                    <a:pt x="605" y="7"/>
                    <a:pt x="605" y="8"/>
                  </a:cubicBezTo>
                  <a:cubicBezTo>
                    <a:pt x="605" y="8"/>
                    <a:pt x="603" y="9"/>
                    <a:pt x="603" y="10"/>
                  </a:cubicBezTo>
                  <a:cubicBezTo>
                    <a:pt x="603" y="10"/>
                    <a:pt x="606" y="11"/>
                    <a:pt x="606" y="12"/>
                  </a:cubicBezTo>
                  <a:cubicBezTo>
                    <a:pt x="605" y="12"/>
                    <a:pt x="604" y="14"/>
                    <a:pt x="604" y="14"/>
                  </a:cubicBezTo>
                  <a:cubicBezTo>
                    <a:pt x="603" y="14"/>
                    <a:pt x="602" y="12"/>
                    <a:pt x="602" y="12"/>
                  </a:cubicBezTo>
                  <a:cubicBezTo>
                    <a:pt x="601" y="12"/>
                    <a:pt x="600" y="14"/>
                    <a:pt x="600" y="14"/>
                  </a:cubicBezTo>
                  <a:cubicBezTo>
                    <a:pt x="600" y="15"/>
                    <a:pt x="598" y="16"/>
                    <a:pt x="598" y="16"/>
                  </a:cubicBezTo>
                  <a:cubicBezTo>
                    <a:pt x="598" y="17"/>
                    <a:pt x="601" y="18"/>
                    <a:pt x="600" y="18"/>
                  </a:cubicBezTo>
                  <a:cubicBezTo>
                    <a:pt x="600" y="19"/>
                    <a:pt x="599" y="20"/>
                    <a:pt x="599" y="20"/>
                  </a:cubicBezTo>
                  <a:cubicBezTo>
                    <a:pt x="598" y="21"/>
                    <a:pt x="597" y="22"/>
                    <a:pt x="597" y="23"/>
                  </a:cubicBezTo>
                  <a:cubicBezTo>
                    <a:pt x="597" y="23"/>
                    <a:pt x="599" y="24"/>
                    <a:pt x="599" y="24"/>
                  </a:cubicBezTo>
                  <a:cubicBezTo>
                    <a:pt x="599" y="25"/>
                    <a:pt x="598" y="26"/>
                    <a:pt x="598" y="27"/>
                  </a:cubicBezTo>
                  <a:cubicBezTo>
                    <a:pt x="597" y="27"/>
                    <a:pt x="596" y="28"/>
                    <a:pt x="596" y="29"/>
                  </a:cubicBezTo>
                  <a:cubicBezTo>
                    <a:pt x="597" y="29"/>
                    <a:pt x="597" y="31"/>
                    <a:pt x="598" y="31"/>
                  </a:cubicBezTo>
                  <a:cubicBezTo>
                    <a:pt x="598" y="30"/>
                    <a:pt x="600" y="29"/>
                    <a:pt x="600" y="28"/>
                  </a:cubicBezTo>
                  <a:cubicBezTo>
                    <a:pt x="600" y="28"/>
                    <a:pt x="601" y="27"/>
                    <a:pt x="602" y="26"/>
                  </a:cubicBezTo>
                  <a:cubicBezTo>
                    <a:pt x="602" y="25"/>
                    <a:pt x="603" y="25"/>
                    <a:pt x="603" y="24"/>
                  </a:cubicBezTo>
                  <a:cubicBezTo>
                    <a:pt x="604" y="23"/>
                    <a:pt x="604" y="22"/>
                    <a:pt x="605" y="22"/>
                  </a:cubicBezTo>
                  <a:cubicBezTo>
                    <a:pt x="605" y="21"/>
                    <a:pt x="607" y="20"/>
                    <a:pt x="607" y="19"/>
                  </a:cubicBezTo>
                  <a:cubicBezTo>
                    <a:pt x="607" y="19"/>
                    <a:pt x="604" y="18"/>
                    <a:pt x="604" y="18"/>
                  </a:cubicBezTo>
                  <a:cubicBezTo>
                    <a:pt x="605" y="17"/>
                    <a:pt x="606" y="16"/>
                    <a:pt x="606" y="15"/>
                  </a:cubicBezTo>
                  <a:cubicBezTo>
                    <a:pt x="607" y="15"/>
                    <a:pt x="607" y="14"/>
                    <a:pt x="608" y="13"/>
                  </a:cubicBezTo>
                  <a:cubicBezTo>
                    <a:pt x="608" y="13"/>
                    <a:pt x="610" y="15"/>
                    <a:pt x="610" y="15"/>
                  </a:cubicBezTo>
                  <a:cubicBezTo>
                    <a:pt x="611" y="13"/>
                    <a:pt x="612" y="12"/>
                    <a:pt x="613" y="10"/>
                  </a:cubicBezTo>
                  <a:cubicBezTo>
                    <a:pt x="614" y="11"/>
                    <a:pt x="616" y="12"/>
                    <a:pt x="616" y="12"/>
                  </a:cubicBezTo>
                  <a:cubicBezTo>
                    <a:pt x="616" y="13"/>
                    <a:pt x="614" y="14"/>
                    <a:pt x="614" y="14"/>
                  </a:cubicBezTo>
                  <a:cubicBezTo>
                    <a:pt x="614" y="15"/>
                    <a:pt x="616" y="16"/>
                    <a:pt x="616" y="16"/>
                  </a:cubicBezTo>
                  <a:cubicBezTo>
                    <a:pt x="616" y="16"/>
                    <a:pt x="618" y="14"/>
                    <a:pt x="618" y="14"/>
                  </a:cubicBezTo>
                  <a:cubicBezTo>
                    <a:pt x="618" y="14"/>
                    <a:pt x="620" y="15"/>
                    <a:pt x="620" y="16"/>
                  </a:cubicBezTo>
                  <a:cubicBezTo>
                    <a:pt x="620" y="16"/>
                    <a:pt x="618" y="18"/>
                    <a:pt x="618" y="18"/>
                  </a:cubicBezTo>
                  <a:cubicBezTo>
                    <a:pt x="619" y="18"/>
                    <a:pt x="620" y="19"/>
                    <a:pt x="621" y="19"/>
                  </a:cubicBezTo>
                  <a:cubicBezTo>
                    <a:pt x="621" y="20"/>
                    <a:pt x="622" y="17"/>
                    <a:pt x="622" y="17"/>
                  </a:cubicBezTo>
                  <a:cubicBezTo>
                    <a:pt x="623" y="17"/>
                    <a:pt x="624" y="19"/>
                    <a:pt x="625" y="19"/>
                  </a:cubicBezTo>
                  <a:cubicBezTo>
                    <a:pt x="626" y="17"/>
                    <a:pt x="627" y="16"/>
                    <a:pt x="628" y="15"/>
                  </a:cubicBezTo>
                  <a:cubicBezTo>
                    <a:pt x="629" y="14"/>
                    <a:pt x="629" y="13"/>
                    <a:pt x="630" y="12"/>
                  </a:cubicBezTo>
                  <a:cubicBezTo>
                    <a:pt x="630" y="12"/>
                    <a:pt x="631" y="11"/>
                    <a:pt x="631" y="10"/>
                  </a:cubicBezTo>
                  <a:cubicBezTo>
                    <a:pt x="632" y="10"/>
                    <a:pt x="633" y="8"/>
                    <a:pt x="633" y="8"/>
                  </a:cubicBezTo>
                  <a:cubicBezTo>
                    <a:pt x="633" y="7"/>
                    <a:pt x="631" y="6"/>
                    <a:pt x="631" y="6"/>
                  </a:cubicBezTo>
                  <a:cubicBezTo>
                    <a:pt x="631" y="5"/>
                    <a:pt x="632" y="4"/>
                    <a:pt x="633" y="4"/>
                  </a:cubicBezTo>
                  <a:cubicBezTo>
                    <a:pt x="633" y="3"/>
                    <a:pt x="634" y="2"/>
                    <a:pt x="634" y="2"/>
                  </a:cubicBezTo>
                  <a:cubicBezTo>
                    <a:pt x="636" y="3"/>
                    <a:pt x="637" y="4"/>
                    <a:pt x="639" y="5"/>
                  </a:cubicBezTo>
                  <a:cubicBezTo>
                    <a:pt x="639" y="6"/>
                    <a:pt x="637" y="7"/>
                    <a:pt x="637" y="7"/>
                  </a:cubicBezTo>
                  <a:cubicBezTo>
                    <a:pt x="637" y="8"/>
                    <a:pt x="639" y="9"/>
                    <a:pt x="639" y="9"/>
                  </a:cubicBezTo>
                  <a:cubicBezTo>
                    <a:pt x="640" y="10"/>
                    <a:pt x="641" y="10"/>
                    <a:pt x="642" y="11"/>
                  </a:cubicBezTo>
                  <a:cubicBezTo>
                    <a:pt x="642" y="11"/>
                    <a:pt x="643" y="12"/>
                    <a:pt x="644" y="12"/>
                  </a:cubicBezTo>
                  <a:cubicBezTo>
                    <a:pt x="645" y="13"/>
                    <a:pt x="645" y="14"/>
                    <a:pt x="646" y="14"/>
                  </a:cubicBezTo>
                  <a:cubicBezTo>
                    <a:pt x="646" y="14"/>
                    <a:pt x="648" y="16"/>
                    <a:pt x="648" y="16"/>
                  </a:cubicBezTo>
                  <a:cubicBezTo>
                    <a:pt x="648" y="16"/>
                    <a:pt x="647" y="18"/>
                    <a:pt x="647" y="18"/>
                  </a:cubicBezTo>
                  <a:cubicBezTo>
                    <a:pt x="646" y="19"/>
                    <a:pt x="645" y="20"/>
                    <a:pt x="645" y="20"/>
                  </a:cubicBezTo>
                  <a:cubicBezTo>
                    <a:pt x="644" y="20"/>
                    <a:pt x="643" y="19"/>
                    <a:pt x="643" y="19"/>
                  </a:cubicBezTo>
                  <a:cubicBezTo>
                    <a:pt x="642" y="19"/>
                    <a:pt x="642" y="21"/>
                    <a:pt x="641" y="21"/>
                  </a:cubicBezTo>
                  <a:cubicBezTo>
                    <a:pt x="642" y="22"/>
                    <a:pt x="644" y="23"/>
                    <a:pt x="645" y="24"/>
                  </a:cubicBezTo>
                  <a:cubicBezTo>
                    <a:pt x="646" y="24"/>
                    <a:pt x="646" y="22"/>
                    <a:pt x="647" y="22"/>
                  </a:cubicBezTo>
                  <a:cubicBezTo>
                    <a:pt x="647" y="22"/>
                    <a:pt x="649" y="24"/>
                    <a:pt x="649" y="24"/>
                  </a:cubicBezTo>
                  <a:cubicBezTo>
                    <a:pt x="650" y="23"/>
                    <a:pt x="651" y="22"/>
                    <a:pt x="651" y="21"/>
                  </a:cubicBezTo>
                  <a:cubicBezTo>
                    <a:pt x="652" y="21"/>
                    <a:pt x="652" y="20"/>
                    <a:pt x="653" y="19"/>
                  </a:cubicBezTo>
                  <a:cubicBezTo>
                    <a:pt x="653" y="18"/>
                    <a:pt x="654" y="18"/>
                    <a:pt x="654" y="17"/>
                  </a:cubicBezTo>
                  <a:cubicBezTo>
                    <a:pt x="655" y="16"/>
                    <a:pt x="656" y="15"/>
                    <a:pt x="656" y="15"/>
                  </a:cubicBezTo>
                  <a:cubicBezTo>
                    <a:pt x="656" y="14"/>
                    <a:pt x="658" y="13"/>
                    <a:pt x="658" y="13"/>
                  </a:cubicBezTo>
                  <a:cubicBezTo>
                    <a:pt x="658" y="12"/>
                    <a:pt x="656" y="11"/>
                    <a:pt x="656" y="11"/>
                  </a:cubicBezTo>
                  <a:cubicBezTo>
                    <a:pt x="655" y="11"/>
                    <a:pt x="653" y="9"/>
                    <a:pt x="653" y="9"/>
                  </a:cubicBezTo>
                  <a:cubicBezTo>
                    <a:pt x="654" y="9"/>
                    <a:pt x="655" y="7"/>
                    <a:pt x="655" y="7"/>
                  </a:cubicBezTo>
                  <a:cubicBezTo>
                    <a:pt x="656" y="7"/>
                    <a:pt x="657" y="8"/>
                    <a:pt x="657" y="9"/>
                  </a:cubicBezTo>
                  <a:cubicBezTo>
                    <a:pt x="658" y="9"/>
                    <a:pt x="659" y="10"/>
                    <a:pt x="660" y="10"/>
                  </a:cubicBezTo>
                  <a:cubicBezTo>
                    <a:pt x="660" y="11"/>
                    <a:pt x="661" y="12"/>
                    <a:pt x="662" y="12"/>
                  </a:cubicBezTo>
                  <a:cubicBezTo>
                    <a:pt x="662" y="12"/>
                    <a:pt x="663" y="14"/>
                    <a:pt x="664" y="14"/>
                  </a:cubicBezTo>
                  <a:cubicBezTo>
                    <a:pt x="664" y="14"/>
                    <a:pt x="665" y="12"/>
                    <a:pt x="666" y="11"/>
                  </a:cubicBezTo>
                  <a:cubicBezTo>
                    <a:pt x="666" y="11"/>
                    <a:pt x="667" y="9"/>
                    <a:pt x="667" y="9"/>
                  </a:cubicBezTo>
                  <a:cubicBezTo>
                    <a:pt x="668" y="9"/>
                    <a:pt x="669" y="11"/>
                    <a:pt x="670" y="11"/>
                  </a:cubicBezTo>
                  <a:cubicBezTo>
                    <a:pt x="670" y="11"/>
                    <a:pt x="671" y="13"/>
                    <a:pt x="672" y="13"/>
                  </a:cubicBezTo>
                  <a:cubicBezTo>
                    <a:pt x="672" y="13"/>
                    <a:pt x="673" y="11"/>
                    <a:pt x="674" y="10"/>
                  </a:cubicBezTo>
                  <a:cubicBezTo>
                    <a:pt x="674" y="10"/>
                    <a:pt x="675" y="8"/>
                    <a:pt x="675" y="8"/>
                  </a:cubicBezTo>
                  <a:cubicBezTo>
                    <a:pt x="676" y="8"/>
                    <a:pt x="677" y="9"/>
                    <a:pt x="677" y="10"/>
                  </a:cubicBezTo>
                  <a:cubicBezTo>
                    <a:pt x="678" y="10"/>
                    <a:pt x="676" y="12"/>
                    <a:pt x="676" y="12"/>
                  </a:cubicBezTo>
                  <a:cubicBezTo>
                    <a:pt x="675" y="13"/>
                    <a:pt x="674" y="14"/>
                    <a:pt x="674" y="14"/>
                  </a:cubicBezTo>
                  <a:cubicBezTo>
                    <a:pt x="674" y="15"/>
                    <a:pt x="676" y="16"/>
                    <a:pt x="676" y="16"/>
                  </a:cubicBezTo>
                  <a:cubicBezTo>
                    <a:pt x="676" y="17"/>
                    <a:pt x="675" y="18"/>
                    <a:pt x="675" y="18"/>
                  </a:cubicBezTo>
                  <a:cubicBezTo>
                    <a:pt x="675" y="19"/>
                    <a:pt x="677" y="19"/>
                    <a:pt x="677" y="20"/>
                  </a:cubicBezTo>
                  <a:cubicBezTo>
                    <a:pt x="677" y="21"/>
                    <a:pt x="675" y="22"/>
                    <a:pt x="675" y="22"/>
                  </a:cubicBezTo>
                  <a:cubicBezTo>
                    <a:pt x="675" y="23"/>
                    <a:pt x="677" y="23"/>
                    <a:pt x="677" y="24"/>
                  </a:cubicBezTo>
                  <a:cubicBezTo>
                    <a:pt x="677" y="25"/>
                    <a:pt x="676" y="26"/>
                    <a:pt x="676" y="26"/>
                  </a:cubicBezTo>
                  <a:cubicBezTo>
                    <a:pt x="676" y="27"/>
                    <a:pt x="678" y="27"/>
                    <a:pt x="678" y="28"/>
                  </a:cubicBezTo>
                  <a:cubicBezTo>
                    <a:pt x="678" y="27"/>
                    <a:pt x="679" y="26"/>
                    <a:pt x="680" y="26"/>
                  </a:cubicBezTo>
                  <a:cubicBezTo>
                    <a:pt x="680" y="25"/>
                    <a:pt x="681" y="24"/>
                    <a:pt x="681" y="23"/>
                  </a:cubicBezTo>
                  <a:cubicBezTo>
                    <a:pt x="682" y="23"/>
                    <a:pt x="683" y="22"/>
                    <a:pt x="683" y="21"/>
                  </a:cubicBezTo>
                  <a:cubicBezTo>
                    <a:pt x="683" y="21"/>
                    <a:pt x="681" y="20"/>
                    <a:pt x="681" y="19"/>
                  </a:cubicBezTo>
                  <a:cubicBezTo>
                    <a:pt x="681" y="19"/>
                    <a:pt x="683" y="18"/>
                    <a:pt x="682" y="17"/>
                  </a:cubicBezTo>
                  <a:cubicBezTo>
                    <a:pt x="682" y="17"/>
                    <a:pt x="680" y="16"/>
                    <a:pt x="680" y="16"/>
                  </a:cubicBezTo>
                  <a:cubicBezTo>
                    <a:pt x="680" y="15"/>
                    <a:pt x="682" y="14"/>
                    <a:pt x="682" y="13"/>
                  </a:cubicBezTo>
                  <a:cubicBezTo>
                    <a:pt x="682" y="13"/>
                    <a:pt x="680" y="12"/>
                    <a:pt x="680" y="12"/>
                  </a:cubicBezTo>
                  <a:cubicBezTo>
                    <a:pt x="680" y="11"/>
                    <a:pt x="681" y="9"/>
                    <a:pt x="681" y="9"/>
                  </a:cubicBezTo>
                  <a:cubicBezTo>
                    <a:pt x="682" y="9"/>
                    <a:pt x="683" y="11"/>
                    <a:pt x="684" y="11"/>
                  </a:cubicBezTo>
                  <a:cubicBezTo>
                    <a:pt x="684" y="11"/>
                    <a:pt x="685" y="13"/>
                    <a:pt x="686" y="13"/>
                  </a:cubicBezTo>
                  <a:cubicBezTo>
                    <a:pt x="686" y="13"/>
                    <a:pt x="687" y="10"/>
                    <a:pt x="688" y="11"/>
                  </a:cubicBezTo>
                  <a:cubicBezTo>
                    <a:pt x="688" y="11"/>
                    <a:pt x="689" y="12"/>
                    <a:pt x="690" y="12"/>
                  </a:cubicBezTo>
                  <a:cubicBezTo>
                    <a:pt x="691" y="13"/>
                    <a:pt x="691" y="13"/>
                    <a:pt x="692" y="14"/>
                  </a:cubicBezTo>
                  <a:cubicBezTo>
                    <a:pt x="693" y="14"/>
                    <a:pt x="694" y="15"/>
                    <a:pt x="694" y="16"/>
                  </a:cubicBezTo>
                  <a:cubicBezTo>
                    <a:pt x="695" y="16"/>
                    <a:pt x="696" y="17"/>
                    <a:pt x="697" y="17"/>
                  </a:cubicBezTo>
                  <a:cubicBezTo>
                    <a:pt x="697" y="17"/>
                    <a:pt x="698" y="15"/>
                    <a:pt x="698" y="15"/>
                  </a:cubicBezTo>
                  <a:cubicBezTo>
                    <a:pt x="699" y="15"/>
                    <a:pt x="700" y="17"/>
                    <a:pt x="700" y="17"/>
                  </a:cubicBezTo>
                  <a:cubicBezTo>
                    <a:pt x="701" y="17"/>
                    <a:pt x="702" y="15"/>
                    <a:pt x="702" y="15"/>
                  </a:cubicBezTo>
                  <a:cubicBezTo>
                    <a:pt x="702" y="14"/>
                    <a:pt x="700" y="13"/>
                    <a:pt x="700" y="13"/>
                  </a:cubicBezTo>
                  <a:cubicBezTo>
                    <a:pt x="700" y="12"/>
                    <a:pt x="701" y="11"/>
                    <a:pt x="702" y="11"/>
                  </a:cubicBezTo>
                  <a:cubicBezTo>
                    <a:pt x="702" y="10"/>
                    <a:pt x="703" y="9"/>
                    <a:pt x="703" y="8"/>
                  </a:cubicBezTo>
                  <a:cubicBezTo>
                    <a:pt x="705" y="10"/>
                    <a:pt x="706" y="11"/>
                    <a:pt x="708" y="12"/>
                  </a:cubicBezTo>
                  <a:cubicBezTo>
                    <a:pt x="707" y="13"/>
                    <a:pt x="707" y="13"/>
                    <a:pt x="706" y="14"/>
                  </a:cubicBezTo>
                  <a:cubicBezTo>
                    <a:pt x="706" y="14"/>
                    <a:pt x="704" y="16"/>
                    <a:pt x="704" y="16"/>
                  </a:cubicBezTo>
                  <a:cubicBezTo>
                    <a:pt x="704" y="17"/>
                    <a:pt x="706" y="18"/>
                    <a:pt x="707" y="18"/>
                  </a:cubicBezTo>
                  <a:cubicBezTo>
                    <a:pt x="707" y="18"/>
                    <a:pt x="709" y="19"/>
                    <a:pt x="709" y="20"/>
                  </a:cubicBezTo>
                  <a:cubicBezTo>
                    <a:pt x="709" y="20"/>
                    <a:pt x="707" y="21"/>
                    <a:pt x="707" y="22"/>
                  </a:cubicBezTo>
                  <a:cubicBezTo>
                    <a:pt x="707" y="22"/>
                    <a:pt x="709" y="23"/>
                    <a:pt x="709" y="24"/>
                  </a:cubicBezTo>
                  <a:cubicBezTo>
                    <a:pt x="709" y="24"/>
                    <a:pt x="708" y="25"/>
                    <a:pt x="708" y="26"/>
                  </a:cubicBezTo>
                  <a:cubicBezTo>
                    <a:pt x="707" y="26"/>
                    <a:pt x="706" y="28"/>
                    <a:pt x="706" y="28"/>
                  </a:cubicBezTo>
                  <a:cubicBezTo>
                    <a:pt x="706" y="29"/>
                    <a:pt x="708" y="29"/>
                    <a:pt x="708" y="30"/>
                  </a:cubicBezTo>
                  <a:cubicBezTo>
                    <a:pt x="709" y="28"/>
                    <a:pt x="710" y="27"/>
                    <a:pt x="712" y="25"/>
                  </a:cubicBezTo>
                  <a:cubicBezTo>
                    <a:pt x="712" y="25"/>
                    <a:pt x="713" y="23"/>
                    <a:pt x="713" y="23"/>
                  </a:cubicBezTo>
                  <a:cubicBezTo>
                    <a:pt x="713" y="23"/>
                    <a:pt x="711" y="22"/>
                    <a:pt x="711" y="21"/>
                  </a:cubicBezTo>
                  <a:cubicBezTo>
                    <a:pt x="711" y="21"/>
                    <a:pt x="709" y="20"/>
                    <a:pt x="709" y="20"/>
                  </a:cubicBezTo>
                  <a:cubicBezTo>
                    <a:pt x="709" y="19"/>
                    <a:pt x="710" y="18"/>
                    <a:pt x="711" y="17"/>
                  </a:cubicBezTo>
                  <a:cubicBezTo>
                    <a:pt x="711" y="17"/>
                    <a:pt x="712" y="16"/>
                    <a:pt x="712" y="15"/>
                  </a:cubicBezTo>
                  <a:cubicBezTo>
                    <a:pt x="712" y="15"/>
                    <a:pt x="710" y="14"/>
                    <a:pt x="710" y="14"/>
                  </a:cubicBezTo>
                  <a:cubicBezTo>
                    <a:pt x="711" y="12"/>
                    <a:pt x="712" y="11"/>
                    <a:pt x="713" y="9"/>
                  </a:cubicBezTo>
                  <a:cubicBezTo>
                    <a:pt x="714" y="10"/>
                    <a:pt x="715" y="10"/>
                    <a:pt x="716" y="11"/>
                  </a:cubicBezTo>
                  <a:cubicBezTo>
                    <a:pt x="716" y="11"/>
                    <a:pt x="718" y="12"/>
                    <a:pt x="718" y="12"/>
                  </a:cubicBezTo>
                  <a:cubicBezTo>
                    <a:pt x="718" y="13"/>
                    <a:pt x="716" y="14"/>
                    <a:pt x="716" y="15"/>
                  </a:cubicBezTo>
                  <a:cubicBezTo>
                    <a:pt x="716" y="15"/>
                    <a:pt x="714" y="13"/>
                    <a:pt x="714" y="13"/>
                  </a:cubicBezTo>
                  <a:cubicBezTo>
                    <a:pt x="713" y="13"/>
                    <a:pt x="713" y="15"/>
                    <a:pt x="712" y="15"/>
                  </a:cubicBezTo>
                  <a:cubicBezTo>
                    <a:pt x="714" y="16"/>
                    <a:pt x="715" y="17"/>
                    <a:pt x="717" y="19"/>
                  </a:cubicBezTo>
                  <a:cubicBezTo>
                    <a:pt x="717" y="18"/>
                    <a:pt x="718" y="17"/>
                    <a:pt x="718" y="16"/>
                  </a:cubicBezTo>
                  <a:cubicBezTo>
                    <a:pt x="719" y="16"/>
                    <a:pt x="719" y="15"/>
                    <a:pt x="720" y="14"/>
                  </a:cubicBezTo>
                  <a:cubicBezTo>
                    <a:pt x="721" y="14"/>
                    <a:pt x="721" y="12"/>
                    <a:pt x="722" y="12"/>
                  </a:cubicBezTo>
                  <a:cubicBezTo>
                    <a:pt x="722" y="12"/>
                    <a:pt x="724" y="14"/>
                    <a:pt x="724" y="14"/>
                  </a:cubicBezTo>
                  <a:cubicBezTo>
                    <a:pt x="724" y="13"/>
                    <a:pt x="726" y="12"/>
                    <a:pt x="726" y="11"/>
                  </a:cubicBezTo>
                  <a:cubicBezTo>
                    <a:pt x="726" y="11"/>
                    <a:pt x="723" y="10"/>
                    <a:pt x="724" y="10"/>
                  </a:cubicBezTo>
                  <a:cubicBezTo>
                    <a:pt x="724" y="9"/>
                    <a:pt x="725" y="8"/>
                    <a:pt x="725" y="7"/>
                  </a:cubicBezTo>
                  <a:cubicBezTo>
                    <a:pt x="726" y="7"/>
                    <a:pt x="727" y="9"/>
                    <a:pt x="727" y="9"/>
                  </a:cubicBezTo>
                  <a:cubicBezTo>
                    <a:pt x="728" y="10"/>
                    <a:pt x="730" y="10"/>
                    <a:pt x="730" y="11"/>
                  </a:cubicBezTo>
                  <a:cubicBezTo>
                    <a:pt x="730" y="11"/>
                    <a:pt x="728" y="13"/>
                    <a:pt x="728" y="13"/>
                  </a:cubicBezTo>
                  <a:cubicBezTo>
                    <a:pt x="727" y="14"/>
                    <a:pt x="727" y="15"/>
                    <a:pt x="726" y="15"/>
                  </a:cubicBezTo>
                  <a:cubicBezTo>
                    <a:pt x="726" y="15"/>
                    <a:pt x="725" y="14"/>
                    <a:pt x="724" y="14"/>
                  </a:cubicBezTo>
                  <a:cubicBezTo>
                    <a:pt x="724" y="14"/>
                    <a:pt x="722" y="16"/>
                    <a:pt x="722" y="16"/>
                  </a:cubicBezTo>
                  <a:cubicBezTo>
                    <a:pt x="722" y="16"/>
                    <a:pt x="725" y="17"/>
                    <a:pt x="725" y="18"/>
                  </a:cubicBezTo>
                  <a:cubicBezTo>
                    <a:pt x="725" y="18"/>
                    <a:pt x="723" y="19"/>
                    <a:pt x="723" y="20"/>
                  </a:cubicBezTo>
                  <a:cubicBezTo>
                    <a:pt x="724" y="20"/>
                    <a:pt x="724" y="21"/>
                    <a:pt x="725" y="22"/>
                  </a:cubicBezTo>
                  <a:cubicBezTo>
                    <a:pt x="726" y="22"/>
                    <a:pt x="727" y="23"/>
                    <a:pt x="727" y="23"/>
                  </a:cubicBezTo>
                  <a:cubicBezTo>
                    <a:pt x="728" y="23"/>
                    <a:pt x="729" y="21"/>
                    <a:pt x="729" y="21"/>
                  </a:cubicBezTo>
                  <a:cubicBezTo>
                    <a:pt x="730" y="20"/>
                    <a:pt x="730" y="19"/>
                    <a:pt x="731" y="19"/>
                  </a:cubicBezTo>
                  <a:cubicBezTo>
                    <a:pt x="731" y="18"/>
                    <a:pt x="732" y="17"/>
                    <a:pt x="732" y="17"/>
                  </a:cubicBezTo>
                  <a:cubicBezTo>
                    <a:pt x="733" y="16"/>
                    <a:pt x="734" y="14"/>
                    <a:pt x="734" y="14"/>
                  </a:cubicBezTo>
                  <a:cubicBezTo>
                    <a:pt x="735" y="14"/>
                    <a:pt x="736" y="16"/>
                    <a:pt x="736" y="16"/>
                  </a:cubicBezTo>
                  <a:cubicBezTo>
                    <a:pt x="737" y="16"/>
                    <a:pt x="738" y="17"/>
                    <a:pt x="739" y="18"/>
                  </a:cubicBezTo>
                  <a:cubicBezTo>
                    <a:pt x="739" y="18"/>
                    <a:pt x="737" y="20"/>
                    <a:pt x="737" y="20"/>
                  </a:cubicBezTo>
                  <a:cubicBezTo>
                    <a:pt x="737" y="20"/>
                    <a:pt x="739" y="22"/>
                    <a:pt x="739" y="22"/>
                  </a:cubicBezTo>
                  <a:cubicBezTo>
                    <a:pt x="739" y="21"/>
                    <a:pt x="741" y="20"/>
                    <a:pt x="741" y="19"/>
                  </a:cubicBezTo>
                  <a:cubicBezTo>
                    <a:pt x="741" y="19"/>
                    <a:pt x="739" y="18"/>
                    <a:pt x="739" y="18"/>
                  </a:cubicBezTo>
                  <a:cubicBezTo>
                    <a:pt x="739" y="17"/>
                    <a:pt x="740" y="16"/>
                    <a:pt x="740" y="15"/>
                  </a:cubicBezTo>
                  <a:cubicBezTo>
                    <a:pt x="741" y="15"/>
                    <a:pt x="742" y="14"/>
                    <a:pt x="742" y="13"/>
                  </a:cubicBezTo>
                  <a:cubicBezTo>
                    <a:pt x="742" y="13"/>
                    <a:pt x="744" y="12"/>
                    <a:pt x="744" y="11"/>
                  </a:cubicBezTo>
                  <a:cubicBezTo>
                    <a:pt x="744" y="11"/>
                    <a:pt x="741" y="10"/>
                    <a:pt x="742" y="9"/>
                  </a:cubicBezTo>
                  <a:cubicBezTo>
                    <a:pt x="742" y="9"/>
                    <a:pt x="743" y="8"/>
                    <a:pt x="743" y="7"/>
                  </a:cubicBezTo>
                  <a:cubicBezTo>
                    <a:pt x="744" y="6"/>
                    <a:pt x="744" y="5"/>
                    <a:pt x="745" y="5"/>
                  </a:cubicBezTo>
                  <a:cubicBezTo>
                    <a:pt x="745" y="5"/>
                    <a:pt x="747" y="7"/>
                    <a:pt x="747" y="7"/>
                  </a:cubicBezTo>
                  <a:cubicBezTo>
                    <a:pt x="748" y="6"/>
                    <a:pt x="748" y="5"/>
                    <a:pt x="749" y="4"/>
                  </a:cubicBezTo>
                  <a:cubicBezTo>
                    <a:pt x="750" y="5"/>
                    <a:pt x="750" y="5"/>
                    <a:pt x="751" y="6"/>
                  </a:cubicBezTo>
                  <a:cubicBezTo>
                    <a:pt x="752" y="7"/>
                    <a:pt x="753" y="7"/>
                    <a:pt x="753" y="8"/>
                  </a:cubicBezTo>
                  <a:cubicBezTo>
                    <a:pt x="754" y="8"/>
                    <a:pt x="755" y="9"/>
                    <a:pt x="756" y="9"/>
                  </a:cubicBezTo>
                  <a:cubicBezTo>
                    <a:pt x="756" y="10"/>
                    <a:pt x="754" y="11"/>
                    <a:pt x="754" y="12"/>
                  </a:cubicBezTo>
                  <a:cubicBezTo>
                    <a:pt x="754" y="12"/>
                    <a:pt x="756" y="13"/>
                    <a:pt x="756" y="13"/>
                  </a:cubicBezTo>
                  <a:cubicBezTo>
                    <a:pt x="756" y="14"/>
                    <a:pt x="758" y="15"/>
                    <a:pt x="758" y="15"/>
                  </a:cubicBezTo>
                  <a:cubicBezTo>
                    <a:pt x="758" y="15"/>
                    <a:pt x="756" y="17"/>
                    <a:pt x="757" y="17"/>
                  </a:cubicBezTo>
                  <a:cubicBezTo>
                    <a:pt x="757" y="18"/>
                    <a:pt x="758" y="19"/>
                    <a:pt x="759" y="19"/>
                  </a:cubicBezTo>
                  <a:cubicBezTo>
                    <a:pt x="759" y="19"/>
                    <a:pt x="760" y="17"/>
                    <a:pt x="761" y="17"/>
                  </a:cubicBezTo>
                  <a:cubicBezTo>
                    <a:pt x="761" y="17"/>
                    <a:pt x="762" y="18"/>
                    <a:pt x="763" y="18"/>
                  </a:cubicBezTo>
                  <a:cubicBezTo>
                    <a:pt x="763" y="18"/>
                    <a:pt x="765" y="20"/>
                    <a:pt x="765" y="20"/>
                  </a:cubicBezTo>
                  <a:cubicBezTo>
                    <a:pt x="766" y="20"/>
                    <a:pt x="766" y="19"/>
                    <a:pt x="767" y="18"/>
                  </a:cubicBezTo>
                  <a:cubicBezTo>
                    <a:pt x="767" y="17"/>
                    <a:pt x="768" y="16"/>
                    <a:pt x="768" y="16"/>
                  </a:cubicBezTo>
                  <a:cubicBezTo>
                    <a:pt x="769" y="15"/>
                    <a:pt x="770" y="14"/>
                    <a:pt x="770" y="13"/>
                  </a:cubicBezTo>
                  <a:cubicBezTo>
                    <a:pt x="771" y="13"/>
                    <a:pt x="771" y="12"/>
                    <a:pt x="772" y="11"/>
                  </a:cubicBezTo>
                  <a:cubicBezTo>
                    <a:pt x="772" y="11"/>
                    <a:pt x="774" y="13"/>
                    <a:pt x="774" y="13"/>
                  </a:cubicBezTo>
                  <a:cubicBezTo>
                    <a:pt x="775" y="13"/>
                    <a:pt x="775" y="11"/>
                    <a:pt x="776" y="11"/>
                  </a:cubicBezTo>
                  <a:cubicBezTo>
                    <a:pt x="776" y="11"/>
                    <a:pt x="778" y="13"/>
                    <a:pt x="778" y="12"/>
                  </a:cubicBezTo>
                  <a:cubicBezTo>
                    <a:pt x="779" y="12"/>
                    <a:pt x="779" y="11"/>
                    <a:pt x="780" y="10"/>
                  </a:cubicBezTo>
                  <a:cubicBezTo>
                    <a:pt x="780" y="10"/>
                    <a:pt x="781" y="8"/>
                    <a:pt x="781" y="8"/>
                  </a:cubicBezTo>
                  <a:cubicBezTo>
                    <a:pt x="782" y="8"/>
                    <a:pt x="783" y="9"/>
                    <a:pt x="784" y="10"/>
                  </a:cubicBezTo>
                  <a:cubicBezTo>
                    <a:pt x="784" y="10"/>
                    <a:pt x="785" y="11"/>
                    <a:pt x="786" y="11"/>
                  </a:cubicBezTo>
                  <a:cubicBezTo>
                    <a:pt x="786" y="11"/>
                    <a:pt x="787" y="9"/>
                    <a:pt x="788" y="9"/>
                  </a:cubicBezTo>
                  <a:cubicBezTo>
                    <a:pt x="788" y="9"/>
                    <a:pt x="790" y="11"/>
                    <a:pt x="790" y="11"/>
                  </a:cubicBezTo>
                  <a:cubicBezTo>
                    <a:pt x="790" y="11"/>
                    <a:pt x="788" y="13"/>
                    <a:pt x="788" y="13"/>
                  </a:cubicBezTo>
                  <a:cubicBezTo>
                    <a:pt x="788" y="13"/>
                    <a:pt x="786" y="11"/>
                    <a:pt x="786" y="11"/>
                  </a:cubicBezTo>
                  <a:cubicBezTo>
                    <a:pt x="785" y="11"/>
                    <a:pt x="784" y="13"/>
                    <a:pt x="784" y="14"/>
                  </a:cubicBezTo>
                  <a:cubicBezTo>
                    <a:pt x="784" y="14"/>
                    <a:pt x="783" y="15"/>
                    <a:pt x="782" y="16"/>
                  </a:cubicBezTo>
                  <a:cubicBezTo>
                    <a:pt x="782" y="17"/>
                    <a:pt x="781" y="17"/>
                    <a:pt x="781" y="18"/>
                  </a:cubicBezTo>
                  <a:cubicBezTo>
                    <a:pt x="780" y="19"/>
                    <a:pt x="780" y="20"/>
                    <a:pt x="779" y="20"/>
                  </a:cubicBezTo>
                  <a:cubicBezTo>
                    <a:pt x="781" y="21"/>
                    <a:pt x="782" y="23"/>
                    <a:pt x="784" y="24"/>
                  </a:cubicBezTo>
                  <a:cubicBezTo>
                    <a:pt x="784" y="23"/>
                    <a:pt x="785" y="22"/>
                    <a:pt x="785" y="21"/>
                  </a:cubicBezTo>
                  <a:cubicBezTo>
                    <a:pt x="785" y="21"/>
                    <a:pt x="787" y="19"/>
                    <a:pt x="787" y="19"/>
                  </a:cubicBezTo>
                  <a:cubicBezTo>
                    <a:pt x="788" y="19"/>
                    <a:pt x="789" y="21"/>
                    <a:pt x="789" y="21"/>
                  </a:cubicBezTo>
                  <a:cubicBezTo>
                    <a:pt x="790" y="21"/>
                    <a:pt x="790" y="19"/>
                    <a:pt x="791" y="19"/>
                  </a:cubicBezTo>
                  <a:cubicBezTo>
                    <a:pt x="791" y="19"/>
                    <a:pt x="793" y="21"/>
                    <a:pt x="793" y="20"/>
                  </a:cubicBezTo>
                  <a:cubicBezTo>
                    <a:pt x="794" y="20"/>
                    <a:pt x="794" y="19"/>
                    <a:pt x="795" y="18"/>
                  </a:cubicBezTo>
                  <a:cubicBezTo>
                    <a:pt x="795" y="17"/>
                    <a:pt x="796" y="17"/>
                    <a:pt x="797" y="16"/>
                  </a:cubicBezTo>
                  <a:cubicBezTo>
                    <a:pt x="797" y="15"/>
                    <a:pt x="798" y="14"/>
                    <a:pt x="798" y="14"/>
                  </a:cubicBezTo>
                  <a:cubicBezTo>
                    <a:pt x="799" y="13"/>
                    <a:pt x="799" y="12"/>
                    <a:pt x="800" y="11"/>
                  </a:cubicBezTo>
                  <a:cubicBezTo>
                    <a:pt x="800" y="11"/>
                    <a:pt x="802" y="13"/>
                    <a:pt x="802" y="13"/>
                  </a:cubicBezTo>
                  <a:cubicBezTo>
                    <a:pt x="803" y="13"/>
                    <a:pt x="803" y="11"/>
                    <a:pt x="804" y="11"/>
                  </a:cubicBezTo>
                  <a:cubicBezTo>
                    <a:pt x="805" y="12"/>
                    <a:pt x="805" y="12"/>
                    <a:pt x="806" y="13"/>
                  </a:cubicBezTo>
                  <a:cubicBezTo>
                    <a:pt x="806" y="13"/>
                    <a:pt x="808" y="14"/>
                    <a:pt x="808" y="14"/>
                  </a:cubicBezTo>
                  <a:cubicBezTo>
                    <a:pt x="808" y="15"/>
                    <a:pt x="806" y="16"/>
                    <a:pt x="807" y="17"/>
                  </a:cubicBezTo>
                  <a:cubicBezTo>
                    <a:pt x="807" y="17"/>
                    <a:pt x="808" y="18"/>
                    <a:pt x="809" y="18"/>
                  </a:cubicBezTo>
                  <a:cubicBezTo>
                    <a:pt x="810" y="19"/>
                    <a:pt x="810" y="19"/>
                    <a:pt x="811" y="20"/>
                  </a:cubicBezTo>
                  <a:cubicBezTo>
                    <a:pt x="812" y="20"/>
                    <a:pt x="812" y="18"/>
                    <a:pt x="813" y="18"/>
                  </a:cubicBezTo>
                  <a:cubicBezTo>
                    <a:pt x="813" y="18"/>
                    <a:pt x="815" y="20"/>
                    <a:pt x="815" y="19"/>
                  </a:cubicBezTo>
                  <a:cubicBezTo>
                    <a:pt x="815" y="19"/>
                    <a:pt x="817" y="17"/>
                    <a:pt x="817" y="17"/>
                  </a:cubicBezTo>
                  <a:cubicBezTo>
                    <a:pt x="817" y="17"/>
                    <a:pt x="815" y="15"/>
                    <a:pt x="814" y="16"/>
                  </a:cubicBezTo>
                  <a:cubicBezTo>
                    <a:pt x="814" y="16"/>
                    <a:pt x="813" y="18"/>
                    <a:pt x="813" y="18"/>
                  </a:cubicBezTo>
                  <a:cubicBezTo>
                    <a:pt x="812" y="17"/>
                    <a:pt x="811" y="16"/>
                    <a:pt x="811" y="16"/>
                  </a:cubicBezTo>
                  <a:cubicBezTo>
                    <a:pt x="811" y="16"/>
                    <a:pt x="812" y="14"/>
                    <a:pt x="812" y="14"/>
                  </a:cubicBezTo>
                  <a:cubicBezTo>
                    <a:pt x="813" y="13"/>
                    <a:pt x="813" y="12"/>
                    <a:pt x="814" y="12"/>
                  </a:cubicBezTo>
                  <a:cubicBezTo>
                    <a:pt x="814" y="11"/>
                    <a:pt x="815" y="9"/>
                    <a:pt x="816" y="9"/>
                  </a:cubicBezTo>
                  <a:cubicBezTo>
                    <a:pt x="816" y="9"/>
                    <a:pt x="817" y="11"/>
                    <a:pt x="818" y="11"/>
                  </a:cubicBezTo>
                  <a:cubicBezTo>
                    <a:pt x="818" y="11"/>
                    <a:pt x="816" y="13"/>
                    <a:pt x="816" y="13"/>
                  </a:cubicBezTo>
                  <a:cubicBezTo>
                    <a:pt x="816" y="14"/>
                    <a:pt x="818" y="15"/>
                    <a:pt x="818" y="15"/>
                  </a:cubicBezTo>
                  <a:cubicBezTo>
                    <a:pt x="819" y="16"/>
                    <a:pt x="820" y="16"/>
                    <a:pt x="821" y="17"/>
                  </a:cubicBezTo>
                  <a:cubicBezTo>
                    <a:pt x="821" y="16"/>
                    <a:pt x="822" y="15"/>
                    <a:pt x="822" y="14"/>
                  </a:cubicBezTo>
                  <a:cubicBezTo>
                    <a:pt x="823" y="14"/>
                    <a:pt x="824" y="13"/>
                    <a:pt x="824" y="12"/>
                  </a:cubicBezTo>
                  <a:cubicBezTo>
                    <a:pt x="824" y="12"/>
                    <a:pt x="822" y="11"/>
                    <a:pt x="822" y="11"/>
                  </a:cubicBezTo>
                  <a:cubicBezTo>
                    <a:pt x="822" y="10"/>
                    <a:pt x="823" y="9"/>
                    <a:pt x="824" y="8"/>
                  </a:cubicBezTo>
                  <a:cubicBezTo>
                    <a:pt x="824" y="8"/>
                    <a:pt x="825" y="7"/>
                    <a:pt x="825" y="6"/>
                  </a:cubicBezTo>
                  <a:cubicBezTo>
                    <a:pt x="825" y="5"/>
                    <a:pt x="827" y="4"/>
                    <a:pt x="827" y="4"/>
                  </a:cubicBezTo>
                  <a:cubicBezTo>
                    <a:pt x="827" y="5"/>
                    <a:pt x="829" y="5"/>
                    <a:pt x="829" y="6"/>
                  </a:cubicBezTo>
                  <a:cubicBezTo>
                    <a:pt x="829" y="6"/>
                    <a:pt x="827" y="7"/>
                    <a:pt x="827" y="8"/>
                  </a:cubicBezTo>
                  <a:cubicBezTo>
                    <a:pt x="828" y="8"/>
                    <a:pt x="830" y="9"/>
                    <a:pt x="830" y="9"/>
                  </a:cubicBezTo>
                  <a:cubicBezTo>
                    <a:pt x="830" y="10"/>
                    <a:pt x="828" y="11"/>
                    <a:pt x="828" y="12"/>
                  </a:cubicBezTo>
                  <a:cubicBezTo>
                    <a:pt x="827" y="12"/>
                    <a:pt x="827" y="13"/>
                    <a:pt x="826" y="14"/>
                  </a:cubicBezTo>
                  <a:cubicBezTo>
                    <a:pt x="826" y="14"/>
                    <a:pt x="825" y="16"/>
                    <a:pt x="825" y="16"/>
                  </a:cubicBezTo>
                  <a:cubicBezTo>
                    <a:pt x="825" y="16"/>
                    <a:pt x="827" y="18"/>
                    <a:pt x="827" y="18"/>
                  </a:cubicBezTo>
                  <a:cubicBezTo>
                    <a:pt x="827" y="18"/>
                    <a:pt x="828" y="16"/>
                    <a:pt x="829" y="16"/>
                  </a:cubicBezTo>
                  <a:cubicBezTo>
                    <a:pt x="829" y="16"/>
                    <a:pt x="830" y="17"/>
                    <a:pt x="831" y="17"/>
                  </a:cubicBezTo>
                  <a:cubicBezTo>
                    <a:pt x="831" y="18"/>
                    <a:pt x="832" y="18"/>
                    <a:pt x="833" y="19"/>
                  </a:cubicBezTo>
                  <a:cubicBezTo>
                    <a:pt x="833" y="19"/>
                    <a:pt x="831" y="21"/>
                    <a:pt x="831" y="21"/>
                  </a:cubicBezTo>
                  <a:cubicBezTo>
                    <a:pt x="831" y="22"/>
                    <a:pt x="834" y="22"/>
                    <a:pt x="834" y="23"/>
                  </a:cubicBezTo>
                  <a:cubicBezTo>
                    <a:pt x="833" y="24"/>
                    <a:pt x="832" y="24"/>
                    <a:pt x="832" y="25"/>
                  </a:cubicBezTo>
                  <a:cubicBezTo>
                    <a:pt x="832" y="26"/>
                    <a:pt x="834" y="26"/>
                    <a:pt x="834" y="27"/>
                  </a:cubicBezTo>
                  <a:cubicBezTo>
                    <a:pt x="834" y="27"/>
                    <a:pt x="833" y="29"/>
                    <a:pt x="832" y="29"/>
                  </a:cubicBezTo>
                  <a:cubicBezTo>
                    <a:pt x="832" y="29"/>
                    <a:pt x="831" y="31"/>
                    <a:pt x="831" y="31"/>
                  </a:cubicBezTo>
                  <a:cubicBezTo>
                    <a:pt x="831" y="32"/>
                    <a:pt x="833" y="32"/>
                    <a:pt x="833" y="33"/>
                  </a:cubicBezTo>
                  <a:cubicBezTo>
                    <a:pt x="833" y="32"/>
                    <a:pt x="834" y="32"/>
                    <a:pt x="835" y="31"/>
                  </a:cubicBezTo>
                  <a:cubicBezTo>
                    <a:pt x="835" y="30"/>
                    <a:pt x="836" y="29"/>
                    <a:pt x="836" y="29"/>
                  </a:cubicBezTo>
                  <a:cubicBezTo>
                    <a:pt x="836" y="28"/>
                    <a:pt x="838" y="27"/>
                    <a:pt x="838" y="26"/>
                  </a:cubicBezTo>
                  <a:cubicBezTo>
                    <a:pt x="838" y="26"/>
                    <a:pt x="836" y="25"/>
                    <a:pt x="836" y="25"/>
                  </a:cubicBezTo>
                  <a:cubicBezTo>
                    <a:pt x="836" y="24"/>
                    <a:pt x="837" y="23"/>
                    <a:pt x="837" y="22"/>
                  </a:cubicBezTo>
                  <a:cubicBezTo>
                    <a:pt x="838" y="22"/>
                    <a:pt x="839" y="20"/>
                    <a:pt x="839" y="20"/>
                  </a:cubicBezTo>
                  <a:cubicBezTo>
                    <a:pt x="839" y="20"/>
                    <a:pt x="841" y="22"/>
                    <a:pt x="841" y="22"/>
                  </a:cubicBezTo>
                  <a:cubicBezTo>
                    <a:pt x="842" y="21"/>
                    <a:pt x="843" y="20"/>
                    <a:pt x="843" y="20"/>
                  </a:cubicBezTo>
                  <a:cubicBezTo>
                    <a:pt x="843" y="19"/>
                    <a:pt x="841" y="19"/>
                    <a:pt x="841" y="18"/>
                  </a:cubicBezTo>
                  <a:cubicBezTo>
                    <a:pt x="841" y="17"/>
                    <a:pt x="843" y="16"/>
                    <a:pt x="843" y="16"/>
                  </a:cubicBezTo>
                  <a:cubicBezTo>
                    <a:pt x="842" y="15"/>
                    <a:pt x="840" y="15"/>
                    <a:pt x="840" y="14"/>
                  </a:cubicBezTo>
                  <a:cubicBezTo>
                    <a:pt x="840" y="14"/>
                    <a:pt x="842" y="12"/>
                    <a:pt x="842" y="12"/>
                  </a:cubicBezTo>
                  <a:cubicBezTo>
                    <a:pt x="842" y="12"/>
                    <a:pt x="844" y="10"/>
                    <a:pt x="844" y="10"/>
                  </a:cubicBezTo>
                  <a:cubicBezTo>
                    <a:pt x="844" y="9"/>
                    <a:pt x="842" y="9"/>
                    <a:pt x="842" y="8"/>
                  </a:cubicBezTo>
                  <a:cubicBezTo>
                    <a:pt x="843" y="6"/>
                    <a:pt x="844" y="5"/>
                    <a:pt x="845" y="3"/>
                  </a:cubicBezTo>
                  <a:cubicBezTo>
                    <a:pt x="846" y="5"/>
                    <a:pt x="848" y="6"/>
                    <a:pt x="849" y="7"/>
                  </a:cubicBezTo>
                  <a:cubicBezTo>
                    <a:pt x="849" y="8"/>
                    <a:pt x="848" y="8"/>
                    <a:pt x="848" y="9"/>
                  </a:cubicBezTo>
                  <a:cubicBezTo>
                    <a:pt x="848" y="10"/>
                    <a:pt x="850" y="10"/>
                    <a:pt x="850" y="11"/>
                  </a:cubicBezTo>
                  <a:cubicBezTo>
                    <a:pt x="850" y="11"/>
                    <a:pt x="848" y="13"/>
                    <a:pt x="848" y="13"/>
                  </a:cubicBezTo>
                  <a:cubicBezTo>
                    <a:pt x="848" y="14"/>
                    <a:pt x="850" y="14"/>
                    <a:pt x="850" y="15"/>
                  </a:cubicBezTo>
                  <a:cubicBezTo>
                    <a:pt x="851" y="15"/>
                    <a:pt x="852" y="16"/>
                    <a:pt x="853" y="16"/>
                  </a:cubicBezTo>
                  <a:cubicBezTo>
                    <a:pt x="853" y="17"/>
                    <a:pt x="855" y="18"/>
                    <a:pt x="855" y="18"/>
                  </a:cubicBezTo>
                  <a:cubicBezTo>
                    <a:pt x="855" y="18"/>
                    <a:pt x="853" y="20"/>
                    <a:pt x="853" y="20"/>
                  </a:cubicBezTo>
                  <a:cubicBezTo>
                    <a:pt x="853" y="21"/>
                    <a:pt x="851" y="22"/>
                    <a:pt x="851" y="23"/>
                  </a:cubicBezTo>
                  <a:cubicBezTo>
                    <a:pt x="852" y="23"/>
                    <a:pt x="853" y="24"/>
                    <a:pt x="854" y="24"/>
                  </a:cubicBezTo>
                  <a:cubicBezTo>
                    <a:pt x="854" y="24"/>
                    <a:pt x="855" y="23"/>
                    <a:pt x="855" y="22"/>
                  </a:cubicBezTo>
                  <a:cubicBezTo>
                    <a:pt x="856" y="22"/>
                    <a:pt x="857" y="20"/>
                    <a:pt x="857" y="20"/>
                  </a:cubicBezTo>
                  <a:cubicBezTo>
                    <a:pt x="857" y="19"/>
                    <a:pt x="855" y="19"/>
                    <a:pt x="855" y="18"/>
                  </a:cubicBezTo>
                  <a:cubicBezTo>
                    <a:pt x="855" y="17"/>
                    <a:pt x="857" y="17"/>
                    <a:pt x="857" y="16"/>
                  </a:cubicBezTo>
                  <a:cubicBezTo>
                    <a:pt x="857" y="15"/>
                    <a:pt x="854" y="15"/>
                    <a:pt x="854" y="14"/>
                  </a:cubicBezTo>
                  <a:cubicBezTo>
                    <a:pt x="854" y="14"/>
                    <a:pt x="856" y="13"/>
                    <a:pt x="856" y="12"/>
                  </a:cubicBezTo>
                  <a:cubicBezTo>
                    <a:pt x="856" y="11"/>
                    <a:pt x="854" y="11"/>
                    <a:pt x="854" y="10"/>
                  </a:cubicBezTo>
                  <a:cubicBezTo>
                    <a:pt x="854" y="10"/>
                    <a:pt x="856" y="9"/>
                    <a:pt x="856" y="8"/>
                  </a:cubicBezTo>
                  <a:cubicBezTo>
                    <a:pt x="855" y="7"/>
                    <a:pt x="853" y="7"/>
                    <a:pt x="853" y="6"/>
                  </a:cubicBezTo>
                  <a:cubicBezTo>
                    <a:pt x="853" y="6"/>
                    <a:pt x="855" y="4"/>
                    <a:pt x="855" y="4"/>
                  </a:cubicBezTo>
                  <a:cubicBezTo>
                    <a:pt x="856" y="4"/>
                    <a:pt x="857" y="6"/>
                    <a:pt x="857" y="6"/>
                  </a:cubicBezTo>
                  <a:cubicBezTo>
                    <a:pt x="857" y="6"/>
                    <a:pt x="859" y="7"/>
                    <a:pt x="859" y="7"/>
                  </a:cubicBezTo>
                  <a:cubicBezTo>
                    <a:pt x="860" y="8"/>
                    <a:pt x="858" y="9"/>
                    <a:pt x="858" y="10"/>
                  </a:cubicBezTo>
                  <a:cubicBezTo>
                    <a:pt x="858" y="10"/>
                    <a:pt x="860" y="11"/>
                    <a:pt x="860" y="11"/>
                  </a:cubicBezTo>
                  <a:cubicBezTo>
                    <a:pt x="860" y="12"/>
                    <a:pt x="859" y="13"/>
                    <a:pt x="858" y="14"/>
                  </a:cubicBezTo>
                  <a:cubicBezTo>
                    <a:pt x="858" y="14"/>
                    <a:pt x="857" y="16"/>
                    <a:pt x="857" y="16"/>
                  </a:cubicBezTo>
                  <a:cubicBezTo>
                    <a:pt x="857" y="16"/>
                    <a:pt x="859" y="18"/>
                    <a:pt x="859" y="18"/>
                  </a:cubicBezTo>
                  <a:cubicBezTo>
                    <a:pt x="859" y="18"/>
                    <a:pt x="860" y="16"/>
                    <a:pt x="861" y="15"/>
                  </a:cubicBezTo>
                  <a:cubicBezTo>
                    <a:pt x="861" y="15"/>
                    <a:pt x="862" y="13"/>
                    <a:pt x="862" y="13"/>
                  </a:cubicBezTo>
                  <a:cubicBezTo>
                    <a:pt x="862" y="13"/>
                    <a:pt x="864" y="15"/>
                    <a:pt x="864" y="15"/>
                  </a:cubicBezTo>
                  <a:cubicBezTo>
                    <a:pt x="865" y="15"/>
                    <a:pt x="863" y="17"/>
                    <a:pt x="863" y="17"/>
                  </a:cubicBezTo>
                  <a:cubicBezTo>
                    <a:pt x="863" y="18"/>
                    <a:pt x="865" y="18"/>
                    <a:pt x="865" y="19"/>
                  </a:cubicBezTo>
                  <a:cubicBezTo>
                    <a:pt x="865" y="19"/>
                    <a:pt x="863" y="20"/>
                    <a:pt x="863" y="21"/>
                  </a:cubicBezTo>
                  <a:cubicBezTo>
                    <a:pt x="863" y="21"/>
                    <a:pt x="865" y="22"/>
                    <a:pt x="866" y="23"/>
                  </a:cubicBezTo>
                  <a:cubicBezTo>
                    <a:pt x="866" y="23"/>
                    <a:pt x="867" y="24"/>
                    <a:pt x="868" y="24"/>
                  </a:cubicBezTo>
                  <a:cubicBezTo>
                    <a:pt x="869" y="23"/>
                    <a:pt x="870" y="21"/>
                    <a:pt x="871" y="20"/>
                  </a:cubicBezTo>
                  <a:cubicBezTo>
                    <a:pt x="872" y="19"/>
                    <a:pt x="872" y="18"/>
                    <a:pt x="873" y="18"/>
                  </a:cubicBezTo>
                  <a:cubicBezTo>
                    <a:pt x="874" y="16"/>
                    <a:pt x="875" y="15"/>
                    <a:pt x="876" y="13"/>
                  </a:cubicBezTo>
                  <a:cubicBezTo>
                    <a:pt x="877" y="12"/>
                    <a:pt x="877" y="12"/>
                    <a:pt x="878" y="11"/>
                  </a:cubicBezTo>
                  <a:cubicBezTo>
                    <a:pt x="879" y="12"/>
                    <a:pt x="881" y="13"/>
                    <a:pt x="882" y="14"/>
                  </a:cubicBezTo>
                  <a:cubicBezTo>
                    <a:pt x="882" y="15"/>
                    <a:pt x="881" y="16"/>
                    <a:pt x="881" y="17"/>
                  </a:cubicBezTo>
                  <a:cubicBezTo>
                    <a:pt x="881" y="17"/>
                    <a:pt x="879" y="19"/>
                    <a:pt x="879" y="19"/>
                  </a:cubicBezTo>
                  <a:cubicBezTo>
                    <a:pt x="879" y="19"/>
                    <a:pt x="881" y="20"/>
                    <a:pt x="881" y="21"/>
                  </a:cubicBezTo>
                  <a:cubicBezTo>
                    <a:pt x="882" y="21"/>
                    <a:pt x="883" y="22"/>
                    <a:pt x="884" y="22"/>
                  </a:cubicBezTo>
                  <a:cubicBezTo>
                    <a:pt x="884" y="22"/>
                    <a:pt x="885" y="20"/>
                    <a:pt x="885" y="20"/>
                  </a:cubicBezTo>
                  <a:cubicBezTo>
                    <a:pt x="885" y="20"/>
                    <a:pt x="887" y="22"/>
                    <a:pt x="887" y="22"/>
                  </a:cubicBezTo>
                  <a:cubicBezTo>
                    <a:pt x="888" y="21"/>
                    <a:pt x="889" y="20"/>
                    <a:pt x="889" y="20"/>
                  </a:cubicBezTo>
                  <a:cubicBezTo>
                    <a:pt x="889" y="19"/>
                    <a:pt x="887" y="18"/>
                    <a:pt x="887" y="18"/>
                  </a:cubicBezTo>
                  <a:cubicBezTo>
                    <a:pt x="887" y="17"/>
                    <a:pt x="889" y="16"/>
                    <a:pt x="889" y="16"/>
                  </a:cubicBezTo>
                  <a:cubicBezTo>
                    <a:pt x="889" y="15"/>
                    <a:pt x="886" y="14"/>
                    <a:pt x="886" y="14"/>
                  </a:cubicBezTo>
                  <a:cubicBezTo>
                    <a:pt x="886" y="14"/>
                    <a:pt x="888" y="12"/>
                    <a:pt x="888" y="12"/>
                  </a:cubicBezTo>
                  <a:cubicBezTo>
                    <a:pt x="889" y="11"/>
                    <a:pt x="889" y="10"/>
                    <a:pt x="890" y="9"/>
                  </a:cubicBezTo>
                  <a:cubicBezTo>
                    <a:pt x="890" y="10"/>
                    <a:pt x="892" y="11"/>
                    <a:pt x="892" y="11"/>
                  </a:cubicBezTo>
                  <a:cubicBezTo>
                    <a:pt x="892" y="12"/>
                    <a:pt x="890" y="13"/>
                    <a:pt x="890" y="13"/>
                  </a:cubicBezTo>
                  <a:cubicBezTo>
                    <a:pt x="891" y="14"/>
                    <a:pt x="892" y="14"/>
                    <a:pt x="893" y="15"/>
                  </a:cubicBezTo>
                  <a:cubicBezTo>
                    <a:pt x="893" y="15"/>
                    <a:pt x="891" y="17"/>
                    <a:pt x="891" y="17"/>
                  </a:cubicBezTo>
                  <a:cubicBezTo>
                    <a:pt x="891" y="17"/>
                    <a:pt x="893" y="19"/>
                    <a:pt x="893" y="19"/>
                  </a:cubicBezTo>
                  <a:cubicBezTo>
                    <a:pt x="893" y="19"/>
                    <a:pt x="895" y="17"/>
                    <a:pt x="895" y="17"/>
                  </a:cubicBezTo>
                  <a:cubicBezTo>
                    <a:pt x="895" y="17"/>
                    <a:pt x="896" y="15"/>
                    <a:pt x="896" y="15"/>
                  </a:cubicBezTo>
                  <a:cubicBezTo>
                    <a:pt x="897" y="15"/>
                    <a:pt x="898" y="16"/>
                    <a:pt x="899" y="16"/>
                  </a:cubicBezTo>
                  <a:cubicBezTo>
                    <a:pt x="899" y="17"/>
                    <a:pt x="901" y="17"/>
                    <a:pt x="901" y="18"/>
                  </a:cubicBezTo>
                  <a:cubicBezTo>
                    <a:pt x="901" y="18"/>
                    <a:pt x="899" y="20"/>
                    <a:pt x="899" y="20"/>
                  </a:cubicBezTo>
                  <a:cubicBezTo>
                    <a:pt x="899" y="20"/>
                    <a:pt x="901" y="22"/>
                    <a:pt x="901" y="22"/>
                  </a:cubicBezTo>
                  <a:cubicBezTo>
                    <a:pt x="902" y="22"/>
                    <a:pt x="903" y="20"/>
                    <a:pt x="903" y="20"/>
                  </a:cubicBezTo>
                  <a:cubicBezTo>
                    <a:pt x="903" y="19"/>
                    <a:pt x="905" y="18"/>
                    <a:pt x="905" y="17"/>
                  </a:cubicBezTo>
                  <a:cubicBezTo>
                    <a:pt x="905" y="17"/>
                    <a:pt x="903" y="16"/>
                    <a:pt x="903" y="16"/>
                  </a:cubicBezTo>
                  <a:cubicBezTo>
                    <a:pt x="903" y="15"/>
                    <a:pt x="904" y="14"/>
                    <a:pt x="904" y="13"/>
                  </a:cubicBezTo>
                  <a:cubicBezTo>
                    <a:pt x="905" y="14"/>
                    <a:pt x="906" y="15"/>
                    <a:pt x="907" y="15"/>
                  </a:cubicBezTo>
                  <a:cubicBezTo>
                    <a:pt x="907" y="15"/>
                    <a:pt x="909" y="17"/>
                    <a:pt x="909" y="17"/>
                  </a:cubicBezTo>
                  <a:cubicBezTo>
                    <a:pt x="909" y="18"/>
                    <a:pt x="907" y="18"/>
                    <a:pt x="907" y="19"/>
                  </a:cubicBezTo>
                  <a:cubicBezTo>
                    <a:pt x="907" y="20"/>
                    <a:pt x="909" y="20"/>
                    <a:pt x="909" y="21"/>
                  </a:cubicBezTo>
                  <a:cubicBezTo>
                    <a:pt x="909" y="21"/>
                    <a:pt x="908" y="22"/>
                    <a:pt x="908" y="23"/>
                  </a:cubicBezTo>
                  <a:cubicBezTo>
                    <a:pt x="908" y="24"/>
                    <a:pt x="910" y="24"/>
                    <a:pt x="910" y="25"/>
                  </a:cubicBezTo>
                  <a:cubicBezTo>
                    <a:pt x="911" y="23"/>
                    <a:pt x="912" y="22"/>
                    <a:pt x="913" y="20"/>
                  </a:cubicBezTo>
                  <a:cubicBezTo>
                    <a:pt x="914" y="20"/>
                    <a:pt x="914" y="19"/>
                    <a:pt x="915" y="18"/>
                  </a:cubicBezTo>
                  <a:cubicBezTo>
                    <a:pt x="916" y="17"/>
                    <a:pt x="916" y="17"/>
                    <a:pt x="917" y="16"/>
                  </a:cubicBezTo>
                  <a:cubicBezTo>
                    <a:pt x="917" y="16"/>
                    <a:pt x="914" y="14"/>
                    <a:pt x="914" y="14"/>
                  </a:cubicBezTo>
                  <a:cubicBezTo>
                    <a:pt x="914" y="14"/>
                    <a:pt x="916" y="12"/>
                    <a:pt x="916" y="12"/>
                  </a:cubicBezTo>
                  <a:cubicBezTo>
                    <a:pt x="917" y="12"/>
                    <a:pt x="918" y="13"/>
                    <a:pt x="918" y="14"/>
                  </a:cubicBezTo>
                  <a:cubicBezTo>
                    <a:pt x="918" y="13"/>
                    <a:pt x="920" y="12"/>
                    <a:pt x="920" y="11"/>
                  </a:cubicBezTo>
                  <a:cubicBezTo>
                    <a:pt x="920" y="12"/>
                    <a:pt x="922" y="12"/>
                    <a:pt x="922" y="13"/>
                  </a:cubicBezTo>
                  <a:cubicBezTo>
                    <a:pt x="922" y="13"/>
                    <a:pt x="921" y="15"/>
                    <a:pt x="921" y="15"/>
                  </a:cubicBezTo>
                  <a:cubicBezTo>
                    <a:pt x="920" y="16"/>
                    <a:pt x="919" y="17"/>
                    <a:pt x="919" y="18"/>
                  </a:cubicBezTo>
                  <a:cubicBezTo>
                    <a:pt x="919" y="18"/>
                    <a:pt x="921" y="19"/>
                    <a:pt x="921" y="19"/>
                  </a:cubicBezTo>
                  <a:cubicBezTo>
                    <a:pt x="921" y="20"/>
                    <a:pt x="920" y="21"/>
                    <a:pt x="919" y="21"/>
                  </a:cubicBezTo>
                  <a:cubicBezTo>
                    <a:pt x="919" y="22"/>
                    <a:pt x="918" y="23"/>
                    <a:pt x="918" y="24"/>
                  </a:cubicBezTo>
                  <a:cubicBezTo>
                    <a:pt x="918" y="24"/>
                    <a:pt x="920" y="25"/>
                    <a:pt x="920" y="25"/>
                  </a:cubicBezTo>
                  <a:cubicBezTo>
                    <a:pt x="921" y="25"/>
                    <a:pt x="921" y="24"/>
                    <a:pt x="922" y="23"/>
                  </a:cubicBezTo>
                  <a:cubicBezTo>
                    <a:pt x="922" y="23"/>
                    <a:pt x="923" y="21"/>
                    <a:pt x="923" y="21"/>
                  </a:cubicBezTo>
                  <a:cubicBezTo>
                    <a:pt x="924" y="21"/>
                    <a:pt x="925" y="22"/>
                    <a:pt x="926" y="23"/>
                  </a:cubicBezTo>
                  <a:cubicBezTo>
                    <a:pt x="926" y="23"/>
                    <a:pt x="927" y="24"/>
                    <a:pt x="928" y="24"/>
                  </a:cubicBezTo>
                  <a:cubicBezTo>
                    <a:pt x="928" y="24"/>
                    <a:pt x="929" y="22"/>
                    <a:pt x="930" y="22"/>
                  </a:cubicBezTo>
                  <a:cubicBezTo>
                    <a:pt x="930" y="22"/>
                    <a:pt x="931" y="24"/>
                    <a:pt x="932" y="24"/>
                  </a:cubicBezTo>
                  <a:cubicBezTo>
                    <a:pt x="932" y="24"/>
                    <a:pt x="934" y="22"/>
                    <a:pt x="933" y="22"/>
                  </a:cubicBezTo>
                  <a:cubicBezTo>
                    <a:pt x="933" y="21"/>
                    <a:pt x="931" y="20"/>
                    <a:pt x="931" y="20"/>
                  </a:cubicBezTo>
                  <a:cubicBezTo>
                    <a:pt x="931" y="19"/>
                    <a:pt x="933" y="18"/>
                    <a:pt x="933" y="18"/>
                  </a:cubicBezTo>
                  <a:cubicBezTo>
                    <a:pt x="933" y="17"/>
                    <a:pt x="934" y="16"/>
                    <a:pt x="935" y="15"/>
                  </a:cubicBezTo>
                  <a:cubicBezTo>
                    <a:pt x="935" y="15"/>
                    <a:pt x="936" y="17"/>
                    <a:pt x="937" y="17"/>
                  </a:cubicBezTo>
                  <a:cubicBezTo>
                    <a:pt x="937" y="17"/>
                    <a:pt x="938" y="15"/>
                    <a:pt x="939" y="15"/>
                  </a:cubicBezTo>
                  <a:cubicBezTo>
                    <a:pt x="939" y="15"/>
                    <a:pt x="940" y="16"/>
                    <a:pt x="941" y="17"/>
                  </a:cubicBezTo>
                  <a:cubicBezTo>
                    <a:pt x="941" y="16"/>
                    <a:pt x="943" y="14"/>
                    <a:pt x="943" y="14"/>
                  </a:cubicBezTo>
                  <a:cubicBezTo>
                    <a:pt x="943" y="15"/>
                    <a:pt x="945" y="16"/>
                    <a:pt x="945" y="16"/>
                  </a:cubicBezTo>
                  <a:cubicBezTo>
                    <a:pt x="945" y="16"/>
                    <a:pt x="943" y="18"/>
                    <a:pt x="943" y="18"/>
                  </a:cubicBezTo>
                  <a:cubicBezTo>
                    <a:pt x="943" y="19"/>
                    <a:pt x="942" y="20"/>
                    <a:pt x="941" y="21"/>
                  </a:cubicBezTo>
                  <a:cubicBezTo>
                    <a:pt x="941" y="21"/>
                    <a:pt x="939" y="19"/>
                    <a:pt x="939" y="19"/>
                  </a:cubicBezTo>
                  <a:cubicBezTo>
                    <a:pt x="939" y="19"/>
                    <a:pt x="938" y="21"/>
                    <a:pt x="937" y="21"/>
                  </a:cubicBezTo>
                  <a:cubicBezTo>
                    <a:pt x="937" y="22"/>
                    <a:pt x="936" y="23"/>
                    <a:pt x="936" y="23"/>
                  </a:cubicBezTo>
                  <a:cubicBezTo>
                    <a:pt x="936" y="23"/>
                    <a:pt x="937" y="25"/>
                    <a:pt x="938" y="25"/>
                  </a:cubicBezTo>
                  <a:cubicBezTo>
                    <a:pt x="938" y="25"/>
                    <a:pt x="939" y="23"/>
                    <a:pt x="940" y="23"/>
                  </a:cubicBezTo>
                  <a:cubicBezTo>
                    <a:pt x="940" y="22"/>
                    <a:pt x="941" y="21"/>
                    <a:pt x="941" y="21"/>
                  </a:cubicBezTo>
                  <a:cubicBezTo>
                    <a:pt x="942" y="20"/>
                    <a:pt x="943" y="22"/>
                    <a:pt x="944" y="22"/>
                  </a:cubicBezTo>
                  <a:cubicBezTo>
                    <a:pt x="944" y="22"/>
                    <a:pt x="945" y="20"/>
                    <a:pt x="945" y="20"/>
                  </a:cubicBezTo>
                  <a:cubicBezTo>
                    <a:pt x="946" y="20"/>
                    <a:pt x="947" y="22"/>
                    <a:pt x="948" y="22"/>
                  </a:cubicBezTo>
                  <a:cubicBezTo>
                    <a:pt x="948" y="22"/>
                    <a:pt x="949" y="20"/>
                    <a:pt x="949" y="19"/>
                  </a:cubicBezTo>
                  <a:cubicBezTo>
                    <a:pt x="950" y="19"/>
                    <a:pt x="951" y="21"/>
                    <a:pt x="951" y="21"/>
                  </a:cubicBezTo>
                  <a:cubicBezTo>
                    <a:pt x="952" y="21"/>
                    <a:pt x="953" y="19"/>
                    <a:pt x="953" y="19"/>
                  </a:cubicBezTo>
                  <a:cubicBezTo>
                    <a:pt x="954" y="19"/>
                    <a:pt x="955" y="21"/>
                    <a:pt x="955" y="21"/>
                  </a:cubicBezTo>
                  <a:cubicBezTo>
                    <a:pt x="956" y="21"/>
                    <a:pt x="957" y="18"/>
                    <a:pt x="957" y="18"/>
                  </a:cubicBezTo>
                  <a:cubicBezTo>
                    <a:pt x="957" y="18"/>
                    <a:pt x="959" y="20"/>
                    <a:pt x="959" y="20"/>
                  </a:cubicBezTo>
                  <a:cubicBezTo>
                    <a:pt x="960" y="20"/>
                    <a:pt x="961" y="18"/>
                    <a:pt x="961" y="18"/>
                  </a:cubicBezTo>
                  <a:cubicBezTo>
                    <a:pt x="962" y="17"/>
                    <a:pt x="962" y="16"/>
                    <a:pt x="963" y="16"/>
                  </a:cubicBezTo>
                  <a:cubicBezTo>
                    <a:pt x="963" y="15"/>
                    <a:pt x="965" y="14"/>
                    <a:pt x="964" y="13"/>
                  </a:cubicBezTo>
                  <a:cubicBezTo>
                    <a:pt x="964" y="13"/>
                    <a:pt x="962" y="12"/>
                    <a:pt x="962" y="12"/>
                  </a:cubicBezTo>
                  <a:cubicBezTo>
                    <a:pt x="963" y="11"/>
                    <a:pt x="964" y="10"/>
                    <a:pt x="964" y="9"/>
                  </a:cubicBezTo>
                  <a:cubicBezTo>
                    <a:pt x="965" y="9"/>
                    <a:pt x="965" y="11"/>
                    <a:pt x="966" y="11"/>
                  </a:cubicBezTo>
                  <a:cubicBezTo>
                    <a:pt x="966" y="12"/>
                    <a:pt x="968" y="12"/>
                    <a:pt x="968" y="13"/>
                  </a:cubicBezTo>
                  <a:cubicBezTo>
                    <a:pt x="968" y="13"/>
                    <a:pt x="967" y="15"/>
                    <a:pt x="967" y="15"/>
                  </a:cubicBezTo>
                  <a:cubicBezTo>
                    <a:pt x="966" y="16"/>
                    <a:pt x="965" y="17"/>
                    <a:pt x="965" y="17"/>
                  </a:cubicBezTo>
                  <a:cubicBezTo>
                    <a:pt x="965" y="18"/>
                    <a:pt x="964" y="19"/>
                    <a:pt x="963" y="20"/>
                  </a:cubicBezTo>
                  <a:cubicBezTo>
                    <a:pt x="963" y="20"/>
                    <a:pt x="962" y="21"/>
                    <a:pt x="962" y="22"/>
                  </a:cubicBezTo>
                  <a:cubicBezTo>
                    <a:pt x="962" y="22"/>
                    <a:pt x="964" y="23"/>
                    <a:pt x="964" y="24"/>
                  </a:cubicBezTo>
                  <a:cubicBezTo>
                    <a:pt x="964" y="24"/>
                    <a:pt x="962" y="25"/>
                    <a:pt x="962" y="26"/>
                  </a:cubicBezTo>
                  <a:cubicBezTo>
                    <a:pt x="962" y="26"/>
                    <a:pt x="964" y="27"/>
                    <a:pt x="964" y="27"/>
                  </a:cubicBezTo>
                  <a:cubicBezTo>
                    <a:pt x="965" y="26"/>
                    <a:pt x="967" y="24"/>
                    <a:pt x="968" y="23"/>
                  </a:cubicBezTo>
                  <a:cubicBezTo>
                    <a:pt x="968" y="22"/>
                    <a:pt x="969" y="22"/>
                    <a:pt x="969" y="21"/>
                  </a:cubicBezTo>
                  <a:cubicBezTo>
                    <a:pt x="971" y="19"/>
                    <a:pt x="972" y="18"/>
                    <a:pt x="973" y="16"/>
                  </a:cubicBezTo>
                  <a:cubicBezTo>
                    <a:pt x="974" y="17"/>
                    <a:pt x="976" y="19"/>
                    <a:pt x="977" y="20"/>
                  </a:cubicBezTo>
                  <a:cubicBezTo>
                    <a:pt x="977" y="20"/>
                    <a:pt x="976" y="21"/>
                    <a:pt x="976" y="22"/>
                  </a:cubicBezTo>
                  <a:cubicBezTo>
                    <a:pt x="976" y="22"/>
                    <a:pt x="978" y="23"/>
                    <a:pt x="978" y="24"/>
                  </a:cubicBezTo>
                  <a:cubicBezTo>
                    <a:pt x="978" y="24"/>
                    <a:pt x="976" y="26"/>
                    <a:pt x="976" y="26"/>
                  </a:cubicBezTo>
                  <a:cubicBezTo>
                    <a:pt x="976" y="26"/>
                    <a:pt x="974" y="24"/>
                    <a:pt x="974" y="24"/>
                  </a:cubicBezTo>
                  <a:cubicBezTo>
                    <a:pt x="974" y="24"/>
                    <a:pt x="972" y="26"/>
                    <a:pt x="972" y="26"/>
                  </a:cubicBezTo>
                  <a:cubicBezTo>
                    <a:pt x="972" y="27"/>
                    <a:pt x="971" y="28"/>
                    <a:pt x="971" y="29"/>
                  </a:cubicBezTo>
                  <a:cubicBezTo>
                    <a:pt x="972" y="30"/>
                    <a:pt x="973" y="31"/>
                    <a:pt x="975" y="32"/>
                  </a:cubicBezTo>
                  <a:cubicBezTo>
                    <a:pt x="976" y="33"/>
                    <a:pt x="976" y="33"/>
                    <a:pt x="977" y="34"/>
                  </a:cubicBezTo>
                  <a:cubicBezTo>
                    <a:pt x="978" y="32"/>
                    <a:pt x="979" y="31"/>
                    <a:pt x="981" y="29"/>
                  </a:cubicBezTo>
                  <a:cubicBezTo>
                    <a:pt x="981" y="29"/>
                    <a:pt x="982" y="28"/>
                    <a:pt x="982" y="27"/>
                  </a:cubicBezTo>
                  <a:cubicBezTo>
                    <a:pt x="983" y="27"/>
                    <a:pt x="984" y="25"/>
                    <a:pt x="984" y="25"/>
                  </a:cubicBezTo>
                  <a:cubicBezTo>
                    <a:pt x="984" y="25"/>
                    <a:pt x="982" y="23"/>
                    <a:pt x="982" y="23"/>
                  </a:cubicBezTo>
                  <a:cubicBezTo>
                    <a:pt x="982" y="23"/>
                    <a:pt x="983" y="21"/>
                    <a:pt x="983" y="21"/>
                  </a:cubicBezTo>
                  <a:cubicBezTo>
                    <a:pt x="984" y="21"/>
                    <a:pt x="985" y="23"/>
                    <a:pt x="986" y="23"/>
                  </a:cubicBezTo>
                  <a:cubicBezTo>
                    <a:pt x="986" y="22"/>
                    <a:pt x="987" y="21"/>
                    <a:pt x="987" y="20"/>
                  </a:cubicBezTo>
                  <a:cubicBezTo>
                    <a:pt x="989" y="19"/>
                    <a:pt x="990" y="17"/>
                    <a:pt x="991" y="16"/>
                  </a:cubicBezTo>
                  <a:cubicBezTo>
                    <a:pt x="991" y="15"/>
                    <a:pt x="992" y="14"/>
                    <a:pt x="993" y="14"/>
                  </a:cubicBezTo>
                  <a:cubicBezTo>
                    <a:pt x="993" y="13"/>
                    <a:pt x="994" y="12"/>
                    <a:pt x="994" y="11"/>
                  </a:cubicBezTo>
                  <a:cubicBezTo>
                    <a:pt x="994" y="12"/>
                    <a:pt x="996" y="12"/>
                    <a:pt x="996" y="13"/>
                  </a:cubicBezTo>
                  <a:cubicBezTo>
                    <a:pt x="997" y="14"/>
                    <a:pt x="995" y="15"/>
                    <a:pt x="995" y="15"/>
                  </a:cubicBezTo>
                  <a:cubicBezTo>
                    <a:pt x="994" y="16"/>
                    <a:pt x="994" y="17"/>
                    <a:pt x="993" y="18"/>
                  </a:cubicBezTo>
                  <a:cubicBezTo>
                    <a:pt x="993" y="18"/>
                    <a:pt x="992" y="19"/>
                    <a:pt x="991" y="20"/>
                  </a:cubicBezTo>
                  <a:cubicBezTo>
                    <a:pt x="991" y="21"/>
                    <a:pt x="990" y="21"/>
                    <a:pt x="990" y="22"/>
                  </a:cubicBezTo>
                  <a:cubicBezTo>
                    <a:pt x="989" y="23"/>
                    <a:pt x="988" y="24"/>
                    <a:pt x="988" y="24"/>
                  </a:cubicBezTo>
                  <a:cubicBezTo>
                    <a:pt x="988" y="25"/>
                    <a:pt x="990" y="26"/>
                    <a:pt x="990" y="26"/>
                  </a:cubicBezTo>
                  <a:cubicBezTo>
                    <a:pt x="990" y="26"/>
                    <a:pt x="988" y="28"/>
                    <a:pt x="988" y="28"/>
                  </a:cubicBezTo>
                  <a:cubicBezTo>
                    <a:pt x="989" y="28"/>
                    <a:pt x="990" y="30"/>
                    <a:pt x="991" y="30"/>
                  </a:cubicBezTo>
                  <a:cubicBezTo>
                    <a:pt x="991" y="30"/>
                    <a:pt x="992" y="28"/>
                    <a:pt x="992" y="28"/>
                  </a:cubicBezTo>
                  <a:cubicBezTo>
                    <a:pt x="993" y="28"/>
                    <a:pt x="994" y="29"/>
                    <a:pt x="995" y="29"/>
                  </a:cubicBezTo>
                  <a:cubicBezTo>
                    <a:pt x="995" y="30"/>
                    <a:pt x="996" y="31"/>
                    <a:pt x="997" y="31"/>
                  </a:cubicBezTo>
                  <a:cubicBezTo>
                    <a:pt x="997" y="30"/>
                    <a:pt x="998" y="30"/>
                    <a:pt x="999" y="29"/>
                  </a:cubicBezTo>
                  <a:cubicBezTo>
                    <a:pt x="999" y="29"/>
                    <a:pt x="1000" y="27"/>
                    <a:pt x="1000" y="27"/>
                  </a:cubicBezTo>
                  <a:cubicBezTo>
                    <a:pt x="1000" y="26"/>
                    <a:pt x="998" y="25"/>
                    <a:pt x="998" y="25"/>
                  </a:cubicBezTo>
                  <a:cubicBezTo>
                    <a:pt x="997" y="24"/>
                    <a:pt x="997" y="24"/>
                    <a:pt x="996" y="23"/>
                  </a:cubicBezTo>
                  <a:cubicBezTo>
                    <a:pt x="997" y="22"/>
                    <a:pt x="998" y="20"/>
                    <a:pt x="999" y="19"/>
                  </a:cubicBezTo>
                  <a:cubicBezTo>
                    <a:pt x="1000" y="18"/>
                    <a:pt x="1000" y="17"/>
                    <a:pt x="1001" y="17"/>
                  </a:cubicBezTo>
                  <a:cubicBezTo>
                    <a:pt x="1001" y="16"/>
                    <a:pt x="1002" y="14"/>
                    <a:pt x="1003" y="14"/>
                  </a:cubicBezTo>
                  <a:cubicBezTo>
                    <a:pt x="1003" y="14"/>
                    <a:pt x="1005" y="16"/>
                    <a:pt x="1005" y="16"/>
                  </a:cubicBezTo>
                  <a:cubicBezTo>
                    <a:pt x="1005" y="16"/>
                    <a:pt x="1003" y="18"/>
                    <a:pt x="1003" y="18"/>
                  </a:cubicBezTo>
                  <a:cubicBezTo>
                    <a:pt x="1003" y="19"/>
                    <a:pt x="1002" y="20"/>
                    <a:pt x="1001" y="20"/>
                  </a:cubicBezTo>
                  <a:cubicBezTo>
                    <a:pt x="1001" y="21"/>
                    <a:pt x="1000" y="22"/>
                    <a:pt x="1000" y="23"/>
                  </a:cubicBezTo>
                  <a:cubicBezTo>
                    <a:pt x="1000" y="23"/>
                    <a:pt x="1002" y="24"/>
                    <a:pt x="1002" y="24"/>
                  </a:cubicBezTo>
                  <a:cubicBezTo>
                    <a:pt x="1002" y="25"/>
                    <a:pt x="1000" y="26"/>
                    <a:pt x="1000" y="27"/>
                  </a:cubicBezTo>
                  <a:cubicBezTo>
                    <a:pt x="1001" y="27"/>
                    <a:pt x="1002" y="28"/>
                    <a:pt x="1003" y="28"/>
                  </a:cubicBezTo>
                  <a:cubicBezTo>
                    <a:pt x="1003" y="29"/>
                    <a:pt x="1005" y="30"/>
                    <a:pt x="1005" y="30"/>
                  </a:cubicBezTo>
                  <a:cubicBezTo>
                    <a:pt x="1005" y="31"/>
                    <a:pt x="1003" y="32"/>
                    <a:pt x="1003" y="32"/>
                  </a:cubicBezTo>
                  <a:cubicBezTo>
                    <a:pt x="1003" y="33"/>
                    <a:pt x="1005" y="33"/>
                    <a:pt x="1005" y="34"/>
                  </a:cubicBezTo>
                  <a:cubicBezTo>
                    <a:pt x="1005" y="35"/>
                    <a:pt x="1003" y="36"/>
                    <a:pt x="1004" y="36"/>
                  </a:cubicBezTo>
                  <a:cubicBezTo>
                    <a:pt x="1004" y="37"/>
                    <a:pt x="1006" y="37"/>
                    <a:pt x="1006" y="38"/>
                  </a:cubicBezTo>
                  <a:cubicBezTo>
                    <a:pt x="1006" y="37"/>
                    <a:pt x="1007" y="36"/>
                    <a:pt x="1008" y="36"/>
                  </a:cubicBezTo>
                  <a:cubicBezTo>
                    <a:pt x="1008" y="35"/>
                    <a:pt x="1009" y="34"/>
                    <a:pt x="1009" y="33"/>
                  </a:cubicBezTo>
                  <a:cubicBezTo>
                    <a:pt x="1009" y="33"/>
                    <a:pt x="1007" y="32"/>
                    <a:pt x="1007" y="32"/>
                  </a:cubicBezTo>
                  <a:cubicBezTo>
                    <a:pt x="1007" y="31"/>
                    <a:pt x="1005" y="31"/>
                    <a:pt x="1005" y="30"/>
                  </a:cubicBezTo>
                  <a:cubicBezTo>
                    <a:pt x="1005" y="30"/>
                    <a:pt x="1006" y="28"/>
                    <a:pt x="1006" y="28"/>
                  </a:cubicBezTo>
                  <a:cubicBezTo>
                    <a:pt x="1007" y="27"/>
                    <a:pt x="1008" y="26"/>
                    <a:pt x="1008" y="26"/>
                  </a:cubicBezTo>
                  <a:cubicBezTo>
                    <a:pt x="1009" y="26"/>
                    <a:pt x="1010" y="27"/>
                    <a:pt x="1010" y="27"/>
                  </a:cubicBezTo>
                  <a:cubicBezTo>
                    <a:pt x="1011" y="28"/>
                    <a:pt x="1012" y="29"/>
                    <a:pt x="1013" y="29"/>
                  </a:cubicBezTo>
                  <a:cubicBezTo>
                    <a:pt x="1013" y="29"/>
                    <a:pt x="1014" y="31"/>
                    <a:pt x="1015" y="31"/>
                  </a:cubicBezTo>
                  <a:cubicBezTo>
                    <a:pt x="1015" y="31"/>
                    <a:pt x="1016" y="29"/>
                    <a:pt x="1017" y="28"/>
                  </a:cubicBezTo>
                  <a:cubicBezTo>
                    <a:pt x="1017" y="28"/>
                    <a:pt x="1018" y="27"/>
                    <a:pt x="1018" y="26"/>
                  </a:cubicBezTo>
                  <a:cubicBezTo>
                    <a:pt x="1019" y="26"/>
                    <a:pt x="1020" y="28"/>
                    <a:pt x="1021" y="28"/>
                  </a:cubicBezTo>
                  <a:cubicBezTo>
                    <a:pt x="1021" y="28"/>
                    <a:pt x="1022" y="26"/>
                    <a:pt x="1022" y="26"/>
                  </a:cubicBezTo>
                  <a:cubicBezTo>
                    <a:pt x="1022" y="26"/>
                    <a:pt x="1024" y="23"/>
                    <a:pt x="1024" y="23"/>
                  </a:cubicBezTo>
                  <a:cubicBezTo>
                    <a:pt x="1024" y="24"/>
                    <a:pt x="1026" y="25"/>
                    <a:pt x="1026" y="25"/>
                  </a:cubicBezTo>
                  <a:cubicBezTo>
                    <a:pt x="1026" y="26"/>
                    <a:pt x="1024" y="27"/>
                    <a:pt x="1024" y="27"/>
                  </a:cubicBezTo>
                  <a:cubicBezTo>
                    <a:pt x="1025" y="28"/>
                    <a:pt x="1027" y="28"/>
                    <a:pt x="1027" y="29"/>
                  </a:cubicBezTo>
                  <a:cubicBezTo>
                    <a:pt x="1027" y="30"/>
                    <a:pt x="1025" y="31"/>
                    <a:pt x="1025" y="31"/>
                  </a:cubicBezTo>
                  <a:cubicBezTo>
                    <a:pt x="1025" y="32"/>
                    <a:pt x="1027" y="32"/>
                    <a:pt x="1027" y="33"/>
                  </a:cubicBezTo>
                  <a:cubicBezTo>
                    <a:pt x="1028" y="32"/>
                    <a:pt x="1028" y="32"/>
                    <a:pt x="1029" y="31"/>
                  </a:cubicBezTo>
                  <a:cubicBezTo>
                    <a:pt x="1029" y="31"/>
                    <a:pt x="1030" y="29"/>
                    <a:pt x="1031" y="29"/>
                  </a:cubicBezTo>
                  <a:cubicBezTo>
                    <a:pt x="1031" y="29"/>
                    <a:pt x="1033" y="30"/>
                    <a:pt x="1033" y="30"/>
                  </a:cubicBezTo>
                  <a:cubicBezTo>
                    <a:pt x="1033" y="30"/>
                    <a:pt x="1034" y="29"/>
                    <a:pt x="1035" y="28"/>
                  </a:cubicBezTo>
                  <a:cubicBezTo>
                    <a:pt x="1035" y="27"/>
                    <a:pt x="1036" y="27"/>
                    <a:pt x="1036" y="26"/>
                  </a:cubicBezTo>
                  <a:cubicBezTo>
                    <a:pt x="1037" y="25"/>
                    <a:pt x="1037" y="24"/>
                    <a:pt x="1038" y="24"/>
                  </a:cubicBezTo>
                  <a:cubicBezTo>
                    <a:pt x="1038" y="23"/>
                    <a:pt x="1039" y="21"/>
                    <a:pt x="1040" y="21"/>
                  </a:cubicBezTo>
                  <a:cubicBezTo>
                    <a:pt x="1040" y="21"/>
                    <a:pt x="1041" y="23"/>
                    <a:pt x="1042" y="23"/>
                  </a:cubicBezTo>
                  <a:cubicBezTo>
                    <a:pt x="1042" y="24"/>
                    <a:pt x="1044" y="24"/>
                    <a:pt x="1044" y="25"/>
                  </a:cubicBezTo>
                  <a:cubicBezTo>
                    <a:pt x="1044" y="25"/>
                    <a:pt x="1043" y="27"/>
                    <a:pt x="1042" y="27"/>
                  </a:cubicBezTo>
                  <a:cubicBezTo>
                    <a:pt x="1042" y="28"/>
                    <a:pt x="1041" y="28"/>
                    <a:pt x="1041" y="29"/>
                  </a:cubicBezTo>
                  <a:cubicBezTo>
                    <a:pt x="1040" y="29"/>
                    <a:pt x="1039" y="27"/>
                    <a:pt x="1038" y="28"/>
                  </a:cubicBezTo>
                  <a:cubicBezTo>
                    <a:pt x="1038" y="28"/>
                    <a:pt x="1037" y="29"/>
                    <a:pt x="1037" y="30"/>
                  </a:cubicBezTo>
                  <a:cubicBezTo>
                    <a:pt x="1036" y="30"/>
                    <a:pt x="1035" y="32"/>
                    <a:pt x="1035" y="32"/>
                  </a:cubicBezTo>
                  <a:cubicBezTo>
                    <a:pt x="1035" y="33"/>
                    <a:pt x="1037" y="33"/>
                    <a:pt x="1037" y="34"/>
                  </a:cubicBezTo>
                  <a:cubicBezTo>
                    <a:pt x="1037" y="34"/>
                    <a:pt x="1036" y="36"/>
                    <a:pt x="1036" y="36"/>
                  </a:cubicBezTo>
                  <a:cubicBezTo>
                    <a:pt x="1035" y="37"/>
                    <a:pt x="1034" y="37"/>
                    <a:pt x="1034" y="38"/>
                  </a:cubicBezTo>
                  <a:cubicBezTo>
                    <a:pt x="1035" y="38"/>
                    <a:pt x="1035" y="40"/>
                    <a:pt x="1036" y="40"/>
                  </a:cubicBezTo>
                  <a:cubicBezTo>
                    <a:pt x="1036" y="40"/>
                    <a:pt x="1038" y="38"/>
                    <a:pt x="1038" y="38"/>
                  </a:cubicBezTo>
                  <a:cubicBezTo>
                    <a:pt x="1038" y="37"/>
                    <a:pt x="1039" y="35"/>
                    <a:pt x="1040" y="35"/>
                  </a:cubicBezTo>
                  <a:cubicBezTo>
                    <a:pt x="1040" y="35"/>
                    <a:pt x="1041" y="37"/>
                    <a:pt x="1042" y="37"/>
                  </a:cubicBezTo>
                  <a:cubicBezTo>
                    <a:pt x="1042" y="38"/>
                    <a:pt x="1043" y="39"/>
                    <a:pt x="1044" y="39"/>
                  </a:cubicBezTo>
                  <a:cubicBezTo>
                    <a:pt x="1044" y="39"/>
                    <a:pt x="1046" y="41"/>
                    <a:pt x="1046" y="41"/>
                  </a:cubicBezTo>
                  <a:cubicBezTo>
                    <a:pt x="1047" y="40"/>
                    <a:pt x="1048" y="39"/>
                    <a:pt x="1048" y="38"/>
                  </a:cubicBezTo>
                  <a:cubicBezTo>
                    <a:pt x="1049" y="38"/>
                    <a:pt x="1049" y="37"/>
                    <a:pt x="1050" y="36"/>
                  </a:cubicBezTo>
                  <a:cubicBezTo>
                    <a:pt x="1051" y="37"/>
                    <a:pt x="1053" y="38"/>
                    <a:pt x="1054" y="39"/>
                  </a:cubicBezTo>
                  <a:cubicBezTo>
                    <a:pt x="1053" y="41"/>
                    <a:pt x="1052" y="42"/>
                    <a:pt x="1051" y="44"/>
                  </a:cubicBezTo>
                  <a:cubicBezTo>
                    <a:pt x="1050" y="44"/>
                    <a:pt x="1050" y="46"/>
                    <a:pt x="1049" y="46"/>
                  </a:cubicBezTo>
                  <a:cubicBezTo>
                    <a:pt x="1048" y="46"/>
                    <a:pt x="1047" y="44"/>
                    <a:pt x="1047" y="44"/>
                  </a:cubicBezTo>
                  <a:cubicBezTo>
                    <a:pt x="1046" y="45"/>
                    <a:pt x="1046" y="47"/>
                    <a:pt x="1045" y="47"/>
                  </a:cubicBezTo>
                  <a:cubicBezTo>
                    <a:pt x="1044" y="47"/>
                    <a:pt x="1043" y="45"/>
                    <a:pt x="1043" y="45"/>
                  </a:cubicBezTo>
                  <a:cubicBezTo>
                    <a:pt x="1042" y="45"/>
                    <a:pt x="1042" y="47"/>
                    <a:pt x="1041" y="47"/>
                  </a:cubicBezTo>
                  <a:cubicBezTo>
                    <a:pt x="1041" y="48"/>
                    <a:pt x="1043" y="48"/>
                    <a:pt x="1043" y="49"/>
                  </a:cubicBezTo>
                  <a:cubicBezTo>
                    <a:pt x="1043" y="49"/>
                    <a:pt x="1041" y="51"/>
                    <a:pt x="1042" y="51"/>
                  </a:cubicBezTo>
                  <a:cubicBezTo>
                    <a:pt x="1042" y="51"/>
                    <a:pt x="1044" y="53"/>
                    <a:pt x="1044" y="53"/>
                  </a:cubicBezTo>
                  <a:cubicBezTo>
                    <a:pt x="1044" y="53"/>
                    <a:pt x="1045" y="51"/>
                    <a:pt x="1046" y="51"/>
                  </a:cubicBezTo>
                  <a:cubicBezTo>
                    <a:pt x="1046" y="51"/>
                    <a:pt x="1047" y="52"/>
                    <a:pt x="1048" y="52"/>
                  </a:cubicBezTo>
                  <a:cubicBezTo>
                    <a:pt x="1048" y="52"/>
                    <a:pt x="1049" y="50"/>
                    <a:pt x="1050" y="50"/>
                  </a:cubicBezTo>
                  <a:cubicBezTo>
                    <a:pt x="1050" y="50"/>
                    <a:pt x="1051" y="52"/>
                    <a:pt x="1052" y="52"/>
                  </a:cubicBezTo>
                  <a:cubicBezTo>
                    <a:pt x="1052" y="52"/>
                    <a:pt x="1053" y="50"/>
                    <a:pt x="1053" y="50"/>
                  </a:cubicBezTo>
                  <a:cubicBezTo>
                    <a:pt x="1054" y="49"/>
                    <a:pt x="1055" y="48"/>
                    <a:pt x="1055" y="47"/>
                  </a:cubicBezTo>
                  <a:cubicBezTo>
                    <a:pt x="1056" y="47"/>
                    <a:pt x="1057" y="46"/>
                    <a:pt x="1057" y="45"/>
                  </a:cubicBezTo>
                  <a:cubicBezTo>
                    <a:pt x="1057" y="45"/>
                    <a:pt x="1055" y="44"/>
                    <a:pt x="1055" y="43"/>
                  </a:cubicBezTo>
                  <a:cubicBezTo>
                    <a:pt x="1055" y="43"/>
                    <a:pt x="1056" y="42"/>
                    <a:pt x="1056" y="41"/>
                  </a:cubicBezTo>
                  <a:cubicBezTo>
                    <a:pt x="1056" y="41"/>
                    <a:pt x="1054" y="40"/>
                    <a:pt x="1054" y="39"/>
                  </a:cubicBezTo>
                  <a:cubicBezTo>
                    <a:pt x="1054" y="39"/>
                    <a:pt x="1056" y="38"/>
                    <a:pt x="1056" y="37"/>
                  </a:cubicBezTo>
                  <a:cubicBezTo>
                    <a:pt x="1056" y="36"/>
                    <a:pt x="1057" y="36"/>
                    <a:pt x="1058" y="35"/>
                  </a:cubicBezTo>
                  <a:cubicBezTo>
                    <a:pt x="1058" y="35"/>
                    <a:pt x="1060" y="37"/>
                    <a:pt x="1060" y="37"/>
                  </a:cubicBezTo>
                  <a:cubicBezTo>
                    <a:pt x="1060" y="37"/>
                    <a:pt x="1062" y="38"/>
                    <a:pt x="1062" y="38"/>
                  </a:cubicBezTo>
                  <a:cubicBezTo>
                    <a:pt x="1062" y="38"/>
                    <a:pt x="1064" y="36"/>
                    <a:pt x="1064" y="36"/>
                  </a:cubicBezTo>
                  <a:cubicBezTo>
                    <a:pt x="1064" y="36"/>
                    <a:pt x="1061" y="35"/>
                    <a:pt x="1061" y="34"/>
                  </a:cubicBezTo>
                  <a:cubicBezTo>
                    <a:pt x="1061" y="34"/>
                    <a:pt x="1063" y="33"/>
                    <a:pt x="1063" y="32"/>
                  </a:cubicBezTo>
                  <a:cubicBezTo>
                    <a:pt x="1064" y="31"/>
                    <a:pt x="1065" y="29"/>
                    <a:pt x="1067" y="28"/>
                  </a:cubicBezTo>
                  <a:cubicBezTo>
                    <a:pt x="1067" y="28"/>
                    <a:pt x="1069" y="29"/>
                    <a:pt x="1069" y="29"/>
                  </a:cubicBezTo>
                  <a:cubicBezTo>
                    <a:pt x="1069" y="30"/>
                    <a:pt x="1067" y="31"/>
                    <a:pt x="1067" y="32"/>
                  </a:cubicBezTo>
                  <a:cubicBezTo>
                    <a:pt x="1067" y="32"/>
                    <a:pt x="1069" y="33"/>
                    <a:pt x="1069" y="33"/>
                  </a:cubicBezTo>
                  <a:cubicBezTo>
                    <a:pt x="1069" y="34"/>
                    <a:pt x="1068" y="35"/>
                    <a:pt x="1068" y="36"/>
                  </a:cubicBezTo>
                  <a:cubicBezTo>
                    <a:pt x="1067" y="36"/>
                    <a:pt x="1066" y="37"/>
                    <a:pt x="1066" y="38"/>
                  </a:cubicBezTo>
                  <a:cubicBezTo>
                    <a:pt x="1065" y="39"/>
                    <a:pt x="1065" y="40"/>
                    <a:pt x="1064" y="40"/>
                  </a:cubicBezTo>
                  <a:cubicBezTo>
                    <a:pt x="1064" y="40"/>
                    <a:pt x="1063" y="42"/>
                    <a:pt x="1063" y="42"/>
                  </a:cubicBezTo>
                  <a:cubicBezTo>
                    <a:pt x="1062" y="42"/>
                    <a:pt x="1060" y="41"/>
                    <a:pt x="1060" y="41"/>
                  </a:cubicBezTo>
                  <a:cubicBezTo>
                    <a:pt x="1060" y="41"/>
                    <a:pt x="1058" y="42"/>
                    <a:pt x="1059" y="43"/>
                  </a:cubicBezTo>
                  <a:cubicBezTo>
                    <a:pt x="1059" y="43"/>
                    <a:pt x="1060" y="44"/>
                    <a:pt x="1061" y="45"/>
                  </a:cubicBezTo>
                  <a:cubicBezTo>
                    <a:pt x="1061" y="45"/>
                    <a:pt x="1063" y="46"/>
                    <a:pt x="1063" y="46"/>
                  </a:cubicBezTo>
                  <a:cubicBezTo>
                    <a:pt x="1063" y="47"/>
                    <a:pt x="1062" y="48"/>
                    <a:pt x="1061" y="49"/>
                  </a:cubicBezTo>
                  <a:cubicBezTo>
                    <a:pt x="1061" y="49"/>
                    <a:pt x="1060" y="50"/>
                    <a:pt x="1060" y="51"/>
                  </a:cubicBezTo>
                  <a:cubicBezTo>
                    <a:pt x="1059" y="51"/>
                    <a:pt x="1058" y="53"/>
                    <a:pt x="1058" y="53"/>
                  </a:cubicBezTo>
                  <a:cubicBezTo>
                    <a:pt x="1058" y="54"/>
                    <a:pt x="1056" y="55"/>
                    <a:pt x="1056" y="55"/>
                  </a:cubicBezTo>
                  <a:cubicBezTo>
                    <a:pt x="1056" y="55"/>
                    <a:pt x="1058" y="57"/>
                    <a:pt x="1058" y="57"/>
                  </a:cubicBezTo>
                  <a:cubicBezTo>
                    <a:pt x="1059" y="57"/>
                    <a:pt x="1060" y="55"/>
                    <a:pt x="1060" y="55"/>
                  </a:cubicBezTo>
                  <a:cubicBezTo>
                    <a:pt x="1061" y="55"/>
                    <a:pt x="1062" y="56"/>
                    <a:pt x="1062" y="56"/>
                  </a:cubicBezTo>
                  <a:cubicBezTo>
                    <a:pt x="1063" y="57"/>
                    <a:pt x="1065" y="58"/>
                    <a:pt x="1065" y="58"/>
                  </a:cubicBezTo>
                  <a:cubicBezTo>
                    <a:pt x="1065" y="59"/>
                    <a:pt x="1063" y="60"/>
                    <a:pt x="1063" y="60"/>
                  </a:cubicBezTo>
                  <a:cubicBezTo>
                    <a:pt x="1062" y="62"/>
                    <a:pt x="1061" y="63"/>
                    <a:pt x="1060" y="65"/>
                  </a:cubicBezTo>
                  <a:cubicBezTo>
                    <a:pt x="1058" y="64"/>
                    <a:pt x="1057" y="63"/>
                    <a:pt x="1055" y="61"/>
                  </a:cubicBezTo>
                  <a:cubicBezTo>
                    <a:pt x="1055" y="61"/>
                    <a:pt x="1057" y="60"/>
                    <a:pt x="1057" y="59"/>
                  </a:cubicBezTo>
                  <a:cubicBezTo>
                    <a:pt x="1057" y="59"/>
                    <a:pt x="1054" y="58"/>
                    <a:pt x="1055" y="57"/>
                  </a:cubicBezTo>
                  <a:cubicBezTo>
                    <a:pt x="1055" y="57"/>
                    <a:pt x="1056" y="56"/>
                    <a:pt x="1056" y="55"/>
                  </a:cubicBezTo>
                  <a:cubicBezTo>
                    <a:pt x="1056" y="55"/>
                    <a:pt x="1055" y="54"/>
                    <a:pt x="1054" y="53"/>
                  </a:cubicBezTo>
                  <a:cubicBezTo>
                    <a:pt x="1053" y="53"/>
                    <a:pt x="1052" y="52"/>
                    <a:pt x="1052" y="52"/>
                  </a:cubicBezTo>
                  <a:cubicBezTo>
                    <a:pt x="1051" y="53"/>
                    <a:pt x="1049" y="55"/>
                    <a:pt x="1048" y="56"/>
                  </a:cubicBezTo>
                  <a:cubicBezTo>
                    <a:pt x="1049" y="57"/>
                    <a:pt x="1050" y="57"/>
                    <a:pt x="1051" y="58"/>
                  </a:cubicBezTo>
                  <a:cubicBezTo>
                    <a:pt x="1051" y="58"/>
                    <a:pt x="1053" y="59"/>
                    <a:pt x="1053" y="60"/>
                  </a:cubicBezTo>
                  <a:cubicBezTo>
                    <a:pt x="1053" y="60"/>
                    <a:pt x="1051" y="62"/>
                    <a:pt x="1051" y="62"/>
                  </a:cubicBezTo>
                  <a:cubicBezTo>
                    <a:pt x="1051" y="62"/>
                    <a:pt x="1049" y="64"/>
                    <a:pt x="1049" y="64"/>
                  </a:cubicBezTo>
                  <a:cubicBezTo>
                    <a:pt x="1049" y="64"/>
                    <a:pt x="1051" y="66"/>
                    <a:pt x="1052" y="66"/>
                  </a:cubicBezTo>
                  <a:cubicBezTo>
                    <a:pt x="1052" y="66"/>
                    <a:pt x="1054" y="67"/>
                    <a:pt x="1054" y="68"/>
                  </a:cubicBezTo>
                  <a:cubicBezTo>
                    <a:pt x="1054" y="68"/>
                    <a:pt x="1052" y="70"/>
                    <a:pt x="1052" y="70"/>
                  </a:cubicBezTo>
                  <a:cubicBezTo>
                    <a:pt x="1052" y="70"/>
                    <a:pt x="1050" y="68"/>
                    <a:pt x="1050" y="68"/>
                  </a:cubicBezTo>
                  <a:cubicBezTo>
                    <a:pt x="1049" y="68"/>
                    <a:pt x="1049" y="70"/>
                    <a:pt x="1048" y="70"/>
                  </a:cubicBezTo>
                  <a:cubicBezTo>
                    <a:pt x="1048" y="71"/>
                    <a:pt x="1047" y="72"/>
                    <a:pt x="1047" y="73"/>
                  </a:cubicBezTo>
                  <a:cubicBezTo>
                    <a:pt x="1047" y="73"/>
                    <a:pt x="1048" y="74"/>
                    <a:pt x="1049" y="74"/>
                  </a:cubicBezTo>
                  <a:cubicBezTo>
                    <a:pt x="1049" y="74"/>
                    <a:pt x="1047" y="76"/>
                    <a:pt x="1047" y="76"/>
                  </a:cubicBezTo>
                  <a:cubicBezTo>
                    <a:pt x="1047" y="76"/>
                    <a:pt x="1045" y="75"/>
                    <a:pt x="1045" y="75"/>
                  </a:cubicBezTo>
                  <a:cubicBezTo>
                    <a:pt x="1045" y="74"/>
                    <a:pt x="1047" y="73"/>
                    <a:pt x="1047" y="73"/>
                  </a:cubicBezTo>
                  <a:cubicBezTo>
                    <a:pt x="1046" y="72"/>
                    <a:pt x="1044" y="71"/>
                    <a:pt x="1044" y="71"/>
                  </a:cubicBezTo>
                  <a:cubicBezTo>
                    <a:pt x="1044" y="70"/>
                    <a:pt x="1046" y="69"/>
                    <a:pt x="1046" y="69"/>
                  </a:cubicBezTo>
                  <a:cubicBezTo>
                    <a:pt x="1046" y="68"/>
                    <a:pt x="1044" y="68"/>
                    <a:pt x="1044" y="67"/>
                  </a:cubicBezTo>
                  <a:cubicBezTo>
                    <a:pt x="1044" y="66"/>
                    <a:pt x="1046" y="65"/>
                    <a:pt x="1045" y="65"/>
                  </a:cubicBezTo>
                  <a:cubicBezTo>
                    <a:pt x="1045" y="64"/>
                    <a:pt x="1043" y="64"/>
                    <a:pt x="1043" y="63"/>
                  </a:cubicBezTo>
                  <a:cubicBezTo>
                    <a:pt x="1043" y="62"/>
                    <a:pt x="1045" y="61"/>
                    <a:pt x="1045" y="61"/>
                  </a:cubicBezTo>
                  <a:cubicBezTo>
                    <a:pt x="1045" y="60"/>
                    <a:pt x="1043" y="60"/>
                    <a:pt x="1043" y="59"/>
                  </a:cubicBezTo>
                  <a:cubicBezTo>
                    <a:pt x="1042" y="61"/>
                    <a:pt x="1040" y="62"/>
                    <a:pt x="1039" y="63"/>
                  </a:cubicBezTo>
                  <a:cubicBezTo>
                    <a:pt x="1039" y="64"/>
                    <a:pt x="1038" y="65"/>
                    <a:pt x="1038" y="66"/>
                  </a:cubicBezTo>
                  <a:cubicBezTo>
                    <a:pt x="1037" y="66"/>
                    <a:pt x="1036" y="68"/>
                    <a:pt x="1036" y="68"/>
                  </a:cubicBezTo>
                  <a:cubicBezTo>
                    <a:pt x="1036" y="68"/>
                    <a:pt x="1034" y="66"/>
                    <a:pt x="1034" y="66"/>
                  </a:cubicBezTo>
                  <a:cubicBezTo>
                    <a:pt x="1033" y="67"/>
                    <a:pt x="1032" y="68"/>
                    <a:pt x="1032" y="68"/>
                  </a:cubicBezTo>
                  <a:cubicBezTo>
                    <a:pt x="1032" y="69"/>
                    <a:pt x="1034" y="70"/>
                    <a:pt x="1034" y="70"/>
                  </a:cubicBezTo>
                  <a:cubicBezTo>
                    <a:pt x="1034" y="71"/>
                    <a:pt x="1033" y="72"/>
                    <a:pt x="1032" y="72"/>
                  </a:cubicBezTo>
                  <a:cubicBezTo>
                    <a:pt x="1032" y="73"/>
                    <a:pt x="1031" y="74"/>
                    <a:pt x="1031" y="75"/>
                  </a:cubicBezTo>
                  <a:cubicBezTo>
                    <a:pt x="1030" y="75"/>
                    <a:pt x="1030" y="76"/>
                    <a:pt x="1029" y="77"/>
                  </a:cubicBezTo>
                  <a:cubicBezTo>
                    <a:pt x="1028" y="76"/>
                    <a:pt x="1026" y="75"/>
                    <a:pt x="1025" y="73"/>
                  </a:cubicBezTo>
                  <a:cubicBezTo>
                    <a:pt x="1025" y="73"/>
                    <a:pt x="1026" y="72"/>
                    <a:pt x="1026" y="71"/>
                  </a:cubicBezTo>
                  <a:cubicBezTo>
                    <a:pt x="1027" y="71"/>
                    <a:pt x="1028" y="69"/>
                    <a:pt x="1028" y="69"/>
                  </a:cubicBezTo>
                  <a:cubicBezTo>
                    <a:pt x="1028" y="69"/>
                    <a:pt x="1026" y="68"/>
                    <a:pt x="1026" y="67"/>
                  </a:cubicBezTo>
                  <a:cubicBezTo>
                    <a:pt x="1025" y="67"/>
                    <a:pt x="1024" y="66"/>
                    <a:pt x="1024" y="66"/>
                  </a:cubicBezTo>
                  <a:cubicBezTo>
                    <a:pt x="1023" y="66"/>
                    <a:pt x="1022" y="68"/>
                    <a:pt x="1022" y="68"/>
                  </a:cubicBezTo>
                  <a:cubicBezTo>
                    <a:pt x="1022" y="68"/>
                    <a:pt x="1020" y="70"/>
                    <a:pt x="1020" y="70"/>
                  </a:cubicBezTo>
                  <a:cubicBezTo>
                    <a:pt x="1020" y="70"/>
                    <a:pt x="1018" y="69"/>
                    <a:pt x="1018" y="68"/>
                  </a:cubicBezTo>
                  <a:cubicBezTo>
                    <a:pt x="1018" y="68"/>
                    <a:pt x="1016" y="67"/>
                    <a:pt x="1016" y="67"/>
                  </a:cubicBezTo>
                  <a:cubicBezTo>
                    <a:pt x="1016" y="66"/>
                    <a:pt x="1018" y="65"/>
                    <a:pt x="1017" y="64"/>
                  </a:cubicBezTo>
                  <a:cubicBezTo>
                    <a:pt x="1017" y="64"/>
                    <a:pt x="1016" y="63"/>
                    <a:pt x="1015" y="63"/>
                  </a:cubicBezTo>
                  <a:cubicBezTo>
                    <a:pt x="1014" y="62"/>
                    <a:pt x="1014" y="62"/>
                    <a:pt x="1013" y="61"/>
                  </a:cubicBezTo>
                  <a:cubicBezTo>
                    <a:pt x="1013" y="62"/>
                    <a:pt x="1011" y="63"/>
                    <a:pt x="1011" y="63"/>
                  </a:cubicBezTo>
                  <a:cubicBezTo>
                    <a:pt x="1011" y="64"/>
                    <a:pt x="1013" y="65"/>
                    <a:pt x="1013" y="65"/>
                  </a:cubicBezTo>
                  <a:cubicBezTo>
                    <a:pt x="1014" y="65"/>
                    <a:pt x="1016" y="66"/>
                    <a:pt x="1016" y="67"/>
                  </a:cubicBezTo>
                  <a:cubicBezTo>
                    <a:pt x="1016" y="67"/>
                    <a:pt x="1014" y="68"/>
                    <a:pt x="1014" y="69"/>
                  </a:cubicBezTo>
                  <a:cubicBezTo>
                    <a:pt x="1014" y="69"/>
                    <a:pt x="1013" y="71"/>
                    <a:pt x="1012" y="71"/>
                  </a:cubicBezTo>
                  <a:cubicBezTo>
                    <a:pt x="1012" y="71"/>
                    <a:pt x="1010" y="69"/>
                    <a:pt x="1010" y="69"/>
                  </a:cubicBezTo>
                  <a:cubicBezTo>
                    <a:pt x="1009" y="70"/>
                    <a:pt x="1009" y="71"/>
                    <a:pt x="1008" y="72"/>
                  </a:cubicBezTo>
                  <a:cubicBezTo>
                    <a:pt x="1009" y="72"/>
                    <a:pt x="1010" y="73"/>
                    <a:pt x="1011" y="73"/>
                  </a:cubicBezTo>
                  <a:cubicBezTo>
                    <a:pt x="1010" y="73"/>
                    <a:pt x="1009" y="76"/>
                    <a:pt x="1009" y="76"/>
                  </a:cubicBezTo>
                  <a:cubicBezTo>
                    <a:pt x="1008" y="76"/>
                    <a:pt x="1007" y="74"/>
                    <a:pt x="1007" y="74"/>
                  </a:cubicBezTo>
                  <a:cubicBezTo>
                    <a:pt x="1006" y="74"/>
                    <a:pt x="1004" y="72"/>
                    <a:pt x="1004" y="72"/>
                  </a:cubicBezTo>
                  <a:cubicBezTo>
                    <a:pt x="1004" y="72"/>
                    <a:pt x="1006" y="70"/>
                    <a:pt x="1006" y="70"/>
                  </a:cubicBezTo>
                  <a:cubicBezTo>
                    <a:pt x="1006" y="70"/>
                    <a:pt x="1008" y="68"/>
                    <a:pt x="1008" y="68"/>
                  </a:cubicBezTo>
                  <a:cubicBezTo>
                    <a:pt x="1008" y="67"/>
                    <a:pt x="1006" y="67"/>
                    <a:pt x="1006" y="66"/>
                  </a:cubicBezTo>
                  <a:cubicBezTo>
                    <a:pt x="1005" y="65"/>
                    <a:pt x="1007" y="64"/>
                    <a:pt x="1007" y="64"/>
                  </a:cubicBezTo>
                  <a:cubicBezTo>
                    <a:pt x="1007" y="63"/>
                    <a:pt x="1009" y="62"/>
                    <a:pt x="1009" y="62"/>
                  </a:cubicBezTo>
                  <a:cubicBezTo>
                    <a:pt x="1009" y="61"/>
                    <a:pt x="1007" y="60"/>
                    <a:pt x="1007" y="60"/>
                  </a:cubicBezTo>
                  <a:cubicBezTo>
                    <a:pt x="1007" y="59"/>
                    <a:pt x="1005" y="59"/>
                    <a:pt x="1005" y="58"/>
                  </a:cubicBezTo>
                  <a:cubicBezTo>
                    <a:pt x="1003" y="60"/>
                    <a:pt x="1002" y="61"/>
                    <a:pt x="1001" y="63"/>
                  </a:cubicBezTo>
                  <a:cubicBezTo>
                    <a:pt x="1001" y="63"/>
                    <a:pt x="1000" y="64"/>
                    <a:pt x="999" y="65"/>
                  </a:cubicBezTo>
                  <a:cubicBezTo>
                    <a:pt x="999" y="65"/>
                    <a:pt x="998" y="67"/>
                    <a:pt x="998" y="67"/>
                  </a:cubicBezTo>
                  <a:cubicBezTo>
                    <a:pt x="998" y="68"/>
                    <a:pt x="1000" y="68"/>
                    <a:pt x="1000" y="69"/>
                  </a:cubicBezTo>
                  <a:cubicBezTo>
                    <a:pt x="1000" y="70"/>
                    <a:pt x="998" y="70"/>
                    <a:pt x="998" y="71"/>
                  </a:cubicBezTo>
                  <a:cubicBezTo>
                    <a:pt x="997" y="70"/>
                    <a:pt x="997" y="70"/>
                    <a:pt x="996" y="69"/>
                  </a:cubicBezTo>
                  <a:cubicBezTo>
                    <a:pt x="996" y="69"/>
                    <a:pt x="994" y="68"/>
                    <a:pt x="994" y="68"/>
                  </a:cubicBezTo>
                  <a:cubicBezTo>
                    <a:pt x="994" y="67"/>
                    <a:pt x="996" y="66"/>
                    <a:pt x="995" y="65"/>
                  </a:cubicBezTo>
                  <a:cubicBezTo>
                    <a:pt x="995" y="65"/>
                    <a:pt x="994" y="64"/>
                    <a:pt x="993" y="64"/>
                  </a:cubicBezTo>
                  <a:cubicBezTo>
                    <a:pt x="993" y="63"/>
                    <a:pt x="991" y="62"/>
                    <a:pt x="991" y="62"/>
                  </a:cubicBezTo>
                  <a:cubicBezTo>
                    <a:pt x="991" y="61"/>
                    <a:pt x="993" y="60"/>
                    <a:pt x="993" y="60"/>
                  </a:cubicBezTo>
                  <a:cubicBezTo>
                    <a:pt x="993" y="59"/>
                    <a:pt x="991" y="59"/>
                    <a:pt x="990" y="58"/>
                  </a:cubicBezTo>
                  <a:cubicBezTo>
                    <a:pt x="990" y="57"/>
                    <a:pt x="992" y="56"/>
                    <a:pt x="992" y="56"/>
                  </a:cubicBezTo>
                  <a:cubicBezTo>
                    <a:pt x="992" y="55"/>
                    <a:pt x="990" y="55"/>
                    <a:pt x="990" y="54"/>
                  </a:cubicBezTo>
                  <a:cubicBezTo>
                    <a:pt x="990" y="55"/>
                    <a:pt x="988" y="56"/>
                    <a:pt x="988" y="56"/>
                  </a:cubicBezTo>
                  <a:cubicBezTo>
                    <a:pt x="988" y="57"/>
                    <a:pt x="991" y="58"/>
                    <a:pt x="990" y="58"/>
                  </a:cubicBezTo>
                  <a:cubicBezTo>
                    <a:pt x="990" y="59"/>
                    <a:pt x="989" y="60"/>
                    <a:pt x="989" y="60"/>
                  </a:cubicBezTo>
                  <a:cubicBezTo>
                    <a:pt x="988" y="61"/>
                    <a:pt x="987" y="62"/>
                    <a:pt x="987" y="62"/>
                  </a:cubicBezTo>
                  <a:cubicBezTo>
                    <a:pt x="987" y="63"/>
                    <a:pt x="985" y="64"/>
                    <a:pt x="985" y="65"/>
                  </a:cubicBezTo>
                  <a:cubicBezTo>
                    <a:pt x="985" y="65"/>
                    <a:pt x="988" y="66"/>
                    <a:pt x="988" y="66"/>
                  </a:cubicBezTo>
                  <a:cubicBezTo>
                    <a:pt x="987" y="67"/>
                    <a:pt x="986" y="68"/>
                    <a:pt x="986" y="69"/>
                  </a:cubicBezTo>
                  <a:cubicBezTo>
                    <a:pt x="985" y="69"/>
                    <a:pt x="985" y="70"/>
                    <a:pt x="984" y="71"/>
                  </a:cubicBezTo>
                  <a:cubicBezTo>
                    <a:pt x="984" y="71"/>
                    <a:pt x="982" y="69"/>
                    <a:pt x="982" y="69"/>
                  </a:cubicBezTo>
                  <a:cubicBezTo>
                    <a:pt x="981" y="69"/>
                    <a:pt x="981" y="71"/>
                    <a:pt x="980" y="71"/>
                  </a:cubicBezTo>
                  <a:cubicBezTo>
                    <a:pt x="979" y="71"/>
                    <a:pt x="979" y="70"/>
                    <a:pt x="978" y="70"/>
                  </a:cubicBezTo>
                  <a:cubicBezTo>
                    <a:pt x="977" y="70"/>
                    <a:pt x="977" y="71"/>
                    <a:pt x="976" y="72"/>
                  </a:cubicBezTo>
                  <a:cubicBezTo>
                    <a:pt x="976" y="72"/>
                    <a:pt x="974" y="70"/>
                    <a:pt x="974" y="70"/>
                  </a:cubicBezTo>
                  <a:cubicBezTo>
                    <a:pt x="974" y="70"/>
                    <a:pt x="976" y="68"/>
                    <a:pt x="976" y="68"/>
                  </a:cubicBezTo>
                  <a:cubicBezTo>
                    <a:pt x="976" y="68"/>
                    <a:pt x="977" y="66"/>
                    <a:pt x="977" y="66"/>
                  </a:cubicBezTo>
                  <a:cubicBezTo>
                    <a:pt x="978" y="66"/>
                    <a:pt x="980" y="68"/>
                    <a:pt x="980" y="67"/>
                  </a:cubicBezTo>
                  <a:cubicBezTo>
                    <a:pt x="980" y="67"/>
                    <a:pt x="981" y="66"/>
                    <a:pt x="981" y="65"/>
                  </a:cubicBezTo>
                  <a:cubicBezTo>
                    <a:pt x="982" y="64"/>
                    <a:pt x="983" y="64"/>
                    <a:pt x="983" y="63"/>
                  </a:cubicBezTo>
                  <a:cubicBezTo>
                    <a:pt x="983" y="63"/>
                    <a:pt x="985" y="61"/>
                    <a:pt x="985" y="61"/>
                  </a:cubicBezTo>
                  <a:cubicBezTo>
                    <a:pt x="985" y="61"/>
                    <a:pt x="983" y="59"/>
                    <a:pt x="983" y="59"/>
                  </a:cubicBezTo>
                  <a:cubicBezTo>
                    <a:pt x="982" y="59"/>
                    <a:pt x="981" y="61"/>
                    <a:pt x="981" y="61"/>
                  </a:cubicBezTo>
                  <a:cubicBezTo>
                    <a:pt x="980" y="61"/>
                    <a:pt x="979" y="60"/>
                    <a:pt x="979" y="60"/>
                  </a:cubicBezTo>
                  <a:cubicBezTo>
                    <a:pt x="978" y="59"/>
                    <a:pt x="977" y="58"/>
                    <a:pt x="976" y="58"/>
                  </a:cubicBezTo>
                  <a:cubicBezTo>
                    <a:pt x="976" y="58"/>
                    <a:pt x="975" y="56"/>
                    <a:pt x="974" y="56"/>
                  </a:cubicBezTo>
                  <a:cubicBezTo>
                    <a:pt x="974" y="56"/>
                    <a:pt x="973" y="58"/>
                    <a:pt x="972" y="58"/>
                  </a:cubicBezTo>
                  <a:cubicBezTo>
                    <a:pt x="972" y="58"/>
                    <a:pt x="971" y="57"/>
                    <a:pt x="970" y="57"/>
                  </a:cubicBezTo>
                  <a:cubicBezTo>
                    <a:pt x="970" y="57"/>
                    <a:pt x="969" y="58"/>
                    <a:pt x="969" y="59"/>
                  </a:cubicBezTo>
                  <a:cubicBezTo>
                    <a:pt x="968" y="60"/>
                    <a:pt x="967" y="60"/>
                    <a:pt x="967" y="61"/>
                  </a:cubicBezTo>
                  <a:cubicBezTo>
                    <a:pt x="966" y="62"/>
                    <a:pt x="966" y="63"/>
                    <a:pt x="965" y="63"/>
                  </a:cubicBezTo>
                  <a:cubicBezTo>
                    <a:pt x="965" y="64"/>
                    <a:pt x="964" y="65"/>
                    <a:pt x="963" y="66"/>
                  </a:cubicBezTo>
                  <a:cubicBezTo>
                    <a:pt x="963" y="66"/>
                    <a:pt x="962" y="68"/>
                    <a:pt x="962" y="68"/>
                  </a:cubicBezTo>
                  <a:cubicBezTo>
                    <a:pt x="961" y="68"/>
                    <a:pt x="961" y="70"/>
                    <a:pt x="960" y="70"/>
                  </a:cubicBezTo>
                  <a:cubicBezTo>
                    <a:pt x="960" y="70"/>
                    <a:pt x="958" y="69"/>
                    <a:pt x="958" y="68"/>
                  </a:cubicBezTo>
                  <a:cubicBezTo>
                    <a:pt x="958" y="68"/>
                    <a:pt x="959" y="67"/>
                    <a:pt x="960" y="66"/>
                  </a:cubicBezTo>
                  <a:cubicBezTo>
                    <a:pt x="960" y="65"/>
                    <a:pt x="961" y="65"/>
                    <a:pt x="961" y="64"/>
                  </a:cubicBezTo>
                  <a:cubicBezTo>
                    <a:pt x="962" y="63"/>
                    <a:pt x="962" y="62"/>
                    <a:pt x="963" y="62"/>
                  </a:cubicBezTo>
                  <a:cubicBezTo>
                    <a:pt x="962" y="61"/>
                    <a:pt x="961" y="61"/>
                    <a:pt x="961" y="60"/>
                  </a:cubicBezTo>
                  <a:cubicBezTo>
                    <a:pt x="960" y="60"/>
                    <a:pt x="959" y="58"/>
                    <a:pt x="958" y="58"/>
                  </a:cubicBezTo>
                  <a:cubicBezTo>
                    <a:pt x="958" y="58"/>
                    <a:pt x="957" y="60"/>
                    <a:pt x="957" y="61"/>
                  </a:cubicBezTo>
                  <a:cubicBezTo>
                    <a:pt x="956" y="61"/>
                    <a:pt x="955" y="59"/>
                    <a:pt x="955" y="59"/>
                  </a:cubicBezTo>
                  <a:cubicBezTo>
                    <a:pt x="954" y="59"/>
                    <a:pt x="953" y="61"/>
                    <a:pt x="953" y="61"/>
                  </a:cubicBezTo>
                  <a:cubicBezTo>
                    <a:pt x="952" y="61"/>
                    <a:pt x="951" y="60"/>
                    <a:pt x="951" y="59"/>
                  </a:cubicBezTo>
                  <a:cubicBezTo>
                    <a:pt x="950" y="59"/>
                    <a:pt x="949" y="58"/>
                    <a:pt x="948" y="58"/>
                  </a:cubicBezTo>
                  <a:cubicBezTo>
                    <a:pt x="948" y="58"/>
                    <a:pt x="947" y="56"/>
                    <a:pt x="946" y="56"/>
                  </a:cubicBezTo>
                  <a:cubicBezTo>
                    <a:pt x="946" y="56"/>
                    <a:pt x="945" y="58"/>
                    <a:pt x="944" y="58"/>
                  </a:cubicBezTo>
                  <a:cubicBezTo>
                    <a:pt x="944" y="58"/>
                    <a:pt x="943" y="56"/>
                    <a:pt x="942" y="56"/>
                  </a:cubicBezTo>
                  <a:cubicBezTo>
                    <a:pt x="942" y="57"/>
                    <a:pt x="941" y="59"/>
                    <a:pt x="940" y="59"/>
                  </a:cubicBezTo>
                  <a:cubicBezTo>
                    <a:pt x="940" y="59"/>
                    <a:pt x="939" y="57"/>
                    <a:pt x="938" y="57"/>
                  </a:cubicBezTo>
                  <a:cubicBezTo>
                    <a:pt x="938" y="57"/>
                    <a:pt x="937" y="59"/>
                    <a:pt x="937" y="59"/>
                  </a:cubicBezTo>
                  <a:cubicBezTo>
                    <a:pt x="936" y="59"/>
                    <a:pt x="935" y="57"/>
                    <a:pt x="934" y="58"/>
                  </a:cubicBezTo>
                  <a:cubicBezTo>
                    <a:pt x="934" y="58"/>
                    <a:pt x="933" y="60"/>
                    <a:pt x="933" y="60"/>
                  </a:cubicBezTo>
                  <a:cubicBezTo>
                    <a:pt x="932" y="60"/>
                    <a:pt x="931" y="58"/>
                    <a:pt x="930" y="58"/>
                  </a:cubicBezTo>
                  <a:cubicBezTo>
                    <a:pt x="930" y="58"/>
                    <a:pt x="929" y="60"/>
                    <a:pt x="929" y="60"/>
                  </a:cubicBezTo>
                  <a:cubicBezTo>
                    <a:pt x="929" y="61"/>
                    <a:pt x="931" y="61"/>
                    <a:pt x="931" y="62"/>
                  </a:cubicBezTo>
                  <a:cubicBezTo>
                    <a:pt x="931" y="62"/>
                    <a:pt x="929" y="64"/>
                    <a:pt x="929" y="64"/>
                  </a:cubicBezTo>
                  <a:cubicBezTo>
                    <a:pt x="929" y="64"/>
                    <a:pt x="927" y="62"/>
                    <a:pt x="927" y="63"/>
                  </a:cubicBezTo>
                  <a:cubicBezTo>
                    <a:pt x="926" y="63"/>
                    <a:pt x="926" y="65"/>
                    <a:pt x="925" y="65"/>
                  </a:cubicBezTo>
                  <a:cubicBezTo>
                    <a:pt x="925" y="64"/>
                    <a:pt x="923" y="64"/>
                    <a:pt x="923" y="63"/>
                  </a:cubicBezTo>
                  <a:cubicBezTo>
                    <a:pt x="923" y="63"/>
                    <a:pt x="925" y="61"/>
                    <a:pt x="925" y="61"/>
                  </a:cubicBezTo>
                  <a:cubicBezTo>
                    <a:pt x="925" y="60"/>
                    <a:pt x="926" y="59"/>
                    <a:pt x="926" y="59"/>
                  </a:cubicBezTo>
                  <a:cubicBezTo>
                    <a:pt x="927" y="58"/>
                    <a:pt x="928" y="57"/>
                    <a:pt x="928" y="56"/>
                  </a:cubicBezTo>
                  <a:cubicBezTo>
                    <a:pt x="928" y="56"/>
                    <a:pt x="926" y="55"/>
                    <a:pt x="926" y="55"/>
                  </a:cubicBezTo>
                  <a:cubicBezTo>
                    <a:pt x="926" y="54"/>
                    <a:pt x="928" y="53"/>
                    <a:pt x="928" y="52"/>
                  </a:cubicBezTo>
                  <a:cubicBezTo>
                    <a:pt x="928" y="52"/>
                    <a:pt x="925" y="51"/>
                    <a:pt x="925" y="51"/>
                  </a:cubicBezTo>
                  <a:cubicBezTo>
                    <a:pt x="926" y="50"/>
                    <a:pt x="927" y="49"/>
                    <a:pt x="927" y="48"/>
                  </a:cubicBezTo>
                  <a:cubicBezTo>
                    <a:pt x="928" y="48"/>
                    <a:pt x="928" y="47"/>
                    <a:pt x="929" y="46"/>
                  </a:cubicBezTo>
                  <a:cubicBezTo>
                    <a:pt x="929" y="46"/>
                    <a:pt x="930" y="44"/>
                    <a:pt x="930" y="44"/>
                  </a:cubicBezTo>
                  <a:cubicBezTo>
                    <a:pt x="930" y="44"/>
                    <a:pt x="929" y="42"/>
                    <a:pt x="928" y="42"/>
                  </a:cubicBezTo>
                  <a:cubicBezTo>
                    <a:pt x="928" y="42"/>
                    <a:pt x="927" y="44"/>
                    <a:pt x="927" y="45"/>
                  </a:cubicBezTo>
                  <a:cubicBezTo>
                    <a:pt x="926" y="45"/>
                    <a:pt x="924" y="43"/>
                    <a:pt x="924" y="43"/>
                  </a:cubicBezTo>
                  <a:cubicBezTo>
                    <a:pt x="924" y="43"/>
                    <a:pt x="923" y="45"/>
                    <a:pt x="923" y="45"/>
                  </a:cubicBezTo>
                  <a:cubicBezTo>
                    <a:pt x="923" y="46"/>
                    <a:pt x="925" y="46"/>
                    <a:pt x="925" y="47"/>
                  </a:cubicBezTo>
                  <a:cubicBezTo>
                    <a:pt x="925" y="47"/>
                    <a:pt x="923" y="48"/>
                    <a:pt x="923" y="49"/>
                  </a:cubicBezTo>
                  <a:cubicBezTo>
                    <a:pt x="923" y="50"/>
                    <a:pt x="925" y="50"/>
                    <a:pt x="925" y="51"/>
                  </a:cubicBezTo>
                  <a:cubicBezTo>
                    <a:pt x="925" y="51"/>
                    <a:pt x="924" y="52"/>
                    <a:pt x="924" y="53"/>
                  </a:cubicBezTo>
                  <a:cubicBezTo>
                    <a:pt x="924" y="53"/>
                    <a:pt x="926" y="54"/>
                    <a:pt x="926" y="55"/>
                  </a:cubicBezTo>
                  <a:cubicBezTo>
                    <a:pt x="926" y="55"/>
                    <a:pt x="925" y="56"/>
                    <a:pt x="924" y="57"/>
                  </a:cubicBezTo>
                  <a:cubicBezTo>
                    <a:pt x="924" y="57"/>
                    <a:pt x="923" y="59"/>
                    <a:pt x="923" y="59"/>
                  </a:cubicBezTo>
                  <a:cubicBezTo>
                    <a:pt x="922" y="59"/>
                    <a:pt x="920" y="58"/>
                    <a:pt x="920" y="57"/>
                  </a:cubicBezTo>
                  <a:cubicBezTo>
                    <a:pt x="920" y="57"/>
                    <a:pt x="919" y="56"/>
                    <a:pt x="918" y="56"/>
                  </a:cubicBezTo>
                  <a:cubicBezTo>
                    <a:pt x="918" y="56"/>
                    <a:pt x="916" y="54"/>
                    <a:pt x="916" y="54"/>
                  </a:cubicBezTo>
                  <a:cubicBezTo>
                    <a:pt x="915" y="54"/>
                    <a:pt x="914" y="56"/>
                    <a:pt x="914" y="56"/>
                  </a:cubicBezTo>
                  <a:cubicBezTo>
                    <a:pt x="914" y="57"/>
                    <a:pt x="913" y="58"/>
                    <a:pt x="912" y="58"/>
                  </a:cubicBezTo>
                  <a:cubicBezTo>
                    <a:pt x="912" y="59"/>
                    <a:pt x="910" y="57"/>
                    <a:pt x="910" y="57"/>
                  </a:cubicBezTo>
                  <a:cubicBezTo>
                    <a:pt x="910" y="57"/>
                    <a:pt x="908" y="55"/>
                    <a:pt x="908" y="55"/>
                  </a:cubicBezTo>
                  <a:cubicBezTo>
                    <a:pt x="908" y="55"/>
                    <a:pt x="906" y="57"/>
                    <a:pt x="906" y="57"/>
                  </a:cubicBezTo>
                  <a:cubicBezTo>
                    <a:pt x="906" y="57"/>
                    <a:pt x="905" y="60"/>
                    <a:pt x="905" y="60"/>
                  </a:cubicBezTo>
                  <a:cubicBezTo>
                    <a:pt x="904" y="59"/>
                    <a:pt x="903" y="58"/>
                    <a:pt x="902" y="58"/>
                  </a:cubicBezTo>
                  <a:cubicBezTo>
                    <a:pt x="902" y="57"/>
                    <a:pt x="901" y="57"/>
                    <a:pt x="900" y="56"/>
                  </a:cubicBezTo>
                  <a:cubicBezTo>
                    <a:pt x="900" y="56"/>
                    <a:pt x="898" y="55"/>
                    <a:pt x="898" y="54"/>
                  </a:cubicBezTo>
                  <a:cubicBezTo>
                    <a:pt x="898" y="54"/>
                    <a:pt x="899" y="52"/>
                    <a:pt x="900" y="52"/>
                  </a:cubicBezTo>
                  <a:cubicBezTo>
                    <a:pt x="899" y="52"/>
                    <a:pt x="898" y="50"/>
                    <a:pt x="897" y="50"/>
                  </a:cubicBezTo>
                  <a:cubicBezTo>
                    <a:pt x="897" y="51"/>
                    <a:pt x="896" y="52"/>
                    <a:pt x="896" y="53"/>
                  </a:cubicBezTo>
                  <a:cubicBezTo>
                    <a:pt x="895" y="53"/>
                    <a:pt x="895" y="54"/>
                    <a:pt x="894" y="55"/>
                  </a:cubicBezTo>
                  <a:cubicBezTo>
                    <a:pt x="893" y="56"/>
                    <a:pt x="893" y="56"/>
                    <a:pt x="892" y="57"/>
                  </a:cubicBezTo>
                  <a:cubicBezTo>
                    <a:pt x="892" y="58"/>
                    <a:pt x="891" y="59"/>
                    <a:pt x="890" y="59"/>
                  </a:cubicBezTo>
                  <a:cubicBezTo>
                    <a:pt x="890" y="59"/>
                    <a:pt x="889" y="58"/>
                    <a:pt x="888" y="58"/>
                  </a:cubicBezTo>
                  <a:cubicBezTo>
                    <a:pt x="888" y="58"/>
                    <a:pt x="886" y="56"/>
                    <a:pt x="886" y="56"/>
                  </a:cubicBezTo>
                  <a:cubicBezTo>
                    <a:pt x="886" y="56"/>
                    <a:pt x="888" y="54"/>
                    <a:pt x="888" y="54"/>
                  </a:cubicBezTo>
                  <a:cubicBezTo>
                    <a:pt x="887" y="54"/>
                    <a:pt x="886" y="52"/>
                    <a:pt x="885" y="52"/>
                  </a:cubicBezTo>
                  <a:cubicBezTo>
                    <a:pt x="885" y="52"/>
                    <a:pt x="884" y="54"/>
                    <a:pt x="884" y="54"/>
                  </a:cubicBezTo>
                  <a:cubicBezTo>
                    <a:pt x="883" y="55"/>
                    <a:pt x="883" y="56"/>
                    <a:pt x="882" y="57"/>
                  </a:cubicBezTo>
                  <a:cubicBezTo>
                    <a:pt x="882" y="57"/>
                    <a:pt x="881" y="59"/>
                    <a:pt x="880" y="59"/>
                  </a:cubicBezTo>
                  <a:cubicBezTo>
                    <a:pt x="880" y="59"/>
                    <a:pt x="878" y="57"/>
                    <a:pt x="878" y="57"/>
                  </a:cubicBezTo>
                  <a:cubicBezTo>
                    <a:pt x="878" y="57"/>
                    <a:pt x="876" y="59"/>
                    <a:pt x="876" y="59"/>
                  </a:cubicBezTo>
                  <a:cubicBezTo>
                    <a:pt x="877" y="60"/>
                    <a:pt x="879" y="61"/>
                    <a:pt x="879" y="61"/>
                  </a:cubicBezTo>
                  <a:cubicBezTo>
                    <a:pt x="879" y="62"/>
                    <a:pt x="877" y="63"/>
                    <a:pt x="877" y="63"/>
                  </a:cubicBezTo>
                  <a:cubicBezTo>
                    <a:pt x="876" y="64"/>
                    <a:pt x="876" y="65"/>
                    <a:pt x="875" y="65"/>
                  </a:cubicBezTo>
                  <a:cubicBezTo>
                    <a:pt x="875" y="66"/>
                    <a:pt x="874" y="68"/>
                    <a:pt x="874" y="68"/>
                  </a:cubicBezTo>
                  <a:cubicBezTo>
                    <a:pt x="873" y="68"/>
                    <a:pt x="872" y="66"/>
                    <a:pt x="871" y="66"/>
                  </a:cubicBezTo>
                  <a:cubicBezTo>
                    <a:pt x="871" y="66"/>
                    <a:pt x="870" y="68"/>
                    <a:pt x="870" y="68"/>
                  </a:cubicBezTo>
                  <a:cubicBezTo>
                    <a:pt x="868" y="67"/>
                    <a:pt x="867" y="66"/>
                    <a:pt x="865" y="65"/>
                  </a:cubicBezTo>
                  <a:cubicBezTo>
                    <a:pt x="866" y="64"/>
                    <a:pt x="866" y="63"/>
                    <a:pt x="867" y="63"/>
                  </a:cubicBezTo>
                  <a:cubicBezTo>
                    <a:pt x="867" y="62"/>
                    <a:pt x="869" y="61"/>
                    <a:pt x="869" y="60"/>
                  </a:cubicBezTo>
                  <a:cubicBezTo>
                    <a:pt x="869" y="60"/>
                    <a:pt x="866" y="59"/>
                    <a:pt x="866" y="59"/>
                  </a:cubicBezTo>
                  <a:cubicBezTo>
                    <a:pt x="867" y="58"/>
                    <a:pt x="868" y="56"/>
                    <a:pt x="868" y="56"/>
                  </a:cubicBezTo>
                  <a:cubicBezTo>
                    <a:pt x="869" y="56"/>
                    <a:pt x="870" y="58"/>
                    <a:pt x="870" y="58"/>
                  </a:cubicBezTo>
                  <a:cubicBezTo>
                    <a:pt x="871" y="58"/>
                    <a:pt x="872" y="59"/>
                    <a:pt x="873" y="60"/>
                  </a:cubicBezTo>
                  <a:cubicBezTo>
                    <a:pt x="873" y="60"/>
                    <a:pt x="874" y="61"/>
                    <a:pt x="875" y="62"/>
                  </a:cubicBezTo>
                  <a:cubicBezTo>
                    <a:pt x="875" y="61"/>
                    <a:pt x="877" y="60"/>
                    <a:pt x="876" y="59"/>
                  </a:cubicBezTo>
                  <a:cubicBezTo>
                    <a:pt x="876" y="59"/>
                    <a:pt x="874" y="58"/>
                    <a:pt x="874" y="58"/>
                  </a:cubicBezTo>
                  <a:cubicBezTo>
                    <a:pt x="874" y="57"/>
                    <a:pt x="876" y="56"/>
                    <a:pt x="876" y="55"/>
                  </a:cubicBezTo>
                  <a:cubicBezTo>
                    <a:pt x="876" y="55"/>
                    <a:pt x="874" y="54"/>
                    <a:pt x="874" y="54"/>
                  </a:cubicBezTo>
                  <a:cubicBezTo>
                    <a:pt x="874" y="53"/>
                    <a:pt x="876" y="52"/>
                    <a:pt x="875" y="51"/>
                  </a:cubicBezTo>
                  <a:cubicBezTo>
                    <a:pt x="875" y="51"/>
                    <a:pt x="874" y="50"/>
                    <a:pt x="873" y="50"/>
                  </a:cubicBezTo>
                  <a:cubicBezTo>
                    <a:pt x="873" y="50"/>
                    <a:pt x="872" y="52"/>
                    <a:pt x="871" y="52"/>
                  </a:cubicBezTo>
                  <a:cubicBezTo>
                    <a:pt x="871" y="52"/>
                    <a:pt x="870" y="50"/>
                    <a:pt x="869" y="50"/>
                  </a:cubicBezTo>
                  <a:cubicBezTo>
                    <a:pt x="869" y="51"/>
                    <a:pt x="868" y="52"/>
                    <a:pt x="868" y="52"/>
                  </a:cubicBezTo>
                  <a:cubicBezTo>
                    <a:pt x="867" y="53"/>
                    <a:pt x="866" y="55"/>
                    <a:pt x="866" y="55"/>
                  </a:cubicBezTo>
                  <a:cubicBezTo>
                    <a:pt x="865" y="55"/>
                    <a:pt x="864" y="53"/>
                    <a:pt x="864" y="53"/>
                  </a:cubicBezTo>
                  <a:cubicBezTo>
                    <a:pt x="863" y="52"/>
                    <a:pt x="862" y="52"/>
                    <a:pt x="861" y="51"/>
                  </a:cubicBezTo>
                  <a:cubicBezTo>
                    <a:pt x="861" y="51"/>
                    <a:pt x="859" y="50"/>
                    <a:pt x="859" y="50"/>
                  </a:cubicBezTo>
                  <a:cubicBezTo>
                    <a:pt x="859" y="50"/>
                    <a:pt x="858" y="51"/>
                    <a:pt x="857" y="52"/>
                  </a:cubicBezTo>
                  <a:cubicBezTo>
                    <a:pt x="857" y="53"/>
                    <a:pt x="856" y="53"/>
                    <a:pt x="856" y="54"/>
                  </a:cubicBezTo>
                  <a:cubicBezTo>
                    <a:pt x="855" y="55"/>
                    <a:pt x="855" y="56"/>
                    <a:pt x="854" y="56"/>
                  </a:cubicBezTo>
                  <a:cubicBezTo>
                    <a:pt x="853" y="57"/>
                    <a:pt x="853" y="58"/>
                    <a:pt x="852" y="59"/>
                  </a:cubicBezTo>
                  <a:cubicBezTo>
                    <a:pt x="852" y="59"/>
                    <a:pt x="851" y="61"/>
                    <a:pt x="851" y="61"/>
                  </a:cubicBezTo>
                  <a:cubicBezTo>
                    <a:pt x="850" y="61"/>
                    <a:pt x="849" y="59"/>
                    <a:pt x="848" y="59"/>
                  </a:cubicBezTo>
                  <a:cubicBezTo>
                    <a:pt x="848" y="58"/>
                    <a:pt x="847" y="58"/>
                    <a:pt x="846" y="57"/>
                  </a:cubicBezTo>
                  <a:cubicBezTo>
                    <a:pt x="846" y="57"/>
                    <a:pt x="844" y="56"/>
                    <a:pt x="844" y="56"/>
                  </a:cubicBezTo>
                  <a:cubicBezTo>
                    <a:pt x="843" y="56"/>
                    <a:pt x="842" y="54"/>
                    <a:pt x="842" y="54"/>
                  </a:cubicBezTo>
                  <a:cubicBezTo>
                    <a:pt x="841" y="54"/>
                    <a:pt x="840" y="56"/>
                    <a:pt x="840" y="56"/>
                  </a:cubicBezTo>
                  <a:cubicBezTo>
                    <a:pt x="840" y="57"/>
                    <a:pt x="839" y="58"/>
                    <a:pt x="838" y="58"/>
                  </a:cubicBezTo>
                  <a:cubicBezTo>
                    <a:pt x="838" y="59"/>
                    <a:pt x="837" y="57"/>
                    <a:pt x="836" y="57"/>
                  </a:cubicBezTo>
                  <a:cubicBezTo>
                    <a:pt x="835" y="57"/>
                    <a:pt x="835" y="59"/>
                    <a:pt x="834" y="59"/>
                  </a:cubicBezTo>
                  <a:cubicBezTo>
                    <a:pt x="834" y="59"/>
                    <a:pt x="833" y="57"/>
                    <a:pt x="832" y="57"/>
                  </a:cubicBezTo>
                  <a:cubicBezTo>
                    <a:pt x="832" y="57"/>
                    <a:pt x="831" y="59"/>
                    <a:pt x="830" y="59"/>
                  </a:cubicBezTo>
                  <a:cubicBezTo>
                    <a:pt x="830" y="60"/>
                    <a:pt x="829" y="62"/>
                    <a:pt x="829" y="62"/>
                  </a:cubicBezTo>
                  <a:cubicBezTo>
                    <a:pt x="828" y="62"/>
                    <a:pt x="827" y="60"/>
                    <a:pt x="826" y="60"/>
                  </a:cubicBezTo>
                  <a:cubicBezTo>
                    <a:pt x="826" y="60"/>
                    <a:pt x="825" y="62"/>
                    <a:pt x="825" y="62"/>
                  </a:cubicBezTo>
                  <a:cubicBezTo>
                    <a:pt x="824" y="62"/>
                    <a:pt x="823" y="60"/>
                    <a:pt x="823" y="61"/>
                  </a:cubicBezTo>
                  <a:cubicBezTo>
                    <a:pt x="822" y="61"/>
                    <a:pt x="822" y="62"/>
                    <a:pt x="821" y="63"/>
                  </a:cubicBezTo>
                  <a:cubicBezTo>
                    <a:pt x="820" y="63"/>
                    <a:pt x="820" y="64"/>
                    <a:pt x="819" y="65"/>
                  </a:cubicBezTo>
                  <a:cubicBezTo>
                    <a:pt x="819" y="65"/>
                    <a:pt x="817" y="63"/>
                    <a:pt x="817" y="63"/>
                  </a:cubicBezTo>
                  <a:cubicBezTo>
                    <a:pt x="817" y="63"/>
                    <a:pt x="818" y="61"/>
                    <a:pt x="819" y="61"/>
                  </a:cubicBezTo>
                  <a:cubicBezTo>
                    <a:pt x="819" y="61"/>
                    <a:pt x="820" y="59"/>
                    <a:pt x="820" y="59"/>
                  </a:cubicBezTo>
                  <a:cubicBezTo>
                    <a:pt x="821" y="59"/>
                    <a:pt x="822" y="61"/>
                    <a:pt x="823" y="61"/>
                  </a:cubicBezTo>
                  <a:cubicBezTo>
                    <a:pt x="823" y="60"/>
                    <a:pt x="824" y="59"/>
                    <a:pt x="824" y="58"/>
                  </a:cubicBezTo>
                  <a:cubicBezTo>
                    <a:pt x="825" y="58"/>
                    <a:pt x="825" y="57"/>
                    <a:pt x="826" y="56"/>
                  </a:cubicBezTo>
                  <a:cubicBezTo>
                    <a:pt x="826" y="55"/>
                    <a:pt x="827" y="55"/>
                    <a:pt x="828" y="54"/>
                  </a:cubicBezTo>
                  <a:cubicBezTo>
                    <a:pt x="828" y="53"/>
                    <a:pt x="829" y="52"/>
                    <a:pt x="829" y="52"/>
                  </a:cubicBezTo>
                  <a:cubicBezTo>
                    <a:pt x="830" y="52"/>
                    <a:pt x="831" y="53"/>
                    <a:pt x="832" y="53"/>
                  </a:cubicBezTo>
                  <a:cubicBezTo>
                    <a:pt x="832" y="53"/>
                    <a:pt x="834" y="55"/>
                    <a:pt x="834" y="55"/>
                  </a:cubicBezTo>
                  <a:cubicBezTo>
                    <a:pt x="834" y="54"/>
                    <a:pt x="835" y="53"/>
                    <a:pt x="836" y="53"/>
                  </a:cubicBezTo>
                  <a:cubicBezTo>
                    <a:pt x="836" y="53"/>
                    <a:pt x="837" y="51"/>
                    <a:pt x="837" y="51"/>
                  </a:cubicBezTo>
                  <a:cubicBezTo>
                    <a:pt x="837" y="50"/>
                    <a:pt x="835" y="49"/>
                    <a:pt x="835" y="49"/>
                  </a:cubicBezTo>
                  <a:cubicBezTo>
                    <a:pt x="835" y="48"/>
                    <a:pt x="836" y="47"/>
                    <a:pt x="837" y="47"/>
                  </a:cubicBezTo>
                  <a:cubicBezTo>
                    <a:pt x="837" y="46"/>
                    <a:pt x="838" y="45"/>
                    <a:pt x="838" y="44"/>
                  </a:cubicBezTo>
                  <a:cubicBezTo>
                    <a:pt x="839" y="44"/>
                    <a:pt x="840" y="43"/>
                    <a:pt x="840" y="42"/>
                  </a:cubicBezTo>
                  <a:cubicBezTo>
                    <a:pt x="839" y="41"/>
                    <a:pt x="837" y="40"/>
                    <a:pt x="836" y="39"/>
                  </a:cubicBezTo>
                  <a:cubicBezTo>
                    <a:pt x="835" y="38"/>
                    <a:pt x="834" y="38"/>
                    <a:pt x="833" y="37"/>
                  </a:cubicBezTo>
                  <a:cubicBezTo>
                    <a:pt x="833" y="38"/>
                    <a:pt x="832" y="39"/>
                    <a:pt x="832" y="39"/>
                  </a:cubicBezTo>
                  <a:cubicBezTo>
                    <a:pt x="832" y="40"/>
                    <a:pt x="834" y="40"/>
                    <a:pt x="834" y="41"/>
                  </a:cubicBezTo>
                  <a:cubicBezTo>
                    <a:pt x="834" y="42"/>
                    <a:pt x="832" y="43"/>
                    <a:pt x="832" y="43"/>
                  </a:cubicBezTo>
                  <a:cubicBezTo>
                    <a:pt x="832" y="43"/>
                    <a:pt x="834" y="45"/>
                    <a:pt x="834" y="45"/>
                  </a:cubicBezTo>
                  <a:cubicBezTo>
                    <a:pt x="834" y="45"/>
                    <a:pt x="833" y="47"/>
                    <a:pt x="833" y="47"/>
                  </a:cubicBezTo>
                  <a:cubicBezTo>
                    <a:pt x="832" y="47"/>
                    <a:pt x="831" y="46"/>
                    <a:pt x="831" y="45"/>
                  </a:cubicBezTo>
                  <a:cubicBezTo>
                    <a:pt x="830" y="45"/>
                    <a:pt x="829" y="44"/>
                    <a:pt x="828" y="44"/>
                  </a:cubicBezTo>
                  <a:cubicBezTo>
                    <a:pt x="828" y="44"/>
                    <a:pt x="827" y="46"/>
                    <a:pt x="827" y="46"/>
                  </a:cubicBezTo>
                  <a:cubicBezTo>
                    <a:pt x="826" y="46"/>
                    <a:pt x="825" y="44"/>
                    <a:pt x="824" y="44"/>
                  </a:cubicBezTo>
                  <a:cubicBezTo>
                    <a:pt x="824" y="44"/>
                    <a:pt x="823" y="46"/>
                    <a:pt x="823" y="46"/>
                  </a:cubicBezTo>
                  <a:cubicBezTo>
                    <a:pt x="822" y="47"/>
                    <a:pt x="821" y="49"/>
                    <a:pt x="821" y="49"/>
                  </a:cubicBezTo>
                  <a:cubicBezTo>
                    <a:pt x="821" y="49"/>
                    <a:pt x="819" y="47"/>
                    <a:pt x="819" y="47"/>
                  </a:cubicBezTo>
                  <a:cubicBezTo>
                    <a:pt x="818" y="47"/>
                    <a:pt x="817" y="49"/>
                    <a:pt x="817" y="49"/>
                  </a:cubicBezTo>
                  <a:cubicBezTo>
                    <a:pt x="816" y="50"/>
                    <a:pt x="816" y="51"/>
                    <a:pt x="815" y="51"/>
                  </a:cubicBezTo>
                  <a:cubicBezTo>
                    <a:pt x="815" y="52"/>
                    <a:pt x="814" y="53"/>
                    <a:pt x="814" y="54"/>
                  </a:cubicBezTo>
                  <a:cubicBezTo>
                    <a:pt x="813" y="54"/>
                    <a:pt x="812" y="56"/>
                    <a:pt x="812" y="56"/>
                  </a:cubicBezTo>
                  <a:cubicBezTo>
                    <a:pt x="811" y="56"/>
                    <a:pt x="810" y="54"/>
                    <a:pt x="810" y="54"/>
                  </a:cubicBezTo>
                  <a:cubicBezTo>
                    <a:pt x="809" y="54"/>
                    <a:pt x="809" y="56"/>
                    <a:pt x="808" y="56"/>
                  </a:cubicBezTo>
                  <a:cubicBezTo>
                    <a:pt x="808" y="57"/>
                    <a:pt x="806" y="55"/>
                    <a:pt x="806" y="55"/>
                  </a:cubicBezTo>
                  <a:cubicBezTo>
                    <a:pt x="805" y="55"/>
                    <a:pt x="804" y="53"/>
                    <a:pt x="803" y="53"/>
                  </a:cubicBezTo>
                  <a:cubicBezTo>
                    <a:pt x="803" y="53"/>
                    <a:pt x="805" y="51"/>
                    <a:pt x="805" y="51"/>
                  </a:cubicBezTo>
                  <a:cubicBezTo>
                    <a:pt x="806" y="50"/>
                    <a:pt x="806" y="49"/>
                    <a:pt x="807" y="49"/>
                  </a:cubicBezTo>
                  <a:cubicBezTo>
                    <a:pt x="807" y="48"/>
                    <a:pt x="808" y="47"/>
                    <a:pt x="809" y="46"/>
                  </a:cubicBezTo>
                  <a:cubicBezTo>
                    <a:pt x="808" y="46"/>
                    <a:pt x="807" y="45"/>
                    <a:pt x="806" y="45"/>
                  </a:cubicBezTo>
                  <a:cubicBezTo>
                    <a:pt x="806" y="45"/>
                    <a:pt x="805" y="47"/>
                    <a:pt x="805" y="47"/>
                  </a:cubicBezTo>
                  <a:cubicBezTo>
                    <a:pt x="804" y="47"/>
                    <a:pt x="803" y="45"/>
                    <a:pt x="802" y="45"/>
                  </a:cubicBezTo>
                  <a:cubicBezTo>
                    <a:pt x="802" y="45"/>
                    <a:pt x="801" y="47"/>
                    <a:pt x="801" y="47"/>
                  </a:cubicBezTo>
                  <a:cubicBezTo>
                    <a:pt x="800" y="48"/>
                    <a:pt x="800" y="49"/>
                    <a:pt x="799" y="50"/>
                  </a:cubicBezTo>
                  <a:cubicBezTo>
                    <a:pt x="798" y="50"/>
                    <a:pt x="798" y="51"/>
                    <a:pt x="797" y="52"/>
                  </a:cubicBezTo>
                  <a:cubicBezTo>
                    <a:pt x="797" y="51"/>
                    <a:pt x="796" y="51"/>
                    <a:pt x="795" y="50"/>
                  </a:cubicBezTo>
                  <a:cubicBezTo>
                    <a:pt x="795" y="50"/>
                    <a:pt x="793" y="48"/>
                    <a:pt x="793" y="48"/>
                  </a:cubicBezTo>
                  <a:cubicBezTo>
                    <a:pt x="792" y="49"/>
                    <a:pt x="792" y="50"/>
                    <a:pt x="791" y="51"/>
                  </a:cubicBezTo>
                  <a:cubicBezTo>
                    <a:pt x="793" y="52"/>
                    <a:pt x="794" y="53"/>
                    <a:pt x="796" y="54"/>
                  </a:cubicBezTo>
                  <a:cubicBezTo>
                    <a:pt x="796" y="55"/>
                    <a:pt x="797" y="55"/>
                    <a:pt x="798" y="56"/>
                  </a:cubicBezTo>
                  <a:cubicBezTo>
                    <a:pt x="799" y="56"/>
                    <a:pt x="799" y="57"/>
                    <a:pt x="800" y="58"/>
                  </a:cubicBezTo>
                  <a:cubicBezTo>
                    <a:pt x="800" y="58"/>
                    <a:pt x="802" y="59"/>
                    <a:pt x="802" y="59"/>
                  </a:cubicBezTo>
                  <a:cubicBezTo>
                    <a:pt x="802" y="59"/>
                    <a:pt x="804" y="57"/>
                    <a:pt x="804" y="57"/>
                  </a:cubicBezTo>
                  <a:cubicBezTo>
                    <a:pt x="804" y="57"/>
                    <a:pt x="806" y="58"/>
                    <a:pt x="806" y="59"/>
                  </a:cubicBezTo>
                  <a:cubicBezTo>
                    <a:pt x="806" y="59"/>
                    <a:pt x="805" y="61"/>
                    <a:pt x="805" y="61"/>
                  </a:cubicBezTo>
                  <a:cubicBezTo>
                    <a:pt x="804" y="61"/>
                    <a:pt x="803" y="63"/>
                    <a:pt x="803" y="63"/>
                  </a:cubicBezTo>
                  <a:cubicBezTo>
                    <a:pt x="802" y="63"/>
                    <a:pt x="801" y="62"/>
                    <a:pt x="801" y="61"/>
                  </a:cubicBezTo>
                  <a:cubicBezTo>
                    <a:pt x="800" y="62"/>
                    <a:pt x="799" y="63"/>
                    <a:pt x="799" y="64"/>
                  </a:cubicBezTo>
                  <a:cubicBezTo>
                    <a:pt x="799" y="64"/>
                    <a:pt x="797" y="66"/>
                    <a:pt x="797" y="66"/>
                  </a:cubicBezTo>
                  <a:cubicBezTo>
                    <a:pt x="796" y="66"/>
                    <a:pt x="796" y="64"/>
                    <a:pt x="795" y="64"/>
                  </a:cubicBezTo>
                  <a:cubicBezTo>
                    <a:pt x="795" y="64"/>
                    <a:pt x="793" y="67"/>
                    <a:pt x="793" y="66"/>
                  </a:cubicBezTo>
                  <a:cubicBezTo>
                    <a:pt x="793" y="66"/>
                    <a:pt x="791" y="65"/>
                    <a:pt x="791" y="65"/>
                  </a:cubicBezTo>
                  <a:cubicBezTo>
                    <a:pt x="791" y="64"/>
                    <a:pt x="793" y="63"/>
                    <a:pt x="793" y="63"/>
                  </a:cubicBezTo>
                  <a:cubicBezTo>
                    <a:pt x="793" y="62"/>
                    <a:pt x="795" y="60"/>
                    <a:pt x="794" y="60"/>
                  </a:cubicBezTo>
                  <a:cubicBezTo>
                    <a:pt x="794" y="60"/>
                    <a:pt x="792" y="59"/>
                    <a:pt x="792" y="59"/>
                  </a:cubicBezTo>
                  <a:cubicBezTo>
                    <a:pt x="792" y="59"/>
                    <a:pt x="791" y="61"/>
                    <a:pt x="791" y="61"/>
                  </a:cubicBezTo>
                  <a:cubicBezTo>
                    <a:pt x="790" y="61"/>
                    <a:pt x="789" y="60"/>
                    <a:pt x="788" y="59"/>
                  </a:cubicBezTo>
                  <a:cubicBezTo>
                    <a:pt x="788" y="59"/>
                    <a:pt x="786" y="58"/>
                    <a:pt x="786" y="57"/>
                  </a:cubicBezTo>
                  <a:cubicBezTo>
                    <a:pt x="786" y="57"/>
                    <a:pt x="788" y="55"/>
                    <a:pt x="788" y="55"/>
                  </a:cubicBezTo>
                  <a:cubicBezTo>
                    <a:pt x="788" y="54"/>
                    <a:pt x="789" y="54"/>
                    <a:pt x="789" y="53"/>
                  </a:cubicBezTo>
                  <a:cubicBezTo>
                    <a:pt x="790" y="52"/>
                    <a:pt x="791" y="51"/>
                    <a:pt x="791" y="51"/>
                  </a:cubicBezTo>
                  <a:cubicBezTo>
                    <a:pt x="791" y="50"/>
                    <a:pt x="789" y="49"/>
                    <a:pt x="789" y="49"/>
                  </a:cubicBezTo>
                  <a:cubicBezTo>
                    <a:pt x="789" y="48"/>
                    <a:pt x="791" y="47"/>
                    <a:pt x="791" y="47"/>
                  </a:cubicBezTo>
                  <a:cubicBezTo>
                    <a:pt x="791" y="46"/>
                    <a:pt x="788" y="46"/>
                    <a:pt x="788" y="45"/>
                  </a:cubicBezTo>
                  <a:cubicBezTo>
                    <a:pt x="788" y="46"/>
                    <a:pt x="787" y="47"/>
                    <a:pt x="787" y="47"/>
                  </a:cubicBezTo>
                  <a:cubicBezTo>
                    <a:pt x="786" y="48"/>
                    <a:pt x="785" y="49"/>
                    <a:pt x="785" y="50"/>
                  </a:cubicBezTo>
                  <a:cubicBezTo>
                    <a:pt x="785" y="50"/>
                    <a:pt x="787" y="51"/>
                    <a:pt x="787" y="51"/>
                  </a:cubicBezTo>
                  <a:cubicBezTo>
                    <a:pt x="787" y="52"/>
                    <a:pt x="786" y="53"/>
                    <a:pt x="786" y="53"/>
                  </a:cubicBezTo>
                  <a:cubicBezTo>
                    <a:pt x="785" y="54"/>
                    <a:pt x="784" y="52"/>
                    <a:pt x="783" y="52"/>
                  </a:cubicBezTo>
                  <a:cubicBezTo>
                    <a:pt x="782" y="53"/>
                    <a:pt x="781" y="55"/>
                    <a:pt x="780" y="56"/>
                  </a:cubicBezTo>
                  <a:cubicBezTo>
                    <a:pt x="778" y="55"/>
                    <a:pt x="777" y="54"/>
                    <a:pt x="775" y="53"/>
                  </a:cubicBezTo>
                  <a:cubicBezTo>
                    <a:pt x="777" y="51"/>
                    <a:pt x="778" y="50"/>
                    <a:pt x="779" y="48"/>
                  </a:cubicBezTo>
                  <a:cubicBezTo>
                    <a:pt x="779" y="48"/>
                    <a:pt x="780" y="50"/>
                    <a:pt x="781" y="50"/>
                  </a:cubicBezTo>
                  <a:cubicBezTo>
                    <a:pt x="781" y="50"/>
                    <a:pt x="783" y="48"/>
                    <a:pt x="783" y="48"/>
                  </a:cubicBezTo>
                  <a:cubicBezTo>
                    <a:pt x="783" y="48"/>
                    <a:pt x="781" y="46"/>
                    <a:pt x="781" y="46"/>
                  </a:cubicBezTo>
                  <a:cubicBezTo>
                    <a:pt x="780" y="46"/>
                    <a:pt x="782" y="44"/>
                    <a:pt x="782" y="44"/>
                  </a:cubicBezTo>
                  <a:cubicBezTo>
                    <a:pt x="782" y="43"/>
                    <a:pt x="780" y="43"/>
                    <a:pt x="780" y="42"/>
                  </a:cubicBezTo>
                  <a:cubicBezTo>
                    <a:pt x="779" y="44"/>
                    <a:pt x="778" y="45"/>
                    <a:pt x="777" y="47"/>
                  </a:cubicBezTo>
                  <a:cubicBezTo>
                    <a:pt x="776" y="47"/>
                    <a:pt x="776" y="48"/>
                    <a:pt x="775" y="49"/>
                  </a:cubicBezTo>
                  <a:cubicBezTo>
                    <a:pt x="775" y="49"/>
                    <a:pt x="773" y="47"/>
                    <a:pt x="773" y="47"/>
                  </a:cubicBezTo>
                  <a:cubicBezTo>
                    <a:pt x="772" y="47"/>
                    <a:pt x="771" y="49"/>
                    <a:pt x="771" y="49"/>
                  </a:cubicBezTo>
                  <a:cubicBezTo>
                    <a:pt x="771" y="50"/>
                    <a:pt x="770" y="52"/>
                    <a:pt x="769" y="52"/>
                  </a:cubicBezTo>
                  <a:cubicBezTo>
                    <a:pt x="769" y="52"/>
                    <a:pt x="767" y="50"/>
                    <a:pt x="767" y="50"/>
                  </a:cubicBezTo>
                  <a:cubicBezTo>
                    <a:pt x="767" y="50"/>
                    <a:pt x="765" y="48"/>
                    <a:pt x="765" y="48"/>
                  </a:cubicBezTo>
                  <a:cubicBezTo>
                    <a:pt x="765" y="48"/>
                    <a:pt x="763" y="50"/>
                    <a:pt x="763" y="50"/>
                  </a:cubicBezTo>
                  <a:cubicBezTo>
                    <a:pt x="763" y="51"/>
                    <a:pt x="765" y="52"/>
                    <a:pt x="765" y="52"/>
                  </a:cubicBezTo>
                  <a:cubicBezTo>
                    <a:pt x="765" y="53"/>
                    <a:pt x="764" y="54"/>
                    <a:pt x="764" y="54"/>
                  </a:cubicBezTo>
                  <a:cubicBezTo>
                    <a:pt x="763" y="55"/>
                    <a:pt x="763" y="56"/>
                    <a:pt x="762" y="57"/>
                  </a:cubicBezTo>
                  <a:cubicBezTo>
                    <a:pt x="762" y="57"/>
                    <a:pt x="760" y="55"/>
                    <a:pt x="760" y="55"/>
                  </a:cubicBezTo>
                  <a:cubicBezTo>
                    <a:pt x="759" y="55"/>
                    <a:pt x="758" y="57"/>
                    <a:pt x="758" y="57"/>
                  </a:cubicBezTo>
                  <a:cubicBezTo>
                    <a:pt x="758" y="58"/>
                    <a:pt x="756" y="59"/>
                    <a:pt x="756" y="59"/>
                  </a:cubicBezTo>
                  <a:cubicBezTo>
                    <a:pt x="756" y="60"/>
                    <a:pt x="759" y="61"/>
                    <a:pt x="758" y="61"/>
                  </a:cubicBezTo>
                  <a:cubicBezTo>
                    <a:pt x="758" y="62"/>
                    <a:pt x="757" y="63"/>
                    <a:pt x="757" y="63"/>
                  </a:cubicBezTo>
                  <a:cubicBezTo>
                    <a:pt x="756" y="64"/>
                    <a:pt x="756" y="65"/>
                    <a:pt x="755" y="66"/>
                  </a:cubicBezTo>
                  <a:cubicBezTo>
                    <a:pt x="755" y="66"/>
                    <a:pt x="753" y="64"/>
                    <a:pt x="753" y="64"/>
                  </a:cubicBezTo>
                  <a:cubicBezTo>
                    <a:pt x="753" y="64"/>
                    <a:pt x="754" y="62"/>
                    <a:pt x="755" y="62"/>
                  </a:cubicBezTo>
                  <a:cubicBezTo>
                    <a:pt x="755" y="61"/>
                    <a:pt x="756" y="60"/>
                    <a:pt x="756" y="59"/>
                  </a:cubicBezTo>
                  <a:cubicBezTo>
                    <a:pt x="756" y="59"/>
                    <a:pt x="754" y="58"/>
                    <a:pt x="754" y="58"/>
                  </a:cubicBezTo>
                  <a:cubicBezTo>
                    <a:pt x="754" y="57"/>
                    <a:pt x="756" y="56"/>
                    <a:pt x="756" y="55"/>
                  </a:cubicBezTo>
                  <a:cubicBezTo>
                    <a:pt x="756" y="55"/>
                    <a:pt x="754" y="54"/>
                    <a:pt x="753" y="54"/>
                  </a:cubicBezTo>
                  <a:cubicBezTo>
                    <a:pt x="753" y="53"/>
                    <a:pt x="752" y="53"/>
                    <a:pt x="751" y="52"/>
                  </a:cubicBezTo>
                  <a:cubicBezTo>
                    <a:pt x="751" y="53"/>
                    <a:pt x="749" y="54"/>
                    <a:pt x="750" y="54"/>
                  </a:cubicBezTo>
                  <a:cubicBezTo>
                    <a:pt x="750" y="55"/>
                    <a:pt x="752" y="55"/>
                    <a:pt x="752" y="56"/>
                  </a:cubicBezTo>
                  <a:cubicBezTo>
                    <a:pt x="752" y="56"/>
                    <a:pt x="750" y="58"/>
                    <a:pt x="750" y="58"/>
                  </a:cubicBezTo>
                  <a:cubicBezTo>
                    <a:pt x="750" y="58"/>
                    <a:pt x="748" y="56"/>
                    <a:pt x="748" y="57"/>
                  </a:cubicBezTo>
                  <a:cubicBezTo>
                    <a:pt x="747" y="57"/>
                    <a:pt x="747" y="59"/>
                    <a:pt x="746" y="59"/>
                  </a:cubicBezTo>
                  <a:cubicBezTo>
                    <a:pt x="747" y="59"/>
                    <a:pt x="748" y="61"/>
                    <a:pt x="748" y="60"/>
                  </a:cubicBezTo>
                  <a:cubicBezTo>
                    <a:pt x="748" y="61"/>
                    <a:pt x="747" y="63"/>
                    <a:pt x="747" y="63"/>
                  </a:cubicBezTo>
                  <a:cubicBezTo>
                    <a:pt x="746" y="63"/>
                    <a:pt x="745" y="61"/>
                    <a:pt x="744" y="61"/>
                  </a:cubicBezTo>
                  <a:cubicBezTo>
                    <a:pt x="744" y="61"/>
                    <a:pt x="742" y="60"/>
                    <a:pt x="742" y="59"/>
                  </a:cubicBezTo>
                  <a:cubicBezTo>
                    <a:pt x="742" y="59"/>
                    <a:pt x="744" y="58"/>
                    <a:pt x="744" y="57"/>
                  </a:cubicBezTo>
                  <a:cubicBezTo>
                    <a:pt x="744" y="56"/>
                    <a:pt x="742" y="56"/>
                    <a:pt x="742" y="55"/>
                  </a:cubicBezTo>
                  <a:cubicBezTo>
                    <a:pt x="742" y="55"/>
                    <a:pt x="744" y="54"/>
                    <a:pt x="743" y="53"/>
                  </a:cubicBezTo>
                  <a:cubicBezTo>
                    <a:pt x="743" y="52"/>
                    <a:pt x="742" y="52"/>
                    <a:pt x="741" y="51"/>
                  </a:cubicBezTo>
                  <a:cubicBezTo>
                    <a:pt x="740" y="53"/>
                    <a:pt x="739" y="54"/>
                    <a:pt x="738" y="56"/>
                  </a:cubicBezTo>
                  <a:cubicBezTo>
                    <a:pt x="737" y="57"/>
                    <a:pt x="736" y="57"/>
                    <a:pt x="736" y="58"/>
                  </a:cubicBezTo>
                  <a:cubicBezTo>
                    <a:pt x="736" y="58"/>
                    <a:pt x="738" y="59"/>
                    <a:pt x="738" y="60"/>
                  </a:cubicBezTo>
                  <a:cubicBezTo>
                    <a:pt x="738" y="60"/>
                    <a:pt x="737" y="62"/>
                    <a:pt x="737" y="62"/>
                  </a:cubicBezTo>
                  <a:cubicBezTo>
                    <a:pt x="736" y="63"/>
                    <a:pt x="735" y="64"/>
                    <a:pt x="735" y="64"/>
                  </a:cubicBezTo>
                  <a:cubicBezTo>
                    <a:pt x="732" y="62"/>
                    <a:pt x="729" y="60"/>
                    <a:pt x="726" y="57"/>
                  </a:cubicBezTo>
                  <a:cubicBezTo>
                    <a:pt x="727" y="57"/>
                    <a:pt x="727" y="55"/>
                    <a:pt x="728" y="55"/>
                  </a:cubicBezTo>
                  <a:cubicBezTo>
                    <a:pt x="728" y="55"/>
                    <a:pt x="729" y="57"/>
                    <a:pt x="730" y="57"/>
                  </a:cubicBezTo>
                  <a:cubicBezTo>
                    <a:pt x="730" y="57"/>
                    <a:pt x="731" y="55"/>
                    <a:pt x="732" y="55"/>
                  </a:cubicBezTo>
                  <a:cubicBezTo>
                    <a:pt x="732" y="54"/>
                    <a:pt x="733" y="53"/>
                    <a:pt x="733" y="52"/>
                  </a:cubicBezTo>
                  <a:cubicBezTo>
                    <a:pt x="734" y="52"/>
                    <a:pt x="734" y="51"/>
                    <a:pt x="735" y="50"/>
                  </a:cubicBezTo>
                  <a:cubicBezTo>
                    <a:pt x="735" y="50"/>
                    <a:pt x="737" y="49"/>
                    <a:pt x="737" y="48"/>
                  </a:cubicBezTo>
                  <a:cubicBezTo>
                    <a:pt x="737" y="48"/>
                    <a:pt x="735" y="47"/>
                    <a:pt x="734" y="46"/>
                  </a:cubicBezTo>
                  <a:cubicBezTo>
                    <a:pt x="734" y="47"/>
                    <a:pt x="733" y="48"/>
                    <a:pt x="733" y="49"/>
                  </a:cubicBezTo>
                  <a:cubicBezTo>
                    <a:pt x="733" y="49"/>
                    <a:pt x="731" y="51"/>
                    <a:pt x="731" y="51"/>
                  </a:cubicBezTo>
                  <a:cubicBezTo>
                    <a:pt x="731" y="51"/>
                    <a:pt x="729" y="49"/>
                    <a:pt x="729" y="49"/>
                  </a:cubicBezTo>
                  <a:cubicBezTo>
                    <a:pt x="729" y="49"/>
                    <a:pt x="731" y="47"/>
                    <a:pt x="731" y="47"/>
                  </a:cubicBezTo>
                  <a:cubicBezTo>
                    <a:pt x="730" y="47"/>
                    <a:pt x="729" y="45"/>
                    <a:pt x="728" y="45"/>
                  </a:cubicBezTo>
                  <a:cubicBezTo>
                    <a:pt x="728" y="45"/>
                    <a:pt x="727" y="47"/>
                    <a:pt x="727" y="47"/>
                  </a:cubicBezTo>
                  <a:cubicBezTo>
                    <a:pt x="726" y="47"/>
                    <a:pt x="725" y="46"/>
                    <a:pt x="724" y="46"/>
                  </a:cubicBezTo>
                  <a:cubicBezTo>
                    <a:pt x="724" y="46"/>
                    <a:pt x="723" y="44"/>
                    <a:pt x="722" y="44"/>
                  </a:cubicBezTo>
                  <a:cubicBezTo>
                    <a:pt x="722" y="44"/>
                    <a:pt x="721" y="46"/>
                    <a:pt x="720" y="46"/>
                  </a:cubicBezTo>
                  <a:cubicBezTo>
                    <a:pt x="720" y="46"/>
                    <a:pt x="719" y="44"/>
                    <a:pt x="718" y="44"/>
                  </a:cubicBezTo>
                  <a:cubicBezTo>
                    <a:pt x="718" y="45"/>
                    <a:pt x="717" y="47"/>
                    <a:pt x="716" y="47"/>
                  </a:cubicBezTo>
                  <a:cubicBezTo>
                    <a:pt x="716" y="47"/>
                    <a:pt x="715" y="45"/>
                    <a:pt x="714" y="45"/>
                  </a:cubicBezTo>
                  <a:cubicBezTo>
                    <a:pt x="714" y="45"/>
                    <a:pt x="713" y="47"/>
                    <a:pt x="713" y="47"/>
                  </a:cubicBezTo>
                  <a:cubicBezTo>
                    <a:pt x="713" y="48"/>
                    <a:pt x="715" y="48"/>
                    <a:pt x="715" y="49"/>
                  </a:cubicBezTo>
                  <a:cubicBezTo>
                    <a:pt x="715" y="50"/>
                    <a:pt x="713" y="50"/>
                    <a:pt x="713" y="51"/>
                  </a:cubicBezTo>
                  <a:cubicBezTo>
                    <a:pt x="715" y="52"/>
                    <a:pt x="716" y="53"/>
                    <a:pt x="718" y="55"/>
                  </a:cubicBezTo>
                  <a:cubicBezTo>
                    <a:pt x="718" y="55"/>
                    <a:pt x="719" y="56"/>
                    <a:pt x="720" y="56"/>
                  </a:cubicBezTo>
                  <a:cubicBezTo>
                    <a:pt x="719" y="58"/>
                    <a:pt x="717" y="59"/>
                    <a:pt x="716" y="61"/>
                  </a:cubicBezTo>
                  <a:cubicBezTo>
                    <a:pt x="715" y="60"/>
                    <a:pt x="713" y="58"/>
                    <a:pt x="712" y="57"/>
                  </a:cubicBezTo>
                  <a:cubicBezTo>
                    <a:pt x="712" y="57"/>
                    <a:pt x="714" y="56"/>
                    <a:pt x="714" y="55"/>
                  </a:cubicBezTo>
                  <a:cubicBezTo>
                    <a:pt x="714" y="55"/>
                    <a:pt x="712" y="54"/>
                    <a:pt x="711" y="53"/>
                  </a:cubicBezTo>
                  <a:cubicBezTo>
                    <a:pt x="711" y="53"/>
                    <a:pt x="710" y="52"/>
                    <a:pt x="709" y="52"/>
                  </a:cubicBezTo>
                  <a:cubicBezTo>
                    <a:pt x="708" y="53"/>
                    <a:pt x="707" y="55"/>
                    <a:pt x="706" y="56"/>
                  </a:cubicBezTo>
                  <a:cubicBezTo>
                    <a:pt x="705" y="57"/>
                    <a:pt x="705" y="58"/>
                    <a:pt x="704" y="58"/>
                  </a:cubicBezTo>
                  <a:cubicBezTo>
                    <a:pt x="704" y="58"/>
                    <a:pt x="702" y="57"/>
                    <a:pt x="702" y="57"/>
                  </a:cubicBezTo>
                  <a:cubicBezTo>
                    <a:pt x="702" y="56"/>
                    <a:pt x="700" y="55"/>
                    <a:pt x="700" y="55"/>
                  </a:cubicBezTo>
                  <a:cubicBezTo>
                    <a:pt x="699" y="55"/>
                    <a:pt x="698" y="57"/>
                    <a:pt x="698" y="57"/>
                  </a:cubicBezTo>
                  <a:cubicBezTo>
                    <a:pt x="698" y="57"/>
                    <a:pt x="696" y="56"/>
                    <a:pt x="696" y="56"/>
                  </a:cubicBezTo>
                  <a:cubicBezTo>
                    <a:pt x="696" y="55"/>
                    <a:pt x="697" y="53"/>
                    <a:pt x="697" y="53"/>
                  </a:cubicBezTo>
                  <a:cubicBezTo>
                    <a:pt x="698" y="53"/>
                    <a:pt x="699" y="55"/>
                    <a:pt x="700" y="55"/>
                  </a:cubicBezTo>
                  <a:cubicBezTo>
                    <a:pt x="700" y="54"/>
                    <a:pt x="701" y="53"/>
                    <a:pt x="701" y="53"/>
                  </a:cubicBezTo>
                  <a:cubicBezTo>
                    <a:pt x="701" y="52"/>
                    <a:pt x="699" y="51"/>
                    <a:pt x="699" y="51"/>
                  </a:cubicBezTo>
                  <a:cubicBezTo>
                    <a:pt x="699" y="50"/>
                    <a:pt x="697" y="50"/>
                    <a:pt x="697" y="49"/>
                  </a:cubicBezTo>
                  <a:cubicBezTo>
                    <a:pt x="696" y="49"/>
                    <a:pt x="695" y="48"/>
                    <a:pt x="695" y="48"/>
                  </a:cubicBezTo>
                  <a:cubicBezTo>
                    <a:pt x="694" y="47"/>
                    <a:pt x="693" y="47"/>
                    <a:pt x="692" y="46"/>
                  </a:cubicBezTo>
                  <a:cubicBezTo>
                    <a:pt x="692" y="47"/>
                    <a:pt x="691" y="47"/>
                    <a:pt x="691" y="48"/>
                  </a:cubicBezTo>
                  <a:cubicBezTo>
                    <a:pt x="690" y="48"/>
                    <a:pt x="689" y="50"/>
                    <a:pt x="689" y="50"/>
                  </a:cubicBezTo>
                  <a:cubicBezTo>
                    <a:pt x="689" y="51"/>
                    <a:pt x="691" y="52"/>
                    <a:pt x="691" y="52"/>
                  </a:cubicBezTo>
                  <a:cubicBezTo>
                    <a:pt x="691" y="52"/>
                    <a:pt x="690" y="54"/>
                    <a:pt x="689" y="54"/>
                  </a:cubicBezTo>
                  <a:cubicBezTo>
                    <a:pt x="689" y="54"/>
                    <a:pt x="688" y="53"/>
                    <a:pt x="687" y="53"/>
                  </a:cubicBezTo>
                  <a:cubicBezTo>
                    <a:pt x="686" y="52"/>
                    <a:pt x="686" y="51"/>
                    <a:pt x="685" y="51"/>
                  </a:cubicBezTo>
                  <a:cubicBezTo>
                    <a:pt x="685" y="51"/>
                    <a:pt x="683" y="49"/>
                    <a:pt x="683" y="49"/>
                  </a:cubicBezTo>
                  <a:cubicBezTo>
                    <a:pt x="682" y="49"/>
                    <a:pt x="681" y="51"/>
                    <a:pt x="681" y="51"/>
                  </a:cubicBezTo>
                  <a:cubicBezTo>
                    <a:pt x="680" y="52"/>
                    <a:pt x="680" y="53"/>
                    <a:pt x="679" y="54"/>
                  </a:cubicBezTo>
                  <a:cubicBezTo>
                    <a:pt x="679" y="54"/>
                    <a:pt x="678" y="56"/>
                    <a:pt x="678" y="56"/>
                  </a:cubicBezTo>
                  <a:cubicBezTo>
                    <a:pt x="677" y="56"/>
                    <a:pt x="676" y="54"/>
                    <a:pt x="675" y="54"/>
                  </a:cubicBezTo>
                  <a:cubicBezTo>
                    <a:pt x="675" y="54"/>
                    <a:pt x="674" y="53"/>
                    <a:pt x="673" y="53"/>
                  </a:cubicBezTo>
                  <a:cubicBezTo>
                    <a:pt x="673" y="52"/>
                    <a:pt x="672" y="55"/>
                    <a:pt x="671" y="55"/>
                  </a:cubicBezTo>
                  <a:cubicBezTo>
                    <a:pt x="671" y="55"/>
                    <a:pt x="670" y="53"/>
                    <a:pt x="669" y="53"/>
                  </a:cubicBezTo>
                  <a:cubicBezTo>
                    <a:pt x="669" y="54"/>
                    <a:pt x="668" y="55"/>
                    <a:pt x="668" y="55"/>
                  </a:cubicBezTo>
                  <a:cubicBezTo>
                    <a:pt x="668" y="55"/>
                    <a:pt x="665" y="54"/>
                    <a:pt x="665" y="54"/>
                  </a:cubicBezTo>
                  <a:cubicBezTo>
                    <a:pt x="665" y="53"/>
                    <a:pt x="667" y="52"/>
                    <a:pt x="667" y="51"/>
                  </a:cubicBezTo>
                  <a:cubicBezTo>
                    <a:pt x="667" y="51"/>
                    <a:pt x="668" y="50"/>
                    <a:pt x="669" y="49"/>
                  </a:cubicBezTo>
                  <a:cubicBezTo>
                    <a:pt x="669" y="49"/>
                    <a:pt x="670" y="47"/>
                    <a:pt x="670" y="47"/>
                  </a:cubicBezTo>
                  <a:cubicBezTo>
                    <a:pt x="670" y="46"/>
                    <a:pt x="668" y="46"/>
                    <a:pt x="668" y="45"/>
                  </a:cubicBezTo>
                  <a:cubicBezTo>
                    <a:pt x="668" y="45"/>
                    <a:pt x="670" y="43"/>
                    <a:pt x="670" y="43"/>
                  </a:cubicBezTo>
                  <a:cubicBezTo>
                    <a:pt x="670" y="42"/>
                    <a:pt x="668" y="42"/>
                    <a:pt x="668" y="41"/>
                  </a:cubicBezTo>
                  <a:cubicBezTo>
                    <a:pt x="668" y="41"/>
                    <a:pt x="666" y="40"/>
                    <a:pt x="665" y="40"/>
                  </a:cubicBezTo>
                  <a:cubicBezTo>
                    <a:pt x="665" y="40"/>
                    <a:pt x="664" y="41"/>
                    <a:pt x="664" y="42"/>
                  </a:cubicBezTo>
                  <a:cubicBezTo>
                    <a:pt x="664" y="42"/>
                    <a:pt x="666" y="43"/>
                    <a:pt x="666" y="43"/>
                  </a:cubicBezTo>
                  <a:cubicBezTo>
                    <a:pt x="666" y="44"/>
                    <a:pt x="665" y="45"/>
                    <a:pt x="664" y="46"/>
                  </a:cubicBezTo>
                  <a:cubicBezTo>
                    <a:pt x="664" y="46"/>
                    <a:pt x="663" y="47"/>
                    <a:pt x="663" y="48"/>
                  </a:cubicBezTo>
                  <a:cubicBezTo>
                    <a:pt x="662" y="48"/>
                    <a:pt x="665" y="49"/>
                    <a:pt x="665" y="50"/>
                  </a:cubicBezTo>
                  <a:cubicBezTo>
                    <a:pt x="665" y="50"/>
                    <a:pt x="663" y="51"/>
                    <a:pt x="663" y="52"/>
                  </a:cubicBezTo>
                  <a:cubicBezTo>
                    <a:pt x="663" y="53"/>
                    <a:pt x="661" y="53"/>
                    <a:pt x="661" y="54"/>
                  </a:cubicBezTo>
                  <a:cubicBezTo>
                    <a:pt x="661" y="55"/>
                    <a:pt x="663" y="55"/>
                    <a:pt x="664" y="56"/>
                  </a:cubicBezTo>
                  <a:cubicBezTo>
                    <a:pt x="662" y="57"/>
                    <a:pt x="661" y="59"/>
                    <a:pt x="660" y="60"/>
                  </a:cubicBezTo>
                  <a:cubicBezTo>
                    <a:pt x="660" y="61"/>
                    <a:pt x="659" y="62"/>
                    <a:pt x="659" y="63"/>
                  </a:cubicBezTo>
                  <a:cubicBezTo>
                    <a:pt x="657" y="61"/>
                    <a:pt x="656" y="60"/>
                    <a:pt x="654" y="59"/>
                  </a:cubicBezTo>
                  <a:cubicBezTo>
                    <a:pt x="655" y="58"/>
                    <a:pt x="655" y="58"/>
                    <a:pt x="656" y="57"/>
                  </a:cubicBezTo>
                  <a:cubicBezTo>
                    <a:pt x="656" y="56"/>
                    <a:pt x="657" y="55"/>
                    <a:pt x="657" y="55"/>
                  </a:cubicBezTo>
                  <a:cubicBezTo>
                    <a:pt x="657" y="54"/>
                    <a:pt x="655" y="53"/>
                    <a:pt x="655" y="53"/>
                  </a:cubicBezTo>
                  <a:cubicBezTo>
                    <a:pt x="655" y="53"/>
                    <a:pt x="653" y="52"/>
                    <a:pt x="653" y="51"/>
                  </a:cubicBezTo>
                  <a:cubicBezTo>
                    <a:pt x="653" y="51"/>
                    <a:pt x="655" y="50"/>
                    <a:pt x="655" y="49"/>
                  </a:cubicBezTo>
                  <a:cubicBezTo>
                    <a:pt x="654" y="48"/>
                    <a:pt x="653" y="48"/>
                    <a:pt x="652" y="47"/>
                  </a:cubicBezTo>
                  <a:cubicBezTo>
                    <a:pt x="652" y="47"/>
                    <a:pt x="651" y="46"/>
                    <a:pt x="650" y="46"/>
                  </a:cubicBezTo>
                  <a:cubicBezTo>
                    <a:pt x="650" y="46"/>
                    <a:pt x="649" y="47"/>
                    <a:pt x="649" y="48"/>
                  </a:cubicBezTo>
                  <a:cubicBezTo>
                    <a:pt x="648" y="48"/>
                    <a:pt x="647" y="50"/>
                    <a:pt x="647" y="50"/>
                  </a:cubicBezTo>
                  <a:cubicBezTo>
                    <a:pt x="647" y="50"/>
                    <a:pt x="649" y="51"/>
                    <a:pt x="649" y="52"/>
                  </a:cubicBezTo>
                  <a:cubicBezTo>
                    <a:pt x="649" y="52"/>
                    <a:pt x="648" y="53"/>
                    <a:pt x="647" y="54"/>
                  </a:cubicBezTo>
                  <a:cubicBezTo>
                    <a:pt x="647" y="54"/>
                    <a:pt x="646" y="56"/>
                    <a:pt x="646" y="56"/>
                  </a:cubicBezTo>
                  <a:cubicBezTo>
                    <a:pt x="646" y="57"/>
                    <a:pt x="648" y="57"/>
                    <a:pt x="648" y="58"/>
                  </a:cubicBezTo>
                  <a:cubicBezTo>
                    <a:pt x="648" y="59"/>
                    <a:pt x="646" y="59"/>
                    <a:pt x="646" y="60"/>
                  </a:cubicBezTo>
                  <a:cubicBezTo>
                    <a:pt x="646" y="60"/>
                    <a:pt x="644" y="59"/>
                    <a:pt x="644" y="58"/>
                  </a:cubicBezTo>
                  <a:cubicBezTo>
                    <a:pt x="644" y="58"/>
                    <a:pt x="646" y="57"/>
                    <a:pt x="646" y="56"/>
                  </a:cubicBezTo>
                  <a:cubicBezTo>
                    <a:pt x="645" y="56"/>
                    <a:pt x="644" y="55"/>
                    <a:pt x="643" y="55"/>
                  </a:cubicBezTo>
                  <a:cubicBezTo>
                    <a:pt x="643" y="54"/>
                    <a:pt x="642" y="53"/>
                    <a:pt x="641" y="53"/>
                  </a:cubicBezTo>
                  <a:cubicBezTo>
                    <a:pt x="641" y="53"/>
                    <a:pt x="639" y="51"/>
                    <a:pt x="639" y="51"/>
                  </a:cubicBezTo>
                  <a:cubicBezTo>
                    <a:pt x="638" y="51"/>
                    <a:pt x="638" y="53"/>
                    <a:pt x="637" y="53"/>
                  </a:cubicBezTo>
                  <a:cubicBezTo>
                    <a:pt x="637" y="53"/>
                    <a:pt x="636" y="51"/>
                    <a:pt x="635" y="52"/>
                  </a:cubicBezTo>
                  <a:cubicBezTo>
                    <a:pt x="634" y="52"/>
                    <a:pt x="634" y="54"/>
                    <a:pt x="633" y="54"/>
                  </a:cubicBezTo>
                  <a:cubicBezTo>
                    <a:pt x="634" y="55"/>
                    <a:pt x="635" y="55"/>
                    <a:pt x="636" y="56"/>
                  </a:cubicBezTo>
                  <a:cubicBezTo>
                    <a:pt x="636" y="56"/>
                    <a:pt x="634" y="57"/>
                    <a:pt x="634" y="58"/>
                  </a:cubicBezTo>
                  <a:cubicBezTo>
                    <a:pt x="633" y="58"/>
                    <a:pt x="632" y="59"/>
                    <a:pt x="632" y="60"/>
                  </a:cubicBezTo>
                  <a:cubicBezTo>
                    <a:pt x="632" y="60"/>
                    <a:pt x="634" y="61"/>
                    <a:pt x="634" y="62"/>
                  </a:cubicBezTo>
                  <a:cubicBezTo>
                    <a:pt x="634" y="62"/>
                    <a:pt x="633" y="64"/>
                    <a:pt x="633" y="64"/>
                  </a:cubicBezTo>
                  <a:cubicBezTo>
                    <a:pt x="632" y="65"/>
                    <a:pt x="631" y="65"/>
                    <a:pt x="631" y="66"/>
                  </a:cubicBezTo>
                  <a:cubicBezTo>
                    <a:pt x="631" y="66"/>
                    <a:pt x="629" y="65"/>
                    <a:pt x="629" y="64"/>
                  </a:cubicBezTo>
                  <a:cubicBezTo>
                    <a:pt x="629" y="64"/>
                    <a:pt x="631" y="63"/>
                    <a:pt x="630" y="62"/>
                  </a:cubicBezTo>
                  <a:cubicBezTo>
                    <a:pt x="630" y="62"/>
                    <a:pt x="628" y="61"/>
                    <a:pt x="628" y="61"/>
                  </a:cubicBezTo>
                  <a:cubicBezTo>
                    <a:pt x="628" y="60"/>
                    <a:pt x="626" y="60"/>
                    <a:pt x="626" y="59"/>
                  </a:cubicBezTo>
                  <a:cubicBezTo>
                    <a:pt x="626" y="58"/>
                    <a:pt x="628" y="57"/>
                    <a:pt x="628" y="57"/>
                  </a:cubicBezTo>
                  <a:cubicBezTo>
                    <a:pt x="628" y="56"/>
                    <a:pt x="629" y="55"/>
                    <a:pt x="629" y="54"/>
                  </a:cubicBezTo>
                  <a:cubicBezTo>
                    <a:pt x="629" y="54"/>
                    <a:pt x="627" y="53"/>
                    <a:pt x="627" y="53"/>
                  </a:cubicBezTo>
                  <a:cubicBezTo>
                    <a:pt x="627" y="52"/>
                    <a:pt x="629" y="51"/>
                    <a:pt x="629" y="50"/>
                  </a:cubicBezTo>
                  <a:cubicBezTo>
                    <a:pt x="629" y="50"/>
                    <a:pt x="627" y="49"/>
                    <a:pt x="627" y="49"/>
                  </a:cubicBezTo>
                  <a:cubicBezTo>
                    <a:pt x="626" y="48"/>
                    <a:pt x="625" y="48"/>
                    <a:pt x="624" y="47"/>
                  </a:cubicBezTo>
                  <a:cubicBezTo>
                    <a:pt x="624" y="48"/>
                    <a:pt x="623" y="49"/>
                    <a:pt x="623" y="49"/>
                  </a:cubicBezTo>
                  <a:cubicBezTo>
                    <a:pt x="623" y="50"/>
                    <a:pt x="625" y="51"/>
                    <a:pt x="625" y="51"/>
                  </a:cubicBezTo>
                  <a:cubicBezTo>
                    <a:pt x="625" y="52"/>
                    <a:pt x="624" y="53"/>
                    <a:pt x="623" y="53"/>
                  </a:cubicBezTo>
                  <a:cubicBezTo>
                    <a:pt x="623" y="54"/>
                    <a:pt x="622" y="55"/>
                    <a:pt x="621" y="55"/>
                  </a:cubicBezTo>
                  <a:cubicBezTo>
                    <a:pt x="621" y="56"/>
                    <a:pt x="624" y="57"/>
                    <a:pt x="624" y="57"/>
                  </a:cubicBezTo>
                  <a:cubicBezTo>
                    <a:pt x="624" y="58"/>
                    <a:pt x="622" y="59"/>
                    <a:pt x="622" y="59"/>
                  </a:cubicBezTo>
                  <a:cubicBezTo>
                    <a:pt x="622" y="60"/>
                    <a:pt x="621" y="61"/>
                    <a:pt x="620" y="62"/>
                  </a:cubicBezTo>
                  <a:cubicBezTo>
                    <a:pt x="620" y="62"/>
                    <a:pt x="618" y="60"/>
                    <a:pt x="618" y="60"/>
                  </a:cubicBezTo>
                  <a:cubicBezTo>
                    <a:pt x="618" y="60"/>
                    <a:pt x="620" y="58"/>
                    <a:pt x="620" y="58"/>
                  </a:cubicBezTo>
                  <a:cubicBezTo>
                    <a:pt x="619" y="57"/>
                    <a:pt x="618" y="56"/>
                    <a:pt x="618" y="56"/>
                  </a:cubicBezTo>
                  <a:cubicBezTo>
                    <a:pt x="617" y="56"/>
                    <a:pt x="616" y="54"/>
                    <a:pt x="615" y="54"/>
                  </a:cubicBezTo>
                  <a:cubicBezTo>
                    <a:pt x="615" y="54"/>
                    <a:pt x="614" y="56"/>
                    <a:pt x="614" y="57"/>
                  </a:cubicBezTo>
                  <a:cubicBezTo>
                    <a:pt x="613" y="57"/>
                    <a:pt x="612" y="58"/>
                    <a:pt x="612" y="59"/>
                  </a:cubicBezTo>
                  <a:cubicBezTo>
                    <a:pt x="612" y="59"/>
                    <a:pt x="614" y="60"/>
                    <a:pt x="614" y="60"/>
                  </a:cubicBezTo>
                  <a:cubicBezTo>
                    <a:pt x="614" y="61"/>
                    <a:pt x="616" y="62"/>
                    <a:pt x="616" y="62"/>
                  </a:cubicBezTo>
                  <a:cubicBezTo>
                    <a:pt x="616" y="62"/>
                    <a:pt x="615" y="64"/>
                    <a:pt x="615" y="64"/>
                  </a:cubicBezTo>
                  <a:cubicBezTo>
                    <a:pt x="614" y="64"/>
                    <a:pt x="613" y="62"/>
                    <a:pt x="612" y="63"/>
                  </a:cubicBezTo>
                  <a:cubicBezTo>
                    <a:pt x="612" y="63"/>
                    <a:pt x="611" y="65"/>
                    <a:pt x="611" y="65"/>
                  </a:cubicBezTo>
                  <a:cubicBezTo>
                    <a:pt x="610" y="64"/>
                    <a:pt x="609" y="64"/>
                    <a:pt x="609" y="63"/>
                  </a:cubicBezTo>
                  <a:cubicBezTo>
                    <a:pt x="608" y="63"/>
                    <a:pt x="606" y="62"/>
                    <a:pt x="606" y="62"/>
                  </a:cubicBezTo>
                  <a:cubicBezTo>
                    <a:pt x="606" y="61"/>
                    <a:pt x="608" y="60"/>
                    <a:pt x="608" y="59"/>
                  </a:cubicBezTo>
                  <a:cubicBezTo>
                    <a:pt x="608" y="59"/>
                    <a:pt x="606" y="58"/>
                    <a:pt x="606" y="58"/>
                  </a:cubicBezTo>
                  <a:cubicBezTo>
                    <a:pt x="606" y="57"/>
                    <a:pt x="608" y="56"/>
                    <a:pt x="607" y="55"/>
                  </a:cubicBezTo>
                  <a:cubicBezTo>
                    <a:pt x="607" y="55"/>
                    <a:pt x="605" y="54"/>
                    <a:pt x="605" y="54"/>
                  </a:cubicBezTo>
                  <a:cubicBezTo>
                    <a:pt x="605" y="53"/>
                    <a:pt x="607" y="52"/>
                    <a:pt x="607" y="51"/>
                  </a:cubicBezTo>
                  <a:cubicBezTo>
                    <a:pt x="607" y="51"/>
                    <a:pt x="609" y="49"/>
                    <a:pt x="609" y="49"/>
                  </a:cubicBezTo>
                  <a:cubicBezTo>
                    <a:pt x="609" y="49"/>
                    <a:pt x="606" y="48"/>
                    <a:pt x="606" y="47"/>
                  </a:cubicBezTo>
                  <a:cubicBezTo>
                    <a:pt x="607" y="47"/>
                    <a:pt x="608" y="46"/>
                    <a:pt x="608" y="45"/>
                  </a:cubicBezTo>
                  <a:cubicBezTo>
                    <a:pt x="609" y="44"/>
                    <a:pt x="609" y="44"/>
                    <a:pt x="610" y="43"/>
                  </a:cubicBezTo>
                  <a:cubicBezTo>
                    <a:pt x="609" y="43"/>
                    <a:pt x="608" y="41"/>
                    <a:pt x="608" y="41"/>
                  </a:cubicBezTo>
                  <a:cubicBezTo>
                    <a:pt x="607" y="41"/>
                    <a:pt x="607" y="43"/>
                    <a:pt x="606" y="44"/>
                  </a:cubicBezTo>
                  <a:cubicBezTo>
                    <a:pt x="605" y="44"/>
                    <a:pt x="604" y="42"/>
                    <a:pt x="604" y="42"/>
                  </a:cubicBezTo>
                  <a:cubicBezTo>
                    <a:pt x="603" y="42"/>
                    <a:pt x="602" y="44"/>
                    <a:pt x="602" y="44"/>
                  </a:cubicBezTo>
                  <a:cubicBezTo>
                    <a:pt x="602" y="44"/>
                    <a:pt x="604" y="46"/>
                    <a:pt x="604" y="46"/>
                  </a:cubicBezTo>
                  <a:cubicBezTo>
                    <a:pt x="604" y="46"/>
                    <a:pt x="603" y="48"/>
                    <a:pt x="602" y="48"/>
                  </a:cubicBezTo>
                  <a:cubicBezTo>
                    <a:pt x="602" y="49"/>
                    <a:pt x="601" y="50"/>
                    <a:pt x="601" y="50"/>
                  </a:cubicBezTo>
                  <a:cubicBezTo>
                    <a:pt x="600" y="51"/>
                    <a:pt x="600" y="52"/>
                    <a:pt x="599" y="52"/>
                  </a:cubicBezTo>
                  <a:cubicBezTo>
                    <a:pt x="599" y="53"/>
                    <a:pt x="597" y="51"/>
                    <a:pt x="597" y="51"/>
                  </a:cubicBezTo>
                  <a:cubicBezTo>
                    <a:pt x="596" y="51"/>
                    <a:pt x="596" y="53"/>
                    <a:pt x="595" y="53"/>
                  </a:cubicBezTo>
                  <a:cubicBezTo>
                    <a:pt x="594" y="53"/>
                    <a:pt x="594" y="55"/>
                    <a:pt x="593" y="55"/>
                  </a:cubicBezTo>
                  <a:cubicBezTo>
                    <a:pt x="593" y="55"/>
                    <a:pt x="591" y="53"/>
                    <a:pt x="591" y="54"/>
                  </a:cubicBezTo>
                  <a:cubicBezTo>
                    <a:pt x="591" y="54"/>
                    <a:pt x="590" y="55"/>
                    <a:pt x="589" y="56"/>
                  </a:cubicBezTo>
                  <a:cubicBezTo>
                    <a:pt x="589" y="56"/>
                    <a:pt x="588" y="57"/>
                    <a:pt x="588" y="58"/>
                  </a:cubicBezTo>
                  <a:cubicBezTo>
                    <a:pt x="587" y="59"/>
                    <a:pt x="587" y="59"/>
                    <a:pt x="586" y="60"/>
                  </a:cubicBezTo>
                  <a:cubicBezTo>
                    <a:pt x="586" y="61"/>
                    <a:pt x="585" y="62"/>
                    <a:pt x="584" y="62"/>
                  </a:cubicBezTo>
                  <a:cubicBezTo>
                    <a:pt x="584" y="62"/>
                    <a:pt x="586" y="64"/>
                    <a:pt x="587" y="64"/>
                  </a:cubicBezTo>
                  <a:cubicBezTo>
                    <a:pt x="587" y="64"/>
                    <a:pt x="588" y="62"/>
                    <a:pt x="588" y="62"/>
                  </a:cubicBezTo>
                  <a:cubicBezTo>
                    <a:pt x="588" y="62"/>
                    <a:pt x="590" y="63"/>
                    <a:pt x="591" y="64"/>
                  </a:cubicBezTo>
                  <a:cubicBezTo>
                    <a:pt x="591" y="64"/>
                    <a:pt x="589" y="66"/>
                    <a:pt x="589" y="66"/>
                  </a:cubicBezTo>
                  <a:cubicBezTo>
                    <a:pt x="589" y="66"/>
                    <a:pt x="587" y="64"/>
                    <a:pt x="587" y="64"/>
                  </a:cubicBezTo>
                  <a:cubicBezTo>
                    <a:pt x="586" y="64"/>
                    <a:pt x="586" y="66"/>
                    <a:pt x="585" y="66"/>
                  </a:cubicBezTo>
                  <a:cubicBezTo>
                    <a:pt x="584" y="66"/>
                    <a:pt x="583" y="65"/>
                    <a:pt x="583" y="65"/>
                  </a:cubicBezTo>
                  <a:cubicBezTo>
                    <a:pt x="582" y="64"/>
                    <a:pt x="580" y="63"/>
                    <a:pt x="580" y="63"/>
                  </a:cubicBezTo>
                  <a:cubicBezTo>
                    <a:pt x="580" y="63"/>
                    <a:pt x="582" y="61"/>
                    <a:pt x="582" y="61"/>
                  </a:cubicBezTo>
                  <a:cubicBezTo>
                    <a:pt x="582" y="61"/>
                    <a:pt x="584" y="59"/>
                    <a:pt x="584" y="59"/>
                  </a:cubicBezTo>
                  <a:cubicBezTo>
                    <a:pt x="584" y="58"/>
                    <a:pt x="582" y="57"/>
                    <a:pt x="582" y="57"/>
                  </a:cubicBezTo>
                  <a:cubicBezTo>
                    <a:pt x="581" y="57"/>
                    <a:pt x="580" y="59"/>
                    <a:pt x="580" y="59"/>
                  </a:cubicBezTo>
                  <a:cubicBezTo>
                    <a:pt x="579" y="59"/>
                    <a:pt x="578" y="58"/>
                    <a:pt x="578" y="57"/>
                  </a:cubicBezTo>
                  <a:cubicBezTo>
                    <a:pt x="577" y="57"/>
                    <a:pt x="576" y="56"/>
                    <a:pt x="575" y="56"/>
                  </a:cubicBezTo>
                  <a:cubicBezTo>
                    <a:pt x="575" y="55"/>
                    <a:pt x="577" y="54"/>
                    <a:pt x="577" y="53"/>
                  </a:cubicBezTo>
                  <a:cubicBezTo>
                    <a:pt x="577" y="53"/>
                    <a:pt x="579" y="51"/>
                    <a:pt x="579" y="51"/>
                  </a:cubicBezTo>
                  <a:cubicBezTo>
                    <a:pt x="579" y="50"/>
                    <a:pt x="577" y="50"/>
                    <a:pt x="577" y="49"/>
                  </a:cubicBezTo>
                  <a:cubicBezTo>
                    <a:pt x="576" y="49"/>
                    <a:pt x="575" y="48"/>
                    <a:pt x="574" y="48"/>
                  </a:cubicBezTo>
                  <a:cubicBezTo>
                    <a:pt x="573" y="49"/>
                    <a:pt x="572" y="51"/>
                    <a:pt x="571" y="52"/>
                  </a:cubicBezTo>
                  <a:cubicBezTo>
                    <a:pt x="570" y="54"/>
                    <a:pt x="569" y="55"/>
                    <a:pt x="568" y="57"/>
                  </a:cubicBezTo>
                  <a:cubicBezTo>
                    <a:pt x="566" y="58"/>
                    <a:pt x="565" y="60"/>
                    <a:pt x="564" y="61"/>
                  </a:cubicBezTo>
                  <a:cubicBezTo>
                    <a:pt x="564" y="62"/>
                    <a:pt x="563" y="63"/>
                    <a:pt x="562" y="63"/>
                  </a:cubicBezTo>
                  <a:cubicBezTo>
                    <a:pt x="562" y="64"/>
                    <a:pt x="561" y="65"/>
                    <a:pt x="561" y="66"/>
                  </a:cubicBezTo>
                  <a:cubicBezTo>
                    <a:pt x="561" y="66"/>
                    <a:pt x="559" y="64"/>
                    <a:pt x="559" y="64"/>
                  </a:cubicBezTo>
                  <a:cubicBezTo>
                    <a:pt x="558" y="63"/>
                    <a:pt x="560" y="62"/>
                    <a:pt x="560" y="62"/>
                  </a:cubicBezTo>
                  <a:cubicBezTo>
                    <a:pt x="559" y="61"/>
                    <a:pt x="559" y="60"/>
                    <a:pt x="558" y="60"/>
                  </a:cubicBezTo>
                  <a:cubicBezTo>
                    <a:pt x="557" y="60"/>
                    <a:pt x="556" y="58"/>
                    <a:pt x="556" y="58"/>
                  </a:cubicBezTo>
                  <a:cubicBezTo>
                    <a:pt x="555" y="58"/>
                    <a:pt x="555" y="61"/>
                    <a:pt x="554" y="60"/>
                  </a:cubicBezTo>
                  <a:cubicBezTo>
                    <a:pt x="553" y="60"/>
                    <a:pt x="553" y="59"/>
                    <a:pt x="552" y="59"/>
                  </a:cubicBezTo>
                  <a:cubicBezTo>
                    <a:pt x="551" y="59"/>
                    <a:pt x="551" y="61"/>
                    <a:pt x="550" y="61"/>
                  </a:cubicBezTo>
                  <a:cubicBezTo>
                    <a:pt x="550" y="61"/>
                    <a:pt x="548" y="60"/>
                    <a:pt x="548" y="59"/>
                  </a:cubicBezTo>
                  <a:cubicBezTo>
                    <a:pt x="547" y="59"/>
                    <a:pt x="546" y="58"/>
                    <a:pt x="546" y="58"/>
                  </a:cubicBezTo>
                  <a:cubicBezTo>
                    <a:pt x="546" y="58"/>
                    <a:pt x="547" y="56"/>
                    <a:pt x="547" y="55"/>
                  </a:cubicBezTo>
                  <a:cubicBezTo>
                    <a:pt x="548" y="55"/>
                    <a:pt x="549" y="54"/>
                    <a:pt x="549" y="53"/>
                  </a:cubicBezTo>
                  <a:cubicBezTo>
                    <a:pt x="549" y="53"/>
                    <a:pt x="547" y="51"/>
                    <a:pt x="547" y="51"/>
                  </a:cubicBezTo>
                  <a:cubicBezTo>
                    <a:pt x="546" y="51"/>
                    <a:pt x="546" y="54"/>
                    <a:pt x="545" y="54"/>
                  </a:cubicBezTo>
                  <a:cubicBezTo>
                    <a:pt x="544" y="54"/>
                    <a:pt x="544" y="52"/>
                    <a:pt x="543" y="52"/>
                  </a:cubicBezTo>
                  <a:cubicBezTo>
                    <a:pt x="541" y="51"/>
                    <a:pt x="540" y="50"/>
                    <a:pt x="538" y="49"/>
                  </a:cubicBezTo>
                  <a:cubicBezTo>
                    <a:pt x="538" y="49"/>
                    <a:pt x="537" y="50"/>
                    <a:pt x="537" y="51"/>
                  </a:cubicBezTo>
                  <a:cubicBezTo>
                    <a:pt x="537" y="51"/>
                    <a:pt x="539" y="52"/>
                    <a:pt x="539" y="53"/>
                  </a:cubicBezTo>
                  <a:cubicBezTo>
                    <a:pt x="539" y="53"/>
                    <a:pt x="541" y="54"/>
                    <a:pt x="541" y="54"/>
                  </a:cubicBezTo>
                  <a:cubicBezTo>
                    <a:pt x="541" y="55"/>
                    <a:pt x="540" y="56"/>
                    <a:pt x="539" y="56"/>
                  </a:cubicBezTo>
                  <a:cubicBezTo>
                    <a:pt x="540" y="57"/>
                    <a:pt x="541" y="58"/>
                    <a:pt x="542" y="58"/>
                  </a:cubicBezTo>
                  <a:cubicBezTo>
                    <a:pt x="542" y="58"/>
                    <a:pt x="540" y="60"/>
                    <a:pt x="540" y="60"/>
                  </a:cubicBezTo>
                  <a:cubicBezTo>
                    <a:pt x="540" y="60"/>
                    <a:pt x="538" y="59"/>
                    <a:pt x="538" y="59"/>
                  </a:cubicBezTo>
                  <a:cubicBezTo>
                    <a:pt x="537" y="58"/>
                    <a:pt x="536" y="57"/>
                    <a:pt x="536" y="57"/>
                  </a:cubicBezTo>
                  <a:cubicBezTo>
                    <a:pt x="535" y="56"/>
                    <a:pt x="534" y="56"/>
                    <a:pt x="533" y="55"/>
                  </a:cubicBezTo>
                  <a:cubicBezTo>
                    <a:pt x="533" y="55"/>
                    <a:pt x="531" y="53"/>
                    <a:pt x="531" y="54"/>
                  </a:cubicBezTo>
                  <a:cubicBezTo>
                    <a:pt x="531" y="54"/>
                    <a:pt x="529" y="56"/>
                    <a:pt x="529" y="56"/>
                  </a:cubicBezTo>
                  <a:cubicBezTo>
                    <a:pt x="529" y="56"/>
                    <a:pt x="532" y="57"/>
                    <a:pt x="532" y="57"/>
                  </a:cubicBezTo>
                  <a:cubicBezTo>
                    <a:pt x="532" y="58"/>
                    <a:pt x="530" y="59"/>
                    <a:pt x="530" y="60"/>
                  </a:cubicBezTo>
                  <a:cubicBezTo>
                    <a:pt x="530" y="60"/>
                    <a:pt x="529" y="61"/>
                    <a:pt x="528" y="62"/>
                  </a:cubicBezTo>
                  <a:cubicBezTo>
                    <a:pt x="528" y="63"/>
                    <a:pt x="527" y="63"/>
                    <a:pt x="526" y="64"/>
                  </a:cubicBezTo>
                  <a:cubicBezTo>
                    <a:pt x="526" y="64"/>
                    <a:pt x="525" y="66"/>
                    <a:pt x="525" y="66"/>
                  </a:cubicBezTo>
                  <a:cubicBezTo>
                    <a:pt x="525" y="66"/>
                    <a:pt x="523" y="65"/>
                    <a:pt x="523" y="65"/>
                  </a:cubicBezTo>
                  <a:cubicBezTo>
                    <a:pt x="522" y="64"/>
                    <a:pt x="524" y="63"/>
                    <a:pt x="524" y="62"/>
                  </a:cubicBezTo>
                  <a:cubicBezTo>
                    <a:pt x="524" y="62"/>
                    <a:pt x="526" y="61"/>
                    <a:pt x="526" y="60"/>
                  </a:cubicBezTo>
                  <a:cubicBezTo>
                    <a:pt x="526" y="60"/>
                    <a:pt x="524" y="59"/>
                    <a:pt x="524" y="59"/>
                  </a:cubicBezTo>
                  <a:cubicBezTo>
                    <a:pt x="523" y="58"/>
                    <a:pt x="522" y="57"/>
                    <a:pt x="522" y="57"/>
                  </a:cubicBezTo>
                  <a:cubicBezTo>
                    <a:pt x="521" y="57"/>
                    <a:pt x="520" y="59"/>
                    <a:pt x="520" y="59"/>
                  </a:cubicBezTo>
                  <a:cubicBezTo>
                    <a:pt x="519" y="60"/>
                    <a:pt x="519" y="61"/>
                    <a:pt x="518" y="61"/>
                  </a:cubicBezTo>
                  <a:cubicBezTo>
                    <a:pt x="517" y="63"/>
                    <a:pt x="516" y="64"/>
                    <a:pt x="515" y="66"/>
                  </a:cubicBezTo>
                  <a:cubicBezTo>
                    <a:pt x="513" y="65"/>
                    <a:pt x="512" y="64"/>
                    <a:pt x="510" y="62"/>
                  </a:cubicBezTo>
                  <a:cubicBezTo>
                    <a:pt x="511" y="61"/>
                    <a:pt x="512" y="59"/>
                    <a:pt x="514" y="58"/>
                  </a:cubicBezTo>
                  <a:cubicBezTo>
                    <a:pt x="515" y="56"/>
                    <a:pt x="516" y="55"/>
                    <a:pt x="517" y="53"/>
                  </a:cubicBezTo>
                  <a:cubicBezTo>
                    <a:pt x="516" y="53"/>
                    <a:pt x="515" y="52"/>
                    <a:pt x="515" y="52"/>
                  </a:cubicBezTo>
                  <a:cubicBezTo>
                    <a:pt x="514" y="52"/>
                    <a:pt x="514" y="54"/>
                    <a:pt x="513" y="54"/>
                  </a:cubicBezTo>
                  <a:cubicBezTo>
                    <a:pt x="512" y="54"/>
                    <a:pt x="512" y="52"/>
                    <a:pt x="511" y="52"/>
                  </a:cubicBezTo>
                  <a:cubicBezTo>
                    <a:pt x="510" y="52"/>
                    <a:pt x="510" y="54"/>
                    <a:pt x="509" y="54"/>
                  </a:cubicBezTo>
                  <a:cubicBezTo>
                    <a:pt x="509" y="55"/>
                    <a:pt x="508" y="53"/>
                    <a:pt x="507" y="53"/>
                  </a:cubicBezTo>
                  <a:cubicBezTo>
                    <a:pt x="506" y="53"/>
                    <a:pt x="506" y="55"/>
                    <a:pt x="505" y="55"/>
                  </a:cubicBezTo>
                  <a:cubicBezTo>
                    <a:pt x="505" y="55"/>
                    <a:pt x="503" y="53"/>
                    <a:pt x="503" y="53"/>
                  </a:cubicBezTo>
                  <a:cubicBezTo>
                    <a:pt x="502" y="54"/>
                    <a:pt x="502" y="55"/>
                    <a:pt x="501" y="56"/>
                  </a:cubicBezTo>
                  <a:cubicBezTo>
                    <a:pt x="501" y="56"/>
                    <a:pt x="500" y="57"/>
                    <a:pt x="500" y="58"/>
                  </a:cubicBezTo>
                  <a:cubicBezTo>
                    <a:pt x="499" y="57"/>
                    <a:pt x="498" y="57"/>
                    <a:pt x="497" y="56"/>
                  </a:cubicBezTo>
                  <a:cubicBezTo>
                    <a:pt x="497" y="56"/>
                    <a:pt x="495" y="55"/>
                    <a:pt x="495" y="54"/>
                  </a:cubicBezTo>
                  <a:cubicBezTo>
                    <a:pt x="495" y="54"/>
                    <a:pt x="497" y="53"/>
                    <a:pt x="497" y="52"/>
                  </a:cubicBezTo>
                  <a:cubicBezTo>
                    <a:pt x="497" y="52"/>
                    <a:pt x="495" y="51"/>
                    <a:pt x="495" y="50"/>
                  </a:cubicBezTo>
                  <a:cubicBezTo>
                    <a:pt x="495" y="50"/>
                    <a:pt x="496" y="49"/>
                    <a:pt x="496" y="48"/>
                  </a:cubicBezTo>
                  <a:cubicBezTo>
                    <a:pt x="496" y="47"/>
                    <a:pt x="494" y="47"/>
                    <a:pt x="494" y="47"/>
                  </a:cubicBezTo>
                  <a:cubicBezTo>
                    <a:pt x="493" y="48"/>
                    <a:pt x="492" y="49"/>
                    <a:pt x="491" y="51"/>
                  </a:cubicBezTo>
                  <a:cubicBezTo>
                    <a:pt x="491" y="52"/>
                    <a:pt x="492" y="52"/>
                    <a:pt x="493" y="53"/>
                  </a:cubicBezTo>
                  <a:cubicBezTo>
                    <a:pt x="493" y="53"/>
                    <a:pt x="495" y="54"/>
                    <a:pt x="495" y="54"/>
                  </a:cubicBezTo>
                  <a:cubicBezTo>
                    <a:pt x="495" y="55"/>
                    <a:pt x="493" y="56"/>
                    <a:pt x="493" y="57"/>
                  </a:cubicBezTo>
                  <a:cubicBezTo>
                    <a:pt x="493" y="57"/>
                    <a:pt x="496" y="58"/>
                    <a:pt x="496" y="58"/>
                  </a:cubicBezTo>
                  <a:cubicBezTo>
                    <a:pt x="496" y="59"/>
                    <a:pt x="494" y="61"/>
                    <a:pt x="494" y="61"/>
                  </a:cubicBezTo>
                  <a:cubicBezTo>
                    <a:pt x="493" y="61"/>
                    <a:pt x="492" y="59"/>
                    <a:pt x="492" y="59"/>
                  </a:cubicBezTo>
                  <a:cubicBezTo>
                    <a:pt x="492" y="58"/>
                    <a:pt x="490" y="58"/>
                    <a:pt x="489" y="57"/>
                  </a:cubicBezTo>
                  <a:cubicBezTo>
                    <a:pt x="489" y="57"/>
                    <a:pt x="491" y="55"/>
                    <a:pt x="491" y="55"/>
                  </a:cubicBezTo>
                  <a:cubicBezTo>
                    <a:pt x="491" y="54"/>
                    <a:pt x="490" y="54"/>
                    <a:pt x="489" y="53"/>
                  </a:cubicBezTo>
                  <a:cubicBezTo>
                    <a:pt x="489" y="53"/>
                    <a:pt x="487" y="51"/>
                    <a:pt x="487" y="52"/>
                  </a:cubicBezTo>
                  <a:cubicBezTo>
                    <a:pt x="486" y="52"/>
                    <a:pt x="485" y="54"/>
                    <a:pt x="485" y="54"/>
                  </a:cubicBezTo>
                  <a:cubicBezTo>
                    <a:pt x="484" y="54"/>
                    <a:pt x="483" y="52"/>
                    <a:pt x="483" y="52"/>
                  </a:cubicBezTo>
                  <a:cubicBezTo>
                    <a:pt x="482" y="52"/>
                    <a:pt x="481" y="51"/>
                    <a:pt x="481" y="50"/>
                  </a:cubicBezTo>
                  <a:cubicBezTo>
                    <a:pt x="481" y="50"/>
                    <a:pt x="482" y="48"/>
                    <a:pt x="482" y="48"/>
                  </a:cubicBezTo>
                  <a:cubicBezTo>
                    <a:pt x="483" y="47"/>
                    <a:pt x="483" y="47"/>
                    <a:pt x="484" y="46"/>
                  </a:cubicBezTo>
                  <a:cubicBezTo>
                    <a:pt x="484" y="45"/>
                    <a:pt x="486" y="44"/>
                    <a:pt x="486" y="44"/>
                  </a:cubicBezTo>
                  <a:cubicBezTo>
                    <a:pt x="486" y="43"/>
                    <a:pt x="484" y="42"/>
                    <a:pt x="483" y="42"/>
                  </a:cubicBezTo>
                  <a:cubicBezTo>
                    <a:pt x="483" y="43"/>
                    <a:pt x="482" y="43"/>
                    <a:pt x="482" y="44"/>
                  </a:cubicBezTo>
                  <a:cubicBezTo>
                    <a:pt x="481" y="44"/>
                    <a:pt x="480" y="46"/>
                    <a:pt x="480" y="46"/>
                  </a:cubicBezTo>
                  <a:cubicBezTo>
                    <a:pt x="480" y="46"/>
                    <a:pt x="478" y="45"/>
                    <a:pt x="478" y="45"/>
                  </a:cubicBezTo>
                  <a:cubicBezTo>
                    <a:pt x="478" y="45"/>
                    <a:pt x="476" y="43"/>
                    <a:pt x="476" y="43"/>
                  </a:cubicBezTo>
                  <a:cubicBezTo>
                    <a:pt x="475" y="43"/>
                    <a:pt x="474" y="45"/>
                    <a:pt x="474" y="45"/>
                  </a:cubicBezTo>
                  <a:cubicBezTo>
                    <a:pt x="473" y="46"/>
                    <a:pt x="473" y="47"/>
                    <a:pt x="472" y="47"/>
                  </a:cubicBezTo>
                  <a:cubicBezTo>
                    <a:pt x="472" y="48"/>
                    <a:pt x="471" y="49"/>
                    <a:pt x="470" y="50"/>
                  </a:cubicBezTo>
                  <a:cubicBezTo>
                    <a:pt x="470" y="50"/>
                    <a:pt x="473" y="51"/>
                    <a:pt x="473" y="51"/>
                  </a:cubicBezTo>
                  <a:cubicBezTo>
                    <a:pt x="473" y="52"/>
                    <a:pt x="471" y="53"/>
                    <a:pt x="471" y="54"/>
                  </a:cubicBezTo>
                  <a:cubicBezTo>
                    <a:pt x="470" y="54"/>
                    <a:pt x="470" y="55"/>
                    <a:pt x="469" y="56"/>
                  </a:cubicBezTo>
                  <a:cubicBezTo>
                    <a:pt x="469" y="57"/>
                    <a:pt x="468" y="57"/>
                    <a:pt x="468" y="58"/>
                  </a:cubicBezTo>
                  <a:cubicBezTo>
                    <a:pt x="467" y="58"/>
                    <a:pt x="466" y="60"/>
                    <a:pt x="466" y="60"/>
                  </a:cubicBezTo>
                  <a:cubicBezTo>
                    <a:pt x="466" y="60"/>
                    <a:pt x="464" y="59"/>
                    <a:pt x="464" y="59"/>
                  </a:cubicBezTo>
                  <a:cubicBezTo>
                    <a:pt x="464" y="58"/>
                    <a:pt x="466" y="57"/>
                    <a:pt x="465" y="56"/>
                  </a:cubicBezTo>
                  <a:cubicBezTo>
                    <a:pt x="465" y="56"/>
                    <a:pt x="463" y="55"/>
                    <a:pt x="463" y="55"/>
                  </a:cubicBezTo>
                  <a:cubicBezTo>
                    <a:pt x="464" y="54"/>
                    <a:pt x="464" y="53"/>
                    <a:pt x="465" y="52"/>
                  </a:cubicBezTo>
                  <a:cubicBezTo>
                    <a:pt x="465" y="52"/>
                    <a:pt x="466" y="51"/>
                    <a:pt x="467" y="50"/>
                  </a:cubicBezTo>
                  <a:cubicBezTo>
                    <a:pt x="467" y="50"/>
                    <a:pt x="468" y="48"/>
                    <a:pt x="468" y="48"/>
                  </a:cubicBezTo>
                  <a:cubicBezTo>
                    <a:pt x="468" y="48"/>
                    <a:pt x="466" y="47"/>
                    <a:pt x="466" y="46"/>
                  </a:cubicBezTo>
                  <a:cubicBezTo>
                    <a:pt x="465" y="46"/>
                    <a:pt x="464" y="45"/>
                    <a:pt x="464" y="45"/>
                  </a:cubicBezTo>
                  <a:cubicBezTo>
                    <a:pt x="464" y="45"/>
                    <a:pt x="462" y="46"/>
                    <a:pt x="462" y="47"/>
                  </a:cubicBezTo>
                  <a:cubicBezTo>
                    <a:pt x="462" y="47"/>
                    <a:pt x="464" y="48"/>
                    <a:pt x="464" y="49"/>
                  </a:cubicBezTo>
                  <a:cubicBezTo>
                    <a:pt x="464" y="49"/>
                    <a:pt x="463" y="51"/>
                    <a:pt x="463" y="51"/>
                  </a:cubicBezTo>
                  <a:cubicBezTo>
                    <a:pt x="462" y="51"/>
                    <a:pt x="460" y="49"/>
                    <a:pt x="460" y="49"/>
                  </a:cubicBezTo>
                  <a:cubicBezTo>
                    <a:pt x="460" y="49"/>
                    <a:pt x="459" y="51"/>
                    <a:pt x="459" y="51"/>
                  </a:cubicBezTo>
                  <a:cubicBezTo>
                    <a:pt x="459" y="52"/>
                    <a:pt x="461" y="52"/>
                    <a:pt x="461" y="53"/>
                  </a:cubicBezTo>
                  <a:cubicBezTo>
                    <a:pt x="461" y="54"/>
                    <a:pt x="459" y="54"/>
                    <a:pt x="459" y="55"/>
                  </a:cubicBezTo>
                  <a:cubicBezTo>
                    <a:pt x="458" y="57"/>
                    <a:pt x="457" y="58"/>
                    <a:pt x="456" y="60"/>
                  </a:cubicBezTo>
                  <a:cubicBezTo>
                    <a:pt x="455" y="60"/>
                    <a:pt x="454" y="62"/>
                    <a:pt x="454" y="62"/>
                  </a:cubicBezTo>
                  <a:cubicBezTo>
                    <a:pt x="454" y="62"/>
                    <a:pt x="452" y="60"/>
                    <a:pt x="452" y="60"/>
                  </a:cubicBezTo>
                  <a:cubicBezTo>
                    <a:pt x="452" y="60"/>
                    <a:pt x="453" y="58"/>
                    <a:pt x="454" y="58"/>
                  </a:cubicBezTo>
                  <a:cubicBezTo>
                    <a:pt x="454" y="57"/>
                    <a:pt x="455" y="56"/>
                    <a:pt x="455" y="56"/>
                  </a:cubicBezTo>
                  <a:cubicBezTo>
                    <a:pt x="456" y="55"/>
                    <a:pt x="456" y="54"/>
                    <a:pt x="457" y="53"/>
                  </a:cubicBezTo>
                  <a:cubicBezTo>
                    <a:pt x="456" y="53"/>
                    <a:pt x="455" y="52"/>
                    <a:pt x="455" y="52"/>
                  </a:cubicBezTo>
                  <a:cubicBezTo>
                    <a:pt x="454" y="52"/>
                    <a:pt x="453" y="50"/>
                    <a:pt x="452" y="50"/>
                  </a:cubicBezTo>
                  <a:cubicBezTo>
                    <a:pt x="452" y="50"/>
                    <a:pt x="454" y="48"/>
                    <a:pt x="454" y="48"/>
                  </a:cubicBezTo>
                  <a:cubicBezTo>
                    <a:pt x="455" y="47"/>
                    <a:pt x="455" y="46"/>
                    <a:pt x="456" y="46"/>
                  </a:cubicBezTo>
                  <a:cubicBezTo>
                    <a:pt x="456" y="45"/>
                    <a:pt x="457" y="44"/>
                    <a:pt x="458" y="43"/>
                  </a:cubicBezTo>
                  <a:cubicBezTo>
                    <a:pt x="458" y="43"/>
                    <a:pt x="455" y="42"/>
                    <a:pt x="455" y="42"/>
                  </a:cubicBezTo>
                  <a:cubicBezTo>
                    <a:pt x="455" y="41"/>
                    <a:pt x="457" y="40"/>
                    <a:pt x="457" y="39"/>
                  </a:cubicBezTo>
                  <a:cubicBezTo>
                    <a:pt x="457" y="39"/>
                    <a:pt x="455" y="38"/>
                    <a:pt x="455" y="38"/>
                  </a:cubicBezTo>
                  <a:cubicBezTo>
                    <a:pt x="455" y="38"/>
                    <a:pt x="453" y="39"/>
                    <a:pt x="453" y="40"/>
                  </a:cubicBezTo>
                  <a:cubicBezTo>
                    <a:pt x="453" y="41"/>
                    <a:pt x="455" y="41"/>
                    <a:pt x="455" y="42"/>
                  </a:cubicBezTo>
                  <a:cubicBezTo>
                    <a:pt x="455" y="42"/>
                    <a:pt x="454" y="43"/>
                    <a:pt x="454" y="44"/>
                  </a:cubicBezTo>
                  <a:cubicBezTo>
                    <a:pt x="453" y="45"/>
                    <a:pt x="453" y="45"/>
                    <a:pt x="452" y="46"/>
                  </a:cubicBezTo>
                  <a:cubicBezTo>
                    <a:pt x="452" y="46"/>
                    <a:pt x="451" y="48"/>
                    <a:pt x="450" y="48"/>
                  </a:cubicBezTo>
                  <a:cubicBezTo>
                    <a:pt x="450" y="48"/>
                    <a:pt x="448" y="47"/>
                    <a:pt x="448" y="47"/>
                  </a:cubicBezTo>
                  <a:cubicBezTo>
                    <a:pt x="448" y="47"/>
                    <a:pt x="446" y="49"/>
                    <a:pt x="446" y="49"/>
                  </a:cubicBezTo>
                  <a:cubicBezTo>
                    <a:pt x="446" y="49"/>
                    <a:pt x="449" y="50"/>
                    <a:pt x="449" y="51"/>
                  </a:cubicBezTo>
                  <a:cubicBezTo>
                    <a:pt x="448" y="51"/>
                    <a:pt x="447" y="52"/>
                    <a:pt x="447" y="53"/>
                  </a:cubicBezTo>
                  <a:cubicBezTo>
                    <a:pt x="447" y="53"/>
                    <a:pt x="445" y="55"/>
                    <a:pt x="445" y="55"/>
                  </a:cubicBezTo>
                  <a:cubicBezTo>
                    <a:pt x="445" y="55"/>
                    <a:pt x="443" y="53"/>
                    <a:pt x="443" y="53"/>
                  </a:cubicBezTo>
                  <a:cubicBezTo>
                    <a:pt x="443" y="54"/>
                    <a:pt x="441" y="55"/>
                    <a:pt x="441" y="56"/>
                  </a:cubicBezTo>
                  <a:cubicBezTo>
                    <a:pt x="441" y="56"/>
                    <a:pt x="443" y="57"/>
                    <a:pt x="443" y="57"/>
                  </a:cubicBezTo>
                  <a:cubicBezTo>
                    <a:pt x="444" y="58"/>
                    <a:pt x="442" y="59"/>
                    <a:pt x="442" y="60"/>
                  </a:cubicBezTo>
                  <a:cubicBezTo>
                    <a:pt x="442" y="60"/>
                    <a:pt x="444" y="61"/>
                    <a:pt x="444" y="61"/>
                  </a:cubicBezTo>
                  <a:cubicBezTo>
                    <a:pt x="444" y="62"/>
                    <a:pt x="443" y="63"/>
                    <a:pt x="442" y="63"/>
                  </a:cubicBezTo>
                  <a:cubicBezTo>
                    <a:pt x="442" y="64"/>
                    <a:pt x="441" y="62"/>
                    <a:pt x="440" y="62"/>
                  </a:cubicBezTo>
                  <a:cubicBezTo>
                    <a:pt x="439" y="62"/>
                    <a:pt x="439" y="64"/>
                    <a:pt x="438" y="64"/>
                  </a:cubicBezTo>
                  <a:cubicBezTo>
                    <a:pt x="438" y="64"/>
                    <a:pt x="437" y="62"/>
                    <a:pt x="436" y="62"/>
                  </a:cubicBezTo>
                  <a:cubicBezTo>
                    <a:pt x="436" y="62"/>
                    <a:pt x="435" y="64"/>
                    <a:pt x="434" y="65"/>
                  </a:cubicBezTo>
                  <a:cubicBezTo>
                    <a:pt x="434" y="65"/>
                    <a:pt x="432" y="63"/>
                    <a:pt x="432" y="63"/>
                  </a:cubicBezTo>
                  <a:cubicBezTo>
                    <a:pt x="432" y="63"/>
                    <a:pt x="434" y="61"/>
                    <a:pt x="434" y="61"/>
                  </a:cubicBezTo>
                  <a:cubicBezTo>
                    <a:pt x="434" y="60"/>
                    <a:pt x="432" y="59"/>
                    <a:pt x="432" y="59"/>
                  </a:cubicBezTo>
                  <a:cubicBezTo>
                    <a:pt x="432" y="59"/>
                    <a:pt x="430" y="61"/>
                    <a:pt x="430" y="61"/>
                  </a:cubicBezTo>
                  <a:cubicBezTo>
                    <a:pt x="430" y="62"/>
                    <a:pt x="432" y="62"/>
                    <a:pt x="432" y="63"/>
                  </a:cubicBezTo>
                  <a:cubicBezTo>
                    <a:pt x="432" y="63"/>
                    <a:pt x="430" y="64"/>
                    <a:pt x="430" y="65"/>
                  </a:cubicBezTo>
                  <a:cubicBezTo>
                    <a:pt x="430" y="65"/>
                    <a:pt x="433" y="67"/>
                    <a:pt x="433" y="67"/>
                  </a:cubicBezTo>
                  <a:cubicBezTo>
                    <a:pt x="432" y="67"/>
                    <a:pt x="432" y="69"/>
                    <a:pt x="431" y="69"/>
                  </a:cubicBezTo>
                  <a:cubicBezTo>
                    <a:pt x="430" y="69"/>
                    <a:pt x="429" y="67"/>
                    <a:pt x="429" y="67"/>
                  </a:cubicBezTo>
                  <a:cubicBezTo>
                    <a:pt x="429" y="67"/>
                    <a:pt x="427" y="66"/>
                    <a:pt x="427" y="66"/>
                  </a:cubicBezTo>
                  <a:cubicBezTo>
                    <a:pt x="426" y="65"/>
                    <a:pt x="428" y="64"/>
                    <a:pt x="428" y="63"/>
                  </a:cubicBezTo>
                  <a:cubicBezTo>
                    <a:pt x="428" y="63"/>
                    <a:pt x="426" y="62"/>
                    <a:pt x="426" y="62"/>
                  </a:cubicBezTo>
                  <a:cubicBezTo>
                    <a:pt x="426" y="61"/>
                    <a:pt x="428" y="60"/>
                    <a:pt x="428" y="59"/>
                  </a:cubicBezTo>
                  <a:cubicBezTo>
                    <a:pt x="428" y="59"/>
                    <a:pt x="426" y="58"/>
                    <a:pt x="425" y="58"/>
                  </a:cubicBezTo>
                  <a:cubicBezTo>
                    <a:pt x="425" y="58"/>
                    <a:pt x="423" y="56"/>
                    <a:pt x="423" y="56"/>
                  </a:cubicBezTo>
                  <a:cubicBezTo>
                    <a:pt x="423" y="56"/>
                    <a:pt x="425" y="54"/>
                    <a:pt x="425" y="54"/>
                  </a:cubicBezTo>
                  <a:cubicBezTo>
                    <a:pt x="425" y="53"/>
                    <a:pt x="423" y="52"/>
                    <a:pt x="423" y="52"/>
                  </a:cubicBezTo>
                  <a:cubicBezTo>
                    <a:pt x="422" y="52"/>
                    <a:pt x="421" y="51"/>
                    <a:pt x="420" y="50"/>
                  </a:cubicBezTo>
                  <a:cubicBezTo>
                    <a:pt x="420" y="50"/>
                    <a:pt x="418" y="49"/>
                    <a:pt x="418" y="49"/>
                  </a:cubicBezTo>
                  <a:cubicBezTo>
                    <a:pt x="418" y="48"/>
                    <a:pt x="420" y="47"/>
                    <a:pt x="420" y="46"/>
                  </a:cubicBezTo>
                  <a:cubicBezTo>
                    <a:pt x="420" y="46"/>
                    <a:pt x="418" y="45"/>
                    <a:pt x="418" y="45"/>
                  </a:cubicBezTo>
                  <a:cubicBezTo>
                    <a:pt x="417" y="45"/>
                    <a:pt x="416" y="47"/>
                    <a:pt x="416" y="47"/>
                  </a:cubicBezTo>
                  <a:cubicBezTo>
                    <a:pt x="416" y="47"/>
                    <a:pt x="418" y="48"/>
                    <a:pt x="418" y="49"/>
                  </a:cubicBezTo>
                  <a:cubicBezTo>
                    <a:pt x="418" y="49"/>
                    <a:pt x="417" y="50"/>
                    <a:pt x="417" y="51"/>
                  </a:cubicBezTo>
                  <a:cubicBezTo>
                    <a:pt x="416" y="51"/>
                    <a:pt x="415" y="52"/>
                    <a:pt x="415" y="53"/>
                  </a:cubicBezTo>
                  <a:cubicBezTo>
                    <a:pt x="415" y="54"/>
                    <a:pt x="413" y="55"/>
                    <a:pt x="413" y="55"/>
                  </a:cubicBezTo>
                  <a:cubicBezTo>
                    <a:pt x="413" y="56"/>
                    <a:pt x="415" y="57"/>
                    <a:pt x="415" y="57"/>
                  </a:cubicBezTo>
                  <a:cubicBezTo>
                    <a:pt x="415" y="58"/>
                    <a:pt x="414" y="59"/>
                    <a:pt x="414" y="59"/>
                  </a:cubicBezTo>
                  <a:cubicBezTo>
                    <a:pt x="413" y="60"/>
                    <a:pt x="413" y="61"/>
                    <a:pt x="412" y="62"/>
                  </a:cubicBezTo>
                  <a:cubicBezTo>
                    <a:pt x="411" y="63"/>
                    <a:pt x="410" y="65"/>
                    <a:pt x="409" y="66"/>
                  </a:cubicBezTo>
                  <a:cubicBezTo>
                    <a:pt x="407" y="65"/>
                    <a:pt x="406" y="64"/>
                    <a:pt x="404" y="63"/>
                  </a:cubicBezTo>
                  <a:cubicBezTo>
                    <a:pt x="404" y="62"/>
                    <a:pt x="402" y="62"/>
                    <a:pt x="402" y="61"/>
                  </a:cubicBezTo>
                  <a:cubicBezTo>
                    <a:pt x="402" y="60"/>
                    <a:pt x="404" y="59"/>
                    <a:pt x="404" y="59"/>
                  </a:cubicBezTo>
                  <a:cubicBezTo>
                    <a:pt x="403" y="58"/>
                    <a:pt x="401" y="58"/>
                    <a:pt x="401" y="57"/>
                  </a:cubicBezTo>
                  <a:cubicBezTo>
                    <a:pt x="401" y="57"/>
                    <a:pt x="403" y="55"/>
                    <a:pt x="403" y="55"/>
                  </a:cubicBezTo>
                  <a:cubicBezTo>
                    <a:pt x="403" y="54"/>
                    <a:pt x="401" y="53"/>
                    <a:pt x="401" y="53"/>
                  </a:cubicBezTo>
                  <a:cubicBezTo>
                    <a:pt x="400" y="53"/>
                    <a:pt x="399" y="55"/>
                    <a:pt x="399" y="55"/>
                  </a:cubicBezTo>
                  <a:cubicBezTo>
                    <a:pt x="399" y="55"/>
                    <a:pt x="398" y="58"/>
                    <a:pt x="397" y="57"/>
                  </a:cubicBezTo>
                  <a:cubicBezTo>
                    <a:pt x="397" y="57"/>
                    <a:pt x="395" y="56"/>
                    <a:pt x="395" y="56"/>
                  </a:cubicBezTo>
                  <a:cubicBezTo>
                    <a:pt x="395" y="55"/>
                    <a:pt x="397" y="54"/>
                    <a:pt x="397" y="54"/>
                  </a:cubicBezTo>
                  <a:cubicBezTo>
                    <a:pt x="397" y="53"/>
                    <a:pt x="395" y="53"/>
                    <a:pt x="395" y="52"/>
                  </a:cubicBezTo>
                  <a:cubicBezTo>
                    <a:pt x="393" y="53"/>
                    <a:pt x="392" y="55"/>
                    <a:pt x="391" y="56"/>
                  </a:cubicBezTo>
                  <a:cubicBezTo>
                    <a:pt x="391" y="57"/>
                    <a:pt x="390" y="58"/>
                    <a:pt x="390" y="59"/>
                  </a:cubicBezTo>
                  <a:cubicBezTo>
                    <a:pt x="389" y="59"/>
                    <a:pt x="392" y="60"/>
                    <a:pt x="392" y="60"/>
                  </a:cubicBezTo>
                  <a:cubicBezTo>
                    <a:pt x="392" y="61"/>
                    <a:pt x="390" y="62"/>
                    <a:pt x="390" y="62"/>
                  </a:cubicBezTo>
                  <a:cubicBezTo>
                    <a:pt x="390" y="63"/>
                    <a:pt x="389" y="65"/>
                    <a:pt x="388" y="65"/>
                  </a:cubicBezTo>
                  <a:cubicBezTo>
                    <a:pt x="388" y="65"/>
                    <a:pt x="386" y="63"/>
                    <a:pt x="386" y="63"/>
                  </a:cubicBezTo>
                  <a:cubicBezTo>
                    <a:pt x="386" y="62"/>
                    <a:pt x="388" y="61"/>
                    <a:pt x="388" y="61"/>
                  </a:cubicBezTo>
                  <a:cubicBezTo>
                    <a:pt x="387" y="60"/>
                    <a:pt x="386" y="60"/>
                    <a:pt x="386" y="59"/>
                  </a:cubicBezTo>
                  <a:cubicBezTo>
                    <a:pt x="385" y="59"/>
                    <a:pt x="383" y="58"/>
                    <a:pt x="383" y="57"/>
                  </a:cubicBezTo>
                  <a:cubicBezTo>
                    <a:pt x="383" y="57"/>
                    <a:pt x="385" y="55"/>
                    <a:pt x="385" y="55"/>
                  </a:cubicBezTo>
                  <a:cubicBezTo>
                    <a:pt x="385" y="55"/>
                    <a:pt x="383" y="54"/>
                    <a:pt x="383" y="53"/>
                  </a:cubicBezTo>
                  <a:cubicBezTo>
                    <a:pt x="382" y="53"/>
                    <a:pt x="381" y="52"/>
                    <a:pt x="381" y="52"/>
                  </a:cubicBezTo>
                  <a:cubicBezTo>
                    <a:pt x="381" y="51"/>
                    <a:pt x="382" y="50"/>
                    <a:pt x="382" y="49"/>
                  </a:cubicBezTo>
                  <a:cubicBezTo>
                    <a:pt x="383" y="49"/>
                    <a:pt x="384" y="48"/>
                    <a:pt x="384" y="47"/>
                  </a:cubicBezTo>
                  <a:cubicBezTo>
                    <a:pt x="384" y="47"/>
                    <a:pt x="382" y="46"/>
                    <a:pt x="382" y="46"/>
                  </a:cubicBezTo>
                  <a:cubicBezTo>
                    <a:pt x="382" y="45"/>
                    <a:pt x="383" y="44"/>
                    <a:pt x="383" y="43"/>
                  </a:cubicBezTo>
                  <a:cubicBezTo>
                    <a:pt x="384" y="43"/>
                    <a:pt x="381" y="42"/>
                    <a:pt x="381" y="42"/>
                  </a:cubicBezTo>
                  <a:cubicBezTo>
                    <a:pt x="381" y="42"/>
                    <a:pt x="379" y="43"/>
                    <a:pt x="380" y="44"/>
                  </a:cubicBezTo>
                  <a:cubicBezTo>
                    <a:pt x="380" y="44"/>
                    <a:pt x="382" y="45"/>
                    <a:pt x="382" y="46"/>
                  </a:cubicBezTo>
                  <a:cubicBezTo>
                    <a:pt x="382" y="46"/>
                    <a:pt x="380" y="47"/>
                    <a:pt x="380" y="48"/>
                  </a:cubicBezTo>
                  <a:cubicBezTo>
                    <a:pt x="380" y="49"/>
                    <a:pt x="379" y="49"/>
                    <a:pt x="378" y="50"/>
                  </a:cubicBezTo>
                  <a:cubicBezTo>
                    <a:pt x="378" y="51"/>
                    <a:pt x="377" y="52"/>
                    <a:pt x="377" y="52"/>
                  </a:cubicBezTo>
                  <a:cubicBezTo>
                    <a:pt x="376" y="54"/>
                    <a:pt x="374" y="55"/>
                    <a:pt x="373" y="57"/>
                  </a:cubicBezTo>
                  <a:cubicBezTo>
                    <a:pt x="372" y="58"/>
                    <a:pt x="371" y="60"/>
                    <a:pt x="370" y="61"/>
                  </a:cubicBezTo>
                  <a:cubicBezTo>
                    <a:pt x="369" y="62"/>
                    <a:pt x="369" y="63"/>
                    <a:pt x="368" y="63"/>
                  </a:cubicBezTo>
                  <a:cubicBezTo>
                    <a:pt x="368" y="64"/>
                    <a:pt x="367" y="65"/>
                    <a:pt x="366" y="66"/>
                  </a:cubicBezTo>
                  <a:cubicBezTo>
                    <a:pt x="366" y="66"/>
                    <a:pt x="364" y="64"/>
                    <a:pt x="364" y="64"/>
                  </a:cubicBezTo>
                  <a:cubicBezTo>
                    <a:pt x="364" y="64"/>
                    <a:pt x="362" y="62"/>
                    <a:pt x="362" y="62"/>
                  </a:cubicBezTo>
                  <a:cubicBezTo>
                    <a:pt x="361" y="62"/>
                    <a:pt x="361" y="64"/>
                    <a:pt x="360" y="64"/>
                  </a:cubicBezTo>
                  <a:cubicBezTo>
                    <a:pt x="360" y="64"/>
                    <a:pt x="359" y="63"/>
                    <a:pt x="358" y="63"/>
                  </a:cubicBezTo>
                  <a:cubicBezTo>
                    <a:pt x="358" y="63"/>
                    <a:pt x="356" y="65"/>
                    <a:pt x="356" y="65"/>
                  </a:cubicBezTo>
                  <a:cubicBezTo>
                    <a:pt x="356" y="65"/>
                    <a:pt x="354" y="64"/>
                    <a:pt x="354" y="63"/>
                  </a:cubicBezTo>
                  <a:cubicBezTo>
                    <a:pt x="354" y="63"/>
                    <a:pt x="356" y="62"/>
                    <a:pt x="356" y="61"/>
                  </a:cubicBezTo>
                  <a:cubicBezTo>
                    <a:pt x="356" y="60"/>
                    <a:pt x="357" y="59"/>
                    <a:pt x="357" y="59"/>
                  </a:cubicBezTo>
                  <a:cubicBezTo>
                    <a:pt x="358" y="58"/>
                    <a:pt x="359" y="57"/>
                    <a:pt x="359" y="57"/>
                  </a:cubicBezTo>
                  <a:cubicBezTo>
                    <a:pt x="360" y="56"/>
                    <a:pt x="360" y="55"/>
                    <a:pt x="361" y="54"/>
                  </a:cubicBezTo>
                  <a:cubicBezTo>
                    <a:pt x="361" y="54"/>
                    <a:pt x="362" y="52"/>
                    <a:pt x="363" y="52"/>
                  </a:cubicBezTo>
                  <a:cubicBezTo>
                    <a:pt x="363" y="52"/>
                    <a:pt x="365" y="54"/>
                    <a:pt x="365" y="54"/>
                  </a:cubicBezTo>
                  <a:cubicBezTo>
                    <a:pt x="365" y="53"/>
                    <a:pt x="367" y="52"/>
                    <a:pt x="367" y="52"/>
                  </a:cubicBezTo>
                  <a:cubicBezTo>
                    <a:pt x="366" y="51"/>
                    <a:pt x="365" y="51"/>
                    <a:pt x="364" y="50"/>
                  </a:cubicBezTo>
                  <a:cubicBezTo>
                    <a:pt x="364" y="49"/>
                    <a:pt x="362" y="49"/>
                    <a:pt x="362" y="48"/>
                  </a:cubicBezTo>
                  <a:cubicBezTo>
                    <a:pt x="362" y="48"/>
                    <a:pt x="364" y="47"/>
                    <a:pt x="364" y="46"/>
                  </a:cubicBezTo>
                  <a:cubicBezTo>
                    <a:pt x="363" y="46"/>
                    <a:pt x="362" y="44"/>
                    <a:pt x="362" y="44"/>
                  </a:cubicBezTo>
                  <a:cubicBezTo>
                    <a:pt x="361" y="44"/>
                    <a:pt x="360" y="46"/>
                    <a:pt x="360" y="46"/>
                  </a:cubicBezTo>
                  <a:cubicBezTo>
                    <a:pt x="360" y="47"/>
                    <a:pt x="358" y="48"/>
                    <a:pt x="358" y="49"/>
                  </a:cubicBezTo>
                  <a:cubicBezTo>
                    <a:pt x="358" y="49"/>
                    <a:pt x="360" y="50"/>
                    <a:pt x="360" y="50"/>
                  </a:cubicBezTo>
                  <a:cubicBezTo>
                    <a:pt x="360" y="51"/>
                    <a:pt x="359" y="53"/>
                    <a:pt x="359" y="53"/>
                  </a:cubicBezTo>
                  <a:cubicBezTo>
                    <a:pt x="358" y="53"/>
                    <a:pt x="357" y="51"/>
                    <a:pt x="356" y="51"/>
                  </a:cubicBezTo>
                  <a:cubicBezTo>
                    <a:pt x="356" y="51"/>
                    <a:pt x="355" y="53"/>
                    <a:pt x="355" y="53"/>
                  </a:cubicBezTo>
                  <a:cubicBezTo>
                    <a:pt x="354" y="54"/>
                    <a:pt x="354" y="55"/>
                    <a:pt x="353" y="55"/>
                  </a:cubicBezTo>
                  <a:cubicBezTo>
                    <a:pt x="353" y="56"/>
                    <a:pt x="352" y="58"/>
                    <a:pt x="351" y="58"/>
                  </a:cubicBezTo>
                  <a:cubicBezTo>
                    <a:pt x="351" y="58"/>
                    <a:pt x="349" y="56"/>
                    <a:pt x="349" y="56"/>
                  </a:cubicBezTo>
                  <a:cubicBezTo>
                    <a:pt x="348" y="56"/>
                    <a:pt x="348" y="58"/>
                    <a:pt x="347" y="58"/>
                  </a:cubicBezTo>
                  <a:cubicBezTo>
                    <a:pt x="347" y="59"/>
                    <a:pt x="346" y="60"/>
                    <a:pt x="346" y="60"/>
                  </a:cubicBezTo>
                  <a:cubicBezTo>
                    <a:pt x="346" y="60"/>
                    <a:pt x="343" y="59"/>
                    <a:pt x="343" y="59"/>
                  </a:cubicBezTo>
                  <a:cubicBezTo>
                    <a:pt x="343" y="58"/>
                    <a:pt x="345" y="57"/>
                    <a:pt x="345" y="56"/>
                  </a:cubicBezTo>
                  <a:cubicBezTo>
                    <a:pt x="345" y="56"/>
                    <a:pt x="343" y="55"/>
                    <a:pt x="343" y="55"/>
                  </a:cubicBezTo>
                  <a:cubicBezTo>
                    <a:pt x="342" y="55"/>
                    <a:pt x="342" y="57"/>
                    <a:pt x="341" y="57"/>
                  </a:cubicBezTo>
                  <a:cubicBezTo>
                    <a:pt x="341" y="57"/>
                    <a:pt x="340" y="55"/>
                    <a:pt x="339" y="55"/>
                  </a:cubicBezTo>
                  <a:cubicBezTo>
                    <a:pt x="338" y="55"/>
                    <a:pt x="338" y="57"/>
                    <a:pt x="337" y="58"/>
                  </a:cubicBezTo>
                  <a:cubicBezTo>
                    <a:pt x="337" y="58"/>
                    <a:pt x="336" y="56"/>
                    <a:pt x="335" y="56"/>
                  </a:cubicBezTo>
                  <a:cubicBezTo>
                    <a:pt x="334" y="56"/>
                    <a:pt x="334" y="58"/>
                    <a:pt x="333" y="58"/>
                  </a:cubicBezTo>
                  <a:cubicBezTo>
                    <a:pt x="332" y="57"/>
                    <a:pt x="330" y="56"/>
                    <a:pt x="329" y="55"/>
                  </a:cubicBezTo>
                  <a:cubicBezTo>
                    <a:pt x="330" y="53"/>
                    <a:pt x="331" y="52"/>
                    <a:pt x="332" y="50"/>
                  </a:cubicBezTo>
                  <a:cubicBezTo>
                    <a:pt x="333" y="49"/>
                    <a:pt x="333" y="49"/>
                    <a:pt x="334" y="48"/>
                  </a:cubicBezTo>
                  <a:cubicBezTo>
                    <a:pt x="334" y="48"/>
                    <a:pt x="336" y="46"/>
                    <a:pt x="336" y="46"/>
                  </a:cubicBezTo>
                  <a:cubicBezTo>
                    <a:pt x="336" y="46"/>
                    <a:pt x="334" y="44"/>
                    <a:pt x="333" y="44"/>
                  </a:cubicBezTo>
                  <a:cubicBezTo>
                    <a:pt x="333" y="44"/>
                    <a:pt x="332" y="46"/>
                    <a:pt x="332" y="46"/>
                  </a:cubicBezTo>
                  <a:cubicBezTo>
                    <a:pt x="331" y="47"/>
                    <a:pt x="331" y="48"/>
                    <a:pt x="330" y="48"/>
                  </a:cubicBezTo>
                  <a:cubicBezTo>
                    <a:pt x="329" y="49"/>
                    <a:pt x="329" y="50"/>
                    <a:pt x="328" y="51"/>
                  </a:cubicBezTo>
                  <a:cubicBezTo>
                    <a:pt x="328" y="51"/>
                    <a:pt x="327" y="52"/>
                    <a:pt x="327" y="53"/>
                  </a:cubicBezTo>
                  <a:cubicBezTo>
                    <a:pt x="326" y="54"/>
                    <a:pt x="325" y="55"/>
                    <a:pt x="325" y="55"/>
                  </a:cubicBezTo>
                  <a:cubicBezTo>
                    <a:pt x="325" y="56"/>
                    <a:pt x="327" y="57"/>
                    <a:pt x="327" y="57"/>
                  </a:cubicBezTo>
                  <a:cubicBezTo>
                    <a:pt x="328" y="57"/>
                    <a:pt x="329" y="58"/>
                    <a:pt x="329" y="59"/>
                  </a:cubicBezTo>
                  <a:cubicBezTo>
                    <a:pt x="330" y="59"/>
                    <a:pt x="328" y="60"/>
                    <a:pt x="328" y="61"/>
                  </a:cubicBezTo>
                  <a:cubicBezTo>
                    <a:pt x="327" y="60"/>
                    <a:pt x="326" y="60"/>
                    <a:pt x="325" y="59"/>
                  </a:cubicBezTo>
                  <a:cubicBezTo>
                    <a:pt x="325" y="59"/>
                    <a:pt x="324" y="57"/>
                    <a:pt x="323" y="57"/>
                  </a:cubicBezTo>
                  <a:cubicBezTo>
                    <a:pt x="323" y="57"/>
                    <a:pt x="322" y="59"/>
                    <a:pt x="322" y="60"/>
                  </a:cubicBezTo>
                  <a:cubicBezTo>
                    <a:pt x="321" y="60"/>
                    <a:pt x="320" y="61"/>
                    <a:pt x="320" y="62"/>
                  </a:cubicBezTo>
                  <a:cubicBezTo>
                    <a:pt x="320" y="61"/>
                    <a:pt x="318" y="61"/>
                    <a:pt x="318" y="60"/>
                  </a:cubicBezTo>
                  <a:cubicBezTo>
                    <a:pt x="318" y="60"/>
                    <a:pt x="319" y="58"/>
                    <a:pt x="319" y="58"/>
                  </a:cubicBezTo>
                  <a:cubicBezTo>
                    <a:pt x="320" y="57"/>
                    <a:pt x="320" y="56"/>
                    <a:pt x="321" y="56"/>
                  </a:cubicBezTo>
                  <a:cubicBezTo>
                    <a:pt x="322" y="55"/>
                    <a:pt x="322" y="54"/>
                    <a:pt x="323" y="53"/>
                  </a:cubicBezTo>
                  <a:cubicBezTo>
                    <a:pt x="323" y="53"/>
                    <a:pt x="324" y="52"/>
                    <a:pt x="324" y="51"/>
                  </a:cubicBezTo>
                  <a:cubicBezTo>
                    <a:pt x="324" y="51"/>
                    <a:pt x="323" y="49"/>
                    <a:pt x="322" y="50"/>
                  </a:cubicBezTo>
                  <a:cubicBezTo>
                    <a:pt x="322" y="50"/>
                    <a:pt x="321" y="52"/>
                    <a:pt x="320" y="52"/>
                  </a:cubicBezTo>
                  <a:cubicBezTo>
                    <a:pt x="320" y="52"/>
                    <a:pt x="319" y="50"/>
                    <a:pt x="318" y="50"/>
                  </a:cubicBezTo>
                  <a:cubicBezTo>
                    <a:pt x="318" y="50"/>
                    <a:pt x="317" y="52"/>
                    <a:pt x="317" y="52"/>
                  </a:cubicBezTo>
                  <a:cubicBezTo>
                    <a:pt x="316" y="53"/>
                    <a:pt x="315" y="54"/>
                    <a:pt x="315" y="55"/>
                  </a:cubicBezTo>
                  <a:cubicBezTo>
                    <a:pt x="315" y="55"/>
                    <a:pt x="314" y="57"/>
                    <a:pt x="313" y="57"/>
                  </a:cubicBezTo>
                  <a:cubicBezTo>
                    <a:pt x="313" y="57"/>
                    <a:pt x="311" y="55"/>
                    <a:pt x="311" y="55"/>
                  </a:cubicBezTo>
                  <a:cubicBezTo>
                    <a:pt x="310" y="55"/>
                    <a:pt x="310" y="57"/>
                    <a:pt x="309" y="57"/>
                  </a:cubicBezTo>
                  <a:cubicBezTo>
                    <a:pt x="309" y="57"/>
                    <a:pt x="308" y="56"/>
                    <a:pt x="307" y="56"/>
                  </a:cubicBezTo>
                  <a:cubicBezTo>
                    <a:pt x="306" y="56"/>
                    <a:pt x="306" y="58"/>
                    <a:pt x="305" y="58"/>
                  </a:cubicBezTo>
                  <a:cubicBezTo>
                    <a:pt x="305" y="58"/>
                    <a:pt x="304" y="56"/>
                    <a:pt x="303" y="56"/>
                  </a:cubicBezTo>
                  <a:cubicBezTo>
                    <a:pt x="302" y="56"/>
                    <a:pt x="302" y="58"/>
                    <a:pt x="301" y="58"/>
                  </a:cubicBezTo>
                  <a:cubicBezTo>
                    <a:pt x="301" y="58"/>
                    <a:pt x="300" y="57"/>
                    <a:pt x="299" y="57"/>
                  </a:cubicBezTo>
                  <a:cubicBezTo>
                    <a:pt x="299" y="57"/>
                    <a:pt x="298" y="59"/>
                    <a:pt x="297" y="59"/>
                  </a:cubicBezTo>
                  <a:cubicBezTo>
                    <a:pt x="297" y="59"/>
                    <a:pt x="295" y="57"/>
                    <a:pt x="295" y="57"/>
                  </a:cubicBezTo>
                  <a:cubicBezTo>
                    <a:pt x="295" y="57"/>
                    <a:pt x="294" y="59"/>
                    <a:pt x="293" y="59"/>
                  </a:cubicBezTo>
                  <a:cubicBezTo>
                    <a:pt x="293" y="60"/>
                    <a:pt x="292" y="61"/>
                    <a:pt x="292" y="62"/>
                  </a:cubicBezTo>
                  <a:cubicBezTo>
                    <a:pt x="291" y="61"/>
                    <a:pt x="290" y="61"/>
                    <a:pt x="290" y="60"/>
                  </a:cubicBezTo>
                  <a:cubicBezTo>
                    <a:pt x="289" y="60"/>
                    <a:pt x="287" y="59"/>
                    <a:pt x="287" y="58"/>
                  </a:cubicBezTo>
                  <a:cubicBezTo>
                    <a:pt x="287" y="58"/>
                    <a:pt x="289" y="56"/>
                    <a:pt x="289" y="56"/>
                  </a:cubicBezTo>
                  <a:cubicBezTo>
                    <a:pt x="290" y="55"/>
                    <a:pt x="290" y="55"/>
                    <a:pt x="291" y="54"/>
                  </a:cubicBezTo>
                  <a:cubicBezTo>
                    <a:pt x="291" y="54"/>
                    <a:pt x="292" y="55"/>
                    <a:pt x="293" y="55"/>
                  </a:cubicBezTo>
                  <a:cubicBezTo>
                    <a:pt x="293" y="56"/>
                    <a:pt x="295" y="57"/>
                    <a:pt x="295" y="57"/>
                  </a:cubicBezTo>
                  <a:cubicBezTo>
                    <a:pt x="296" y="57"/>
                    <a:pt x="296" y="55"/>
                    <a:pt x="297" y="55"/>
                  </a:cubicBezTo>
                  <a:cubicBezTo>
                    <a:pt x="298" y="55"/>
                    <a:pt x="298" y="57"/>
                    <a:pt x="299" y="57"/>
                  </a:cubicBezTo>
                  <a:cubicBezTo>
                    <a:pt x="300" y="57"/>
                    <a:pt x="300" y="54"/>
                    <a:pt x="301" y="54"/>
                  </a:cubicBezTo>
                  <a:cubicBezTo>
                    <a:pt x="301" y="54"/>
                    <a:pt x="303" y="56"/>
                    <a:pt x="303" y="56"/>
                  </a:cubicBezTo>
                  <a:cubicBezTo>
                    <a:pt x="304" y="56"/>
                    <a:pt x="304" y="54"/>
                    <a:pt x="305" y="54"/>
                  </a:cubicBezTo>
                  <a:cubicBezTo>
                    <a:pt x="304" y="53"/>
                    <a:pt x="303" y="53"/>
                    <a:pt x="303" y="52"/>
                  </a:cubicBezTo>
                  <a:cubicBezTo>
                    <a:pt x="302" y="52"/>
                    <a:pt x="300" y="51"/>
                    <a:pt x="300" y="50"/>
                  </a:cubicBezTo>
                  <a:cubicBezTo>
                    <a:pt x="300" y="50"/>
                    <a:pt x="302" y="49"/>
                    <a:pt x="302" y="48"/>
                  </a:cubicBezTo>
                  <a:cubicBezTo>
                    <a:pt x="303" y="48"/>
                    <a:pt x="303" y="47"/>
                    <a:pt x="304" y="46"/>
                  </a:cubicBezTo>
                  <a:cubicBezTo>
                    <a:pt x="304" y="45"/>
                    <a:pt x="305" y="45"/>
                    <a:pt x="305" y="44"/>
                  </a:cubicBezTo>
                  <a:cubicBezTo>
                    <a:pt x="305" y="44"/>
                    <a:pt x="304" y="42"/>
                    <a:pt x="303" y="42"/>
                  </a:cubicBezTo>
                  <a:cubicBezTo>
                    <a:pt x="303" y="42"/>
                    <a:pt x="302" y="44"/>
                    <a:pt x="301" y="44"/>
                  </a:cubicBezTo>
                  <a:cubicBezTo>
                    <a:pt x="301" y="45"/>
                    <a:pt x="300" y="46"/>
                    <a:pt x="300" y="47"/>
                  </a:cubicBezTo>
                  <a:cubicBezTo>
                    <a:pt x="299" y="47"/>
                    <a:pt x="299" y="48"/>
                    <a:pt x="298" y="49"/>
                  </a:cubicBezTo>
                  <a:cubicBezTo>
                    <a:pt x="298" y="49"/>
                    <a:pt x="297" y="51"/>
                    <a:pt x="296" y="51"/>
                  </a:cubicBezTo>
                  <a:cubicBezTo>
                    <a:pt x="296" y="51"/>
                    <a:pt x="295" y="49"/>
                    <a:pt x="294" y="49"/>
                  </a:cubicBezTo>
                  <a:cubicBezTo>
                    <a:pt x="294" y="49"/>
                    <a:pt x="293" y="52"/>
                    <a:pt x="292" y="52"/>
                  </a:cubicBezTo>
                  <a:cubicBezTo>
                    <a:pt x="292" y="52"/>
                    <a:pt x="290" y="50"/>
                    <a:pt x="290" y="50"/>
                  </a:cubicBezTo>
                  <a:cubicBezTo>
                    <a:pt x="290" y="50"/>
                    <a:pt x="289" y="51"/>
                    <a:pt x="288" y="52"/>
                  </a:cubicBezTo>
                  <a:cubicBezTo>
                    <a:pt x="288" y="53"/>
                    <a:pt x="287" y="54"/>
                    <a:pt x="287" y="54"/>
                  </a:cubicBezTo>
                  <a:cubicBezTo>
                    <a:pt x="286" y="55"/>
                    <a:pt x="286" y="56"/>
                    <a:pt x="285" y="57"/>
                  </a:cubicBezTo>
                  <a:cubicBezTo>
                    <a:pt x="284" y="57"/>
                    <a:pt x="284" y="58"/>
                    <a:pt x="283" y="59"/>
                  </a:cubicBezTo>
                  <a:cubicBezTo>
                    <a:pt x="283" y="60"/>
                    <a:pt x="282" y="60"/>
                    <a:pt x="282" y="61"/>
                  </a:cubicBezTo>
                  <a:cubicBezTo>
                    <a:pt x="281" y="62"/>
                    <a:pt x="280" y="63"/>
                    <a:pt x="280" y="63"/>
                  </a:cubicBezTo>
                  <a:cubicBezTo>
                    <a:pt x="280" y="64"/>
                    <a:pt x="282" y="65"/>
                    <a:pt x="282" y="65"/>
                  </a:cubicBezTo>
                  <a:cubicBezTo>
                    <a:pt x="282" y="65"/>
                    <a:pt x="281" y="67"/>
                    <a:pt x="280" y="67"/>
                  </a:cubicBezTo>
                  <a:cubicBezTo>
                    <a:pt x="280" y="67"/>
                    <a:pt x="279" y="69"/>
                    <a:pt x="279" y="69"/>
                  </a:cubicBezTo>
                  <a:cubicBezTo>
                    <a:pt x="278" y="69"/>
                    <a:pt x="277" y="68"/>
                    <a:pt x="277" y="68"/>
                  </a:cubicBezTo>
                  <a:cubicBezTo>
                    <a:pt x="276" y="68"/>
                    <a:pt x="275" y="70"/>
                    <a:pt x="275" y="70"/>
                  </a:cubicBezTo>
                  <a:cubicBezTo>
                    <a:pt x="275" y="70"/>
                    <a:pt x="273" y="68"/>
                    <a:pt x="273" y="68"/>
                  </a:cubicBezTo>
                  <a:cubicBezTo>
                    <a:pt x="273" y="67"/>
                    <a:pt x="274" y="67"/>
                    <a:pt x="274" y="66"/>
                  </a:cubicBezTo>
                  <a:cubicBezTo>
                    <a:pt x="275" y="65"/>
                    <a:pt x="276" y="64"/>
                    <a:pt x="276" y="64"/>
                  </a:cubicBezTo>
                  <a:cubicBezTo>
                    <a:pt x="276" y="63"/>
                    <a:pt x="274" y="62"/>
                    <a:pt x="274" y="62"/>
                  </a:cubicBezTo>
                  <a:cubicBezTo>
                    <a:pt x="274" y="62"/>
                    <a:pt x="275" y="60"/>
                    <a:pt x="275" y="60"/>
                  </a:cubicBezTo>
                  <a:cubicBezTo>
                    <a:pt x="276" y="59"/>
                    <a:pt x="277" y="58"/>
                    <a:pt x="277" y="58"/>
                  </a:cubicBezTo>
                  <a:cubicBezTo>
                    <a:pt x="278" y="57"/>
                    <a:pt x="278" y="56"/>
                    <a:pt x="279" y="55"/>
                  </a:cubicBezTo>
                  <a:cubicBezTo>
                    <a:pt x="279" y="55"/>
                    <a:pt x="280" y="54"/>
                    <a:pt x="281" y="53"/>
                  </a:cubicBezTo>
                  <a:cubicBezTo>
                    <a:pt x="281" y="54"/>
                    <a:pt x="282" y="54"/>
                    <a:pt x="283" y="55"/>
                  </a:cubicBezTo>
                  <a:cubicBezTo>
                    <a:pt x="283" y="55"/>
                    <a:pt x="285" y="53"/>
                    <a:pt x="285" y="53"/>
                  </a:cubicBezTo>
                  <a:cubicBezTo>
                    <a:pt x="285" y="52"/>
                    <a:pt x="282" y="51"/>
                    <a:pt x="282" y="51"/>
                  </a:cubicBezTo>
                  <a:cubicBezTo>
                    <a:pt x="282" y="51"/>
                    <a:pt x="281" y="53"/>
                    <a:pt x="281" y="53"/>
                  </a:cubicBezTo>
                  <a:cubicBezTo>
                    <a:pt x="280" y="53"/>
                    <a:pt x="279" y="51"/>
                    <a:pt x="278" y="51"/>
                  </a:cubicBezTo>
                  <a:cubicBezTo>
                    <a:pt x="278" y="51"/>
                    <a:pt x="277" y="54"/>
                    <a:pt x="277" y="54"/>
                  </a:cubicBezTo>
                  <a:cubicBezTo>
                    <a:pt x="276" y="54"/>
                    <a:pt x="274" y="52"/>
                    <a:pt x="274" y="52"/>
                  </a:cubicBezTo>
                  <a:cubicBezTo>
                    <a:pt x="274" y="51"/>
                    <a:pt x="276" y="50"/>
                    <a:pt x="276" y="50"/>
                  </a:cubicBezTo>
                  <a:cubicBezTo>
                    <a:pt x="276" y="50"/>
                    <a:pt x="274" y="48"/>
                    <a:pt x="274" y="48"/>
                  </a:cubicBezTo>
                  <a:cubicBezTo>
                    <a:pt x="274" y="48"/>
                    <a:pt x="272" y="50"/>
                    <a:pt x="272" y="50"/>
                  </a:cubicBezTo>
                  <a:cubicBezTo>
                    <a:pt x="272" y="51"/>
                    <a:pt x="275" y="52"/>
                    <a:pt x="274" y="52"/>
                  </a:cubicBezTo>
                  <a:cubicBezTo>
                    <a:pt x="274" y="52"/>
                    <a:pt x="273" y="54"/>
                    <a:pt x="273" y="54"/>
                  </a:cubicBezTo>
                  <a:cubicBezTo>
                    <a:pt x="272" y="54"/>
                    <a:pt x="271" y="52"/>
                    <a:pt x="270" y="52"/>
                  </a:cubicBezTo>
                  <a:cubicBezTo>
                    <a:pt x="270" y="53"/>
                    <a:pt x="269" y="55"/>
                    <a:pt x="269" y="55"/>
                  </a:cubicBezTo>
                  <a:cubicBezTo>
                    <a:pt x="268" y="55"/>
                    <a:pt x="267" y="53"/>
                    <a:pt x="267" y="53"/>
                  </a:cubicBezTo>
                  <a:cubicBezTo>
                    <a:pt x="266" y="54"/>
                    <a:pt x="265" y="54"/>
                    <a:pt x="265" y="55"/>
                  </a:cubicBezTo>
                  <a:cubicBezTo>
                    <a:pt x="265" y="56"/>
                    <a:pt x="263" y="57"/>
                    <a:pt x="263" y="57"/>
                  </a:cubicBezTo>
                  <a:cubicBezTo>
                    <a:pt x="263" y="58"/>
                    <a:pt x="265" y="59"/>
                    <a:pt x="265" y="59"/>
                  </a:cubicBezTo>
                  <a:cubicBezTo>
                    <a:pt x="265" y="60"/>
                    <a:pt x="264" y="61"/>
                    <a:pt x="264" y="61"/>
                  </a:cubicBezTo>
                  <a:cubicBezTo>
                    <a:pt x="264" y="62"/>
                    <a:pt x="266" y="63"/>
                    <a:pt x="266" y="63"/>
                  </a:cubicBezTo>
                  <a:cubicBezTo>
                    <a:pt x="266" y="64"/>
                    <a:pt x="264" y="65"/>
                    <a:pt x="264" y="65"/>
                  </a:cubicBezTo>
                  <a:cubicBezTo>
                    <a:pt x="264" y="66"/>
                    <a:pt x="262" y="67"/>
                    <a:pt x="262" y="68"/>
                  </a:cubicBezTo>
                  <a:cubicBezTo>
                    <a:pt x="262" y="67"/>
                    <a:pt x="260" y="67"/>
                    <a:pt x="260" y="66"/>
                  </a:cubicBezTo>
                  <a:cubicBezTo>
                    <a:pt x="260" y="65"/>
                    <a:pt x="262" y="64"/>
                    <a:pt x="262" y="64"/>
                  </a:cubicBezTo>
                  <a:cubicBezTo>
                    <a:pt x="262" y="63"/>
                    <a:pt x="260" y="63"/>
                    <a:pt x="260" y="62"/>
                  </a:cubicBezTo>
                  <a:cubicBezTo>
                    <a:pt x="260" y="62"/>
                    <a:pt x="262" y="60"/>
                    <a:pt x="261" y="60"/>
                  </a:cubicBezTo>
                  <a:cubicBezTo>
                    <a:pt x="261" y="59"/>
                    <a:pt x="259" y="58"/>
                    <a:pt x="259" y="58"/>
                  </a:cubicBezTo>
                  <a:cubicBezTo>
                    <a:pt x="259" y="58"/>
                    <a:pt x="258" y="60"/>
                    <a:pt x="257" y="60"/>
                  </a:cubicBezTo>
                  <a:cubicBezTo>
                    <a:pt x="257" y="60"/>
                    <a:pt x="256" y="59"/>
                    <a:pt x="255" y="59"/>
                  </a:cubicBezTo>
                  <a:cubicBezTo>
                    <a:pt x="254" y="60"/>
                    <a:pt x="253" y="62"/>
                    <a:pt x="252" y="63"/>
                  </a:cubicBezTo>
                  <a:cubicBezTo>
                    <a:pt x="251" y="64"/>
                    <a:pt x="251" y="64"/>
                    <a:pt x="250" y="65"/>
                  </a:cubicBezTo>
                  <a:cubicBezTo>
                    <a:pt x="249" y="64"/>
                    <a:pt x="247" y="63"/>
                    <a:pt x="246" y="62"/>
                  </a:cubicBezTo>
                  <a:cubicBezTo>
                    <a:pt x="246" y="61"/>
                    <a:pt x="247" y="60"/>
                    <a:pt x="247" y="60"/>
                  </a:cubicBezTo>
                  <a:cubicBezTo>
                    <a:pt x="247" y="59"/>
                    <a:pt x="245" y="58"/>
                    <a:pt x="245" y="58"/>
                  </a:cubicBezTo>
                  <a:cubicBezTo>
                    <a:pt x="245" y="57"/>
                    <a:pt x="247" y="56"/>
                    <a:pt x="247" y="56"/>
                  </a:cubicBezTo>
                  <a:cubicBezTo>
                    <a:pt x="247" y="55"/>
                    <a:pt x="248" y="53"/>
                    <a:pt x="249" y="53"/>
                  </a:cubicBezTo>
                  <a:cubicBezTo>
                    <a:pt x="249" y="53"/>
                    <a:pt x="250" y="55"/>
                    <a:pt x="251" y="55"/>
                  </a:cubicBezTo>
                  <a:cubicBezTo>
                    <a:pt x="251" y="55"/>
                    <a:pt x="253" y="57"/>
                    <a:pt x="253" y="57"/>
                  </a:cubicBezTo>
                  <a:cubicBezTo>
                    <a:pt x="253" y="56"/>
                    <a:pt x="255" y="55"/>
                    <a:pt x="255" y="55"/>
                  </a:cubicBezTo>
                  <a:cubicBezTo>
                    <a:pt x="255" y="54"/>
                    <a:pt x="253" y="54"/>
                    <a:pt x="253" y="53"/>
                  </a:cubicBezTo>
                  <a:cubicBezTo>
                    <a:pt x="252" y="52"/>
                    <a:pt x="254" y="51"/>
                    <a:pt x="254" y="51"/>
                  </a:cubicBezTo>
                  <a:cubicBezTo>
                    <a:pt x="254" y="50"/>
                    <a:pt x="252" y="49"/>
                    <a:pt x="252" y="49"/>
                  </a:cubicBezTo>
                  <a:cubicBezTo>
                    <a:pt x="252" y="49"/>
                    <a:pt x="251" y="51"/>
                    <a:pt x="250" y="51"/>
                  </a:cubicBezTo>
                  <a:cubicBezTo>
                    <a:pt x="250" y="51"/>
                    <a:pt x="249" y="50"/>
                    <a:pt x="248" y="49"/>
                  </a:cubicBezTo>
                  <a:cubicBezTo>
                    <a:pt x="248" y="49"/>
                    <a:pt x="250" y="48"/>
                    <a:pt x="250" y="47"/>
                  </a:cubicBezTo>
                  <a:cubicBezTo>
                    <a:pt x="250" y="47"/>
                    <a:pt x="247" y="46"/>
                    <a:pt x="248" y="46"/>
                  </a:cubicBezTo>
                  <a:cubicBezTo>
                    <a:pt x="247" y="46"/>
                    <a:pt x="246" y="47"/>
                    <a:pt x="246" y="48"/>
                  </a:cubicBezTo>
                  <a:cubicBezTo>
                    <a:pt x="246" y="48"/>
                    <a:pt x="248" y="49"/>
                    <a:pt x="248" y="49"/>
                  </a:cubicBezTo>
                  <a:cubicBezTo>
                    <a:pt x="248" y="50"/>
                    <a:pt x="247" y="51"/>
                    <a:pt x="246" y="52"/>
                  </a:cubicBezTo>
                  <a:cubicBezTo>
                    <a:pt x="246" y="52"/>
                    <a:pt x="245" y="53"/>
                    <a:pt x="245" y="54"/>
                  </a:cubicBezTo>
                  <a:cubicBezTo>
                    <a:pt x="244" y="55"/>
                    <a:pt x="244" y="56"/>
                    <a:pt x="243" y="56"/>
                  </a:cubicBezTo>
                  <a:cubicBezTo>
                    <a:pt x="243" y="56"/>
                    <a:pt x="241" y="54"/>
                    <a:pt x="241" y="54"/>
                  </a:cubicBezTo>
                  <a:cubicBezTo>
                    <a:pt x="240" y="55"/>
                    <a:pt x="240" y="56"/>
                    <a:pt x="239" y="57"/>
                  </a:cubicBezTo>
                  <a:cubicBezTo>
                    <a:pt x="239" y="57"/>
                    <a:pt x="241" y="58"/>
                    <a:pt x="241" y="58"/>
                  </a:cubicBezTo>
                  <a:cubicBezTo>
                    <a:pt x="241" y="59"/>
                    <a:pt x="240" y="61"/>
                    <a:pt x="240" y="61"/>
                  </a:cubicBezTo>
                  <a:cubicBezTo>
                    <a:pt x="239" y="61"/>
                    <a:pt x="237" y="59"/>
                    <a:pt x="237" y="59"/>
                  </a:cubicBezTo>
                  <a:cubicBezTo>
                    <a:pt x="237" y="59"/>
                    <a:pt x="239" y="57"/>
                    <a:pt x="239" y="57"/>
                  </a:cubicBezTo>
                  <a:cubicBezTo>
                    <a:pt x="239" y="56"/>
                    <a:pt x="237" y="55"/>
                    <a:pt x="237" y="55"/>
                  </a:cubicBezTo>
                  <a:cubicBezTo>
                    <a:pt x="236" y="54"/>
                    <a:pt x="235" y="54"/>
                    <a:pt x="235" y="53"/>
                  </a:cubicBezTo>
                  <a:cubicBezTo>
                    <a:pt x="234" y="53"/>
                    <a:pt x="233" y="52"/>
                    <a:pt x="232" y="52"/>
                  </a:cubicBezTo>
                  <a:cubicBezTo>
                    <a:pt x="231" y="53"/>
                    <a:pt x="230" y="55"/>
                    <a:pt x="229" y="56"/>
                  </a:cubicBezTo>
                  <a:cubicBezTo>
                    <a:pt x="228" y="57"/>
                    <a:pt x="228" y="58"/>
                    <a:pt x="227" y="58"/>
                  </a:cubicBezTo>
                  <a:cubicBezTo>
                    <a:pt x="227" y="58"/>
                    <a:pt x="225" y="57"/>
                    <a:pt x="225" y="57"/>
                  </a:cubicBezTo>
                  <a:cubicBezTo>
                    <a:pt x="224" y="57"/>
                    <a:pt x="224" y="59"/>
                    <a:pt x="223" y="59"/>
                  </a:cubicBezTo>
                  <a:cubicBezTo>
                    <a:pt x="222" y="59"/>
                    <a:pt x="222" y="57"/>
                    <a:pt x="221" y="57"/>
                  </a:cubicBezTo>
                  <a:cubicBezTo>
                    <a:pt x="220" y="57"/>
                    <a:pt x="219" y="55"/>
                    <a:pt x="219" y="55"/>
                  </a:cubicBezTo>
                  <a:cubicBezTo>
                    <a:pt x="218" y="55"/>
                    <a:pt x="218" y="57"/>
                    <a:pt x="217" y="58"/>
                  </a:cubicBezTo>
                  <a:cubicBezTo>
                    <a:pt x="216" y="57"/>
                    <a:pt x="216" y="57"/>
                    <a:pt x="215" y="56"/>
                  </a:cubicBezTo>
                  <a:cubicBezTo>
                    <a:pt x="214" y="56"/>
                    <a:pt x="213" y="55"/>
                    <a:pt x="213" y="54"/>
                  </a:cubicBezTo>
                  <a:cubicBezTo>
                    <a:pt x="213" y="54"/>
                    <a:pt x="214" y="52"/>
                    <a:pt x="214" y="52"/>
                  </a:cubicBezTo>
                  <a:cubicBezTo>
                    <a:pt x="215" y="52"/>
                    <a:pt x="216" y="54"/>
                    <a:pt x="217" y="54"/>
                  </a:cubicBezTo>
                  <a:cubicBezTo>
                    <a:pt x="217" y="53"/>
                    <a:pt x="218" y="52"/>
                    <a:pt x="218" y="51"/>
                  </a:cubicBezTo>
                  <a:cubicBezTo>
                    <a:pt x="217" y="50"/>
                    <a:pt x="215" y="49"/>
                    <a:pt x="214" y="48"/>
                  </a:cubicBezTo>
                  <a:cubicBezTo>
                    <a:pt x="213" y="49"/>
                    <a:pt x="213" y="50"/>
                    <a:pt x="212" y="50"/>
                  </a:cubicBezTo>
                  <a:cubicBezTo>
                    <a:pt x="212" y="51"/>
                    <a:pt x="211" y="53"/>
                    <a:pt x="210" y="53"/>
                  </a:cubicBezTo>
                  <a:cubicBezTo>
                    <a:pt x="210" y="53"/>
                    <a:pt x="208" y="51"/>
                    <a:pt x="208" y="51"/>
                  </a:cubicBezTo>
                  <a:cubicBezTo>
                    <a:pt x="208" y="51"/>
                    <a:pt x="207" y="52"/>
                    <a:pt x="206" y="53"/>
                  </a:cubicBezTo>
                  <a:cubicBezTo>
                    <a:pt x="206" y="54"/>
                    <a:pt x="205" y="55"/>
                    <a:pt x="205" y="55"/>
                  </a:cubicBezTo>
                  <a:cubicBezTo>
                    <a:pt x="205" y="56"/>
                    <a:pt x="203" y="57"/>
                    <a:pt x="203" y="58"/>
                  </a:cubicBezTo>
                  <a:cubicBezTo>
                    <a:pt x="203" y="58"/>
                    <a:pt x="205" y="59"/>
                    <a:pt x="205" y="59"/>
                  </a:cubicBezTo>
                  <a:cubicBezTo>
                    <a:pt x="205" y="59"/>
                    <a:pt x="204" y="61"/>
                    <a:pt x="204" y="61"/>
                  </a:cubicBezTo>
                  <a:cubicBezTo>
                    <a:pt x="203" y="62"/>
                    <a:pt x="202" y="60"/>
                    <a:pt x="201" y="60"/>
                  </a:cubicBezTo>
                  <a:cubicBezTo>
                    <a:pt x="201" y="60"/>
                    <a:pt x="199" y="58"/>
                    <a:pt x="199" y="58"/>
                  </a:cubicBezTo>
                  <a:cubicBezTo>
                    <a:pt x="199" y="57"/>
                    <a:pt x="201" y="56"/>
                    <a:pt x="201" y="56"/>
                  </a:cubicBezTo>
                  <a:cubicBezTo>
                    <a:pt x="201" y="55"/>
                    <a:pt x="203" y="54"/>
                    <a:pt x="203" y="54"/>
                  </a:cubicBezTo>
                  <a:cubicBezTo>
                    <a:pt x="202" y="53"/>
                    <a:pt x="200" y="53"/>
                    <a:pt x="200" y="52"/>
                  </a:cubicBezTo>
                  <a:cubicBezTo>
                    <a:pt x="200" y="51"/>
                    <a:pt x="202" y="50"/>
                    <a:pt x="202" y="50"/>
                  </a:cubicBezTo>
                  <a:cubicBezTo>
                    <a:pt x="202" y="49"/>
                    <a:pt x="200" y="49"/>
                    <a:pt x="200" y="48"/>
                  </a:cubicBezTo>
                  <a:cubicBezTo>
                    <a:pt x="199" y="49"/>
                    <a:pt x="197" y="51"/>
                    <a:pt x="196" y="52"/>
                  </a:cubicBezTo>
                  <a:cubicBezTo>
                    <a:pt x="197" y="53"/>
                    <a:pt x="198" y="53"/>
                    <a:pt x="199" y="54"/>
                  </a:cubicBezTo>
                  <a:cubicBezTo>
                    <a:pt x="199" y="54"/>
                    <a:pt x="197" y="56"/>
                    <a:pt x="197" y="56"/>
                  </a:cubicBezTo>
                  <a:cubicBezTo>
                    <a:pt x="196" y="57"/>
                    <a:pt x="196" y="58"/>
                    <a:pt x="195" y="59"/>
                  </a:cubicBezTo>
                  <a:cubicBezTo>
                    <a:pt x="195" y="59"/>
                    <a:pt x="194" y="60"/>
                    <a:pt x="193" y="61"/>
                  </a:cubicBezTo>
                  <a:cubicBezTo>
                    <a:pt x="193" y="61"/>
                    <a:pt x="192" y="63"/>
                    <a:pt x="192" y="63"/>
                  </a:cubicBezTo>
                  <a:cubicBezTo>
                    <a:pt x="192" y="63"/>
                    <a:pt x="190" y="61"/>
                    <a:pt x="190" y="61"/>
                  </a:cubicBezTo>
                  <a:cubicBezTo>
                    <a:pt x="189" y="61"/>
                    <a:pt x="188" y="60"/>
                    <a:pt x="187" y="60"/>
                  </a:cubicBezTo>
                  <a:cubicBezTo>
                    <a:pt x="187" y="60"/>
                    <a:pt x="186" y="62"/>
                    <a:pt x="186" y="62"/>
                  </a:cubicBezTo>
                  <a:cubicBezTo>
                    <a:pt x="185" y="63"/>
                    <a:pt x="184" y="63"/>
                    <a:pt x="184" y="64"/>
                  </a:cubicBezTo>
                  <a:cubicBezTo>
                    <a:pt x="183" y="65"/>
                    <a:pt x="183" y="66"/>
                    <a:pt x="182" y="66"/>
                  </a:cubicBezTo>
                  <a:cubicBezTo>
                    <a:pt x="182" y="67"/>
                    <a:pt x="181" y="68"/>
                    <a:pt x="180" y="69"/>
                  </a:cubicBezTo>
                  <a:cubicBezTo>
                    <a:pt x="180" y="69"/>
                    <a:pt x="179" y="67"/>
                    <a:pt x="178" y="67"/>
                  </a:cubicBezTo>
                  <a:cubicBezTo>
                    <a:pt x="178" y="67"/>
                    <a:pt x="177" y="69"/>
                    <a:pt x="177" y="69"/>
                  </a:cubicBezTo>
                  <a:cubicBezTo>
                    <a:pt x="176" y="69"/>
                    <a:pt x="174" y="68"/>
                    <a:pt x="174" y="67"/>
                  </a:cubicBezTo>
                  <a:cubicBezTo>
                    <a:pt x="174" y="67"/>
                    <a:pt x="176" y="65"/>
                    <a:pt x="176" y="65"/>
                  </a:cubicBezTo>
                  <a:cubicBezTo>
                    <a:pt x="176" y="65"/>
                    <a:pt x="178" y="67"/>
                    <a:pt x="178" y="67"/>
                  </a:cubicBezTo>
                  <a:cubicBezTo>
                    <a:pt x="179" y="66"/>
                    <a:pt x="179" y="65"/>
                    <a:pt x="180" y="65"/>
                  </a:cubicBezTo>
                  <a:cubicBezTo>
                    <a:pt x="181" y="64"/>
                    <a:pt x="181" y="63"/>
                    <a:pt x="182" y="62"/>
                  </a:cubicBezTo>
                  <a:cubicBezTo>
                    <a:pt x="182" y="62"/>
                    <a:pt x="183" y="61"/>
                    <a:pt x="183" y="60"/>
                  </a:cubicBezTo>
                  <a:cubicBezTo>
                    <a:pt x="184" y="59"/>
                    <a:pt x="184" y="59"/>
                    <a:pt x="185" y="58"/>
                  </a:cubicBezTo>
                  <a:cubicBezTo>
                    <a:pt x="185" y="58"/>
                    <a:pt x="187" y="60"/>
                    <a:pt x="187" y="60"/>
                  </a:cubicBezTo>
                  <a:cubicBezTo>
                    <a:pt x="188" y="60"/>
                    <a:pt x="189" y="58"/>
                    <a:pt x="189" y="57"/>
                  </a:cubicBezTo>
                  <a:cubicBezTo>
                    <a:pt x="190" y="57"/>
                    <a:pt x="190" y="56"/>
                    <a:pt x="191" y="55"/>
                  </a:cubicBezTo>
                  <a:cubicBezTo>
                    <a:pt x="191" y="55"/>
                    <a:pt x="192" y="53"/>
                    <a:pt x="192" y="53"/>
                  </a:cubicBezTo>
                  <a:cubicBezTo>
                    <a:pt x="192" y="52"/>
                    <a:pt x="190" y="52"/>
                    <a:pt x="190" y="51"/>
                  </a:cubicBezTo>
                  <a:cubicBezTo>
                    <a:pt x="190" y="51"/>
                    <a:pt x="192" y="50"/>
                    <a:pt x="192" y="49"/>
                  </a:cubicBezTo>
                  <a:cubicBezTo>
                    <a:pt x="192" y="49"/>
                    <a:pt x="190" y="48"/>
                    <a:pt x="190" y="47"/>
                  </a:cubicBezTo>
                  <a:cubicBezTo>
                    <a:pt x="189" y="49"/>
                    <a:pt x="187" y="50"/>
                    <a:pt x="186" y="52"/>
                  </a:cubicBezTo>
                  <a:cubicBezTo>
                    <a:pt x="186" y="52"/>
                    <a:pt x="185" y="54"/>
                    <a:pt x="185" y="54"/>
                  </a:cubicBezTo>
                  <a:cubicBezTo>
                    <a:pt x="184" y="54"/>
                    <a:pt x="183" y="52"/>
                    <a:pt x="182" y="52"/>
                  </a:cubicBezTo>
                  <a:cubicBezTo>
                    <a:pt x="182" y="52"/>
                    <a:pt x="181" y="55"/>
                    <a:pt x="181" y="55"/>
                  </a:cubicBezTo>
                  <a:cubicBezTo>
                    <a:pt x="180" y="55"/>
                    <a:pt x="178" y="53"/>
                    <a:pt x="178" y="53"/>
                  </a:cubicBezTo>
                  <a:cubicBezTo>
                    <a:pt x="178" y="53"/>
                    <a:pt x="177" y="55"/>
                    <a:pt x="177" y="55"/>
                  </a:cubicBezTo>
                  <a:cubicBezTo>
                    <a:pt x="177" y="56"/>
                    <a:pt x="179" y="56"/>
                    <a:pt x="179" y="57"/>
                  </a:cubicBezTo>
                  <a:cubicBezTo>
                    <a:pt x="179" y="57"/>
                    <a:pt x="177" y="58"/>
                    <a:pt x="177" y="59"/>
                  </a:cubicBezTo>
                  <a:cubicBezTo>
                    <a:pt x="177" y="60"/>
                    <a:pt x="176" y="61"/>
                    <a:pt x="175" y="61"/>
                  </a:cubicBezTo>
                  <a:cubicBezTo>
                    <a:pt x="175" y="62"/>
                    <a:pt x="174" y="63"/>
                    <a:pt x="174" y="63"/>
                  </a:cubicBezTo>
                  <a:cubicBezTo>
                    <a:pt x="174" y="64"/>
                    <a:pt x="172" y="62"/>
                    <a:pt x="172" y="62"/>
                  </a:cubicBezTo>
                  <a:cubicBezTo>
                    <a:pt x="171" y="62"/>
                    <a:pt x="171" y="64"/>
                    <a:pt x="170" y="64"/>
                  </a:cubicBezTo>
                  <a:cubicBezTo>
                    <a:pt x="169" y="64"/>
                    <a:pt x="168" y="62"/>
                    <a:pt x="168" y="62"/>
                  </a:cubicBezTo>
                  <a:cubicBezTo>
                    <a:pt x="167" y="62"/>
                    <a:pt x="167" y="64"/>
                    <a:pt x="166" y="65"/>
                  </a:cubicBezTo>
                  <a:cubicBezTo>
                    <a:pt x="164" y="63"/>
                    <a:pt x="163" y="62"/>
                    <a:pt x="161" y="61"/>
                  </a:cubicBezTo>
                  <a:cubicBezTo>
                    <a:pt x="162" y="60"/>
                    <a:pt x="163" y="60"/>
                    <a:pt x="163" y="59"/>
                  </a:cubicBezTo>
                  <a:cubicBezTo>
                    <a:pt x="163" y="59"/>
                    <a:pt x="165" y="57"/>
                    <a:pt x="165" y="57"/>
                  </a:cubicBezTo>
                  <a:cubicBezTo>
                    <a:pt x="165" y="57"/>
                    <a:pt x="167" y="58"/>
                    <a:pt x="167" y="58"/>
                  </a:cubicBezTo>
                  <a:cubicBezTo>
                    <a:pt x="167" y="58"/>
                    <a:pt x="169" y="56"/>
                    <a:pt x="169" y="56"/>
                  </a:cubicBezTo>
                  <a:cubicBezTo>
                    <a:pt x="169" y="56"/>
                    <a:pt x="167" y="55"/>
                    <a:pt x="167" y="54"/>
                  </a:cubicBezTo>
                  <a:cubicBezTo>
                    <a:pt x="167" y="54"/>
                    <a:pt x="168" y="53"/>
                    <a:pt x="168" y="52"/>
                  </a:cubicBezTo>
                  <a:cubicBezTo>
                    <a:pt x="168" y="52"/>
                    <a:pt x="170" y="51"/>
                    <a:pt x="170" y="50"/>
                  </a:cubicBezTo>
                  <a:cubicBezTo>
                    <a:pt x="170" y="49"/>
                    <a:pt x="168" y="49"/>
                    <a:pt x="168" y="48"/>
                  </a:cubicBezTo>
                  <a:cubicBezTo>
                    <a:pt x="168" y="47"/>
                    <a:pt x="169" y="47"/>
                    <a:pt x="169" y="46"/>
                  </a:cubicBezTo>
                  <a:cubicBezTo>
                    <a:pt x="169" y="45"/>
                    <a:pt x="171" y="44"/>
                    <a:pt x="171" y="44"/>
                  </a:cubicBezTo>
                  <a:cubicBezTo>
                    <a:pt x="171" y="43"/>
                    <a:pt x="169" y="43"/>
                    <a:pt x="169" y="42"/>
                  </a:cubicBezTo>
                  <a:cubicBezTo>
                    <a:pt x="169" y="41"/>
                    <a:pt x="167" y="41"/>
                    <a:pt x="167" y="40"/>
                  </a:cubicBezTo>
                  <a:cubicBezTo>
                    <a:pt x="167" y="40"/>
                    <a:pt x="169" y="39"/>
                    <a:pt x="168" y="38"/>
                  </a:cubicBezTo>
                  <a:cubicBezTo>
                    <a:pt x="168" y="38"/>
                    <a:pt x="166" y="37"/>
                    <a:pt x="166" y="36"/>
                  </a:cubicBezTo>
                  <a:cubicBezTo>
                    <a:pt x="166" y="36"/>
                    <a:pt x="168" y="35"/>
                    <a:pt x="168" y="34"/>
                  </a:cubicBezTo>
                  <a:cubicBezTo>
                    <a:pt x="168" y="34"/>
                    <a:pt x="166" y="33"/>
                    <a:pt x="166" y="32"/>
                  </a:cubicBezTo>
                  <a:cubicBezTo>
                    <a:pt x="165" y="32"/>
                    <a:pt x="164" y="31"/>
                    <a:pt x="163" y="31"/>
                  </a:cubicBezTo>
                  <a:cubicBezTo>
                    <a:pt x="163" y="31"/>
                    <a:pt x="162" y="32"/>
                    <a:pt x="162" y="33"/>
                  </a:cubicBezTo>
                  <a:cubicBezTo>
                    <a:pt x="162" y="34"/>
                    <a:pt x="164" y="34"/>
                    <a:pt x="164" y="35"/>
                  </a:cubicBezTo>
                  <a:cubicBezTo>
                    <a:pt x="164" y="35"/>
                    <a:pt x="162" y="36"/>
                    <a:pt x="162" y="37"/>
                  </a:cubicBezTo>
                  <a:cubicBezTo>
                    <a:pt x="162" y="38"/>
                    <a:pt x="164" y="38"/>
                    <a:pt x="164" y="39"/>
                  </a:cubicBezTo>
                  <a:cubicBezTo>
                    <a:pt x="165" y="39"/>
                    <a:pt x="167" y="40"/>
                    <a:pt x="167" y="40"/>
                  </a:cubicBezTo>
                  <a:cubicBezTo>
                    <a:pt x="167" y="41"/>
                    <a:pt x="165" y="42"/>
                    <a:pt x="165" y="43"/>
                  </a:cubicBezTo>
                  <a:cubicBezTo>
                    <a:pt x="165" y="43"/>
                    <a:pt x="167" y="44"/>
                    <a:pt x="167" y="44"/>
                  </a:cubicBezTo>
                  <a:cubicBezTo>
                    <a:pt x="167" y="45"/>
                    <a:pt x="166" y="46"/>
                    <a:pt x="166" y="47"/>
                  </a:cubicBezTo>
                  <a:cubicBezTo>
                    <a:pt x="165" y="47"/>
                    <a:pt x="164" y="48"/>
                    <a:pt x="164" y="49"/>
                  </a:cubicBezTo>
                  <a:cubicBezTo>
                    <a:pt x="164" y="49"/>
                    <a:pt x="166" y="50"/>
                    <a:pt x="166" y="50"/>
                  </a:cubicBezTo>
                  <a:cubicBezTo>
                    <a:pt x="166" y="51"/>
                    <a:pt x="165" y="53"/>
                    <a:pt x="164" y="53"/>
                  </a:cubicBezTo>
                  <a:cubicBezTo>
                    <a:pt x="164" y="53"/>
                    <a:pt x="163" y="51"/>
                    <a:pt x="162" y="51"/>
                  </a:cubicBezTo>
                  <a:cubicBezTo>
                    <a:pt x="162" y="51"/>
                    <a:pt x="161" y="53"/>
                    <a:pt x="160" y="53"/>
                  </a:cubicBezTo>
                  <a:cubicBezTo>
                    <a:pt x="160" y="54"/>
                    <a:pt x="159" y="55"/>
                    <a:pt x="159" y="55"/>
                  </a:cubicBezTo>
                  <a:cubicBezTo>
                    <a:pt x="158" y="56"/>
                    <a:pt x="157" y="57"/>
                    <a:pt x="157" y="58"/>
                  </a:cubicBezTo>
                  <a:cubicBezTo>
                    <a:pt x="157" y="58"/>
                    <a:pt x="159" y="59"/>
                    <a:pt x="159" y="59"/>
                  </a:cubicBezTo>
                  <a:cubicBezTo>
                    <a:pt x="159" y="60"/>
                    <a:pt x="158" y="61"/>
                    <a:pt x="158" y="62"/>
                  </a:cubicBezTo>
                  <a:cubicBezTo>
                    <a:pt x="157" y="62"/>
                    <a:pt x="160" y="63"/>
                    <a:pt x="160" y="63"/>
                  </a:cubicBezTo>
                  <a:cubicBezTo>
                    <a:pt x="160" y="64"/>
                    <a:pt x="158" y="65"/>
                    <a:pt x="158" y="66"/>
                  </a:cubicBezTo>
                  <a:cubicBezTo>
                    <a:pt x="158" y="66"/>
                    <a:pt x="157" y="67"/>
                    <a:pt x="156" y="68"/>
                  </a:cubicBezTo>
                  <a:cubicBezTo>
                    <a:pt x="156" y="68"/>
                    <a:pt x="154" y="66"/>
                    <a:pt x="154" y="66"/>
                  </a:cubicBezTo>
                  <a:cubicBezTo>
                    <a:pt x="154" y="65"/>
                    <a:pt x="156" y="65"/>
                    <a:pt x="156" y="64"/>
                  </a:cubicBezTo>
                  <a:cubicBezTo>
                    <a:pt x="156" y="63"/>
                    <a:pt x="154" y="63"/>
                    <a:pt x="154" y="62"/>
                  </a:cubicBezTo>
                  <a:cubicBezTo>
                    <a:pt x="154" y="62"/>
                    <a:pt x="155" y="60"/>
                    <a:pt x="155" y="60"/>
                  </a:cubicBezTo>
                  <a:cubicBezTo>
                    <a:pt x="155" y="59"/>
                    <a:pt x="154" y="59"/>
                    <a:pt x="153" y="58"/>
                  </a:cubicBezTo>
                  <a:cubicBezTo>
                    <a:pt x="153" y="58"/>
                    <a:pt x="151" y="57"/>
                    <a:pt x="151" y="57"/>
                  </a:cubicBezTo>
                  <a:cubicBezTo>
                    <a:pt x="151" y="56"/>
                    <a:pt x="152" y="55"/>
                    <a:pt x="153" y="54"/>
                  </a:cubicBezTo>
                  <a:cubicBezTo>
                    <a:pt x="153" y="54"/>
                    <a:pt x="154" y="53"/>
                    <a:pt x="154" y="52"/>
                  </a:cubicBezTo>
                  <a:cubicBezTo>
                    <a:pt x="154" y="52"/>
                    <a:pt x="156" y="50"/>
                    <a:pt x="156" y="50"/>
                  </a:cubicBezTo>
                  <a:cubicBezTo>
                    <a:pt x="156" y="49"/>
                    <a:pt x="154" y="49"/>
                    <a:pt x="154" y="48"/>
                  </a:cubicBezTo>
                  <a:cubicBezTo>
                    <a:pt x="154" y="48"/>
                    <a:pt x="152" y="47"/>
                    <a:pt x="151" y="46"/>
                  </a:cubicBezTo>
                  <a:cubicBezTo>
                    <a:pt x="151" y="47"/>
                    <a:pt x="150" y="48"/>
                    <a:pt x="150" y="49"/>
                  </a:cubicBezTo>
                  <a:cubicBezTo>
                    <a:pt x="150" y="49"/>
                    <a:pt x="148" y="51"/>
                    <a:pt x="148" y="51"/>
                  </a:cubicBezTo>
                  <a:cubicBezTo>
                    <a:pt x="148" y="51"/>
                    <a:pt x="150" y="52"/>
                    <a:pt x="150" y="53"/>
                  </a:cubicBezTo>
                  <a:cubicBezTo>
                    <a:pt x="150" y="53"/>
                    <a:pt x="149" y="54"/>
                    <a:pt x="149" y="55"/>
                  </a:cubicBezTo>
                  <a:cubicBezTo>
                    <a:pt x="148" y="56"/>
                    <a:pt x="147" y="56"/>
                    <a:pt x="147" y="57"/>
                  </a:cubicBezTo>
                  <a:cubicBezTo>
                    <a:pt x="146" y="58"/>
                    <a:pt x="146" y="59"/>
                    <a:pt x="145" y="59"/>
                  </a:cubicBezTo>
                  <a:cubicBezTo>
                    <a:pt x="145" y="59"/>
                    <a:pt x="143" y="58"/>
                    <a:pt x="143" y="58"/>
                  </a:cubicBezTo>
                  <a:cubicBezTo>
                    <a:pt x="143" y="57"/>
                    <a:pt x="145" y="56"/>
                    <a:pt x="145" y="55"/>
                  </a:cubicBezTo>
                  <a:cubicBezTo>
                    <a:pt x="144" y="55"/>
                    <a:pt x="143" y="54"/>
                    <a:pt x="142" y="54"/>
                  </a:cubicBezTo>
                  <a:cubicBezTo>
                    <a:pt x="142" y="54"/>
                    <a:pt x="141" y="56"/>
                    <a:pt x="141" y="56"/>
                  </a:cubicBezTo>
                  <a:cubicBezTo>
                    <a:pt x="140" y="56"/>
                    <a:pt x="139" y="54"/>
                    <a:pt x="138" y="54"/>
                  </a:cubicBezTo>
                  <a:cubicBezTo>
                    <a:pt x="138" y="54"/>
                    <a:pt x="137" y="56"/>
                    <a:pt x="137" y="56"/>
                  </a:cubicBezTo>
                  <a:cubicBezTo>
                    <a:pt x="136" y="57"/>
                    <a:pt x="136" y="58"/>
                    <a:pt x="135" y="59"/>
                  </a:cubicBezTo>
                  <a:cubicBezTo>
                    <a:pt x="134" y="60"/>
                    <a:pt x="133" y="62"/>
                    <a:pt x="132" y="63"/>
                  </a:cubicBezTo>
                  <a:cubicBezTo>
                    <a:pt x="130" y="62"/>
                    <a:pt x="129" y="61"/>
                    <a:pt x="127" y="60"/>
                  </a:cubicBezTo>
                  <a:cubicBezTo>
                    <a:pt x="128" y="59"/>
                    <a:pt x="128" y="58"/>
                    <a:pt x="129" y="57"/>
                  </a:cubicBezTo>
                  <a:cubicBezTo>
                    <a:pt x="129" y="57"/>
                    <a:pt x="131" y="56"/>
                    <a:pt x="131" y="55"/>
                  </a:cubicBezTo>
                  <a:cubicBezTo>
                    <a:pt x="131" y="55"/>
                    <a:pt x="128" y="54"/>
                    <a:pt x="128" y="54"/>
                  </a:cubicBezTo>
                  <a:cubicBezTo>
                    <a:pt x="129" y="53"/>
                    <a:pt x="130" y="51"/>
                    <a:pt x="130" y="51"/>
                  </a:cubicBezTo>
                  <a:cubicBezTo>
                    <a:pt x="130" y="51"/>
                    <a:pt x="132" y="53"/>
                    <a:pt x="132" y="53"/>
                  </a:cubicBezTo>
                  <a:cubicBezTo>
                    <a:pt x="133" y="53"/>
                    <a:pt x="134" y="51"/>
                    <a:pt x="134" y="51"/>
                  </a:cubicBezTo>
                  <a:cubicBezTo>
                    <a:pt x="135" y="50"/>
                    <a:pt x="135" y="49"/>
                    <a:pt x="136" y="49"/>
                  </a:cubicBezTo>
                  <a:cubicBezTo>
                    <a:pt x="136" y="48"/>
                    <a:pt x="137" y="47"/>
                    <a:pt x="137" y="46"/>
                  </a:cubicBezTo>
                  <a:cubicBezTo>
                    <a:pt x="138" y="46"/>
                    <a:pt x="139" y="45"/>
                    <a:pt x="139" y="44"/>
                  </a:cubicBezTo>
                  <a:cubicBezTo>
                    <a:pt x="140" y="43"/>
                    <a:pt x="140" y="43"/>
                    <a:pt x="141" y="42"/>
                  </a:cubicBezTo>
                  <a:cubicBezTo>
                    <a:pt x="141" y="42"/>
                    <a:pt x="139" y="40"/>
                    <a:pt x="139" y="40"/>
                  </a:cubicBezTo>
                  <a:cubicBezTo>
                    <a:pt x="138" y="40"/>
                    <a:pt x="138" y="42"/>
                    <a:pt x="137" y="42"/>
                  </a:cubicBezTo>
                  <a:cubicBezTo>
                    <a:pt x="136" y="42"/>
                    <a:pt x="135" y="40"/>
                    <a:pt x="135" y="41"/>
                  </a:cubicBezTo>
                  <a:cubicBezTo>
                    <a:pt x="134" y="41"/>
                    <a:pt x="133" y="42"/>
                    <a:pt x="133" y="43"/>
                  </a:cubicBezTo>
                  <a:cubicBezTo>
                    <a:pt x="133" y="43"/>
                    <a:pt x="135" y="44"/>
                    <a:pt x="135" y="45"/>
                  </a:cubicBezTo>
                  <a:cubicBezTo>
                    <a:pt x="135" y="45"/>
                    <a:pt x="134" y="47"/>
                    <a:pt x="133" y="47"/>
                  </a:cubicBezTo>
                  <a:cubicBezTo>
                    <a:pt x="133" y="47"/>
                    <a:pt x="131" y="45"/>
                    <a:pt x="131" y="45"/>
                  </a:cubicBezTo>
                  <a:cubicBezTo>
                    <a:pt x="131" y="46"/>
                    <a:pt x="130" y="47"/>
                    <a:pt x="130" y="47"/>
                  </a:cubicBezTo>
                  <a:cubicBezTo>
                    <a:pt x="129" y="48"/>
                    <a:pt x="128" y="49"/>
                    <a:pt x="128" y="50"/>
                  </a:cubicBezTo>
                  <a:cubicBezTo>
                    <a:pt x="127" y="50"/>
                    <a:pt x="127" y="51"/>
                    <a:pt x="126" y="52"/>
                  </a:cubicBezTo>
                  <a:cubicBezTo>
                    <a:pt x="126" y="52"/>
                    <a:pt x="125" y="54"/>
                    <a:pt x="124" y="54"/>
                  </a:cubicBezTo>
                  <a:cubicBezTo>
                    <a:pt x="124" y="54"/>
                    <a:pt x="122" y="52"/>
                    <a:pt x="122" y="52"/>
                  </a:cubicBezTo>
                  <a:cubicBezTo>
                    <a:pt x="122" y="52"/>
                    <a:pt x="121" y="54"/>
                    <a:pt x="121" y="55"/>
                  </a:cubicBezTo>
                  <a:cubicBezTo>
                    <a:pt x="120" y="55"/>
                    <a:pt x="119" y="56"/>
                    <a:pt x="119" y="57"/>
                  </a:cubicBezTo>
                  <a:cubicBezTo>
                    <a:pt x="118" y="57"/>
                    <a:pt x="118" y="59"/>
                    <a:pt x="117" y="59"/>
                  </a:cubicBezTo>
                  <a:cubicBezTo>
                    <a:pt x="117" y="59"/>
                    <a:pt x="115" y="57"/>
                    <a:pt x="115" y="57"/>
                  </a:cubicBezTo>
                  <a:cubicBezTo>
                    <a:pt x="114" y="57"/>
                    <a:pt x="114" y="59"/>
                    <a:pt x="113" y="60"/>
                  </a:cubicBezTo>
                  <a:cubicBezTo>
                    <a:pt x="113" y="60"/>
                    <a:pt x="112" y="58"/>
                    <a:pt x="111" y="58"/>
                  </a:cubicBezTo>
                  <a:cubicBezTo>
                    <a:pt x="111" y="58"/>
                    <a:pt x="110" y="60"/>
                    <a:pt x="109" y="60"/>
                  </a:cubicBezTo>
                  <a:cubicBezTo>
                    <a:pt x="109" y="60"/>
                    <a:pt x="108" y="59"/>
                    <a:pt x="107" y="58"/>
                  </a:cubicBezTo>
                  <a:cubicBezTo>
                    <a:pt x="106" y="58"/>
                    <a:pt x="106" y="57"/>
                    <a:pt x="105" y="57"/>
                  </a:cubicBezTo>
                  <a:cubicBezTo>
                    <a:pt x="104" y="56"/>
                    <a:pt x="103" y="55"/>
                    <a:pt x="103" y="55"/>
                  </a:cubicBezTo>
                  <a:cubicBezTo>
                    <a:pt x="102" y="55"/>
                    <a:pt x="101" y="57"/>
                    <a:pt x="101" y="57"/>
                  </a:cubicBezTo>
                  <a:cubicBezTo>
                    <a:pt x="101" y="57"/>
                    <a:pt x="103" y="59"/>
                    <a:pt x="103" y="59"/>
                  </a:cubicBezTo>
                  <a:cubicBezTo>
                    <a:pt x="103" y="59"/>
                    <a:pt x="102" y="61"/>
                    <a:pt x="101" y="61"/>
                  </a:cubicBezTo>
                  <a:cubicBezTo>
                    <a:pt x="101" y="61"/>
                    <a:pt x="99" y="60"/>
                    <a:pt x="99" y="59"/>
                  </a:cubicBezTo>
                  <a:cubicBezTo>
                    <a:pt x="99" y="59"/>
                    <a:pt x="101" y="57"/>
                    <a:pt x="101" y="57"/>
                  </a:cubicBezTo>
                  <a:cubicBezTo>
                    <a:pt x="101" y="57"/>
                    <a:pt x="99" y="56"/>
                    <a:pt x="99" y="56"/>
                  </a:cubicBezTo>
                  <a:cubicBezTo>
                    <a:pt x="98" y="55"/>
                    <a:pt x="97" y="54"/>
                    <a:pt x="96" y="54"/>
                  </a:cubicBezTo>
                  <a:cubicBezTo>
                    <a:pt x="96" y="53"/>
                    <a:pt x="95" y="53"/>
                    <a:pt x="94" y="52"/>
                  </a:cubicBezTo>
                  <a:cubicBezTo>
                    <a:pt x="93" y="52"/>
                    <a:pt x="93" y="51"/>
                    <a:pt x="92" y="50"/>
                  </a:cubicBezTo>
                  <a:cubicBezTo>
                    <a:pt x="91" y="50"/>
                    <a:pt x="90" y="49"/>
                    <a:pt x="90" y="49"/>
                  </a:cubicBezTo>
                  <a:cubicBezTo>
                    <a:pt x="89" y="49"/>
                    <a:pt x="89" y="50"/>
                    <a:pt x="88" y="51"/>
                  </a:cubicBezTo>
                  <a:cubicBezTo>
                    <a:pt x="88" y="51"/>
                    <a:pt x="87" y="53"/>
                    <a:pt x="86" y="53"/>
                  </a:cubicBezTo>
                  <a:cubicBezTo>
                    <a:pt x="86" y="53"/>
                    <a:pt x="84" y="51"/>
                    <a:pt x="84" y="51"/>
                  </a:cubicBezTo>
                  <a:cubicBezTo>
                    <a:pt x="83" y="52"/>
                    <a:pt x="83" y="53"/>
                    <a:pt x="82" y="54"/>
                  </a:cubicBezTo>
                  <a:cubicBezTo>
                    <a:pt x="82" y="54"/>
                    <a:pt x="81" y="55"/>
                    <a:pt x="81" y="56"/>
                  </a:cubicBezTo>
                  <a:cubicBezTo>
                    <a:pt x="80" y="57"/>
                    <a:pt x="79" y="57"/>
                    <a:pt x="79" y="58"/>
                  </a:cubicBezTo>
                  <a:cubicBezTo>
                    <a:pt x="78" y="59"/>
                    <a:pt x="78" y="60"/>
                    <a:pt x="77" y="60"/>
                  </a:cubicBezTo>
                  <a:cubicBezTo>
                    <a:pt x="77" y="61"/>
                    <a:pt x="76" y="63"/>
                    <a:pt x="76" y="63"/>
                  </a:cubicBezTo>
                  <a:cubicBezTo>
                    <a:pt x="75" y="63"/>
                    <a:pt x="73" y="61"/>
                    <a:pt x="73" y="61"/>
                  </a:cubicBezTo>
                  <a:cubicBezTo>
                    <a:pt x="73" y="61"/>
                    <a:pt x="75" y="59"/>
                    <a:pt x="75" y="59"/>
                  </a:cubicBezTo>
                  <a:cubicBezTo>
                    <a:pt x="75" y="58"/>
                    <a:pt x="73" y="57"/>
                    <a:pt x="73" y="57"/>
                  </a:cubicBezTo>
                  <a:cubicBezTo>
                    <a:pt x="72" y="57"/>
                    <a:pt x="71" y="59"/>
                    <a:pt x="71" y="59"/>
                  </a:cubicBezTo>
                  <a:cubicBezTo>
                    <a:pt x="70" y="59"/>
                    <a:pt x="69" y="58"/>
                    <a:pt x="69" y="58"/>
                  </a:cubicBezTo>
                  <a:cubicBezTo>
                    <a:pt x="68" y="57"/>
                    <a:pt x="67" y="56"/>
                    <a:pt x="67" y="56"/>
                  </a:cubicBezTo>
                  <a:cubicBezTo>
                    <a:pt x="66" y="55"/>
                    <a:pt x="65" y="55"/>
                    <a:pt x="64" y="54"/>
                  </a:cubicBezTo>
                  <a:cubicBezTo>
                    <a:pt x="64" y="55"/>
                    <a:pt x="63" y="56"/>
                    <a:pt x="63" y="56"/>
                  </a:cubicBezTo>
                  <a:close/>
                  <a:moveTo>
                    <a:pt x="163" y="13"/>
                  </a:moveTo>
                  <a:cubicBezTo>
                    <a:pt x="163" y="13"/>
                    <a:pt x="162" y="15"/>
                    <a:pt x="161" y="15"/>
                  </a:cubicBezTo>
                  <a:cubicBezTo>
                    <a:pt x="161" y="16"/>
                    <a:pt x="160" y="17"/>
                    <a:pt x="160" y="17"/>
                  </a:cubicBezTo>
                  <a:cubicBezTo>
                    <a:pt x="159" y="18"/>
                    <a:pt x="162" y="19"/>
                    <a:pt x="162" y="19"/>
                  </a:cubicBezTo>
                  <a:cubicBezTo>
                    <a:pt x="162" y="19"/>
                    <a:pt x="160" y="21"/>
                    <a:pt x="160" y="21"/>
                  </a:cubicBezTo>
                  <a:cubicBezTo>
                    <a:pt x="160" y="21"/>
                    <a:pt x="162" y="23"/>
                    <a:pt x="162" y="23"/>
                  </a:cubicBezTo>
                  <a:cubicBezTo>
                    <a:pt x="163" y="23"/>
                    <a:pt x="164" y="21"/>
                    <a:pt x="164" y="21"/>
                  </a:cubicBezTo>
                  <a:cubicBezTo>
                    <a:pt x="165" y="20"/>
                    <a:pt x="165" y="19"/>
                    <a:pt x="166" y="18"/>
                  </a:cubicBezTo>
                  <a:cubicBezTo>
                    <a:pt x="166" y="18"/>
                    <a:pt x="164" y="17"/>
                    <a:pt x="164" y="17"/>
                  </a:cubicBezTo>
                  <a:cubicBezTo>
                    <a:pt x="163" y="16"/>
                    <a:pt x="165" y="15"/>
                    <a:pt x="165" y="15"/>
                  </a:cubicBezTo>
                  <a:cubicBezTo>
                    <a:pt x="165" y="15"/>
                    <a:pt x="163" y="13"/>
                    <a:pt x="163" y="13"/>
                  </a:cubicBezTo>
                  <a:close/>
                  <a:moveTo>
                    <a:pt x="367" y="24"/>
                  </a:moveTo>
                  <a:cubicBezTo>
                    <a:pt x="367" y="24"/>
                    <a:pt x="368" y="21"/>
                    <a:pt x="368" y="21"/>
                  </a:cubicBezTo>
                  <a:cubicBezTo>
                    <a:pt x="368" y="21"/>
                    <a:pt x="367" y="20"/>
                    <a:pt x="366" y="20"/>
                  </a:cubicBezTo>
                  <a:cubicBezTo>
                    <a:pt x="366" y="19"/>
                    <a:pt x="364" y="18"/>
                    <a:pt x="364" y="18"/>
                  </a:cubicBezTo>
                  <a:cubicBezTo>
                    <a:pt x="364" y="18"/>
                    <a:pt x="363" y="20"/>
                    <a:pt x="362" y="20"/>
                  </a:cubicBezTo>
                  <a:cubicBezTo>
                    <a:pt x="362" y="21"/>
                    <a:pt x="361" y="22"/>
                    <a:pt x="361" y="22"/>
                  </a:cubicBezTo>
                  <a:cubicBezTo>
                    <a:pt x="360" y="23"/>
                    <a:pt x="359" y="24"/>
                    <a:pt x="359" y="25"/>
                  </a:cubicBezTo>
                  <a:cubicBezTo>
                    <a:pt x="359" y="25"/>
                    <a:pt x="357" y="26"/>
                    <a:pt x="357" y="27"/>
                  </a:cubicBezTo>
                  <a:cubicBezTo>
                    <a:pt x="357" y="27"/>
                    <a:pt x="359" y="29"/>
                    <a:pt x="359" y="29"/>
                  </a:cubicBezTo>
                  <a:cubicBezTo>
                    <a:pt x="360" y="28"/>
                    <a:pt x="361" y="27"/>
                    <a:pt x="361" y="26"/>
                  </a:cubicBezTo>
                  <a:cubicBezTo>
                    <a:pt x="362" y="25"/>
                    <a:pt x="363" y="23"/>
                    <a:pt x="365" y="22"/>
                  </a:cubicBezTo>
                  <a:cubicBezTo>
                    <a:pt x="365" y="22"/>
                    <a:pt x="366" y="24"/>
                    <a:pt x="367" y="24"/>
                  </a:cubicBezTo>
                  <a:close/>
                  <a:moveTo>
                    <a:pt x="592" y="15"/>
                  </a:moveTo>
                  <a:cubicBezTo>
                    <a:pt x="592" y="16"/>
                    <a:pt x="591" y="17"/>
                    <a:pt x="590" y="18"/>
                  </a:cubicBezTo>
                  <a:cubicBezTo>
                    <a:pt x="590" y="18"/>
                    <a:pt x="593" y="19"/>
                    <a:pt x="593" y="19"/>
                  </a:cubicBezTo>
                  <a:cubicBezTo>
                    <a:pt x="593" y="20"/>
                    <a:pt x="591" y="21"/>
                    <a:pt x="591" y="21"/>
                  </a:cubicBezTo>
                  <a:cubicBezTo>
                    <a:pt x="591" y="22"/>
                    <a:pt x="590" y="23"/>
                    <a:pt x="589" y="24"/>
                  </a:cubicBezTo>
                  <a:cubicBezTo>
                    <a:pt x="589" y="24"/>
                    <a:pt x="588" y="25"/>
                    <a:pt x="587" y="26"/>
                  </a:cubicBezTo>
                  <a:cubicBezTo>
                    <a:pt x="588" y="26"/>
                    <a:pt x="589" y="28"/>
                    <a:pt x="590" y="28"/>
                  </a:cubicBezTo>
                  <a:cubicBezTo>
                    <a:pt x="590" y="27"/>
                    <a:pt x="591" y="26"/>
                    <a:pt x="591" y="25"/>
                  </a:cubicBezTo>
                  <a:cubicBezTo>
                    <a:pt x="592" y="25"/>
                    <a:pt x="593" y="24"/>
                    <a:pt x="593" y="23"/>
                  </a:cubicBezTo>
                  <a:cubicBezTo>
                    <a:pt x="594" y="22"/>
                    <a:pt x="594" y="22"/>
                    <a:pt x="595" y="21"/>
                  </a:cubicBezTo>
                  <a:cubicBezTo>
                    <a:pt x="596" y="19"/>
                    <a:pt x="597" y="18"/>
                    <a:pt x="598" y="16"/>
                  </a:cubicBezTo>
                  <a:cubicBezTo>
                    <a:pt x="597" y="15"/>
                    <a:pt x="595" y="14"/>
                    <a:pt x="594" y="13"/>
                  </a:cubicBezTo>
                  <a:cubicBezTo>
                    <a:pt x="593" y="14"/>
                    <a:pt x="593" y="15"/>
                    <a:pt x="592" y="15"/>
                  </a:cubicBezTo>
                  <a:close/>
                  <a:moveTo>
                    <a:pt x="554" y="57"/>
                  </a:moveTo>
                  <a:cubicBezTo>
                    <a:pt x="554" y="56"/>
                    <a:pt x="555" y="55"/>
                    <a:pt x="555" y="54"/>
                  </a:cubicBezTo>
                  <a:cubicBezTo>
                    <a:pt x="555" y="54"/>
                    <a:pt x="553" y="53"/>
                    <a:pt x="553" y="53"/>
                  </a:cubicBezTo>
                  <a:cubicBezTo>
                    <a:pt x="553" y="52"/>
                    <a:pt x="555" y="51"/>
                    <a:pt x="555" y="50"/>
                  </a:cubicBezTo>
                  <a:cubicBezTo>
                    <a:pt x="555" y="50"/>
                    <a:pt x="553" y="49"/>
                    <a:pt x="552" y="49"/>
                  </a:cubicBezTo>
                  <a:cubicBezTo>
                    <a:pt x="552" y="48"/>
                    <a:pt x="554" y="47"/>
                    <a:pt x="554" y="46"/>
                  </a:cubicBezTo>
                  <a:cubicBezTo>
                    <a:pt x="554" y="46"/>
                    <a:pt x="556" y="45"/>
                    <a:pt x="556" y="44"/>
                  </a:cubicBezTo>
                  <a:cubicBezTo>
                    <a:pt x="556" y="44"/>
                    <a:pt x="554" y="43"/>
                    <a:pt x="554" y="43"/>
                  </a:cubicBezTo>
                  <a:cubicBezTo>
                    <a:pt x="553" y="43"/>
                    <a:pt x="553" y="44"/>
                    <a:pt x="552" y="45"/>
                  </a:cubicBezTo>
                  <a:cubicBezTo>
                    <a:pt x="551" y="45"/>
                    <a:pt x="551" y="46"/>
                    <a:pt x="550" y="47"/>
                  </a:cubicBezTo>
                  <a:cubicBezTo>
                    <a:pt x="550" y="48"/>
                    <a:pt x="549" y="49"/>
                    <a:pt x="549" y="49"/>
                  </a:cubicBezTo>
                  <a:cubicBezTo>
                    <a:pt x="548" y="50"/>
                    <a:pt x="551" y="50"/>
                    <a:pt x="551" y="51"/>
                  </a:cubicBezTo>
                  <a:cubicBezTo>
                    <a:pt x="551" y="52"/>
                    <a:pt x="549" y="52"/>
                    <a:pt x="549" y="53"/>
                  </a:cubicBezTo>
                  <a:cubicBezTo>
                    <a:pt x="549" y="54"/>
                    <a:pt x="551" y="54"/>
                    <a:pt x="551" y="55"/>
                  </a:cubicBezTo>
                  <a:cubicBezTo>
                    <a:pt x="551" y="55"/>
                    <a:pt x="550" y="57"/>
                    <a:pt x="550" y="57"/>
                  </a:cubicBezTo>
                  <a:cubicBezTo>
                    <a:pt x="550" y="58"/>
                    <a:pt x="552" y="58"/>
                    <a:pt x="552" y="59"/>
                  </a:cubicBezTo>
                  <a:cubicBezTo>
                    <a:pt x="552" y="58"/>
                    <a:pt x="553" y="57"/>
                    <a:pt x="554" y="57"/>
                  </a:cubicBezTo>
                  <a:close/>
                  <a:moveTo>
                    <a:pt x="352" y="51"/>
                  </a:moveTo>
                  <a:cubicBezTo>
                    <a:pt x="351" y="50"/>
                    <a:pt x="350" y="49"/>
                    <a:pt x="348" y="48"/>
                  </a:cubicBezTo>
                  <a:cubicBezTo>
                    <a:pt x="347" y="50"/>
                    <a:pt x="346" y="51"/>
                    <a:pt x="345" y="53"/>
                  </a:cubicBezTo>
                  <a:cubicBezTo>
                    <a:pt x="346" y="54"/>
                    <a:pt x="348" y="55"/>
                    <a:pt x="349" y="56"/>
                  </a:cubicBezTo>
                  <a:cubicBezTo>
                    <a:pt x="350" y="54"/>
                    <a:pt x="351" y="53"/>
                    <a:pt x="352" y="51"/>
                  </a:cubicBezTo>
                  <a:close/>
                  <a:moveTo>
                    <a:pt x="11" y="45"/>
                  </a:moveTo>
                  <a:cubicBezTo>
                    <a:pt x="11" y="45"/>
                    <a:pt x="13" y="47"/>
                    <a:pt x="13" y="47"/>
                  </a:cubicBezTo>
                  <a:cubicBezTo>
                    <a:pt x="14" y="47"/>
                    <a:pt x="15" y="45"/>
                    <a:pt x="15" y="45"/>
                  </a:cubicBezTo>
                  <a:cubicBezTo>
                    <a:pt x="15" y="44"/>
                    <a:pt x="13" y="43"/>
                    <a:pt x="13" y="43"/>
                  </a:cubicBezTo>
                  <a:cubicBezTo>
                    <a:pt x="12" y="43"/>
                    <a:pt x="11" y="41"/>
                    <a:pt x="11" y="41"/>
                  </a:cubicBezTo>
                  <a:cubicBezTo>
                    <a:pt x="10" y="41"/>
                    <a:pt x="9" y="43"/>
                    <a:pt x="9" y="44"/>
                  </a:cubicBezTo>
                  <a:cubicBezTo>
                    <a:pt x="9" y="44"/>
                    <a:pt x="7" y="45"/>
                    <a:pt x="7" y="46"/>
                  </a:cubicBezTo>
                  <a:cubicBezTo>
                    <a:pt x="7" y="46"/>
                    <a:pt x="9" y="47"/>
                    <a:pt x="9" y="47"/>
                  </a:cubicBezTo>
                  <a:cubicBezTo>
                    <a:pt x="10" y="47"/>
                    <a:pt x="10" y="45"/>
                    <a:pt x="11" y="45"/>
                  </a:cubicBezTo>
                  <a:close/>
                  <a:moveTo>
                    <a:pt x="51" y="44"/>
                  </a:moveTo>
                  <a:cubicBezTo>
                    <a:pt x="51" y="44"/>
                    <a:pt x="52" y="42"/>
                    <a:pt x="53" y="42"/>
                  </a:cubicBezTo>
                  <a:cubicBezTo>
                    <a:pt x="53" y="42"/>
                    <a:pt x="55" y="44"/>
                    <a:pt x="55" y="43"/>
                  </a:cubicBezTo>
                  <a:cubicBezTo>
                    <a:pt x="55" y="43"/>
                    <a:pt x="56" y="42"/>
                    <a:pt x="57" y="41"/>
                  </a:cubicBezTo>
                  <a:cubicBezTo>
                    <a:pt x="57" y="40"/>
                    <a:pt x="58" y="40"/>
                    <a:pt x="58" y="39"/>
                  </a:cubicBezTo>
                  <a:cubicBezTo>
                    <a:pt x="57" y="39"/>
                    <a:pt x="57" y="37"/>
                    <a:pt x="56" y="37"/>
                  </a:cubicBezTo>
                  <a:cubicBezTo>
                    <a:pt x="56" y="37"/>
                    <a:pt x="55" y="39"/>
                    <a:pt x="54" y="39"/>
                  </a:cubicBezTo>
                  <a:cubicBezTo>
                    <a:pt x="54" y="39"/>
                    <a:pt x="52" y="38"/>
                    <a:pt x="52" y="38"/>
                  </a:cubicBezTo>
                  <a:cubicBezTo>
                    <a:pt x="52" y="38"/>
                    <a:pt x="51" y="39"/>
                    <a:pt x="50" y="40"/>
                  </a:cubicBezTo>
                  <a:cubicBezTo>
                    <a:pt x="50" y="41"/>
                    <a:pt x="49" y="41"/>
                    <a:pt x="49" y="42"/>
                  </a:cubicBezTo>
                  <a:cubicBezTo>
                    <a:pt x="50" y="42"/>
                    <a:pt x="50" y="44"/>
                    <a:pt x="51" y="44"/>
                  </a:cubicBezTo>
                  <a:close/>
                  <a:moveTo>
                    <a:pt x="63" y="28"/>
                  </a:moveTo>
                  <a:cubicBezTo>
                    <a:pt x="63" y="28"/>
                    <a:pt x="61" y="27"/>
                    <a:pt x="61" y="27"/>
                  </a:cubicBezTo>
                  <a:cubicBezTo>
                    <a:pt x="60" y="26"/>
                    <a:pt x="59" y="25"/>
                    <a:pt x="58" y="25"/>
                  </a:cubicBezTo>
                  <a:cubicBezTo>
                    <a:pt x="58" y="25"/>
                    <a:pt x="57" y="27"/>
                    <a:pt x="57" y="27"/>
                  </a:cubicBezTo>
                  <a:cubicBezTo>
                    <a:pt x="56" y="27"/>
                    <a:pt x="55" y="29"/>
                    <a:pt x="55" y="29"/>
                  </a:cubicBezTo>
                  <a:cubicBezTo>
                    <a:pt x="55" y="30"/>
                    <a:pt x="57" y="31"/>
                    <a:pt x="57" y="31"/>
                  </a:cubicBezTo>
                  <a:cubicBezTo>
                    <a:pt x="58" y="31"/>
                    <a:pt x="59" y="33"/>
                    <a:pt x="59" y="33"/>
                  </a:cubicBezTo>
                  <a:cubicBezTo>
                    <a:pt x="60" y="33"/>
                    <a:pt x="61" y="31"/>
                    <a:pt x="61" y="30"/>
                  </a:cubicBezTo>
                  <a:cubicBezTo>
                    <a:pt x="61" y="30"/>
                    <a:pt x="63" y="29"/>
                    <a:pt x="63" y="28"/>
                  </a:cubicBezTo>
                  <a:close/>
                  <a:moveTo>
                    <a:pt x="108" y="48"/>
                  </a:moveTo>
                  <a:cubicBezTo>
                    <a:pt x="108" y="48"/>
                    <a:pt x="106" y="47"/>
                    <a:pt x="105" y="47"/>
                  </a:cubicBezTo>
                  <a:cubicBezTo>
                    <a:pt x="105" y="46"/>
                    <a:pt x="103" y="45"/>
                    <a:pt x="103" y="45"/>
                  </a:cubicBezTo>
                  <a:cubicBezTo>
                    <a:pt x="103" y="45"/>
                    <a:pt x="102" y="47"/>
                    <a:pt x="101" y="47"/>
                  </a:cubicBezTo>
                  <a:cubicBezTo>
                    <a:pt x="101" y="47"/>
                    <a:pt x="100" y="49"/>
                    <a:pt x="100" y="49"/>
                  </a:cubicBezTo>
                  <a:cubicBezTo>
                    <a:pt x="100" y="50"/>
                    <a:pt x="102" y="51"/>
                    <a:pt x="102" y="51"/>
                  </a:cubicBezTo>
                  <a:cubicBezTo>
                    <a:pt x="102" y="51"/>
                    <a:pt x="104" y="53"/>
                    <a:pt x="104" y="53"/>
                  </a:cubicBezTo>
                  <a:cubicBezTo>
                    <a:pt x="105" y="53"/>
                    <a:pt x="106" y="51"/>
                    <a:pt x="106" y="51"/>
                  </a:cubicBezTo>
                  <a:cubicBezTo>
                    <a:pt x="106" y="50"/>
                    <a:pt x="108" y="49"/>
                    <a:pt x="108" y="48"/>
                  </a:cubicBezTo>
                  <a:close/>
                  <a:moveTo>
                    <a:pt x="116" y="51"/>
                  </a:moveTo>
                  <a:cubicBezTo>
                    <a:pt x="116" y="51"/>
                    <a:pt x="117" y="49"/>
                    <a:pt x="118" y="49"/>
                  </a:cubicBezTo>
                  <a:cubicBezTo>
                    <a:pt x="118" y="48"/>
                    <a:pt x="119" y="47"/>
                    <a:pt x="119" y="47"/>
                  </a:cubicBezTo>
                  <a:cubicBezTo>
                    <a:pt x="120" y="46"/>
                    <a:pt x="121" y="45"/>
                    <a:pt x="121" y="44"/>
                  </a:cubicBezTo>
                  <a:cubicBezTo>
                    <a:pt x="121" y="44"/>
                    <a:pt x="119" y="43"/>
                    <a:pt x="119" y="43"/>
                  </a:cubicBezTo>
                  <a:cubicBezTo>
                    <a:pt x="119" y="43"/>
                    <a:pt x="117" y="41"/>
                    <a:pt x="117" y="41"/>
                  </a:cubicBezTo>
                  <a:cubicBezTo>
                    <a:pt x="116" y="41"/>
                    <a:pt x="115" y="43"/>
                    <a:pt x="115" y="43"/>
                  </a:cubicBezTo>
                  <a:cubicBezTo>
                    <a:pt x="114" y="44"/>
                    <a:pt x="114" y="45"/>
                    <a:pt x="113" y="46"/>
                  </a:cubicBezTo>
                  <a:cubicBezTo>
                    <a:pt x="113" y="46"/>
                    <a:pt x="115" y="47"/>
                    <a:pt x="116" y="47"/>
                  </a:cubicBezTo>
                  <a:cubicBezTo>
                    <a:pt x="116" y="48"/>
                    <a:pt x="114" y="49"/>
                    <a:pt x="114" y="49"/>
                  </a:cubicBezTo>
                  <a:cubicBezTo>
                    <a:pt x="114" y="49"/>
                    <a:pt x="116" y="51"/>
                    <a:pt x="116" y="51"/>
                  </a:cubicBezTo>
                  <a:close/>
                  <a:moveTo>
                    <a:pt x="177" y="27"/>
                  </a:moveTo>
                  <a:cubicBezTo>
                    <a:pt x="178" y="27"/>
                    <a:pt x="178" y="29"/>
                    <a:pt x="179" y="29"/>
                  </a:cubicBezTo>
                  <a:cubicBezTo>
                    <a:pt x="180" y="29"/>
                    <a:pt x="180" y="27"/>
                    <a:pt x="181" y="26"/>
                  </a:cubicBezTo>
                  <a:cubicBezTo>
                    <a:pt x="181" y="26"/>
                    <a:pt x="182" y="24"/>
                    <a:pt x="183" y="24"/>
                  </a:cubicBezTo>
                  <a:cubicBezTo>
                    <a:pt x="183" y="24"/>
                    <a:pt x="185" y="26"/>
                    <a:pt x="185" y="26"/>
                  </a:cubicBezTo>
                  <a:cubicBezTo>
                    <a:pt x="185" y="25"/>
                    <a:pt x="186" y="24"/>
                    <a:pt x="186" y="24"/>
                  </a:cubicBezTo>
                  <a:cubicBezTo>
                    <a:pt x="188" y="22"/>
                    <a:pt x="189" y="21"/>
                    <a:pt x="190" y="19"/>
                  </a:cubicBezTo>
                  <a:cubicBezTo>
                    <a:pt x="191" y="19"/>
                    <a:pt x="191" y="21"/>
                    <a:pt x="192" y="21"/>
                  </a:cubicBezTo>
                  <a:cubicBezTo>
                    <a:pt x="192" y="21"/>
                    <a:pt x="194" y="19"/>
                    <a:pt x="194" y="19"/>
                  </a:cubicBezTo>
                  <a:cubicBezTo>
                    <a:pt x="194" y="19"/>
                    <a:pt x="192" y="17"/>
                    <a:pt x="192" y="17"/>
                  </a:cubicBezTo>
                  <a:cubicBezTo>
                    <a:pt x="191" y="17"/>
                    <a:pt x="190" y="19"/>
                    <a:pt x="190" y="19"/>
                  </a:cubicBezTo>
                  <a:cubicBezTo>
                    <a:pt x="189" y="19"/>
                    <a:pt x="188" y="17"/>
                    <a:pt x="188" y="18"/>
                  </a:cubicBezTo>
                  <a:cubicBezTo>
                    <a:pt x="187" y="18"/>
                    <a:pt x="186" y="20"/>
                    <a:pt x="186" y="20"/>
                  </a:cubicBezTo>
                  <a:cubicBezTo>
                    <a:pt x="185" y="20"/>
                    <a:pt x="184" y="18"/>
                    <a:pt x="184" y="18"/>
                  </a:cubicBezTo>
                  <a:cubicBezTo>
                    <a:pt x="183" y="18"/>
                    <a:pt x="182" y="16"/>
                    <a:pt x="181" y="16"/>
                  </a:cubicBezTo>
                  <a:cubicBezTo>
                    <a:pt x="181" y="17"/>
                    <a:pt x="180" y="18"/>
                    <a:pt x="180" y="19"/>
                  </a:cubicBezTo>
                  <a:cubicBezTo>
                    <a:pt x="179" y="19"/>
                    <a:pt x="179" y="20"/>
                    <a:pt x="178" y="21"/>
                  </a:cubicBezTo>
                  <a:cubicBezTo>
                    <a:pt x="178" y="22"/>
                    <a:pt x="177" y="22"/>
                    <a:pt x="176" y="23"/>
                  </a:cubicBezTo>
                  <a:cubicBezTo>
                    <a:pt x="176" y="24"/>
                    <a:pt x="175" y="25"/>
                    <a:pt x="175" y="25"/>
                  </a:cubicBezTo>
                  <a:cubicBezTo>
                    <a:pt x="174" y="26"/>
                    <a:pt x="173" y="27"/>
                    <a:pt x="173" y="27"/>
                  </a:cubicBezTo>
                  <a:cubicBezTo>
                    <a:pt x="173" y="28"/>
                    <a:pt x="175" y="29"/>
                    <a:pt x="175" y="29"/>
                  </a:cubicBezTo>
                  <a:cubicBezTo>
                    <a:pt x="176" y="28"/>
                    <a:pt x="176" y="28"/>
                    <a:pt x="177" y="27"/>
                  </a:cubicBezTo>
                  <a:close/>
                  <a:moveTo>
                    <a:pt x="206" y="49"/>
                  </a:moveTo>
                  <a:cubicBezTo>
                    <a:pt x="206" y="49"/>
                    <a:pt x="207" y="47"/>
                    <a:pt x="208" y="47"/>
                  </a:cubicBezTo>
                  <a:cubicBezTo>
                    <a:pt x="208" y="47"/>
                    <a:pt x="205" y="45"/>
                    <a:pt x="205" y="45"/>
                  </a:cubicBezTo>
                  <a:cubicBezTo>
                    <a:pt x="205" y="45"/>
                    <a:pt x="207" y="44"/>
                    <a:pt x="207" y="43"/>
                  </a:cubicBezTo>
                  <a:cubicBezTo>
                    <a:pt x="207" y="42"/>
                    <a:pt x="208" y="41"/>
                    <a:pt x="209" y="41"/>
                  </a:cubicBezTo>
                  <a:cubicBezTo>
                    <a:pt x="209" y="40"/>
                    <a:pt x="210" y="39"/>
                    <a:pt x="211" y="38"/>
                  </a:cubicBezTo>
                  <a:cubicBezTo>
                    <a:pt x="211" y="38"/>
                    <a:pt x="208" y="37"/>
                    <a:pt x="208" y="37"/>
                  </a:cubicBezTo>
                  <a:cubicBezTo>
                    <a:pt x="208" y="36"/>
                    <a:pt x="210" y="35"/>
                    <a:pt x="210" y="35"/>
                  </a:cubicBezTo>
                  <a:cubicBezTo>
                    <a:pt x="210" y="35"/>
                    <a:pt x="208" y="33"/>
                    <a:pt x="208" y="33"/>
                  </a:cubicBezTo>
                  <a:cubicBezTo>
                    <a:pt x="207" y="33"/>
                    <a:pt x="207" y="34"/>
                    <a:pt x="206" y="35"/>
                  </a:cubicBezTo>
                  <a:cubicBezTo>
                    <a:pt x="206" y="35"/>
                    <a:pt x="204" y="37"/>
                    <a:pt x="204" y="37"/>
                  </a:cubicBezTo>
                  <a:cubicBezTo>
                    <a:pt x="204" y="38"/>
                    <a:pt x="207" y="39"/>
                    <a:pt x="207" y="39"/>
                  </a:cubicBezTo>
                  <a:cubicBezTo>
                    <a:pt x="206" y="40"/>
                    <a:pt x="205" y="41"/>
                    <a:pt x="205" y="41"/>
                  </a:cubicBezTo>
                  <a:cubicBezTo>
                    <a:pt x="204" y="42"/>
                    <a:pt x="203" y="43"/>
                    <a:pt x="203" y="43"/>
                  </a:cubicBezTo>
                  <a:cubicBezTo>
                    <a:pt x="203" y="44"/>
                    <a:pt x="201" y="45"/>
                    <a:pt x="201" y="46"/>
                  </a:cubicBezTo>
                  <a:cubicBezTo>
                    <a:pt x="202" y="46"/>
                    <a:pt x="203" y="47"/>
                    <a:pt x="204" y="47"/>
                  </a:cubicBezTo>
                  <a:cubicBezTo>
                    <a:pt x="204" y="47"/>
                    <a:pt x="205" y="49"/>
                    <a:pt x="206" y="49"/>
                  </a:cubicBezTo>
                  <a:close/>
                  <a:moveTo>
                    <a:pt x="240" y="51"/>
                  </a:moveTo>
                  <a:cubicBezTo>
                    <a:pt x="240" y="50"/>
                    <a:pt x="242" y="52"/>
                    <a:pt x="242" y="52"/>
                  </a:cubicBezTo>
                  <a:cubicBezTo>
                    <a:pt x="243" y="52"/>
                    <a:pt x="244" y="50"/>
                    <a:pt x="244" y="50"/>
                  </a:cubicBezTo>
                  <a:cubicBezTo>
                    <a:pt x="244" y="50"/>
                    <a:pt x="242" y="48"/>
                    <a:pt x="242" y="48"/>
                  </a:cubicBezTo>
                  <a:cubicBezTo>
                    <a:pt x="241" y="48"/>
                    <a:pt x="240" y="47"/>
                    <a:pt x="240" y="47"/>
                  </a:cubicBezTo>
                  <a:cubicBezTo>
                    <a:pt x="239" y="47"/>
                    <a:pt x="238" y="49"/>
                    <a:pt x="238" y="49"/>
                  </a:cubicBezTo>
                  <a:cubicBezTo>
                    <a:pt x="238" y="49"/>
                    <a:pt x="236" y="51"/>
                    <a:pt x="236" y="51"/>
                  </a:cubicBezTo>
                  <a:cubicBezTo>
                    <a:pt x="236" y="52"/>
                    <a:pt x="238" y="52"/>
                    <a:pt x="238" y="53"/>
                  </a:cubicBezTo>
                  <a:cubicBezTo>
                    <a:pt x="239" y="53"/>
                    <a:pt x="240" y="51"/>
                    <a:pt x="240" y="51"/>
                  </a:cubicBezTo>
                  <a:close/>
                  <a:moveTo>
                    <a:pt x="233" y="45"/>
                  </a:moveTo>
                  <a:cubicBezTo>
                    <a:pt x="234" y="46"/>
                    <a:pt x="235" y="43"/>
                    <a:pt x="235" y="43"/>
                  </a:cubicBezTo>
                  <a:cubicBezTo>
                    <a:pt x="236" y="43"/>
                    <a:pt x="237" y="45"/>
                    <a:pt x="237" y="45"/>
                  </a:cubicBezTo>
                  <a:cubicBezTo>
                    <a:pt x="238" y="45"/>
                    <a:pt x="239" y="43"/>
                    <a:pt x="239" y="43"/>
                  </a:cubicBezTo>
                  <a:cubicBezTo>
                    <a:pt x="240" y="42"/>
                    <a:pt x="240" y="41"/>
                    <a:pt x="241" y="40"/>
                  </a:cubicBezTo>
                  <a:cubicBezTo>
                    <a:pt x="240" y="40"/>
                    <a:pt x="239" y="39"/>
                    <a:pt x="239" y="39"/>
                  </a:cubicBezTo>
                  <a:cubicBezTo>
                    <a:pt x="238" y="39"/>
                    <a:pt x="237" y="41"/>
                    <a:pt x="237" y="41"/>
                  </a:cubicBezTo>
                  <a:cubicBezTo>
                    <a:pt x="236" y="41"/>
                    <a:pt x="235" y="39"/>
                    <a:pt x="235" y="39"/>
                  </a:cubicBezTo>
                  <a:cubicBezTo>
                    <a:pt x="234" y="40"/>
                    <a:pt x="233" y="41"/>
                    <a:pt x="233" y="41"/>
                  </a:cubicBezTo>
                  <a:cubicBezTo>
                    <a:pt x="232" y="42"/>
                    <a:pt x="232" y="43"/>
                    <a:pt x="231" y="44"/>
                  </a:cubicBezTo>
                  <a:cubicBezTo>
                    <a:pt x="232" y="44"/>
                    <a:pt x="233" y="45"/>
                    <a:pt x="233" y="45"/>
                  </a:cubicBezTo>
                  <a:close/>
                  <a:moveTo>
                    <a:pt x="241" y="30"/>
                  </a:moveTo>
                  <a:cubicBezTo>
                    <a:pt x="242" y="30"/>
                    <a:pt x="243" y="32"/>
                    <a:pt x="244" y="32"/>
                  </a:cubicBezTo>
                  <a:cubicBezTo>
                    <a:pt x="244" y="32"/>
                    <a:pt x="245" y="30"/>
                    <a:pt x="245" y="30"/>
                  </a:cubicBezTo>
                  <a:cubicBezTo>
                    <a:pt x="246" y="30"/>
                    <a:pt x="247" y="32"/>
                    <a:pt x="248" y="32"/>
                  </a:cubicBezTo>
                  <a:cubicBezTo>
                    <a:pt x="248" y="31"/>
                    <a:pt x="249" y="29"/>
                    <a:pt x="249" y="29"/>
                  </a:cubicBezTo>
                  <a:cubicBezTo>
                    <a:pt x="248" y="28"/>
                    <a:pt x="246" y="27"/>
                    <a:pt x="245" y="26"/>
                  </a:cubicBezTo>
                  <a:cubicBezTo>
                    <a:pt x="244" y="25"/>
                    <a:pt x="243" y="25"/>
                    <a:pt x="243" y="24"/>
                  </a:cubicBezTo>
                  <a:cubicBezTo>
                    <a:pt x="242" y="25"/>
                    <a:pt x="242" y="26"/>
                    <a:pt x="241" y="26"/>
                  </a:cubicBezTo>
                  <a:cubicBezTo>
                    <a:pt x="240" y="27"/>
                    <a:pt x="240" y="28"/>
                    <a:pt x="239" y="29"/>
                  </a:cubicBezTo>
                  <a:cubicBezTo>
                    <a:pt x="239" y="29"/>
                    <a:pt x="237" y="30"/>
                    <a:pt x="238" y="31"/>
                  </a:cubicBezTo>
                  <a:cubicBezTo>
                    <a:pt x="238" y="32"/>
                    <a:pt x="240" y="32"/>
                    <a:pt x="240" y="33"/>
                  </a:cubicBezTo>
                  <a:cubicBezTo>
                    <a:pt x="240" y="32"/>
                    <a:pt x="241" y="30"/>
                    <a:pt x="241" y="30"/>
                  </a:cubicBezTo>
                  <a:close/>
                  <a:moveTo>
                    <a:pt x="283" y="41"/>
                  </a:moveTo>
                  <a:cubicBezTo>
                    <a:pt x="284" y="40"/>
                    <a:pt x="284" y="39"/>
                    <a:pt x="285" y="39"/>
                  </a:cubicBezTo>
                  <a:cubicBezTo>
                    <a:pt x="285" y="38"/>
                    <a:pt x="286" y="37"/>
                    <a:pt x="286" y="36"/>
                  </a:cubicBezTo>
                  <a:cubicBezTo>
                    <a:pt x="286" y="36"/>
                    <a:pt x="284" y="35"/>
                    <a:pt x="284" y="35"/>
                  </a:cubicBezTo>
                  <a:cubicBezTo>
                    <a:pt x="284" y="34"/>
                    <a:pt x="286" y="33"/>
                    <a:pt x="286" y="32"/>
                  </a:cubicBezTo>
                  <a:cubicBezTo>
                    <a:pt x="286" y="32"/>
                    <a:pt x="287" y="31"/>
                    <a:pt x="288" y="30"/>
                  </a:cubicBezTo>
                  <a:cubicBezTo>
                    <a:pt x="288" y="30"/>
                    <a:pt x="285" y="29"/>
                    <a:pt x="285" y="28"/>
                  </a:cubicBezTo>
                  <a:cubicBezTo>
                    <a:pt x="285" y="28"/>
                    <a:pt x="287" y="27"/>
                    <a:pt x="287" y="26"/>
                  </a:cubicBezTo>
                  <a:cubicBezTo>
                    <a:pt x="287" y="26"/>
                    <a:pt x="289" y="25"/>
                    <a:pt x="289" y="24"/>
                  </a:cubicBezTo>
                  <a:cubicBezTo>
                    <a:pt x="289" y="23"/>
                    <a:pt x="287" y="23"/>
                    <a:pt x="286" y="22"/>
                  </a:cubicBezTo>
                  <a:cubicBezTo>
                    <a:pt x="286" y="23"/>
                    <a:pt x="285" y="24"/>
                    <a:pt x="285" y="25"/>
                  </a:cubicBezTo>
                  <a:cubicBezTo>
                    <a:pt x="285" y="25"/>
                    <a:pt x="283" y="26"/>
                    <a:pt x="283" y="27"/>
                  </a:cubicBezTo>
                  <a:cubicBezTo>
                    <a:pt x="283" y="27"/>
                    <a:pt x="285" y="28"/>
                    <a:pt x="285" y="28"/>
                  </a:cubicBezTo>
                  <a:cubicBezTo>
                    <a:pt x="285" y="29"/>
                    <a:pt x="284" y="30"/>
                    <a:pt x="284" y="31"/>
                  </a:cubicBezTo>
                  <a:cubicBezTo>
                    <a:pt x="283" y="31"/>
                    <a:pt x="282" y="32"/>
                    <a:pt x="282" y="33"/>
                  </a:cubicBezTo>
                  <a:cubicBezTo>
                    <a:pt x="282" y="33"/>
                    <a:pt x="284" y="34"/>
                    <a:pt x="284" y="35"/>
                  </a:cubicBezTo>
                  <a:cubicBezTo>
                    <a:pt x="284" y="35"/>
                    <a:pt x="283" y="37"/>
                    <a:pt x="282" y="37"/>
                  </a:cubicBezTo>
                  <a:cubicBezTo>
                    <a:pt x="282" y="37"/>
                    <a:pt x="281" y="38"/>
                    <a:pt x="281" y="39"/>
                  </a:cubicBezTo>
                  <a:cubicBezTo>
                    <a:pt x="281" y="40"/>
                    <a:pt x="279" y="41"/>
                    <a:pt x="279" y="41"/>
                  </a:cubicBezTo>
                  <a:cubicBezTo>
                    <a:pt x="279" y="42"/>
                    <a:pt x="281" y="42"/>
                    <a:pt x="281" y="43"/>
                  </a:cubicBezTo>
                  <a:cubicBezTo>
                    <a:pt x="282" y="42"/>
                    <a:pt x="282" y="42"/>
                    <a:pt x="283" y="41"/>
                  </a:cubicBezTo>
                  <a:close/>
                  <a:moveTo>
                    <a:pt x="270" y="34"/>
                  </a:moveTo>
                  <a:cubicBezTo>
                    <a:pt x="270" y="35"/>
                    <a:pt x="271" y="32"/>
                    <a:pt x="272" y="32"/>
                  </a:cubicBezTo>
                  <a:cubicBezTo>
                    <a:pt x="272" y="32"/>
                    <a:pt x="274" y="34"/>
                    <a:pt x="274" y="34"/>
                  </a:cubicBezTo>
                  <a:cubicBezTo>
                    <a:pt x="275" y="34"/>
                    <a:pt x="275" y="32"/>
                    <a:pt x="276" y="32"/>
                  </a:cubicBezTo>
                  <a:cubicBezTo>
                    <a:pt x="276" y="31"/>
                    <a:pt x="277" y="30"/>
                    <a:pt x="277" y="30"/>
                  </a:cubicBezTo>
                  <a:cubicBezTo>
                    <a:pt x="277" y="29"/>
                    <a:pt x="276" y="28"/>
                    <a:pt x="275" y="28"/>
                  </a:cubicBezTo>
                  <a:cubicBezTo>
                    <a:pt x="275" y="28"/>
                    <a:pt x="273" y="26"/>
                    <a:pt x="273" y="26"/>
                  </a:cubicBezTo>
                  <a:cubicBezTo>
                    <a:pt x="273" y="26"/>
                    <a:pt x="271" y="28"/>
                    <a:pt x="271" y="28"/>
                  </a:cubicBezTo>
                  <a:cubicBezTo>
                    <a:pt x="271" y="29"/>
                    <a:pt x="270" y="30"/>
                    <a:pt x="270" y="31"/>
                  </a:cubicBezTo>
                  <a:cubicBezTo>
                    <a:pt x="269" y="31"/>
                    <a:pt x="268" y="32"/>
                    <a:pt x="268" y="33"/>
                  </a:cubicBezTo>
                  <a:cubicBezTo>
                    <a:pt x="269" y="33"/>
                    <a:pt x="269" y="34"/>
                    <a:pt x="270" y="34"/>
                  </a:cubicBezTo>
                  <a:close/>
                  <a:moveTo>
                    <a:pt x="295" y="25"/>
                  </a:moveTo>
                  <a:cubicBezTo>
                    <a:pt x="295" y="25"/>
                    <a:pt x="293" y="27"/>
                    <a:pt x="293" y="27"/>
                  </a:cubicBezTo>
                  <a:cubicBezTo>
                    <a:pt x="293" y="28"/>
                    <a:pt x="295" y="29"/>
                    <a:pt x="295" y="29"/>
                  </a:cubicBezTo>
                  <a:cubicBezTo>
                    <a:pt x="296" y="29"/>
                    <a:pt x="297" y="31"/>
                    <a:pt x="298" y="31"/>
                  </a:cubicBezTo>
                  <a:cubicBezTo>
                    <a:pt x="298" y="31"/>
                    <a:pt x="299" y="29"/>
                    <a:pt x="299" y="29"/>
                  </a:cubicBezTo>
                  <a:cubicBezTo>
                    <a:pt x="300" y="28"/>
                    <a:pt x="301" y="27"/>
                    <a:pt x="301" y="26"/>
                  </a:cubicBezTo>
                  <a:cubicBezTo>
                    <a:pt x="301" y="26"/>
                    <a:pt x="303" y="25"/>
                    <a:pt x="303" y="24"/>
                  </a:cubicBezTo>
                  <a:cubicBezTo>
                    <a:pt x="303" y="23"/>
                    <a:pt x="301" y="23"/>
                    <a:pt x="301" y="22"/>
                  </a:cubicBezTo>
                  <a:cubicBezTo>
                    <a:pt x="299" y="24"/>
                    <a:pt x="298" y="25"/>
                    <a:pt x="297" y="27"/>
                  </a:cubicBezTo>
                  <a:cubicBezTo>
                    <a:pt x="296" y="27"/>
                    <a:pt x="296" y="25"/>
                    <a:pt x="295" y="25"/>
                  </a:cubicBezTo>
                  <a:close/>
                  <a:moveTo>
                    <a:pt x="373" y="39"/>
                  </a:moveTo>
                  <a:cubicBezTo>
                    <a:pt x="373" y="38"/>
                    <a:pt x="374" y="37"/>
                    <a:pt x="375" y="37"/>
                  </a:cubicBezTo>
                  <a:cubicBezTo>
                    <a:pt x="375" y="36"/>
                    <a:pt x="376" y="38"/>
                    <a:pt x="377" y="38"/>
                  </a:cubicBezTo>
                  <a:cubicBezTo>
                    <a:pt x="377" y="38"/>
                    <a:pt x="378" y="36"/>
                    <a:pt x="378" y="36"/>
                  </a:cubicBezTo>
                  <a:cubicBezTo>
                    <a:pt x="379" y="36"/>
                    <a:pt x="380" y="37"/>
                    <a:pt x="381" y="38"/>
                  </a:cubicBezTo>
                  <a:cubicBezTo>
                    <a:pt x="381" y="38"/>
                    <a:pt x="383" y="39"/>
                    <a:pt x="383" y="39"/>
                  </a:cubicBezTo>
                  <a:cubicBezTo>
                    <a:pt x="384" y="39"/>
                    <a:pt x="384" y="37"/>
                    <a:pt x="385" y="37"/>
                  </a:cubicBezTo>
                  <a:cubicBezTo>
                    <a:pt x="384" y="37"/>
                    <a:pt x="383" y="36"/>
                    <a:pt x="382" y="35"/>
                  </a:cubicBezTo>
                  <a:cubicBezTo>
                    <a:pt x="382" y="35"/>
                    <a:pt x="381" y="34"/>
                    <a:pt x="380" y="34"/>
                  </a:cubicBezTo>
                  <a:cubicBezTo>
                    <a:pt x="380" y="33"/>
                    <a:pt x="379" y="32"/>
                    <a:pt x="378" y="32"/>
                  </a:cubicBezTo>
                  <a:cubicBezTo>
                    <a:pt x="378" y="32"/>
                    <a:pt x="377" y="34"/>
                    <a:pt x="376" y="34"/>
                  </a:cubicBezTo>
                  <a:cubicBezTo>
                    <a:pt x="376" y="34"/>
                    <a:pt x="374" y="32"/>
                    <a:pt x="374" y="33"/>
                  </a:cubicBezTo>
                  <a:cubicBezTo>
                    <a:pt x="373" y="33"/>
                    <a:pt x="373" y="34"/>
                    <a:pt x="372" y="35"/>
                  </a:cubicBezTo>
                  <a:cubicBezTo>
                    <a:pt x="372" y="35"/>
                    <a:pt x="371" y="36"/>
                    <a:pt x="371" y="37"/>
                  </a:cubicBezTo>
                  <a:cubicBezTo>
                    <a:pt x="370" y="38"/>
                    <a:pt x="369" y="39"/>
                    <a:pt x="369" y="39"/>
                  </a:cubicBezTo>
                  <a:cubicBezTo>
                    <a:pt x="369" y="40"/>
                    <a:pt x="371" y="40"/>
                    <a:pt x="371" y="41"/>
                  </a:cubicBezTo>
                  <a:cubicBezTo>
                    <a:pt x="372" y="40"/>
                    <a:pt x="372" y="39"/>
                    <a:pt x="373" y="39"/>
                  </a:cubicBezTo>
                  <a:close/>
                  <a:moveTo>
                    <a:pt x="410" y="50"/>
                  </a:moveTo>
                  <a:cubicBezTo>
                    <a:pt x="411" y="49"/>
                    <a:pt x="412" y="48"/>
                    <a:pt x="412" y="47"/>
                  </a:cubicBezTo>
                  <a:cubicBezTo>
                    <a:pt x="412" y="47"/>
                    <a:pt x="410" y="46"/>
                    <a:pt x="410" y="46"/>
                  </a:cubicBezTo>
                  <a:cubicBezTo>
                    <a:pt x="410" y="46"/>
                    <a:pt x="408" y="44"/>
                    <a:pt x="408" y="44"/>
                  </a:cubicBezTo>
                  <a:cubicBezTo>
                    <a:pt x="407" y="44"/>
                    <a:pt x="406" y="46"/>
                    <a:pt x="406" y="46"/>
                  </a:cubicBezTo>
                  <a:cubicBezTo>
                    <a:pt x="405" y="47"/>
                    <a:pt x="405" y="48"/>
                    <a:pt x="404" y="49"/>
                  </a:cubicBezTo>
                  <a:cubicBezTo>
                    <a:pt x="404" y="49"/>
                    <a:pt x="402" y="50"/>
                    <a:pt x="402" y="51"/>
                  </a:cubicBezTo>
                  <a:cubicBezTo>
                    <a:pt x="402" y="51"/>
                    <a:pt x="404" y="52"/>
                    <a:pt x="405" y="52"/>
                  </a:cubicBezTo>
                  <a:cubicBezTo>
                    <a:pt x="405" y="53"/>
                    <a:pt x="406" y="54"/>
                    <a:pt x="407" y="54"/>
                  </a:cubicBezTo>
                  <a:cubicBezTo>
                    <a:pt x="408" y="53"/>
                    <a:pt x="409" y="51"/>
                    <a:pt x="410" y="50"/>
                  </a:cubicBezTo>
                  <a:close/>
                  <a:moveTo>
                    <a:pt x="399" y="41"/>
                  </a:moveTo>
                  <a:cubicBezTo>
                    <a:pt x="400" y="40"/>
                    <a:pt x="400" y="40"/>
                    <a:pt x="401" y="39"/>
                  </a:cubicBezTo>
                  <a:cubicBezTo>
                    <a:pt x="402" y="37"/>
                    <a:pt x="403" y="36"/>
                    <a:pt x="404" y="35"/>
                  </a:cubicBezTo>
                  <a:cubicBezTo>
                    <a:pt x="403" y="33"/>
                    <a:pt x="401" y="32"/>
                    <a:pt x="400" y="31"/>
                  </a:cubicBezTo>
                  <a:cubicBezTo>
                    <a:pt x="399" y="32"/>
                    <a:pt x="399" y="33"/>
                    <a:pt x="398" y="33"/>
                  </a:cubicBezTo>
                  <a:cubicBezTo>
                    <a:pt x="397" y="35"/>
                    <a:pt x="396" y="36"/>
                    <a:pt x="395" y="38"/>
                  </a:cubicBezTo>
                  <a:cubicBezTo>
                    <a:pt x="394" y="39"/>
                    <a:pt x="392" y="41"/>
                    <a:pt x="391" y="42"/>
                  </a:cubicBezTo>
                  <a:cubicBezTo>
                    <a:pt x="393" y="43"/>
                    <a:pt x="394" y="45"/>
                    <a:pt x="396" y="46"/>
                  </a:cubicBezTo>
                  <a:cubicBezTo>
                    <a:pt x="397" y="44"/>
                    <a:pt x="398" y="43"/>
                    <a:pt x="399" y="41"/>
                  </a:cubicBezTo>
                  <a:close/>
                  <a:moveTo>
                    <a:pt x="433" y="53"/>
                  </a:moveTo>
                  <a:cubicBezTo>
                    <a:pt x="434" y="53"/>
                    <a:pt x="434" y="54"/>
                    <a:pt x="435" y="54"/>
                  </a:cubicBezTo>
                  <a:cubicBezTo>
                    <a:pt x="436" y="55"/>
                    <a:pt x="437" y="56"/>
                    <a:pt x="437" y="56"/>
                  </a:cubicBezTo>
                  <a:cubicBezTo>
                    <a:pt x="438" y="56"/>
                    <a:pt x="439" y="54"/>
                    <a:pt x="439" y="54"/>
                  </a:cubicBezTo>
                  <a:cubicBezTo>
                    <a:pt x="440" y="53"/>
                    <a:pt x="440" y="52"/>
                    <a:pt x="441" y="52"/>
                  </a:cubicBezTo>
                  <a:cubicBezTo>
                    <a:pt x="441" y="51"/>
                    <a:pt x="442" y="50"/>
                    <a:pt x="442" y="49"/>
                  </a:cubicBezTo>
                  <a:cubicBezTo>
                    <a:pt x="442" y="49"/>
                    <a:pt x="440" y="48"/>
                    <a:pt x="440" y="48"/>
                  </a:cubicBezTo>
                  <a:cubicBezTo>
                    <a:pt x="440" y="48"/>
                    <a:pt x="439" y="50"/>
                    <a:pt x="438" y="50"/>
                  </a:cubicBezTo>
                  <a:cubicBezTo>
                    <a:pt x="438" y="50"/>
                    <a:pt x="437" y="48"/>
                    <a:pt x="436" y="48"/>
                  </a:cubicBezTo>
                  <a:cubicBezTo>
                    <a:pt x="436" y="48"/>
                    <a:pt x="435" y="46"/>
                    <a:pt x="434" y="47"/>
                  </a:cubicBezTo>
                  <a:cubicBezTo>
                    <a:pt x="433" y="47"/>
                    <a:pt x="433" y="48"/>
                    <a:pt x="432" y="49"/>
                  </a:cubicBezTo>
                  <a:cubicBezTo>
                    <a:pt x="432" y="49"/>
                    <a:pt x="431" y="50"/>
                    <a:pt x="431" y="51"/>
                  </a:cubicBezTo>
                  <a:cubicBezTo>
                    <a:pt x="430" y="51"/>
                    <a:pt x="429" y="53"/>
                    <a:pt x="429" y="53"/>
                  </a:cubicBezTo>
                  <a:cubicBezTo>
                    <a:pt x="429" y="54"/>
                    <a:pt x="431" y="54"/>
                    <a:pt x="431" y="55"/>
                  </a:cubicBezTo>
                  <a:cubicBezTo>
                    <a:pt x="432" y="54"/>
                    <a:pt x="432" y="53"/>
                    <a:pt x="433" y="53"/>
                  </a:cubicBezTo>
                  <a:close/>
                  <a:moveTo>
                    <a:pt x="464" y="31"/>
                  </a:moveTo>
                  <a:cubicBezTo>
                    <a:pt x="464" y="30"/>
                    <a:pt x="466" y="32"/>
                    <a:pt x="466" y="32"/>
                  </a:cubicBezTo>
                  <a:cubicBezTo>
                    <a:pt x="466" y="32"/>
                    <a:pt x="468" y="30"/>
                    <a:pt x="468" y="30"/>
                  </a:cubicBezTo>
                  <a:cubicBezTo>
                    <a:pt x="468" y="30"/>
                    <a:pt x="466" y="28"/>
                    <a:pt x="466" y="28"/>
                  </a:cubicBezTo>
                  <a:cubicBezTo>
                    <a:pt x="465" y="28"/>
                    <a:pt x="463" y="27"/>
                    <a:pt x="463" y="27"/>
                  </a:cubicBezTo>
                  <a:cubicBezTo>
                    <a:pt x="463" y="26"/>
                    <a:pt x="465" y="25"/>
                    <a:pt x="465" y="24"/>
                  </a:cubicBezTo>
                  <a:cubicBezTo>
                    <a:pt x="465" y="24"/>
                    <a:pt x="466" y="23"/>
                    <a:pt x="467" y="22"/>
                  </a:cubicBezTo>
                  <a:cubicBezTo>
                    <a:pt x="467" y="22"/>
                    <a:pt x="469" y="20"/>
                    <a:pt x="468" y="20"/>
                  </a:cubicBezTo>
                  <a:cubicBezTo>
                    <a:pt x="468" y="19"/>
                    <a:pt x="467" y="19"/>
                    <a:pt x="466" y="18"/>
                  </a:cubicBezTo>
                  <a:cubicBezTo>
                    <a:pt x="466" y="18"/>
                    <a:pt x="465" y="20"/>
                    <a:pt x="465" y="20"/>
                  </a:cubicBezTo>
                  <a:cubicBezTo>
                    <a:pt x="464" y="21"/>
                    <a:pt x="463" y="19"/>
                    <a:pt x="462" y="19"/>
                  </a:cubicBezTo>
                  <a:cubicBezTo>
                    <a:pt x="462" y="19"/>
                    <a:pt x="461" y="20"/>
                    <a:pt x="461" y="21"/>
                  </a:cubicBezTo>
                  <a:cubicBezTo>
                    <a:pt x="461" y="21"/>
                    <a:pt x="463" y="22"/>
                    <a:pt x="463" y="23"/>
                  </a:cubicBezTo>
                  <a:cubicBezTo>
                    <a:pt x="463" y="23"/>
                    <a:pt x="461" y="24"/>
                    <a:pt x="461" y="25"/>
                  </a:cubicBezTo>
                  <a:cubicBezTo>
                    <a:pt x="461" y="25"/>
                    <a:pt x="463" y="26"/>
                    <a:pt x="463" y="27"/>
                  </a:cubicBezTo>
                  <a:cubicBezTo>
                    <a:pt x="463" y="27"/>
                    <a:pt x="462" y="28"/>
                    <a:pt x="462" y="29"/>
                  </a:cubicBezTo>
                  <a:cubicBezTo>
                    <a:pt x="462" y="29"/>
                    <a:pt x="460" y="30"/>
                    <a:pt x="460" y="31"/>
                  </a:cubicBezTo>
                  <a:cubicBezTo>
                    <a:pt x="460" y="32"/>
                    <a:pt x="462" y="32"/>
                    <a:pt x="462" y="33"/>
                  </a:cubicBezTo>
                  <a:cubicBezTo>
                    <a:pt x="463" y="32"/>
                    <a:pt x="463" y="31"/>
                    <a:pt x="464" y="31"/>
                  </a:cubicBezTo>
                  <a:close/>
                  <a:moveTo>
                    <a:pt x="483" y="38"/>
                  </a:moveTo>
                  <a:cubicBezTo>
                    <a:pt x="483" y="38"/>
                    <a:pt x="485" y="40"/>
                    <a:pt x="485" y="40"/>
                  </a:cubicBezTo>
                  <a:cubicBezTo>
                    <a:pt x="485" y="39"/>
                    <a:pt x="487" y="38"/>
                    <a:pt x="487" y="37"/>
                  </a:cubicBezTo>
                  <a:cubicBezTo>
                    <a:pt x="487" y="37"/>
                    <a:pt x="485" y="36"/>
                    <a:pt x="485" y="36"/>
                  </a:cubicBezTo>
                  <a:cubicBezTo>
                    <a:pt x="484" y="36"/>
                    <a:pt x="483" y="34"/>
                    <a:pt x="482" y="34"/>
                  </a:cubicBezTo>
                  <a:cubicBezTo>
                    <a:pt x="482" y="34"/>
                    <a:pt x="481" y="36"/>
                    <a:pt x="481" y="36"/>
                  </a:cubicBezTo>
                  <a:cubicBezTo>
                    <a:pt x="480" y="37"/>
                    <a:pt x="479" y="38"/>
                    <a:pt x="479" y="39"/>
                  </a:cubicBezTo>
                  <a:cubicBezTo>
                    <a:pt x="479" y="39"/>
                    <a:pt x="481" y="40"/>
                    <a:pt x="481" y="40"/>
                  </a:cubicBezTo>
                  <a:cubicBezTo>
                    <a:pt x="482" y="40"/>
                    <a:pt x="482" y="38"/>
                    <a:pt x="483" y="38"/>
                  </a:cubicBezTo>
                  <a:close/>
                  <a:moveTo>
                    <a:pt x="498" y="32"/>
                  </a:moveTo>
                  <a:cubicBezTo>
                    <a:pt x="499" y="32"/>
                    <a:pt x="500" y="34"/>
                    <a:pt x="500" y="34"/>
                  </a:cubicBezTo>
                  <a:cubicBezTo>
                    <a:pt x="501" y="34"/>
                    <a:pt x="502" y="32"/>
                    <a:pt x="502" y="31"/>
                  </a:cubicBezTo>
                  <a:cubicBezTo>
                    <a:pt x="502" y="31"/>
                    <a:pt x="500" y="30"/>
                    <a:pt x="500" y="30"/>
                  </a:cubicBezTo>
                  <a:cubicBezTo>
                    <a:pt x="500" y="29"/>
                    <a:pt x="501" y="28"/>
                    <a:pt x="502" y="27"/>
                  </a:cubicBezTo>
                  <a:cubicBezTo>
                    <a:pt x="501" y="27"/>
                    <a:pt x="500" y="26"/>
                    <a:pt x="499" y="26"/>
                  </a:cubicBezTo>
                  <a:cubicBezTo>
                    <a:pt x="499" y="26"/>
                    <a:pt x="498" y="28"/>
                    <a:pt x="498" y="28"/>
                  </a:cubicBezTo>
                  <a:cubicBezTo>
                    <a:pt x="497" y="29"/>
                    <a:pt x="496" y="29"/>
                    <a:pt x="496" y="30"/>
                  </a:cubicBezTo>
                  <a:cubicBezTo>
                    <a:pt x="496" y="31"/>
                    <a:pt x="494" y="32"/>
                    <a:pt x="494" y="32"/>
                  </a:cubicBezTo>
                  <a:cubicBezTo>
                    <a:pt x="494" y="33"/>
                    <a:pt x="496" y="34"/>
                    <a:pt x="496" y="34"/>
                  </a:cubicBezTo>
                  <a:cubicBezTo>
                    <a:pt x="497" y="34"/>
                    <a:pt x="497" y="32"/>
                    <a:pt x="498" y="32"/>
                  </a:cubicBezTo>
                  <a:close/>
                  <a:moveTo>
                    <a:pt x="527" y="36"/>
                  </a:moveTo>
                  <a:cubicBezTo>
                    <a:pt x="526" y="36"/>
                    <a:pt x="525" y="34"/>
                    <a:pt x="525" y="34"/>
                  </a:cubicBezTo>
                  <a:cubicBezTo>
                    <a:pt x="524" y="34"/>
                    <a:pt x="523" y="36"/>
                    <a:pt x="523" y="37"/>
                  </a:cubicBezTo>
                  <a:cubicBezTo>
                    <a:pt x="523" y="37"/>
                    <a:pt x="525" y="38"/>
                    <a:pt x="525" y="38"/>
                  </a:cubicBezTo>
                  <a:cubicBezTo>
                    <a:pt x="525" y="39"/>
                    <a:pt x="527" y="40"/>
                    <a:pt x="527" y="40"/>
                  </a:cubicBezTo>
                  <a:cubicBezTo>
                    <a:pt x="528" y="40"/>
                    <a:pt x="529" y="38"/>
                    <a:pt x="529" y="38"/>
                  </a:cubicBezTo>
                  <a:cubicBezTo>
                    <a:pt x="530" y="37"/>
                    <a:pt x="530" y="36"/>
                    <a:pt x="531" y="36"/>
                  </a:cubicBezTo>
                  <a:cubicBezTo>
                    <a:pt x="530" y="35"/>
                    <a:pt x="529" y="35"/>
                    <a:pt x="528" y="34"/>
                  </a:cubicBezTo>
                  <a:cubicBezTo>
                    <a:pt x="528" y="34"/>
                    <a:pt x="530" y="32"/>
                    <a:pt x="530" y="32"/>
                  </a:cubicBezTo>
                  <a:cubicBezTo>
                    <a:pt x="530" y="31"/>
                    <a:pt x="528" y="30"/>
                    <a:pt x="528" y="30"/>
                  </a:cubicBezTo>
                  <a:cubicBezTo>
                    <a:pt x="528" y="30"/>
                    <a:pt x="526" y="32"/>
                    <a:pt x="526" y="32"/>
                  </a:cubicBezTo>
                  <a:cubicBezTo>
                    <a:pt x="526" y="33"/>
                    <a:pt x="528" y="33"/>
                    <a:pt x="528" y="34"/>
                  </a:cubicBezTo>
                  <a:cubicBezTo>
                    <a:pt x="528" y="34"/>
                    <a:pt x="527" y="36"/>
                    <a:pt x="527" y="36"/>
                  </a:cubicBezTo>
                  <a:close/>
                  <a:moveTo>
                    <a:pt x="567" y="49"/>
                  </a:moveTo>
                  <a:cubicBezTo>
                    <a:pt x="567" y="49"/>
                    <a:pt x="568" y="47"/>
                    <a:pt x="568" y="47"/>
                  </a:cubicBezTo>
                  <a:cubicBezTo>
                    <a:pt x="569" y="46"/>
                    <a:pt x="569" y="45"/>
                    <a:pt x="570" y="44"/>
                  </a:cubicBezTo>
                  <a:cubicBezTo>
                    <a:pt x="571" y="43"/>
                    <a:pt x="572" y="41"/>
                    <a:pt x="573" y="40"/>
                  </a:cubicBezTo>
                  <a:cubicBezTo>
                    <a:pt x="573" y="40"/>
                    <a:pt x="572" y="38"/>
                    <a:pt x="571" y="38"/>
                  </a:cubicBezTo>
                  <a:cubicBezTo>
                    <a:pt x="571" y="38"/>
                    <a:pt x="570" y="40"/>
                    <a:pt x="569" y="40"/>
                  </a:cubicBezTo>
                  <a:cubicBezTo>
                    <a:pt x="569" y="41"/>
                    <a:pt x="568" y="42"/>
                    <a:pt x="568" y="43"/>
                  </a:cubicBezTo>
                  <a:cubicBezTo>
                    <a:pt x="567" y="44"/>
                    <a:pt x="565" y="46"/>
                    <a:pt x="564" y="47"/>
                  </a:cubicBezTo>
                  <a:cubicBezTo>
                    <a:pt x="565" y="47"/>
                    <a:pt x="566" y="49"/>
                    <a:pt x="567" y="49"/>
                  </a:cubicBezTo>
                  <a:close/>
                  <a:moveTo>
                    <a:pt x="614" y="28"/>
                  </a:moveTo>
                  <a:cubicBezTo>
                    <a:pt x="614" y="28"/>
                    <a:pt x="615" y="26"/>
                    <a:pt x="616" y="26"/>
                  </a:cubicBezTo>
                  <a:cubicBezTo>
                    <a:pt x="616" y="26"/>
                    <a:pt x="618" y="28"/>
                    <a:pt x="618" y="28"/>
                  </a:cubicBezTo>
                  <a:cubicBezTo>
                    <a:pt x="618" y="28"/>
                    <a:pt x="620" y="30"/>
                    <a:pt x="620" y="30"/>
                  </a:cubicBezTo>
                  <a:cubicBezTo>
                    <a:pt x="620" y="30"/>
                    <a:pt x="622" y="28"/>
                    <a:pt x="622" y="27"/>
                  </a:cubicBezTo>
                  <a:cubicBezTo>
                    <a:pt x="622" y="27"/>
                    <a:pt x="620" y="26"/>
                    <a:pt x="619" y="26"/>
                  </a:cubicBezTo>
                  <a:cubicBezTo>
                    <a:pt x="619" y="25"/>
                    <a:pt x="621" y="24"/>
                    <a:pt x="621" y="23"/>
                  </a:cubicBezTo>
                  <a:cubicBezTo>
                    <a:pt x="621" y="23"/>
                    <a:pt x="620" y="22"/>
                    <a:pt x="619" y="22"/>
                  </a:cubicBezTo>
                  <a:cubicBezTo>
                    <a:pt x="618" y="22"/>
                    <a:pt x="618" y="24"/>
                    <a:pt x="617" y="24"/>
                  </a:cubicBezTo>
                  <a:cubicBezTo>
                    <a:pt x="617" y="24"/>
                    <a:pt x="616" y="22"/>
                    <a:pt x="615" y="22"/>
                  </a:cubicBezTo>
                  <a:cubicBezTo>
                    <a:pt x="615" y="22"/>
                    <a:pt x="614" y="24"/>
                    <a:pt x="613" y="24"/>
                  </a:cubicBezTo>
                  <a:cubicBezTo>
                    <a:pt x="613" y="25"/>
                    <a:pt x="612" y="26"/>
                    <a:pt x="612" y="27"/>
                  </a:cubicBezTo>
                  <a:cubicBezTo>
                    <a:pt x="611" y="27"/>
                    <a:pt x="610" y="28"/>
                    <a:pt x="610" y="29"/>
                  </a:cubicBezTo>
                  <a:cubicBezTo>
                    <a:pt x="610" y="30"/>
                    <a:pt x="612" y="30"/>
                    <a:pt x="612" y="31"/>
                  </a:cubicBezTo>
                  <a:cubicBezTo>
                    <a:pt x="613" y="30"/>
                    <a:pt x="613" y="29"/>
                    <a:pt x="614" y="28"/>
                  </a:cubicBezTo>
                  <a:close/>
                  <a:moveTo>
                    <a:pt x="628" y="29"/>
                  </a:moveTo>
                  <a:cubicBezTo>
                    <a:pt x="629" y="27"/>
                    <a:pt x="630" y="26"/>
                    <a:pt x="631" y="24"/>
                  </a:cubicBezTo>
                  <a:cubicBezTo>
                    <a:pt x="631" y="24"/>
                    <a:pt x="630" y="22"/>
                    <a:pt x="629" y="22"/>
                  </a:cubicBezTo>
                  <a:cubicBezTo>
                    <a:pt x="629" y="22"/>
                    <a:pt x="628" y="24"/>
                    <a:pt x="627" y="25"/>
                  </a:cubicBezTo>
                  <a:cubicBezTo>
                    <a:pt x="627" y="25"/>
                    <a:pt x="626" y="26"/>
                    <a:pt x="626" y="27"/>
                  </a:cubicBezTo>
                  <a:cubicBezTo>
                    <a:pt x="625" y="27"/>
                    <a:pt x="624" y="29"/>
                    <a:pt x="624" y="29"/>
                  </a:cubicBezTo>
                  <a:cubicBezTo>
                    <a:pt x="624" y="30"/>
                    <a:pt x="626" y="30"/>
                    <a:pt x="626" y="31"/>
                  </a:cubicBezTo>
                  <a:cubicBezTo>
                    <a:pt x="627" y="30"/>
                    <a:pt x="627" y="29"/>
                    <a:pt x="628" y="29"/>
                  </a:cubicBezTo>
                  <a:close/>
                  <a:moveTo>
                    <a:pt x="650" y="32"/>
                  </a:moveTo>
                  <a:cubicBezTo>
                    <a:pt x="651" y="32"/>
                    <a:pt x="652" y="33"/>
                    <a:pt x="653" y="33"/>
                  </a:cubicBezTo>
                  <a:cubicBezTo>
                    <a:pt x="653" y="33"/>
                    <a:pt x="654" y="31"/>
                    <a:pt x="654" y="31"/>
                  </a:cubicBezTo>
                  <a:cubicBezTo>
                    <a:pt x="655" y="31"/>
                    <a:pt x="655" y="29"/>
                    <a:pt x="656" y="29"/>
                  </a:cubicBezTo>
                  <a:cubicBezTo>
                    <a:pt x="656" y="29"/>
                    <a:pt x="658" y="31"/>
                    <a:pt x="658" y="30"/>
                  </a:cubicBezTo>
                  <a:cubicBezTo>
                    <a:pt x="659" y="30"/>
                    <a:pt x="660" y="29"/>
                    <a:pt x="660" y="28"/>
                  </a:cubicBezTo>
                  <a:cubicBezTo>
                    <a:pt x="660" y="28"/>
                    <a:pt x="662" y="26"/>
                    <a:pt x="662" y="26"/>
                  </a:cubicBezTo>
                  <a:cubicBezTo>
                    <a:pt x="662" y="25"/>
                    <a:pt x="660" y="25"/>
                    <a:pt x="659" y="24"/>
                  </a:cubicBezTo>
                  <a:cubicBezTo>
                    <a:pt x="659" y="25"/>
                    <a:pt x="658" y="26"/>
                    <a:pt x="658" y="27"/>
                  </a:cubicBezTo>
                  <a:cubicBezTo>
                    <a:pt x="657" y="27"/>
                    <a:pt x="656" y="25"/>
                    <a:pt x="655" y="25"/>
                  </a:cubicBezTo>
                  <a:cubicBezTo>
                    <a:pt x="655" y="25"/>
                    <a:pt x="653" y="23"/>
                    <a:pt x="653" y="23"/>
                  </a:cubicBezTo>
                  <a:cubicBezTo>
                    <a:pt x="653" y="23"/>
                    <a:pt x="652" y="25"/>
                    <a:pt x="652" y="25"/>
                  </a:cubicBezTo>
                  <a:cubicBezTo>
                    <a:pt x="651" y="26"/>
                    <a:pt x="650" y="27"/>
                    <a:pt x="650" y="28"/>
                  </a:cubicBezTo>
                  <a:cubicBezTo>
                    <a:pt x="649" y="28"/>
                    <a:pt x="649" y="29"/>
                    <a:pt x="648" y="30"/>
                  </a:cubicBezTo>
                  <a:cubicBezTo>
                    <a:pt x="649" y="30"/>
                    <a:pt x="650" y="31"/>
                    <a:pt x="650" y="32"/>
                  </a:cubicBezTo>
                  <a:close/>
                  <a:moveTo>
                    <a:pt x="695" y="38"/>
                  </a:moveTo>
                  <a:cubicBezTo>
                    <a:pt x="696" y="37"/>
                    <a:pt x="696" y="36"/>
                    <a:pt x="697" y="35"/>
                  </a:cubicBezTo>
                  <a:cubicBezTo>
                    <a:pt x="697" y="35"/>
                    <a:pt x="699" y="34"/>
                    <a:pt x="699" y="33"/>
                  </a:cubicBezTo>
                  <a:cubicBezTo>
                    <a:pt x="699" y="33"/>
                    <a:pt x="697" y="32"/>
                    <a:pt x="696" y="31"/>
                  </a:cubicBezTo>
                  <a:cubicBezTo>
                    <a:pt x="696" y="31"/>
                    <a:pt x="698" y="30"/>
                    <a:pt x="698" y="29"/>
                  </a:cubicBezTo>
                  <a:cubicBezTo>
                    <a:pt x="698" y="29"/>
                    <a:pt x="696" y="27"/>
                    <a:pt x="696" y="27"/>
                  </a:cubicBezTo>
                  <a:cubicBezTo>
                    <a:pt x="695" y="28"/>
                    <a:pt x="694" y="29"/>
                    <a:pt x="694" y="30"/>
                  </a:cubicBezTo>
                  <a:cubicBezTo>
                    <a:pt x="694" y="30"/>
                    <a:pt x="693" y="31"/>
                    <a:pt x="692" y="32"/>
                  </a:cubicBezTo>
                  <a:cubicBezTo>
                    <a:pt x="693" y="33"/>
                    <a:pt x="695" y="33"/>
                    <a:pt x="695" y="34"/>
                  </a:cubicBezTo>
                  <a:cubicBezTo>
                    <a:pt x="695" y="34"/>
                    <a:pt x="693" y="35"/>
                    <a:pt x="693" y="36"/>
                  </a:cubicBezTo>
                  <a:cubicBezTo>
                    <a:pt x="694" y="36"/>
                    <a:pt x="695" y="38"/>
                    <a:pt x="695" y="38"/>
                  </a:cubicBezTo>
                  <a:close/>
                  <a:moveTo>
                    <a:pt x="720" y="28"/>
                  </a:moveTo>
                  <a:cubicBezTo>
                    <a:pt x="721" y="27"/>
                    <a:pt x="721" y="27"/>
                    <a:pt x="722" y="26"/>
                  </a:cubicBezTo>
                  <a:cubicBezTo>
                    <a:pt x="720" y="25"/>
                    <a:pt x="719" y="24"/>
                    <a:pt x="717" y="23"/>
                  </a:cubicBezTo>
                  <a:cubicBezTo>
                    <a:pt x="717" y="23"/>
                    <a:pt x="716" y="24"/>
                    <a:pt x="716" y="25"/>
                  </a:cubicBezTo>
                  <a:cubicBezTo>
                    <a:pt x="715" y="25"/>
                    <a:pt x="718" y="26"/>
                    <a:pt x="718" y="26"/>
                  </a:cubicBezTo>
                  <a:cubicBezTo>
                    <a:pt x="718" y="27"/>
                    <a:pt x="716" y="28"/>
                    <a:pt x="716" y="29"/>
                  </a:cubicBezTo>
                  <a:cubicBezTo>
                    <a:pt x="716" y="29"/>
                    <a:pt x="714" y="30"/>
                    <a:pt x="714" y="31"/>
                  </a:cubicBezTo>
                  <a:cubicBezTo>
                    <a:pt x="714" y="32"/>
                    <a:pt x="716" y="32"/>
                    <a:pt x="717" y="33"/>
                  </a:cubicBezTo>
                  <a:cubicBezTo>
                    <a:pt x="718" y="31"/>
                    <a:pt x="719" y="30"/>
                    <a:pt x="720" y="28"/>
                  </a:cubicBezTo>
                  <a:close/>
                  <a:moveTo>
                    <a:pt x="736" y="44"/>
                  </a:moveTo>
                  <a:cubicBezTo>
                    <a:pt x="737" y="44"/>
                    <a:pt x="738" y="46"/>
                    <a:pt x="738" y="46"/>
                  </a:cubicBezTo>
                  <a:cubicBezTo>
                    <a:pt x="739" y="46"/>
                    <a:pt x="739" y="44"/>
                    <a:pt x="740" y="44"/>
                  </a:cubicBezTo>
                  <a:cubicBezTo>
                    <a:pt x="741" y="43"/>
                    <a:pt x="741" y="42"/>
                    <a:pt x="742" y="41"/>
                  </a:cubicBezTo>
                  <a:cubicBezTo>
                    <a:pt x="742" y="41"/>
                    <a:pt x="743" y="43"/>
                    <a:pt x="744" y="43"/>
                  </a:cubicBezTo>
                  <a:cubicBezTo>
                    <a:pt x="745" y="43"/>
                    <a:pt x="745" y="41"/>
                    <a:pt x="746" y="41"/>
                  </a:cubicBezTo>
                  <a:cubicBezTo>
                    <a:pt x="746" y="40"/>
                    <a:pt x="748" y="39"/>
                    <a:pt x="747" y="39"/>
                  </a:cubicBezTo>
                  <a:cubicBezTo>
                    <a:pt x="747" y="38"/>
                    <a:pt x="745" y="37"/>
                    <a:pt x="745" y="37"/>
                  </a:cubicBezTo>
                  <a:cubicBezTo>
                    <a:pt x="745" y="37"/>
                    <a:pt x="744" y="39"/>
                    <a:pt x="744" y="39"/>
                  </a:cubicBezTo>
                  <a:cubicBezTo>
                    <a:pt x="743" y="39"/>
                    <a:pt x="742" y="37"/>
                    <a:pt x="741" y="37"/>
                  </a:cubicBezTo>
                  <a:cubicBezTo>
                    <a:pt x="741" y="37"/>
                    <a:pt x="740" y="39"/>
                    <a:pt x="740" y="40"/>
                  </a:cubicBezTo>
                  <a:cubicBezTo>
                    <a:pt x="739" y="40"/>
                    <a:pt x="739" y="42"/>
                    <a:pt x="738" y="42"/>
                  </a:cubicBezTo>
                  <a:cubicBezTo>
                    <a:pt x="737" y="42"/>
                    <a:pt x="736" y="40"/>
                    <a:pt x="736" y="40"/>
                  </a:cubicBezTo>
                  <a:cubicBezTo>
                    <a:pt x="735" y="40"/>
                    <a:pt x="735" y="42"/>
                    <a:pt x="734" y="42"/>
                  </a:cubicBezTo>
                  <a:cubicBezTo>
                    <a:pt x="735" y="43"/>
                    <a:pt x="735" y="44"/>
                    <a:pt x="736" y="44"/>
                  </a:cubicBezTo>
                  <a:close/>
                  <a:moveTo>
                    <a:pt x="758" y="43"/>
                  </a:moveTo>
                  <a:cubicBezTo>
                    <a:pt x="758" y="43"/>
                    <a:pt x="760" y="41"/>
                    <a:pt x="760" y="41"/>
                  </a:cubicBezTo>
                  <a:cubicBezTo>
                    <a:pt x="760" y="40"/>
                    <a:pt x="761" y="39"/>
                    <a:pt x="761" y="39"/>
                  </a:cubicBezTo>
                  <a:cubicBezTo>
                    <a:pt x="762" y="38"/>
                    <a:pt x="763" y="37"/>
                    <a:pt x="763" y="36"/>
                  </a:cubicBezTo>
                  <a:cubicBezTo>
                    <a:pt x="763" y="36"/>
                    <a:pt x="761" y="35"/>
                    <a:pt x="761" y="35"/>
                  </a:cubicBezTo>
                  <a:cubicBezTo>
                    <a:pt x="761" y="34"/>
                    <a:pt x="762" y="33"/>
                    <a:pt x="763" y="32"/>
                  </a:cubicBezTo>
                  <a:cubicBezTo>
                    <a:pt x="763" y="32"/>
                    <a:pt x="765" y="34"/>
                    <a:pt x="765" y="34"/>
                  </a:cubicBezTo>
                  <a:cubicBezTo>
                    <a:pt x="765" y="34"/>
                    <a:pt x="766" y="32"/>
                    <a:pt x="767" y="32"/>
                  </a:cubicBezTo>
                  <a:cubicBezTo>
                    <a:pt x="767" y="31"/>
                    <a:pt x="768" y="30"/>
                    <a:pt x="768" y="30"/>
                  </a:cubicBezTo>
                  <a:cubicBezTo>
                    <a:pt x="767" y="29"/>
                    <a:pt x="765" y="27"/>
                    <a:pt x="764" y="26"/>
                  </a:cubicBezTo>
                  <a:cubicBezTo>
                    <a:pt x="763" y="27"/>
                    <a:pt x="763" y="28"/>
                    <a:pt x="762" y="29"/>
                  </a:cubicBezTo>
                  <a:cubicBezTo>
                    <a:pt x="762" y="29"/>
                    <a:pt x="760" y="27"/>
                    <a:pt x="760" y="27"/>
                  </a:cubicBezTo>
                  <a:cubicBezTo>
                    <a:pt x="760" y="27"/>
                    <a:pt x="758" y="29"/>
                    <a:pt x="758" y="29"/>
                  </a:cubicBezTo>
                  <a:cubicBezTo>
                    <a:pt x="758" y="29"/>
                    <a:pt x="761" y="30"/>
                    <a:pt x="760" y="31"/>
                  </a:cubicBezTo>
                  <a:cubicBezTo>
                    <a:pt x="760" y="31"/>
                    <a:pt x="759" y="32"/>
                    <a:pt x="759" y="33"/>
                  </a:cubicBezTo>
                  <a:cubicBezTo>
                    <a:pt x="759" y="33"/>
                    <a:pt x="761" y="34"/>
                    <a:pt x="761" y="35"/>
                  </a:cubicBezTo>
                  <a:cubicBezTo>
                    <a:pt x="761" y="35"/>
                    <a:pt x="760" y="36"/>
                    <a:pt x="759" y="37"/>
                  </a:cubicBezTo>
                  <a:cubicBezTo>
                    <a:pt x="759" y="37"/>
                    <a:pt x="758" y="39"/>
                    <a:pt x="758" y="39"/>
                  </a:cubicBezTo>
                  <a:cubicBezTo>
                    <a:pt x="757" y="40"/>
                    <a:pt x="756" y="41"/>
                    <a:pt x="756" y="41"/>
                  </a:cubicBezTo>
                  <a:cubicBezTo>
                    <a:pt x="757" y="42"/>
                    <a:pt x="757" y="43"/>
                    <a:pt x="758" y="43"/>
                  </a:cubicBezTo>
                  <a:close/>
                  <a:moveTo>
                    <a:pt x="750" y="30"/>
                  </a:moveTo>
                  <a:cubicBezTo>
                    <a:pt x="750" y="30"/>
                    <a:pt x="752" y="28"/>
                    <a:pt x="752" y="28"/>
                  </a:cubicBezTo>
                  <a:cubicBezTo>
                    <a:pt x="752" y="28"/>
                    <a:pt x="750" y="26"/>
                    <a:pt x="750" y="26"/>
                  </a:cubicBezTo>
                  <a:cubicBezTo>
                    <a:pt x="749" y="26"/>
                    <a:pt x="749" y="28"/>
                    <a:pt x="748" y="28"/>
                  </a:cubicBezTo>
                  <a:cubicBezTo>
                    <a:pt x="748" y="29"/>
                    <a:pt x="746" y="30"/>
                    <a:pt x="746" y="31"/>
                  </a:cubicBezTo>
                  <a:cubicBezTo>
                    <a:pt x="746" y="31"/>
                    <a:pt x="748" y="32"/>
                    <a:pt x="749" y="32"/>
                  </a:cubicBezTo>
                  <a:cubicBezTo>
                    <a:pt x="749" y="33"/>
                    <a:pt x="751" y="34"/>
                    <a:pt x="751" y="34"/>
                  </a:cubicBezTo>
                  <a:cubicBezTo>
                    <a:pt x="752" y="34"/>
                    <a:pt x="752" y="32"/>
                    <a:pt x="753" y="32"/>
                  </a:cubicBezTo>
                  <a:cubicBezTo>
                    <a:pt x="752" y="31"/>
                    <a:pt x="750" y="31"/>
                    <a:pt x="750" y="30"/>
                  </a:cubicBezTo>
                  <a:close/>
                  <a:moveTo>
                    <a:pt x="787" y="37"/>
                  </a:moveTo>
                  <a:cubicBezTo>
                    <a:pt x="787" y="37"/>
                    <a:pt x="789" y="36"/>
                    <a:pt x="789" y="35"/>
                  </a:cubicBezTo>
                  <a:cubicBezTo>
                    <a:pt x="789" y="35"/>
                    <a:pt x="787" y="34"/>
                    <a:pt x="787" y="33"/>
                  </a:cubicBezTo>
                  <a:cubicBezTo>
                    <a:pt x="787" y="33"/>
                    <a:pt x="788" y="32"/>
                    <a:pt x="789" y="31"/>
                  </a:cubicBezTo>
                  <a:cubicBezTo>
                    <a:pt x="789" y="31"/>
                    <a:pt x="790" y="29"/>
                    <a:pt x="790" y="29"/>
                  </a:cubicBezTo>
                  <a:cubicBezTo>
                    <a:pt x="790" y="28"/>
                    <a:pt x="788" y="27"/>
                    <a:pt x="788" y="27"/>
                  </a:cubicBezTo>
                  <a:cubicBezTo>
                    <a:pt x="787" y="27"/>
                    <a:pt x="786" y="26"/>
                    <a:pt x="786" y="25"/>
                  </a:cubicBezTo>
                  <a:cubicBezTo>
                    <a:pt x="785" y="25"/>
                    <a:pt x="784" y="27"/>
                    <a:pt x="784" y="28"/>
                  </a:cubicBezTo>
                  <a:cubicBezTo>
                    <a:pt x="784" y="28"/>
                    <a:pt x="782" y="26"/>
                    <a:pt x="782" y="26"/>
                  </a:cubicBezTo>
                  <a:cubicBezTo>
                    <a:pt x="781" y="26"/>
                    <a:pt x="781" y="28"/>
                    <a:pt x="780" y="28"/>
                  </a:cubicBezTo>
                  <a:cubicBezTo>
                    <a:pt x="780" y="29"/>
                    <a:pt x="778" y="30"/>
                    <a:pt x="778" y="30"/>
                  </a:cubicBezTo>
                  <a:cubicBezTo>
                    <a:pt x="778" y="31"/>
                    <a:pt x="780" y="32"/>
                    <a:pt x="781" y="32"/>
                  </a:cubicBezTo>
                  <a:cubicBezTo>
                    <a:pt x="781" y="32"/>
                    <a:pt x="782" y="30"/>
                    <a:pt x="782" y="30"/>
                  </a:cubicBezTo>
                  <a:cubicBezTo>
                    <a:pt x="783" y="30"/>
                    <a:pt x="784" y="31"/>
                    <a:pt x="785" y="32"/>
                  </a:cubicBezTo>
                  <a:cubicBezTo>
                    <a:pt x="785" y="32"/>
                    <a:pt x="786" y="33"/>
                    <a:pt x="787" y="33"/>
                  </a:cubicBezTo>
                  <a:cubicBezTo>
                    <a:pt x="786" y="34"/>
                    <a:pt x="786" y="35"/>
                    <a:pt x="785" y="35"/>
                  </a:cubicBezTo>
                  <a:cubicBezTo>
                    <a:pt x="785" y="36"/>
                    <a:pt x="783" y="37"/>
                    <a:pt x="783" y="38"/>
                  </a:cubicBezTo>
                  <a:cubicBezTo>
                    <a:pt x="783" y="38"/>
                    <a:pt x="785" y="39"/>
                    <a:pt x="786" y="39"/>
                  </a:cubicBezTo>
                  <a:cubicBezTo>
                    <a:pt x="786" y="39"/>
                    <a:pt x="787" y="38"/>
                    <a:pt x="787" y="37"/>
                  </a:cubicBezTo>
                  <a:close/>
                  <a:moveTo>
                    <a:pt x="772" y="25"/>
                  </a:moveTo>
                  <a:cubicBezTo>
                    <a:pt x="772" y="25"/>
                    <a:pt x="773" y="23"/>
                    <a:pt x="773" y="23"/>
                  </a:cubicBezTo>
                  <a:cubicBezTo>
                    <a:pt x="774" y="23"/>
                    <a:pt x="775" y="21"/>
                    <a:pt x="775" y="21"/>
                  </a:cubicBezTo>
                  <a:cubicBezTo>
                    <a:pt x="776" y="19"/>
                    <a:pt x="777" y="18"/>
                    <a:pt x="779" y="16"/>
                  </a:cubicBezTo>
                  <a:cubicBezTo>
                    <a:pt x="778" y="16"/>
                    <a:pt x="777" y="15"/>
                    <a:pt x="776" y="15"/>
                  </a:cubicBezTo>
                  <a:cubicBezTo>
                    <a:pt x="776" y="15"/>
                    <a:pt x="775" y="17"/>
                    <a:pt x="775" y="17"/>
                  </a:cubicBezTo>
                  <a:cubicBezTo>
                    <a:pt x="774" y="17"/>
                    <a:pt x="773" y="18"/>
                    <a:pt x="773" y="19"/>
                  </a:cubicBezTo>
                  <a:cubicBezTo>
                    <a:pt x="772" y="21"/>
                    <a:pt x="771" y="22"/>
                    <a:pt x="769" y="24"/>
                  </a:cubicBezTo>
                  <a:cubicBezTo>
                    <a:pt x="770" y="24"/>
                    <a:pt x="771" y="25"/>
                    <a:pt x="772" y="25"/>
                  </a:cubicBezTo>
                  <a:close/>
                  <a:moveTo>
                    <a:pt x="801" y="37"/>
                  </a:moveTo>
                  <a:cubicBezTo>
                    <a:pt x="801" y="37"/>
                    <a:pt x="804" y="39"/>
                    <a:pt x="804" y="39"/>
                  </a:cubicBezTo>
                  <a:cubicBezTo>
                    <a:pt x="804" y="39"/>
                    <a:pt x="805" y="37"/>
                    <a:pt x="805" y="37"/>
                  </a:cubicBezTo>
                  <a:cubicBezTo>
                    <a:pt x="805" y="36"/>
                    <a:pt x="807" y="35"/>
                    <a:pt x="807" y="35"/>
                  </a:cubicBezTo>
                  <a:cubicBezTo>
                    <a:pt x="807" y="34"/>
                    <a:pt x="805" y="33"/>
                    <a:pt x="805" y="33"/>
                  </a:cubicBezTo>
                  <a:cubicBezTo>
                    <a:pt x="805" y="32"/>
                    <a:pt x="806" y="31"/>
                    <a:pt x="806" y="31"/>
                  </a:cubicBezTo>
                  <a:cubicBezTo>
                    <a:pt x="807" y="30"/>
                    <a:pt x="808" y="29"/>
                    <a:pt x="808" y="28"/>
                  </a:cubicBezTo>
                  <a:cubicBezTo>
                    <a:pt x="809" y="28"/>
                    <a:pt x="809" y="26"/>
                    <a:pt x="810" y="26"/>
                  </a:cubicBezTo>
                  <a:cubicBezTo>
                    <a:pt x="810" y="26"/>
                    <a:pt x="812" y="28"/>
                    <a:pt x="812" y="28"/>
                  </a:cubicBezTo>
                  <a:cubicBezTo>
                    <a:pt x="813" y="28"/>
                    <a:pt x="813" y="26"/>
                    <a:pt x="814" y="26"/>
                  </a:cubicBezTo>
                  <a:cubicBezTo>
                    <a:pt x="814" y="25"/>
                    <a:pt x="816" y="27"/>
                    <a:pt x="816" y="27"/>
                  </a:cubicBezTo>
                  <a:cubicBezTo>
                    <a:pt x="816" y="27"/>
                    <a:pt x="818" y="25"/>
                    <a:pt x="818" y="25"/>
                  </a:cubicBezTo>
                  <a:cubicBezTo>
                    <a:pt x="818" y="25"/>
                    <a:pt x="820" y="23"/>
                    <a:pt x="819" y="23"/>
                  </a:cubicBezTo>
                  <a:cubicBezTo>
                    <a:pt x="819" y="22"/>
                    <a:pt x="817" y="22"/>
                    <a:pt x="817" y="21"/>
                  </a:cubicBezTo>
                  <a:cubicBezTo>
                    <a:pt x="817" y="21"/>
                    <a:pt x="816" y="23"/>
                    <a:pt x="816" y="23"/>
                  </a:cubicBezTo>
                  <a:cubicBezTo>
                    <a:pt x="815" y="23"/>
                    <a:pt x="814" y="22"/>
                    <a:pt x="813" y="22"/>
                  </a:cubicBezTo>
                  <a:cubicBezTo>
                    <a:pt x="813" y="22"/>
                    <a:pt x="812" y="24"/>
                    <a:pt x="812" y="24"/>
                  </a:cubicBezTo>
                  <a:cubicBezTo>
                    <a:pt x="811" y="24"/>
                    <a:pt x="810" y="22"/>
                    <a:pt x="809" y="22"/>
                  </a:cubicBezTo>
                  <a:cubicBezTo>
                    <a:pt x="809" y="22"/>
                    <a:pt x="808" y="24"/>
                    <a:pt x="808" y="24"/>
                  </a:cubicBezTo>
                  <a:cubicBezTo>
                    <a:pt x="807" y="25"/>
                    <a:pt x="806" y="26"/>
                    <a:pt x="806" y="27"/>
                  </a:cubicBezTo>
                  <a:cubicBezTo>
                    <a:pt x="805" y="27"/>
                    <a:pt x="805" y="28"/>
                    <a:pt x="804" y="29"/>
                  </a:cubicBezTo>
                  <a:cubicBezTo>
                    <a:pt x="804" y="29"/>
                    <a:pt x="803" y="31"/>
                    <a:pt x="803" y="31"/>
                  </a:cubicBezTo>
                  <a:cubicBezTo>
                    <a:pt x="802" y="31"/>
                    <a:pt x="801" y="29"/>
                    <a:pt x="800" y="29"/>
                  </a:cubicBezTo>
                  <a:cubicBezTo>
                    <a:pt x="800" y="29"/>
                    <a:pt x="799" y="31"/>
                    <a:pt x="799" y="32"/>
                  </a:cubicBezTo>
                  <a:cubicBezTo>
                    <a:pt x="799" y="32"/>
                    <a:pt x="801" y="33"/>
                    <a:pt x="801" y="33"/>
                  </a:cubicBezTo>
                  <a:cubicBezTo>
                    <a:pt x="802" y="34"/>
                    <a:pt x="802" y="35"/>
                    <a:pt x="803" y="35"/>
                  </a:cubicBezTo>
                  <a:cubicBezTo>
                    <a:pt x="803" y="36"/>
                    <a:pt x="801" y="37"/>
                    <a:pt x="801" y="37"/>
                  </a:cubicBezTo>
                  <a:close/>
                  <a:moveTo>
                    <a:pt x="853" y="52"/>
                  </a:moveTo>
                  <a:cubicBezTo>
                    <a:pt x="853" y="52"/>
                    <a:pt x="852" y="51"/>
                    <a:pt x="851" y="51"/>
                  </a:cubicBezTo>
                  <a:cubicBezTo>
                    <a:pt x="851" y="50"/>
                    <a:pt x="849" y="49"/>
                    <a:pt x="849" y="49"/>
                  </a:cubicBezTo>
                  <a:cubicBezTo>
                    <a:pt x="849" y="49"/>
                    <a:pt x="848" y="51"/>
                    <a:pt x="847" y="51"/>
                  </a:cubicBezTo>
                  <a:cubicBezTo>
                    <a:pt x="847" y="51"/>
                    <a:pt x="846" y="53"/>
                    <a:pt x="846" y="53"/>
                  </a:cubicBezTo>
                  <a:cubicBezTo>
                    <a:pt x="846" y="54"/>
                    <a:pt x="847" y="55"/>
                    <a:pt x="848" y="55"/>
                  </a:cubicBezTo>
                  <a:cubicBezTo>
                    <a:pt x="848" y="55"/>
                    <a:pt x="850" y="57"/>
                    <a:pt x="850" y="57"/>
                  </a:cubicBezTo>
                  <a:cubicBezTo>
                    <a:pt x="850" y="57"/>
                    <a:pt x="852" y="55"/>
                    <a:pt x="852" y="55"/>
                  </a:cubicBezTo>
                  <a:cubicBezTo>
                    <a:pt x="852" y="54"/>
                    <a:pt x="853" y="53"/>
                    <a:pt x="853" y="52"/>
                  </a:cubicBezTo>
                  <a:close/>
                  <a:moveTo>
                    <a:pt x="883" y="46"/>
                  </a:moveTo>
                  <a:cubicBezTo>
                    <a:pt x="883" y="46"/>
                    <a:pt x="884" y="45"/>
                    <a:pt x="884" y="44"/>
                  </a:cubicBezTo>
                  <a:cubicBezTo>
                    <a:pt x="884" y="44"/>
                    <a:pt x="886" y="43"/>
                    <a:pt x="886" y="42"/>
                  </a:cubicBezTo>
                  <a:cubicBezTo>
                    <a:pt x="886" y="41"/>
                    <a:pt x="884" y="41"/>
                    <a:pt x="884" y="40"/>
                  </a:cubicBezTo>
                  <a:cubicBezTo>
                    <a:pt x="883" y="40"/>
                    <a:pt x="883" y="42"/>
                    <a:pt x="882" y="42"/>
                  </a:cubicBezTo>
                  <a:cubicBezTo>
                    <a:pt x="882" y="43"/>
                    <a:pt x="880" y="41"/>
                    <a:pt x="880" y="41"/>
                  </a:cubicBezTo>
                  <a:cubicBezTo>
                    <a:pt x="880" y="41"/>
                    <a:pt x="878" y="43"/>
                    <a:pt x="878" y="43"/>
                  </a:cubicBezTo>
                  <a:cubicBezTo>
                    <a:pt x="878" y="44"/>
                    <a:pt x="880" y="44"/>
                    <a:pt x="881" y="45"/>
                  </a:cubicBezTo>
                  <a:cubicBezTo>
                    <a:pt x="880" y="45"/>
                    <a:pt x="879" y="46"/>
                    <a:pt x="879" y="47"/>
                  </a:cubicBezTo>
                  <a:cubicBezTo>
                    <a:pt x="879" y="47"/>
                    <a:pt x="881" y="48"/>
                    <a:pt x="881" y="49"/>
                  </a:cubicBezTo>
                  <a:cubicBezTo>
                    <a:pt x="881" y="49"/>
                    <a:pt x="883" y="50"/>
                    <a:pt x="883" y="50"/>
                  </a:cubicBezTo>
                  <a:cubicBezTo>
                    <a:pt x="884" y="50"/>
                    <a:pt x="884" y="48"/>
                    <a:pt x="885" y="48"/>
                  </a:cubicBezTo>
                  <a:cubicBezTo>
                    <a:pt x="885" y="47"/>
                    <a:pt x="883" y="47"/>
                    <a:pt x="883" y="46"/>
                  </a:cubicBezTo>
                  <a:close/>
                  <a:moveTo>
                    <a:pt x="883" y="32"/>
                  </a:moveTo>
                  <a:cubicBezTo>
                    <a:pt x="883" y="32"/>
                    <a:pt x="884" y="31"/>
                    <a:pt x="885" y="30"/>
                  </a:cubicBezTo>
                  <a:cubicBezTo>
                    <a:pt x="884" y="30"/>
                    <a:pt x="883" y="29"/>
                    <a:pt x="882" y="28"/>
                  </a:cubicBezTo>
                  <a:cubicBezTo>
                    <a:pt x="882" y="28"/>
                    <a:pt x="880" y="27"/>
                    <a:pt x="880" y="27"/>
                  </a:cubicBezTo>
                  <a:cubicBezTo>
                    <a:pt x="880" y="26"/>
                    <a:pt x="882" y="25"/>
                    <a:pt x="882" y="25"/>
                  </a:cubicBezTo>
                  <a:cubicBezTo>
                    <a:pt x="881" y="24"/>
                    <a:pt x="880" y="23"/>
                    <a:pt x="880" y="23"/>
                  </a:cubicBezTo>
                  <a:cubicBezTo>
                    <a:pt x="879" y="23"/>
                    <a:pt x="878" y="25"/>
                    <a:pt x="878" y="25"/>
                  </a:cubicBezTo>
                  <a:cubicBezTo>
                    <a:pt x="878" y="25"/>
                    <a:pt x="876" y="27"/>
                    <a:pt x="876" y="27"/>
                  </a:cubicBezTo>
                  <a:cubicBezTo>
                    <a:pt x="876" y="28"/>
                    <a:pt x="878" y="28"/>
                    <a:pt x="878" y="29"/>
                  </a:cubicBezTo>
                  <a:cubicBezTo>
                    <a:pt x="878" y="30"/>
                    <a:pt x="877" y="30"/>
                    <a:pt x="877" y="31"/>
                  </a:cubicBezTo>
                  <a:cubicBezTo>
                    <a:pt x="877" y="32"/>
                    <a:pt x="879" y="33"/>
                    <a:pt x="879" y="33"/>
                  </a:cubicBezTo>
                  <a:cubicBezTo>
                    <a:pt x="880" y="33"/>
                    <a:pt x="880" y="34"/>
                    <a:pt x="881" y="35"/>
                  </a:cubicBezTo>
                  <a:cubicBezTo>
                    <a:pt x="882" y="34"/>
                    <a:pt x="882" y="33"/>
                    <a:pt x="883" y="32"/>
                  </a:cubicBezTo>
                  <a:close/>
                  <a:moveTo>
                    <a:pt x="900" y="42"/>
                  </a:moveTo>
                  <a:cubicBezTo>
                    <a:pt x="901" y="42"/>
                    <a:pt x="901" y="40"/>
                    <a:pt x="902" y="40"/>
                  </a:cubicBezTo>
                  <a:cubicBezTo>
                    <a:pt x="902" y="39"/>
                    <a:pt x="904" y="38"/>
                    <a:pt x="904" y="38"/>
                  </a:cubicBezTo>
                  <a:cubicBezTo>
                    <a:pt x="904" y="38"/>
                    <a:pt x="902" y="36"/>
                    <a:pt x="901" y="36"/>
                  </a:cubicBezTo>
                  <a:cubicBezTo>
                    <a:pt x="901" y="36"/>
                    <a:pt x="900" y="38"/>
                    <a:pt x="900" y="38"/>
                  </a:cubicBezTo>
                  <a:cubicBezTo>
                    <a:pt x="899" y="39"/>
                    <a:pt x="899" y="40"/>
                    <a:pt x="898" y="40"/>
                  </a:cubicBezTo>
                  <a:cubicBezTo>
                    <a:pt x="898" y="41"/>
                    <a:pt x="896" y="39"/>
                    <a:pt x="896" y="39"/>
                  </a:cubicBezTo>
                  <a:cubicBezTo>
                    <a:pt x="896" y="39"/>
                    <a:pt x="894" y="41"/>
                    <a:pt x="894" y="41"/>
                  </a:cubicBezTo>
                  <a:cubicBezTo>
                    <a:pt x="894" y="41"/>
                    <a:pt x="896" y="43"/>
                    <a:pt x="896" y="43"/>
                  </a:cubicBezTo>
                  <a:cubicBezTo>
                    <a:pt x="897" y="43"/>
                    <a:pt x="897" y="41"/>
                    <a:pt x="898" y="40"/>
                  </a:cubicBezTo>
                  <a:cubicBezTo>
                    <a:pt x="898" y="40"/>
                    <a:pt x="900" y="42"/>
                    <a:pt x="900" y="42"/>
                  </a:cubicBezTo>
                  <a:close/>
                  <a:moveTo>
                    <a:pt x="899" y="30"/>
                  </a:moveTo>
                  <a:cubicBezTo>
                    <a:pt x="900" y="31"/>
                    <a:pt x="902" y="33"/>
                    <a:pt x="903" y="34"/>
                  </a:cubicBezTo>
                  <a:cubicBezTo>
                    <a:pt x="904" y="33"/>
                    <a:pt x="904" y="32"/>
                    <a:pt x="905" y="31"/>
                  </a:cubicBezTo>
                  <a:cubicBezTo>
                    <a:pt x="905" y="31"/>
                    <a:pt x="906" y="33"/>
                    <a:pt x="907" y="33"/>
                  </a:cubicBezTo>
                  <a:cubicBezTo>
                    <a:pt x="907" y="32"/>
                    <a:pt x="909" y="32"/>
                    <a:pt x="909" y="31"/>
                  </a:cubicBezTo>
                  <a:cubicBezTo>
                    <a:pt x="909" y="30"/>
                    <a:pt x="907" y="30"/>
                    <a:pt x="906" y="29"/>
                  </a:cubicBezTo>
                  <a:cubicBezTo>
                    <a:pt x="906" y="29"/>
                    <a:pt x="908" y="28"/>
                    <a:pt x="908" y="27"/>
                  </a:cubicBezTo>
                  <a:cubicBezTo>
                    <a:pt x="907" y="26"/>
                    <a:pt x="905" y="25"/>
                    <a:pt x="904" y="24"/>
                  </a:cubicBezTo>
                  <a:cubicBezTo>
                    <a:pt x="903" y="25"/>
                    <a:pt x="901" y="27"/>
                    <a:pt x="900" y="28"/>
                  </a:cubicBezTo>
                  <a:cubicBezTo>
                    <a:pt x="900" y="29"/>
                    <a:pt x="899" y="30"/>
                    <a:pt x="899" y="30"/>
                  </a:cubicBezTo>
                  <a:close/>
                  <a:moveTo>
                    <a:pt x="961" y="50"/>
                  </a:moveTo>
                  <a:cubicBezTo>
                    <a:pt x="962" y="48"/>
                    <a:pt x="964" y="47"/>
                    <a:pt x="965" y="45"/>
                  </a:cubicBezTo>
                  <a:cubicBezTo>
                    <a:pt x="964" y="45"/>
                    <a:pt x="963" y="44"/>
                    <a:pt x="963" y="44"/>
                  </a:cubicBezTo>
                  <a:cubicBezTo>
                    <a:pt x="962" y="44"/>
                    <a:pt x="961" y="46"/>
                    <a:pt x="961" y="46"/>
                  </a:cubicBezTo>
                  <a:cubicBezTo>
                    <a:pt x="960" y="46"/>
                    <a:pt x="960" y="48"/>
                    <a:pt x="959" y="48"/>
                  </a:cubicBezTo>
                  <a:cubicBezTo>
                    <a:pt x="959" y="49"/>
                    <a:pt x="957" y="50"/>
                    <a:pt x="957" y="50"/>
                  </a:cubicBezTo>
                  <a:cubicBezTo>
                    <a:pt x="957" y="51"/>
                    <a:pt x="959" y="52"/>
                    <a:pt x="960" y="52"/>
                  </a:cubicBezTo>
                  <a:cubicBezTo>
                    <a:pt x="960" y="51"/>
                    <a:pt x="961" y="51"/>
                    <a:pt x="961" y="50"/>
                  </a:cubicBezTo>
                  <a:close/>
                  <a:moveTo>
                    <a:pt x="971" y="51"/>
                  </a:moveTo>
                  <a:cubicBezTo>
                    <a:pt x="972" y="51"/>
                    <a:pt x="973" y="52"/>
                    <a:pt x="974" y="52"/>
                  </a:cubicBezTo>
                  <a:cubicBezTo>
                    <a:pt x="974" y="52"/>
                    <a:pt x="975" y="51"/>
                    <a:pt x="975" y="50"/>
                  </a:cubicBezTo>
                  <a:cubicBezTo>
                    <a:pt x="976" y="49"/>
                    <a:pt x="976" y="48"/>
                    <a:pt x="977" y="48"/>
                  </a:cubicBezTo>
                  <a:cubicBezTo>
                    <a:pt x="977" y="48"/>
                    <a:pt x="979" y="50"/>
                    <a:pt x="979" y="49"/>
                  </a:cubicBezTo>
                  <a:cubicBezTo>
                    <a:pt x="980" y="49"/>
                    <a:pt x="981" y="48"/>
                    <a:pt x="981" y="47"/>
                  </a:cubicBezTo>
                  <a:cubicBezTo>
                    <a:pt x="981" y="47"/>
                    <a:pt x="979" y="46"/>
                    <a:pt x="979" y="46"/>
                  </a:cubicBezTo>
                  <a:cubicBezTo>
                    <a:pt x="979" y="45"/>
                    <a:pt x="980" y="44"/>
                    <a:pt x="980" y="43"/>
                  </a:cubicBezTo>
                  <a:cubicBezTo>
                    <a:pt x="981" y="43"/>
                    <a:pt x="982" y="42"/>
                    <a:pt x="982" y="41"/>
                  </a:cubicBezTo>
                  <a:cubicBezTo>
                    <a:pt x="982" y="40"/>
                    <a:pt x="980" y="40"/>
                    <a:pt x="980" y="39"/>
                  </a:cubicBezTo>
                  <a:cubicBezTo>
                    <a:pt x="980" y="39"/>
                    <a:pt x="982" y="38"/>
                    <a:pt x="982" y="37"/>
                  </a:cubicBezTo>
                  <a:cubicBezTo>
                    <a:pt x="982" y="37"/>
                    <a:pt x="979" y="35"/>
                    <a:pt x="979" y="35"/>
                  </a:cubicBezTo>
                  <a:cubicBezTo>
                    <a:pt x="979" y="36"/>
                    <a:pt x="978" y="37"/>
                    <a:pt x="978" y="38"/>
                  </a:cubicBezTo>
                  <a:cubicBezTo>
                    <a:pt x="977" y="38"/>
                    <a:pt x="976" y="39"/>
                    <a:pt x="976" y="40"/>
                  </a:cubicBezTo>
                  <a:cubicBezTo>
                    <a:pt x="976" y="40"/>
                    <a:pt x="978" y="41"/>
                    <a:pt x="978" y="42"/>
                  </a:cubicBezTo>
                  <a:cubicBezTo>
                    <a:pt x="978" y="42"/>
                    <a:pt x="977" y="44"/>
                    <a:pt x="977" y="44"/>
                  </a:cubicBezTo>
                  <a:cubicBezTo>
                    <a:pt x="976" y="44"/>
                    <a:pt x="975" y="46"/>
                    <a:pt x="975" y="46"/>
                  </a:cubicBezTo>
                  <a:cubicBezTo>
                    <a:pt x="974" y="46"/>
                    <a:pt x="973" y="44"/>
                    <a:pt x="973" y="44"/>
                  </a:cubicBezTo>
                  <a:cubicBezTo>
                    <a:pt x="972" y="44"/>
                    <a:pt x="971" y="46"/>
                    <a:pt x="971" y="47"/>
                  </a:cubicBezTo>
                  <a:cubicBezTo>
                    <a:pt x="970" y="47"/>
                    <a:pt x="970" y="48"/>
                    <a:pt x="969" y="49"/>
                  </a:cubicBezTo>
                  <a:cubicBezTo>
                    <a:pt x="969" y="49"/>
                    <a:pt x="967" y="51"/>
                    <a:pt x="968" y="51"/>
                  </a:cubicBezTo>
                  <a:cubicBezTo>
                    <a:pt x="968" y="52"/>
                    <a:pt x="970" y="52"/>
                    <a:pt x="970" y="53"/>
                  </a:cubicBezTo>
                  <a:cubicBezTo>
                    <a:pt x="970" y="52"/>
                    <a:pt x="971" y="51"/>
                    <a:pt x="971" y="51"/>
                  </a:cubicBezTo>
                  <a:close/>
                  <a:moveTo>
                    <a:pt x="951" y="31"/>
                  </a:moveTo>
                  <a:cubicBezTo>
                    <a:pt x="952" y="32"/>
                    <a:pt x="952" y="32"/>
                    <a:pt x="953" y="33"/>
                  </a:cubicBezTo>
                  <a:cubicBezTo>
                    <a:pt x="953" y="33"/>
                    <a:pt x="955" y="35"/>
                    <a:pt x="955" y="35"/>
                  </a:cubicBezTo>
                  <a:cubicBezTo>
                    <a:pt x="956" y="35"/>
                    <a:pt x="957" y="33"/>
                    <a:pt x="957" y="32"/>
                  </a:cubicBezTo>
                  <a:cubicBezTo>
                    <a:pt x="957" y="32"/>
                    <a:pt x="955" y="31"/>
                    <a:pt x="955" y="31"/>
                  </a:cubicBezTo>
                  <a:cubicBezTo>
                    <a:pt x="955" y="30"/>
                    <a:pt x="956" y="29"/>
                    <a:pt x="956" y="29"/>
                  </a:cubicBezTo>
                  <a:cubicBezTo>
                    <a:pt x="957" y="28"/>
                    <a:pt x="958" y="27"/>
                    <a:pt x="958" y="26"/>
                  </a:cubicBezTo>
                  <a:cubicBezTo>
                    <a:pt x="958" y="26"/>
                    <a:pt x="960" y="24"/>
                    <a:pt x="960" y="24"/>
                  </a:cubicBezTo>
                  <a:cubicBezTo>
                    <a:pt x="960" y="23"/>
                    <a:pt x="958" y="23"/>
                    <a:pt x="958" y="22"/>
                  </a:cubicBezTo>
                  <a:cubicBezTo>
                    <a:pt x="957" y="23"/>
                    <a:pt x="957" y="24"/>
                    <a:pt x="956" y="25"/>
                  </a:cubicBezTo>
                  <a:cubicBezTo>
                    <a:pt x="955" y="25"/>
                    <a:pt x="955" y="26"/>
                    <a:pt x="954" y="27"/>
                  </a:cubicBezTo>
                  <a:cubicBezTo>
                    <a:pt x="954" y="28"/>
                    <a:pt x="953" y="28"/>
                    <a:pt x="953" y="29"/>
                  </a:cubicBezTo>
                  <a:cubicBezTo>
                    <a:pt x="952" y="29"/>
                    <a:pt x="951" y="27"/>
                    <a:pt x="950" y="27"/>
                  </a:cubicBezTo>
                  <a:cubicBezTo>
                    <a:pt x="950" y="27"/>
                    <a:pt x="949" y="29"/>
                    <a:pt x="949" y="30"/>
                  </a:cubicBezTo>
                  <a:cubicBezTo>
                    <a:pt x="948" y="30"/>
                    <a:pt x="947" y="31"/>
                    <a:pt x="947" y="32"/>
                  </a:cubicBezTo>
                  <a:cubicBezTo>
                    <a:pt x="947" y="32"/>
                    <a:pt x="949" y="33"/>
                    <a:pt x="949" y="34"/>
                  </a:cubicBezTo>
                  <a:cubicBezTo>
                    <a:pt x="950" y="33"/>
                    <a:pt x="950" y="32"/>
                    <a:pt x="951" y="31"/>
                  </a:cubicBezTo>
                  <a:close/>
                  <a:moveTo>
                    <a:pt x="994" y="54"/>
                  </a:moveTo>
                  <a:cubicBezTo>
                    <a:pt x="994" y="54"/>
                    <a:pt x="996" y="55"/>
                    <a:pt x="996" y="55"/>
                  </a:cubicBezTo>
                  <a:cubicBezTo>
                    <a:pt x="997" y="55"/>
                    <a:pt x="997" y="53"/>
                    <a:pt x="998" y="53"/>
                  </a:cubicBezTo>
                  <a:cubicBezTo>
                    <a:pt x="998" y="53"/>
                    <a:pt x="999" y="55"/>
                    <a:pt x="1000" y="55"/>
                  </a:cubicBezTo>
                  <a:cubicBezTo>
                    <a:pt x="1001" y="55"/>
                    <a:pt x="1001" y="53"/>
                    <a:pt x="1002" y="52"/>
                  </a:cubicBezTo>
                  <a:cubicBezTo>
                    <a:pt x="1002" y="52"/>
                    <a:pt x="1003" y="51"/>
                    <a:pt x="1003" y="50"/>
                  </a:cubicBezTo>
                  <a:cubicBezTo>
                    <a:pt x="1004" y="50"/>
                    <a:pt x="1005" y="49"/>
                    <a:pt x="1005" y="48"/>
                  </a:cubicBezTo>
                  <a:cubicBezTo>
                    <a:pt x="1006" y="49"/>
                    <a:pt x="1007" y="49"/>
                    <a:pt x="1007" y="50"/>
                  </a:cubicBezTo>
                  <a:cubicBezTo>
                    <a:pt x="1007" y="49"/>
                    <a:pt x="1009" y="48"/>
                    <a:pt x="1009" y="48"/>
                  </a:cubicBezTo>
                  <a:cubicBezTo>
                    <a:pt x="1009" y="47"/>
                    <a:pt x="1007" y="46"/>
                    <a:pt x="1007" y="46"/>
                  </a:cubicBezTo>
                  <a:cubicBezTo>
                    <a:pt x="1007" y="46"/>
                    <a:pt x="1006" y="48"/>
                    <a:pt x="1005" y="48"/>
                  </a:cubicBezTo>
                  <a:cubicBezTo>
                    <a:pt x="1005" y="48"/>
                    <a:pt x="1003" y="46"/>
                    <a:pt x="1003" y="46"/>
                  </a:cubicBezTo>
                  <a:cubicBezTo>
                    <a:pt x="1002" y="46"/>
                    <a:pt x="1002" y="48"/>
                    <a:pt x="1001" y="49"/>
                  </a:cubicBezTo>
                  <a:cubicBezTo>
                    <a:pt x="1001" y="49"/>
                    <a:pt x="1000" y="51"/>
                    <a:pt x="1000" y="51"/>
                  </a:cubicBezTo>
                  <a:cubicBezTo>
                    <a:pt x="999" y="51"/>
                    <a:pt x="998" y="49"/>
                    <a:pt x="997" y="49"/>
                  </a:cubicBezTo>
                  <a:cubicBezTo>
                    <a:pt x="997" y="49"/>
                    <a:pt x="996" y="51"/>
                    <a:pt x="996" y="51"/>
                  </a:cubicBezTo>
                  <a:cubicBezTo>
                    <a:pt x="996" y="52"/>
                    <a:pt x="994" y="53"/>
                    <a:pt x="994" y="54"/>
                  </a:cubicBezTo>
                  <a:close/>
                  <a:moveTo>
                    <a:pt x="1013" y="43"/>
                  </a:moveTo>
                  <a:cubicBezTo>
                    <a:pt x="1013" y="43"/>
                    <a:pt x="1014" y="41"/>
                    <a:pt x="1014" y="41"/>
                  </a:cubicBezTo>
                  <a:cubicBezTo>
                    <a:pt x="1015" y="41"/>
                    <a:pt x="1016" y="43"/>
                    <a:pt x="1016" y="43"/>
                  </a:cubicBezTo>
                  <a:cubicBezTo>
                    <a:pt x="1017" y="42"/>
                    <a:pt x="1018" y="44"/>
                    <a:pt x="1019" y="44"/>
                  </a:cubicBezTo>
                  <a:cubicBezTo>
                    <a:pt x="1019" y="44"/>
                    <a:pt x="1020" y="42"/>
                    <a:pt x="1020" y="42"/>
                  </a:cubicBezTo>
                  <a:cubicBezTo>
                    <a:pt x="1021" y="41"/>
                    <a:pt x="1022" y="40"/>
                    <a:pt x="1022" y="40"/>
                  </a:cubicBezTo>
                  <a:cubicBezTo>
                    <a:pt x="1021" y="40"/>
                    <a:pt x="1021" y="38"/>
                    <a:pt x="1020" y="38"/>
                  </a:cubicBezTo>
                  <a:cubicBezTo>
                    <a:pt x="1019" y="38"/>
                    <a:pt x="1019" y="40"/>
                    <a:pt x="1018" y="40"/>
                  </a:cubicBezTo>
                  <a:cubicBezTo>
                    <a:pt x="1018" y="40"/>
                    <a:pt x="1017" y="38"/>
                    <a:pt x="1016" y="39"/>
                  </a:cubicBezTo>
                  <a:cubicBezTo>
                    <a:pt x="1015" y="39"/>
                    <a:pt x="1015" y="41"/>
                    <a:pt x="1014" y="41"/>
                  </a:cubicBezTo>
                  <a:cubicBezTo>
                    <a:pt x="1014" y="41"/>
                    <a:pt x="1013" y="39"/>
                    <a:pt x="1012" y="39"/>
                  </a:cubicBezTo>
                  <a:cubicBezTo>
                    <a:pt x="1011" y="39"/>
                    <a:pt x="1011" y="41"/>
                    <a:pt x="1010" y="41"/>
                  </a:cubicBezTo>
                  <a:cubicBezTo>
                    <a:pt x="1011" y="42"/>
                    <a:pt x="1012" y="43"/>
                    <a:pt x="1013" y="43"/>
                  </a:cubicBezTo>
                  <a:close/>
                </a:path>
              </a:pathLst>
            </a:custGeom>
            <a:grpFill/>
            <a:ln>
              <a:solidFill>
                <a:srgbClr val="C00000"/>
              </a:solidFill>
            </a:ln>
          </p:spPr>
          <p:txBody>
            <a:bodyPr vert="horz" wrap="square" lIns="68580" tIns="34290" rIns="68580" bIns="34290" numCol="1" anchor="t" anchorCtr="0" compatLnSpc="1"/>
            <a:lstStyle/>
            <a:p>
              <a:endParaRPr lang="zh-CN" altLang="en-US" sz="1350"/>
            </a:p>
          </p:txBody>
        </p:sp>
      </p:grpSp>
      <p:sp>
        <p:nvSpPr>
          <p:cNvPr id="128" name="矩形 127"/>
          <p:cNvSpPr/>
          <p:nvPr/>
        </p:nvSpPr>
        <p:spPr>
          <a:xfrm rot="21106913">
            <a:off x="8406789" y="3815715"/>
            <a:ext cx="700833" cy="400110"/>
          </a:xfrm>
          <a:prstGeom prst="rect">
            <a:avLst/>
          </a:prstGeom>
          <a:noFill/>
          <a:ln w="50800" cmpd="thickThin">
            <a:solidFill>
              <a:srgbClr val="C00000"/>
            </a:solidFill>
          </a:ln>
        </p:spPr>
        <p:txBody>
          <a:bodyPr wrap="none">
            <a:spAutoFit/>
          </a:bodyPr>
          <a:lstStyle/>
          <a:p>
            <a:pPr algn="ctr"/>
            <a:r>
              <a:rPr lang="zh-CN" altLang="en-US" sz="2000" b="1" dirty="0">
                <a:latin typeface="黑体" panose="02010609060101010101" pitchFamily="49" charset="-122"/>
                <a:ea typeface="黑体" panose="02010609060101010101" pitchFamily="49" charset="-122"/>
              </a:rPr>
              <a:t>难点</a:t>
            </a:r>
          </a:p>
        </p:txBody>
      </p:sp>
      <p:sp>
        <p:nvSpPr>
          <p:cNvPr id="129" name="矩形 128"/>
          <p:cNvSpPr/>
          <p:nvPr/>
        </p:nvSpPr>
        <p:spPr>
          <a:xfrm rot="20913814">
            <a:off x="6880898" y="1600021"/>
            <a:ext cx="700833" cy="400110"/>
          </a:xfrm>
          <a:prstGeom prst="rect">
            <a:avLst/>
          </a:prstGeom>
          <a:noFill/>
          <a:ln w="50800" cmpd="thickThin">
            <a:solidFill>
              <a:srgbClr val="C00000"/>
            </a:solidFill>
          </a:ln>
        </p:spPr>
        <p:txBody>
          <a:bodyPr wrap="none">
            <a:spAutoFit/>
          </a:bodyPr>
          <a:lstStyle/>
          <a:p>
            <a:pPr algn="ctr"/>
            <a:r>
              <a:rPr lang="zh-CN" altLang="en-US" sz="2000" b="1" dirty="0">
                <a:latin typeface="黑体" panose="02010609060101010101" pitchFamily="49" charset="-122"/>
                <a:ea typeface="黑体" panose="02010609060101010101" pitchFamily="49" charset="-122"/>
              </a:rPr>
              <a:t>重点</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wipe(left)">
                                      <p:cBhvr>
                                        <p:cTn id="7" dur="500"/>
                                        <p:tgtEl>
                                          <p:spTgt spid="5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122"/>
                                        </p:tgtEl>
                                        <p:attrNameLst>
                                          <p:attrName>style.visibility</p:attrName>
                                        </p:attrNameLst>
                                      </p:cBhvr>
                                      <p:to>
                                        <p:strVal val="visible"/>
                                      </p:to>
                                    </p:set>
                                    <p:animEffect transition="in" filter="wipe(left)">
                                      <p:cBhvr>
                                        <p:cTn id="12" dur="500"/>
                                        <p:tgtEl>
                                          <p:spTgt spid="122"/>
                                        </p:tgtEl>
                                      </p:cBhvr>
                                    </p:animEffect>
                                  </p:childTnLst>
                                </p:cTn>
                              </p:par>
                            </p:childTnLst>
                          </p:cTn>
                        </p:par>
                        <p:par>
                          <p:cTn id="13" fill="hold">
                            <p:stCondLst>
                              <p:cond delay="500"/>
                            </p:stCondLst>
                            <p:childTnLst>
                              <p:par>
                                <p:cTn id="14" presetID="23" presetClass="entr" presetSubtype="32" fill="hold" grpId="0" nodeType="afterEffect">
                                  <p:stCondLst>
                                    <p:cond delay="0"/>
                                  </p:stCondLst>
                                  <p:childTnLst>
                                    <p:set>
                                      <p:cBhvr>
                                        <p:cTn id="15" dur="1" fill="hold">
                                          <p:stCondLst>
                                            <p:cond delay="0"/>
                                          </p:stCondLst>
                                        </p:cTn>
                                        <p:tgtEl>
                                          <p:spTgt spid="129"/>
                                        </p:tgtEl>
                                        <p:attrNameLst>
                                          <p:attrName>style.visibility</p:attrName>
                                        </p:attrNameLst>
                                      </p:cBhvr>
                                      <p:to>
                                        <p:strVal val="visible"/>
                                      </p:to>
                                    </p:set>
                                    <p:anim calcmode="lin" valueType="num">
                                      <p:cBhvr>
                                        <p:cTn id="16" dur="500" fill="hold"/>
                                        <p:tgtEl>
                                          <p:spTgt spid="129"/>
                                        </p:tgtEl>
                                        <p:attrNameLst>
                                          <p:attrName>ppt_w</p:attrName>
                                        </p:attrNameLst>
                                      </p:cBhvr>
                                      <p:tavLst>
                                        <p:tav tm="0">
                                          <p:val>
                                            <p:strVal val="4*#ppt_w"/>
                                          </p:val>
                                        </p:tav>
                                        <p:tav tm="100000">
                                          <p:val>
                                            <p:strVal val="#ppt_w"/>
                                          </p:val>
                                        </p:tav>
                                      </p:tavLst>
                                    </p:anim>
                                    <p:anim calcmode="lin" valueType="num">
                                      <p:cBhvr>
                                        <p:cTn id="17" dur="500" fill="hold"/>
                                        <p:tgtEl>
                                          <p:spTgt spid="129"/>
                                        </p:tgtEl>
                                        <p:attrNameLst>
                                          <p:attrName>ppt_h</p:attrName>
                                        </p:attrNameLst>
                                      </p:cBhvr>
                                      <p:tavLst>
                                        <p:tav tm="0">
                                          <p:val>
                                            <p:strVal val="4*#ppt_h"/>
                                          </p:val>
                                        </p:tav>
                                        <p:tav tm="100000">
                                          <p:val>
                                            <p:strVal val="#ppt_h"/>
                                          </p:val>
                                        </p:tav>
                                      </p:tavLst>
                                    </p:anim>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51"/>
                                        </p:tgtEl>
                                        <p:attrNameLst>
                                          <p:attrName>style.visibility</p:attrName>
                                        </p:attrNameLst>
                                      </p:cBhvr>
                                      <p:to>
                                        <p:strVal val="visible"/>
                                      </p:to>
                                    </p:set>
                                    <p:animEffect transition="in" filter="wipe(left)">
                                      <p:cBhvr>
                                        <p:cTn id="22" dur="500"/>
                                        <p:tgtEl>
                                          <p:spTgt spid="51"/>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89"/>
                                        </p:tgtEl>
                                        <p:attrNameLst>
                                          <p:attrName>style.visibility</p:attrName>
                                        </p:attrNameLst>
                                      </p:cBhvr>
                                      <p:to>
                                        <p:strVal val="visible"/>
                                      </p:to>
                                    </p:set>
                                    <p:animEffect transition="in" filter="wipe(left)">
                                      <p:cBhvr>
                                        <p:cTn id="27" dur="500"/>
                                        <p:tgtEl>
                                          <p:spTgt spid="89"/>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125"/>
                                        </p:tgtEl>
                                        <p:attrNameLst>
                                          <p:attrName>style.visibility</p:attrName>
                                        </p:attrNameLst>
                                      </p:cBhvr>
                                      <p:to>
                                        <p:strVal val="visible"/>
                                      </p:to>
                                    </p:set>
                                    <p:animEffect transition="in" filter="wipe(left)">
                                      <p:cBhvr>
                                        <p:cTn id="32" dur="500"/>
                                        <p:tgtEl>
                                          <p:spTgt spid="125"/>
                                        </p:tgtEl>
                                      </p:cBhvr>
                                    </p:animEffect>
                                  </p:childTnLst>
                                </p:cTn>
                              </p:par>
                            </p:childTnLst>
                          </p:cTn>
                        </p:par>
                        <p:par>
                          <p:cTn id="33" fill="hold">
                            <p:stCondLst>
                              <p:cond delay="500"/>
                            </p:stCondLst>
                            <p:childTnLst>
                              <p:par>
                                <p:cTn id="34" presetID="23" presetClass="entr" presetSubtype="32" fill="hold" grpId="0" nodeType="afterEffect">
                                  <p:stCondLst>
                                    <p:cond delay="0"/>
                                  </p:stCondLst>
                                  <p:childTnLst>
                                    <p:set>
                                      <p:cBhvr>
                                        <p:cTn id="35" dur="1" fill="hold">
                                          <p:stCondLst>
                                            <p:cond delay="0"/>
                                          </p:stCondLst>
                                        </p:cTn>
                                        <p:tgtEl>
                                          <p:spTgt spid="128"/>
                                        </p:tgtEl>
                                        <p:attrNameLst>
                                          <p:attrName>style.visibility</p:attrName>
                                        </p:attrNameLst>
                                      </p:cBhvr>
                                      <p:to>
                                        <p:strVal val="visible"/>
                                      </p:to>
                                    </p:set>
                                    <p:anim calcmode="lin" valueType="num">
                                      <p:cBhvr>
                                        <p:cTn id="36" dur="500" fill="hold"/>
                                        <p:tgtEl>
                                          <p:spTgt spid="128"/>
                                        </p:tgtEl>
                                        <p:attrNameLst>
                                          <p:attrName>ppt_w</p:attrName>
                                        </p:attrNameLst>
                                      </p:cBhvr>
                                      <p:tavLst>
                                        <p:tav tm="0">
                                          <p:val>
                                            <p:strVal val="4*#ppt_w"/>
                                          </p:val>
                                        </p:tav>
                                        <p:tav tm="100000">
                                          <p:val>
                                            <p:strVal val="#ppt_w"/>
                                          </p:val>
                                        </p:tav>
                                      </p:tavLst>
                                    </p:anim>
                                    <p:anim calcmode="lin" valueType="num">
                                      <p:cBhvr>
                                        <p:cTn id="37" dur="500" fill="hold"/>
                                        <p:tgtEl>
                                          <p:spTgt spid="128"/>
                                        </p:tgtEl>
                                        <p:attrNameLst>
                                          <p:attrName>ppt_h</p:attrName>
                                        </p:attrNameLst>
                                      </p:cBhvr>
                                      <p:tavLst>
                                        <p:tav tm="0">
                                          <p:val>
                                            <p:strVal val="4*#ppt_h"/>
                                          </p:val>
                                        </p:tav>
                                        <p:tav tm="100000">
                                          <p:val>
                                            <p:strVal val="#ppt_h"/>
                                          </p:val>
                                        </p:tav>
                                      </p:tavLst>
                                    </p:anim>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52"/>
                                        </p:tgtEl>
                                        <p:attrNameLst>
                                          <p:attrName>style.visibility</p:attrName>
                                        </p:attrNameLst>
                                      </p:cBhvr>
                                      <p:to>
                                        <p:strVal val="visible"/>
                                      </p:to>
                                    </p:set>
                                    <p:animEffect transition="in" filter="wipe(left)">
                                      <p:cBhvr>
                                        <p:cTn id="42"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 grpId="0"/>
      <p:bldP spid="50" grpId="0"/>
      <p:bldP spid="51" grpId="0"/>
      <p:bldP spid="52" grpId="0"/>
      <p:bldP spid="128" grpId="0" bldLvl="0" animBg="1"/>
      <p:bldP spid="129" grpId="0" bldLvl="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6850" y="548681"/>
            <a:ext cx="1572904" cy="658425"/>
            <a:chOff x="3142451" y="548680"/>
            <a:chExt cx="1572904" cy="658425"/>
          </a:xfrm>
        </p:grpSpPr>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4" name="文本框 3"/>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新课引入</a:t>
              </a:r>
            </a:p>
          </p:txBody>
        </p:sp>
      </p:grpSp>
      <p:grpSp>
        <p:nvGrpSpPr>
          <p:cNvPr id="5" name="组合 4"/>
          <p:cNvGrpSpPr/>
          <p:nvPr/>
        </p:nvGrpSpPr>
        <p:grpSpPr>
          <a:xfrm>
            <a:off x="119336" y="3957117"/>
            <a:ext cx="1572904" cy="658425"/>
            <a:chOff x="118542" y="795531"/>
            <a:chExt cx="1572904" cy="658425"/>
          </a:xfrm>
        </p:grpSpPr>
        <p:pic>
          <p:nvPicPr>
            <p:cNvPr id="6" name="图片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8542" y="795531"/>
              <a:ext cx="1572904" cy="658425"/>
            </a:xfrm>
            <a:prstGeom prst="rect">
              <a:avLst/>
            </a:prstGeom>
          </p:spPr>
        </p:pic>
        <p:sp>
          <p:nvSpPr>
            <p:cNvPr id="7" name="文本框 6"/>
            <p:cNvSpPr txBox="1"/>
            <p:nvPr/>
          </p:nvSpPr>
          <p:spPr>
            <a:xfrm>
              <a:off x="213036" y="862276"/>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课堂小结</a:t>
              </a:r>
            </a:p>
          </p:txBody>
        </p:sp>
      </p:grpSp>
      <p:grpSp>
        <p:nvGrpSpPr>
          <p:cNvPr id="8" name="组合 7"/>
          <p:cNvGrpSpPr/>
          <p:nvPr/>
        </p:nvGrpSpPr>
        <p:grpSpPr>
          <a:xfrm>
            <a:off x="96850" y="2252899"/>
            <a:ext cx="1572904" cy="658425"/>
            <a:chOff x="3142451" y="548680"/>
            <a:chExt cx="1572904" cy="658425"/>
          </a:xfrm>
        </p:grpSpPr>
        <p:pic>
          <p:nvPicPr>
            <p:cNvPr id="9" name="图片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10" name="文本框 9"/>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实验探究</a:t>
              </a:r>
            </a:p>
          </p:txBody>
        </p:sp>
      </p:grpSp>
      <p:grpSp>
        <p:nvGrpSpPr>
          <p:cNvPr id="11" name="组合 10"/>
          <p:cNvGrpSpPr/>
          <p:nvPr/>
        </p:nvGrpSpPr>
        <p:grpSpPr>
          <a:xfrm>
            <a:off x="97950" y="1400790"/>
            <a:ext cx="1572904" cy="658425"/>
            <a:chOff x="3142451" y="548680"/>
            <a:chExt cx="1572904" cy="658425"/>
          </a:xfrm>
        </p:grpSpPr>
        <p:pic>
          <p:nvPicPr>
            <p:cNvPr id="12" name="图片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13" name="文本框 12"/>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知识讲解</a:t>
              </a:r>
            </a:p>
          </p:txBody>
        </p:sp>
      </p:grpSp>
      <p:grpSp>
        <p:nvGrpSpPr>
          <p:cNvPr id="14" name="组合 13"/>
          <p:cNvGrpSpPr/>
          <p:nvPr/>
        </p:nvGrpSpPr>
        <p:grpSpPr>
          <a:xfrm>
            <a:off x="96850" y="3105008"/>
            <a:ext cx="1572904" cy="658425"/>
            <a:chOff x="3142451" y="548680"/>
            <a:chExt cx="1572904" cy="658425"/>
          </a:xfrm>
        </p:grpSpPr>
        <p:pic>
          <p:nvPicPr>
            <p:cNvPr id="15" name="图片 1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16" name="文本框 15"/>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随堂练习</a:t>
              </a:r>
            </a:p>
          </p:txBody>
        </p:sp>
      </p:grpSp>
      <p:grpSp>
        <p:nvGrpSpPr>
          <p:cNvPr id="17" name="组合 16"/>
          <p:cNvGrpSpPr/>
          <p:nvPr/>
        </p:nvGrpSpPr>
        <p:grpSpPr>
          <a:xfrm>
            <a:off x="142552" y="5661249"/>
            <a:ext cx="1572699" cy="658339"/>
            <a:chOff x="3142451" y="548680"/>
            <a:chExt cx="1572904" cy="658425"/>
          </a:xfrm>
        </p:grpSpPr>
        <p:pic>
          <p:nvPicPr>
            <p:cNvPr id="18" name="图片 1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19" name="文本框 18"/>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布置作业</a:t>
              </a:r>
            </a:p>
          </p:txBody>
        </p:sp>
      </p:grpSp>
      <p:grpSp>
        <p:nvGrpSpPr>
          <p:cNvPr id="20" name="组合 19"/>
          <p:cNvGrpSpPr/>
          <p:nvPr/>
        </p:nvGrpSpPr>
        <p:grpSpPr>
          <a:xfrm>
            <a:off x="119337" y="4809226"/>
            <a:ext cx="1572699" cy="658339"/>
            <a:chOff x="3142451" y="548680"/>
            <a:chExt cx="1572904" cy="658425"/>
          </a:xfrm>
        </p:grpSpPr>
        <p:pic>
          <p:nvPicPr>
            <p:cNvPr id="21" name="图片 2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22" name="文本框 21"/>
            <p:cNvSpPr txBox="1"/>
            <p:nvPr/>
          </p:nvSpPr>
          <p:spPr>
            <a:xfrm>
              <a:off x="3214886" y="620688"/>
              <a:ext cx="1461618" cy="46172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拓展延伸</a:t>
              </a:r>
            </a:p>
          </p:txBody>
        </p:sp>
      </p:grpSp>
      <p:graphicFrame>
        <p:nvGraphicFramePr>
          <p:cNvPr id="23" name="图示 22"/>
          <p:cNvGraphicFramePr/>
          <p:nvPr/>
        </p:nvGraphicFramePr>
        <p:xfrm>
          <a:off x="2560320" y="719455"/>
          <a:ext cx="8128000" cy="5418455"/>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19542" y="4809226"/>
            <a:ext cx="1572699" cy="658339"/>
            <a:chOff x="118542" y="795531"/>
            <a:chExt cx="1572904" cy="658425"/>
          </a:xfrm>
        </p:grpSpPr>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8542" y="795531"/>
              <a:ext cx="1572904" cy="658425"/>
            </a:xfrm>
            <a:prstGeom prst="rect">
              <a:avLst/>
            </a:prstGeom>
          </p:spPr>
        </p:pic>
        <p:sp>
          <p:nvSpPr>
            <p:cNvPr id="4" name="文本框 3"/>
            <p:cNvSpPr txBox="1"/>
            <p:nvPr/>
          </p:nvSpPr>
          <p:spPr>
            <a:xfrm>
              <a:off x="190550" y="879103"/>
              <a:ext cx="1461618" cy="46172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拓展延伸</a:t>
              </a:r>
            </a:p>
          </p:txBody>
        </p:sp>
      </p:grpSp>
      <p:grpSp>
        <p:nvGrpSpPr>
          <p:cNvPr id="5" name="组合 4"/>
          <p:cNvGrpSpPr/>
          <p:nvPr/>
        </p:nvGrpSpPr>
        <p:grpSpPr>
          <a:xfrm>
            <a:off x="142552" y="5661249"/>
            <a:ext cx="1572699" cy="658339"/>
            <a:chOff x="3142451" y="548680"/>
            <a:chExt cx="1572904" cy="658425"/>
          </a:xfrm>
        </p:grpSpPr>
        <p:pic>
          <p:nvPicPr>
            <p:cNvPr id="6" name="图片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7" name="文本框 6"/>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布置作业</a:t>
              </a:r>
            </a:p>
          </p:txBody>
        </p:sp>
      </p:grpSp>
      <p:grpSp>
        <p:nvGrpSpPr>
          <p:cNvPr id="8" name="组合 7"/>
          <p:cNvGrpSpPr/>
          <p:nvPr/>
        </p:nvGrpSpPr>
        <p:grpSpPr>
          <a:xfrm>
            <a:off x="96850" y="548681"/>
            <a:ext cx="1572904" cy="658425"/>
            <a:chOff x="3142451" y="548680"/>
            <a:chExt cx="1572904" cy="658425"/>
          </a:xfrm>
        </p:grpSpPr>
        <p:pic>
          <p:nvPicPr>
            <p:cNvPr id="9" name="图片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10" name="文本框 9"/>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新课引入</a:t>
              </a:r>
            </a:p>
          </p:txBody>
        </p:sp>
      </p:grpSp>
      <p:grpSp>
        <p:nvGrpSpPr>
          <p:cNvPr id="11" name="组合 10"/>
          <p:cNvGrpSpPr/>
          <p:nvPr/>
        </p:nvGrpSpPr>
        <p:grpSpPr>
          <a:xfrm>
            <a:off x="96850" y="2252899"/>
            <a:ext cx="1572904" cy="658425"/>
            <a:chOff x="3142451" y="548680"/>
            <a:chExt cx="1572904" cy="658425"/>
          </a:xfrm>
        </p:grpSpPr>
        <p:pic>
          <p:nvPicPr>
            <p:cNvPr id="12" name="图片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13" name="文本框 12"/>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实验探究</a:t>
              </a:r>
            </a:p>
          </p:txBody>
        </p:sp>
      </p:grpSp>
      <p:grpSp>
        <p:nvGrpSpPr>
          <p:cNvPr id="14" name="组合 13"/>
          <p:cNvGrpSpPr/>
          <p:nvPr/>
        </p:nvGrpSpPr>
        <p:grpSpPr>
          <a:xfrm>
            <a:off x="97950" y="1400790"/>
            <a:ext cx="1572904" cy="658425"/>
            <a:chOff x="3142451" y="548680"/>
            <a:chExt cx="1572904" cy="658425"/>
          </a:xfrm>
        </p:grpSpPr>
        <p:pic>
          <p:nvPicPr>
            <p:cNvPr id="15" name="图片 1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16" name="文本框 15"/>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知识讲解</a:t>
              </a:r>
            </a:p>
          </p:txBody>
        </p:sp>
      </p:grpSp>
      <p:grpSp>
        <p:nvGrpSpPr>
          <p:cNvPr id="17" name="组合 16"/>
          <p:cNvGrpSpPr/>
          <p:nvPr/>
        </p:nvGrpSpPr>
        <p:grpSpPr>
          <a:xfrm>
            <a:off x="96850" y="3105008"/>
            <a:ext cx="1572904" cy="658425"/>
            <a:chOff x="3142451" y="548680"/>
            <a:chExt cx="1572904" cy="658425"/>
          </a:xfrm>
        </p:grpSpPr>
        <p:pic>
          <p:nvPicPr>
            <p:cNvPr id="18" name="图片 1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19" name="文本框 18"/>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随堂练习</a:t>
              </a:r>
            </a:p>
          </p:txBody>
        </p:sp>
      </p:grpSp>
      <p:grpSp>
        <p:nvGrpSpPr>
          <p:cNvPr id="20" name="组合 19"/>
          <p:cNvGrpSpPr/>
          <p:nvPr/>
        </p:nvGrpSpPr>
        <p:grpSpPr>
          <a:xfrm>
            <a:off x="119336" y="3957117"/>
            <a:ext cx="1572904" cy="658425"/>
            <a:chOff x="3142451" y="548680"/>
            <a:chExt cx="1572904" cy="658425"/>
          </a:xfrm>
        </p:grpSpPr>
        <p:pic>
          <p:nvPicPr>
            <p:cNvPr id="21" name="图片 2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22" name="文本框 21"/>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课堂小结</a:t>
              </a:r>
            </a:p>
          </p:txBody>
        </p:sp>
      </p:grpSp>
      <p:sp>
        <p:nvSpPr>
          <p:cNvPr id="37" name="Rectangle 44"/>
          <p:cNvSpPr>
            <a:spLocks noChangeArrowheads="1"/>
          </p:cNvSpPr>
          <p:nvPr/>
        </p:nvSpPr>
        <p:spPr bwMode="auto">
          <a:xfrm>
            <a:off x="5815854" y="546822"/>
            <a:ext cx="2709396" cy="609398"/>
          </a:xfrm>
          <a:prstGeom prst="rect">
            <a:avLst/>
          </a:prstGeom>
          <a:noFill/>
          <a:ln w="9525">
            <a:no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nSpc>
                <a:spcPct val="120000"/>
              </a:lnSpc>
            </a:pPr>
            <a:r>
              <a:rPr kumimoji="1" lang="zh-CN" altLang="en-US" sz="2800" b="1">
                <a:solidFill>
                  <a:srgbClr val="026BA5"/>
                </a:solidFill>
                <a:latin typeface="Times New Roman" panose="02020603050405020304" pitchFamily="18" charset="0"/>
                <a:ea typeface="黑体" panose="02010609060101010101" pitchFamily="49" charset="-122"/>
                <a:cs typeface="Times New Roman" panose="02020603050405020304" pitchFamily="18" charset="0"/>
              </a:rPr>
              <a:t>节约用水的办法</a:t>
            </a:r>
            <a:endParaRPr kumimoji="1" lang="zh-CN" altLang="en-US" sz="2800" b="1" dirty="0">
              <a:solidFill>
                <a:srgbClr val="026BA5"/>
              </a:solidFill>
              <a:latin typeface="Times New Roman" panose="02020603050405020304" pitchFamily="18" charset="0"/>
              <a:ea typeface="黑体" panose="02010609060101010101" pitchFamily="49" charset="-122"/>
              <a:cs typeface="Times New Roman" panose="02020603050405020304" pitchFamily="18" charset="0"/>
            </a:endParaRPr>
          </a:p>
        </p:txBody>
      </p:sp>
      <p:grpSp>
        <p:nvGrpSpPr>
          <p:cNvPr id="32" name="组合 31"/>
          <p:cNvGrpSpPr/>
          <p:nvPr/>
        </p:nvGrpSpPr>
        <p:grpSpPr>
          <a:xfrm>
            <a:off x="3333671" y="1324506"/>
            <a:ext cx="2494800" cy="2409382"/>
            <a:chOff x="3333671" y="1324506"/>
            <a:chExt cx="2494800" cy="2409382"/>
          </a:xfrm>
        </p:grpSpPr>
        <p:pic>
          <p:nvPicPr>
            <p:cNvPr id="29" name="图片 28"/>
            <p:cNvPicPr/>
            <p:nvPr/>
          </p:nvPicPr>
          <p:blipFill>
            <a:blip r:embed="rId5" cstate="print">
              <a:extLst>
                <a:ext uri="{28A0092B-C50C-407E-A947-70E740481C1C}">
                  <a14:useLocalDpi xmlns:a14="http://schemas.microsoft.com/office/drawing/2010/main" val="0"/>
                </a:ext>
              </a:extLst>
            </a:blip>
            <a:stretch>
              <a:fillRect/>
            </a:stretch>
          </p:blipFill>
          <p:spPr>
            <a:xfrm>
              <a:off x="3333671" y="1324506"/>
              <a:ext cx="2494800" cy="1872000"/>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36" name="Rectangle 2"/>
            <p:cNvSpPr txBox="1"/>
            <p:nvPr/>
          </p:nvSpPr>
          <p:spPr bwMode="auto">
            <a:xfrm>
              <a:off x="3634055" y="3252653"/>
              <a:ext cx="1894033" cy="481235"/>
            </a:xfrm>
            <a:prstGeom prst="rect">
              <a:avLst/>
            </a:prstGeom>
            <a:noFill/>
            <a:ln w="9525">
              <a:noFill/>
              <a:miter lim="800000"/>
            </a:ln>
          </p:spPr>
          <p:txBody>
            <a:bodyPr anchor="ctr"/>
            <a:lstStyle/>
            <a:p>
              <a:pPr algn="ctr">
                <a:defRPr/>
              </a:pPr>
              <a:r>
                <a:rPr lang="zh-CN" altLang="en-US" sz="2400" b="1">
                  <a:latin typeface="楷体" panose="02010609060101010101" pitchFamily="49" charset="-122"/>
                  <a:ea typeface="楷体" panose="02010609060101010101" pitchFamily="49" charset="-122"/>
                  <a:cs typeface="+mj-cs"/>
                </a:rPr>
                <a:t>滴灌系统</a:t>
              </a:r>
              <a:endParaRPr lang="zh-CN" altLang="en-US" sz="2400" b="1" dirty="0">
                <a:latin typeface="楷体" panose="02010609060101010101" pitchFamily="49" charset="-122"/>
                <a:ea typeface="楷体" panose="02010609060101010101" pitchFamily="49" charset="-122"/>
                <a:cs typeface="+mj-cs"/>
              </a:endParaRPr>
            </a:p>
          </p:txBody>
        </p:sp>
      </p:grpSp>
      <p:grpSp>
        <p:nvGrpSpPr>
          <p:cNvPr id="33" name="组合 32"/>
          <p:cNvGrpSpPr/>
          <p:nvPr/>
        </p:nvGrpSpPr>
        <p:grpSpPr>
          <a:xfrm>
            <a:off x="8281776" y="1324506"/>
            <a:ext cx="2494800" cy="2409382"/>
            <a:chOff x="8281776" y="1324506"/>
            <a:chExt cx="2494800" cy="2409382"/>
          </a:xfrm>
        </p:grpSpPr>
        <p:pic>
          <p:nvPicPr>
            <p:cNvPr id="27" name="图片 26"/>
            <p:cNvPicPr/>
            <p:nvPr/>
          </p:nvPicPr>
          <p:blipFill>
            <a:blip r:embed="rId6" cstate="print">
              <a:extLst>
                <a:ext uri="{28A0092B-C50C-407E-A947-70E740481C1C}">
                  <a14:useLocalDpi xmlns:a14="http://schemas.microsoft.com/office/drawing/2010/main" val="0"/>
                </a:ext>
              </a:extLst>
            </a:blip>
            <a:stretch>
              <a:fillRect/>
            </a:stretch>
          </p:blipFill>
          <p:spPr>
            <a:xfrm>
              <a:off x="8281776" y="1324506"/>
              <a:ext cx="2494800" cy="1872000"/>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38" name="Rectangle 2"/>
            <p:cNvSpPr txBox="1"/>
            <p:nvPr/>
          </p:nvSpPr>
          <p:spPr bwMode="auto">
            <a:xfrm>
              <a:off x="8582160" y="3252653"/>
              <a:ext cx="1894033" cy="481235"/>
            </a:xfrm>
            <a:prstGeom prst="rect">
              <a:avLst/>
            </a:prstGeom>
            <a:noFill/>
            <a:ln w="9525">
              <a:noFill/>
              <a:miter lim="800000"/>
            </a:ln>
          </p:spPr>
          <p:txBody>
            <a:bodyPr anchor="ctr"/>
            <a:lstStyle/>
            <a:p>
              <a:pPr algn="ctr">
                <a:defRPr/>
              </a:pPr>
              <a:r>
                <a:rPr lang="zh-CN" altLang="en-US" sz="2400" b="1">
                  <a:latin typeface="楷体" panose="02010609060101010101" pitchFamily="49" charset="-122"/>
                  <a:ea typeface="楷体" panose="02010609060101010101" pitchFamily="49" charset="-122"/>
                  <a:cs typeface="+mj-cs"/>
                </a:rPr>
                <a:t>喷灌系统</a:t>
              </a:r>
              <a:endParaRPr lang="zh-CN" altLang="en-US" sz="2400" b="1" dirty="0">
                <a:latin typeface="楷体" panose="02010609060101010101" pitchFamily="49" charset="-122"/>
                <a:ea typeface="楷体" panose="02010609060101010101" pitchFamily="49" charset="-122"/>
                <a:cs typeface="+mj-cs"/>
              </a:endParaRPr>
            </a:p>
          </p:txBody>
        </p:sp>
      </p:grpSp>
      <p:grpSp>
        <p:nvGrpSpPr>
          <p:cNvPr id="41" name="组合 40"/>
          <p:cNvGrpSpPr/>
          <p:nvPr/>
        </p:nvGrpSpPr>
        <p:grpSpPr>
          <a:xfrm>
            <a:off x="3333671" y="4086723"/>
            <a:ext cx="2496000" cy="2465452"/>
            <a:chOff x="3399625" y="4086723"/>
            <a:chExt cx="2496000" cy="2465452"/>
          </a:xfrm>
        </p:grpSpPr>
        <p:pic>
          <p:nvPicPr>
            <p:cNvPr id="24" name="图片 2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399625" y="4086723"/>
              <a:ext cx="2496000" cy="1872000"/>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39" name="Rectangle 2"/>
            <p:cNvSpPr txBox="1"/>
            <p:nvPr/>
          </p:nvSpPr>
          <p:spPr bwMode="auto">
            <a:xfrm>
              <a:off x="3420663" y="6070940"/>
              <a:ext cx="2453924" cy="481235"/>
            </a:xfrm>
            <a:prstGeom prst="rect">
              <a:avLst/>
            </a:prstGeom>
            <a:noFill/>
            <a:ln w="9525">
              <a:noFill/>
              <a:miter lim="800000"/>
            </a:ln>
          </p:spPr>
          <p:txBody>
            <a:bodyPr anchor="ctr"/>
            <a:lstStyle/>
            <a:p>
              <a:pPr algn="ctr">
                <a:defRPr/>
              </a:pPr>
              <a:r>
                <a:rPr lang="zh-CN" altLang="en-US" sz="2400" b="1">
                  <a:latin typeface="楷体" panose="02010609060101010101" pitchFamily="49" charset="-122"/>
                  <a:ea typeface="楷体" panose="02010609060101010101" pitchFamily="49" charset="-122"/>
                  <a:cs typeface="+mj-cs"/>
                </a:rPr>
                <a:t>及时关上水龙头</a:t>
              </a:r>
              <a:endParaRPr lang="zh-CN" altLang="en-US" sz="2400" b="1" dirty="0">
                <a:latin typeface="楷体" panose="02010609060101010101" pitchFamily="49" charset="-122"/>
                <a:ea typeface="楷体" panose="02010609060101010101" pitchFamily="49" charset="-122"/>
                <a:cs typeface="+mj-cs"/>
              </a:endParaRPr>
            </a:p>
          </p:txBody>
        </p:sp>
      </p:grpSp>
      <p:grpSp>
        <p:nvGrpSpPr>
          <p:cNvPr id="44" name="组合 43"/>
          <p:cNvGrpSpPr/>
          <p:nvPr/>
        </p:nvGrpSpPr>
        <p:grpSpPr>
          <a:xfrm>
            <a:off x="8281776" y="4086723"/>
            <a:ext cx="2494800" cy="2465452"/>
            <a:chOff x="8361769" y="4086723"/>
            <a:chExt cx="2494800" cy="2465452"/>
          </a:xfrm>
        </p:grpSpPr>
        <p:pic>
          <p:nvPicPr>
            <p:cNvPr id="30" name="图片 29"/>
            <p:cNvPicPr/>
            <p:nvPr/>
          </p:nvPicPr>
          <p:blipFill>
            <a:blip r:embed="rId8" cstate="print">
              <a:extLst>
                <a:ext uri="{28A0092B-C50C-407E-A947-70E740481C1C}">
                  <a14:useLocalDpi xmlns:a14="http://schemas.microsoft.com/office/drawing/2010/main" val="0"/>
                </a:ext>
              </a:extLst>
            </a:blip>
            <a:stretch>
              <a:fillRect/>
            </a:stretch>
          </p:blipFill>
          <p:spPr>
            <a:xfrm>
              <a:off x="8361769" y="4086723"/>
              <a:ext cx="2494800" cy="1872000"/>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40" name="Rectangle 2"/>
            <p:cNvSpPr txBox="1"/>
            <p:nvPr/>
          </p:nvSpPr>
          <p:spPr bwMode="auto">
            <a:xfrm>
              <a:off x="8437912" y="6070940"/>
              <a:ext cx="2342515" cy="481235"/>
            </a:xfrm>
            <a:prstGeom prst="rect">
              <a:avLst/>
            </a:prstGeom>
            <a:noFill/>
            <a:ln w="9525">
              <a:noFill/>
              <a:miter lim="800000"/>
            </a:ln>
          </p:spPr>
          <p:txBody>
            <a:bodyPr anchor="ctr"/>
            <a:lstStyle/>
            <a:p>
              <a:pPr algn="ctr">
                <a:defRPr/>
              </a:pPr>
              <a:r>
                <a:rPr lang="zh-CN" altLang="en-US" sz="2400" b="1">
                  <a:latin typeface="楷体" panose="02010609060101010101" pitchFamily="49" charset="-122"/>
                  <a:ea typeface="楷体" panose="02010609060101010101" pitchFamily="49" charset="-122"/>
                  <a:cs typeface="+mj-cs"/>
                </a:rPr>
                <a:t>再生水回收系统</a:t>
              </a:r>
              <a:endParaRPr lang="zh-CN" altLang="en-US" sz="2400" b="1" dirty="0">
                <a:latin typeface="楷体" panose="02010609060101010101" pitchFamily="49" charset="-122"/>
                <a:ea typeface="楷体" panose="02010609060101010101" pitchFamily="49" charset="-122"/>
                <a:cs typeface="+mj-cs"/>
              </a:endParaRPr>
            </a:p>
          </p:txBody>
        </p:sp>
      </p:gr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31124" y="5661249"/>
            <a:ext cx="1572699" cy="658339"/>
            <a:chOff x="118542" y="795531"/>
            <a:chExt cx="1572904" cy="658425"/>
          </a:xfrm>
        </p:grpSpPr>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8542" y="795531"/>
              <a:ext cx="1572904" cy="658425"/>
            </a:xfrm>
            <a:prstGeom prst="rect">
              <a:avLst/>
            </a:prstGeom>
          </p:spPr>
        </p:pic>
        <p:sp>
          <p:nvSpPr>
            <p:cNvPr id="4" name="文本框 3"/>
            <p:cNvSpPr txBox="1"/>
            <p:nvPr/>
          </p:nvSpPr>
          <p:spPr>
            <a:xfrm>
              <a:off x="190550" y="879103"/>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布置作业</a:t>
              </a:r>
            </a:p>
          </p:txBody>
        </p:sp>
      </p:grpSp>
      <p:grpSp>
        <p:nvGrpSpPr>
          <p:cNvPr id="5" name="组合 4"/>
          <p:cNvGrpSpPr/>
          <p:nvPr/>
        </p:nvGrpSpPr>
        <p:grpSpPr>
          <a:xfrm>
            <a:off x="96850" y="548681"/>
            <a:ext cx="1572904" cy="658425"/>
            <a:chOff x="3142451" y="548680"/>
            <a:chExt cx="1572904" cy="658425"/>
          </a:xfrm>
        </p:grpSpPr>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7" name="文本框 6"/>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新课引入</a:t>
              </a:r>
            </a:p>
          </p:txBody>
        </p:sp>
      </p:grpSp>
      <p:grpSp>
        <p:nvGrpSpPr>
          <p:cNvPr id="8" name="组合 7"/>
          <p:cNvGrpSpPr/>
          <p:nvPr/>
        </p:nvGrpSpPr>
        <p:grpSpPr>
          <a:xfrm>
            <a:off x="96850" y="2252871"/>
            <a:ext cx="1572904" cy="658425"/>
            <a:chOff x="3142451" y="548680"/>
            <a:chExt cx="1572904" cy="658425"/>
          </a:xfrm>
        </p:grpSpPr>
        <p:pic>
          <p:nvPicPr>
            <p:cNvPr id="9" name="图片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10" name="文本框 9"/>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实验探究</a:t>
              </a:r>
            </a:p>
          </p:txBody>
        </p:sp>
      </p:grpSp>
      <p:grpSp>
        <p:nvGrpSpPr>
          <p:cNvPr id="11" name="组合 10"/>
          <p:cNvGrpSpPr/>
          <p:nvPr/>
        </p:nvGrpSpPr>
        <p:grpSpPr>
          <a:xfrm>
            <a:off x="97950" y="1400776"/>
            <a:ext cx="1572904" cy="658425"/>
            <a:chOff x="3142451" y="548680"/>
            <a:chExt cx="1572904" cy="658425"/>
          </a:xfrm>
        </p:grpSpPr>
        <p:pic>
          <p:nvPicPr>
            <p:cNvPr id="12" name="图片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13" name="文本框 12"/>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知识讲解</a:t>
              </a:r>
            </a:p>
          </p:txBody>
        </p:sp>
      </p:grpSp>
      <p:grpSp>
        <p:nvGrpSpPr>
          <p:cNvPr id="14" name="组合 13"/>
          <p:cNvGrpSpPr/>
          <p:nvPr/>
        </p:nvGrpSpPr>
        <p:grpSpPr>
          <a:xfrm>
            <a:off x="96850" y="3104966"/>
            <a:ext cx="1572904" cy="658425"/>
            <a:chOff x="3142451" y="548680"/>
            <a:chExt cx="1572904" cy="658425"/>
          </a:xfrm>
        </p:grpSpPr>
        <p:pic>
          <p:nvPicPr>
            <p:cNvPr id="15" name="图片 1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16" name="文本框 15"/>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随堂练习</a:t>
              </a:r>
            </a:p>
          </p:txBody>
        </p:sp>
      </p:grpSp>
      <p:grpSp>
        <p:nvGrpSpPr>
          <p:cNvPr id="17" name="组合 16"/>
          <p:cNvGrpSpPr/>
          <p:nvPr/>
        </p:nvGrpSpPr>
        <p:grpSpPr>
          <a:xfrm>
            <a:off x="119336" y="3957061"/>
            <a:ext cx="1572904" cy="658425"/>
            <a:chOff x="3142451" y="548680"/>
            <a:chExt cx="1572904" cy="658425"/>
          </a:xfrm>
        </p:grpSpPr>
        <p:pic>
          <p:nvPicPr>
            <p:cNvPr id="18" name="图片 1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19" name="文本框 18"/>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课堂小结</a:t>
              </a:r>
            </a:p>
          </p:txBody>
        </p:sp>
      </p:grpSp>
      <p:grpSp>
        <p:nvGrpSpPr>
          <p:cNvPr id="20" name="组合 19"/>
          <p:cNvGrpSpPr/>
          <p:nvPr/>
        </p:nvGrpSpPr>
        <p:grpSpPr>
          <a:xfrm>
            <a:off x="131123" y="4809156"/>
            <a:ext cx="1572904" cy="658425"/>
            <a:chOff x="3142451" y="548680"/>
            <a:chExt cx="1572904" cy="658425"/>
          </a:xfrm>
        </p:grpSpPr>
        <p:pic>
          <p:nvPicPr>
            <p:cNvPr id="21" name="图片 2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22" name="文本框 21"/>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拓展延伸</a:t>
              </a:r>
            </a:p>
          </p:txBody>
        </p:sp>
      </p:grpSp>
      <p:grpSp>
        <p:nvGrpSpPr>
          <p:cNvPr id="40" name="组合 39"/>
          <p:cNvGrpSpPr/>
          <p:nvPr/>
        </p:nvGrpSpPr>
        <p:grpSpPr>
          <a:xfrm>
            <a:off x="3237610" y="760352"/>
            <a:ext cx="7048163" cy="5358535"/>
            <a:chOff x="3236815" y="760351"/>
            <a:chExt cx="7048163" cy="5358535"/>
          </a:xfrm>
        </p:grpSpPr>
        <p:pic>
          <p:nvPicPr>
            <p:cNvPr id="41" name="图片 4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236815" y="760351"/>
              <a:ext cx="7048163" cy="5358535"/>
            </a:xfrm>
            <a:prstGeom prst="rect">
              <a:avLst/>
            </a:prstGeom>
          </p:spPr>
        </p:pic>
        <p:sp>
          <p:nvSpPr>
            <p:cNvPr id="42" name="文本框 41"/>
            <p:cNvSpPr txBox="1"/>
            <p:nvPr/>
          </p:nvSpPr>
          <p:spPr>
            <a:xfrm>
              <a:off x="4175491" y="1568808"/>
              <a:ext cx="914400" cy="523220"/>
            </a:xfrm>
            <a:prstGeom prst="rect">
              <a:avLst/>
            </a:prstGeom>
            <a:noFill/>
          </p:spPr>
          <p:txBody>
            <a:bodyPr wrap="square" rtlCol="0">
              <a:spAutoFit/>
            </a:bodyPr>
            <a:lstStyle/>
            <a:p>
              <a:r>
                <a:rPr lang="zh-CN" altLang="en-US" sz="2800" dirty="0">
                  <a:solidFill>
                    <a:prstClr val="black"/>
                  </a:solidFill>
                  <a:latin typeface="微软雅黑" panose="020B0503020204020204" pitchFamily="34" charset="-122"/>
                  <a:ea typeface="微软雅黑" panose="020B0503020204020204" pitchFamily="34" charset="-122"/>
                </a:rPr>
                <a:t>作业</a:t>
              </a:r>
              <a:r>
                <a:rPr lang="zh-CN" altLang="en-US" sz="2800" dirty="0">
                  <a:solidFill>
                    <a:prstClr val="black"/>
                  </a:solidFill>
                  <a:latin typeface="隶书" panose="02010509060101010101" pitchFamily="49" charset="-122"/>
                  <a:ea typeface="隶书" panose="02010509060101010101" pitchFamily="49" charset="-122"/>
                </a:rPr>
                <a:t>：</a:t>
              </a:r>
            </a:p>
          </p:txBody>
        </p:sp>
        <p:cxnSp>
          <p:nvCxnSpPr>
            <p:cNvPr id="43" name="直接连接符 42"/>
            <p:cNvCxnSpPr/>
            <p:nvPr/>
          </p:nvCxnSpPr>
          <p:spPr>
            <a:xfrm>
              <a:off x="4869770" y="2881135"/>
              <a:ext cx="4175491"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a:off x="4869770" y="3691788"/>
              <a:ext cx="4175491"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a:off x="4934506" y="4565728"/>
              <a:ext cx="4175491" cy="0"/>
            </a:xfrm>
            <a:prstGeom prst="line">
              <a:avLst/>
            </a:prstGeom>
          </p:spPr>
          <p:style>
            <a:lnRef idx="1">
              <a:schemeClr val="accent1"/>
            </a:lnRef>
            <a:fillRef idx="0">
              <a:schemeClr val="accent1"/>
            </a:fillRef>
            <a:effectRef idx="0">
              <a:schemeClr val="accent1"/>
            </a:effectRef>
            <a:fontRef idx="minor">
              <a:schemeClr val="tx1"/>
            </a:fontRef>
          </p:style>
        </p:cxnSp>
        <p:sp>
          <p:nvSpPr>
            <p:cNvPr id="46" name="文本框 45"/>
            <p:cNvSpPr txBox="1"/>
            <p:nvPr/>
          </p:nvSpPr>
          <p:spPr>
            <a:xfrm>
              <a:off x="7800724" y="4978884"/>
              <a:ext cx="1488934" cy="400110"/>
            </a:xfrm>
            <a:prstGeom prst="rect">
              <a:avLst/>
            </a:prstGeom>
            <a:noFill/>
          </p:spPr>
          <p:txBody>
            <a:bodyPr wrap="square" rtlCol="0">
              <a:spAutoFit/>
            </a:bodyPr>
            <a:lstStyle/>
            <a:p>
              <a:r>
                <a:rPr lang="zh-CN" altLang="en-US" sz="2000" u="sng" dirty="0">
                  <a:solidFill>
                    <a:prstClr val="black"/>
                  </a:solidFill>
                  <a:latin typeface="微软雅黑" panose="020B0503020204020204" pitchFamily="34" charset="-122"/>
                  <a:ea typeface="微软雅黑" panose="020B0503020204020204" pitchFamily="34" charset="-122"/>
                </a:rPr>
                <a:t>     </a:t>
              </a:r>
              <a:r>
                <a:rPr lang="zh-CN" altLang="en-US" sz="2000" dirty="0">
                  <a:solidFill>
                    <a:prstClr val="black"/>
                  </a:solidFill>
                  <a:latin typeface="微软雅黑" panose="020B0503020204020204" pitchFamily="34" charset="-122"/>
                  <a:ea typeface="微软雅黑" panose="020B0503020204020204" pitchFamily="34" charset="-122"/>
                </a:rPr>
                <a:t>月</a:t>
              </a:r>
              <a:r>
                <a:rPr lang="zh-CN" altLang="en-US" sz="2000" u="sng" dirty="0">
                  <a:solidFill>
                    <a:prstClr val="black"/>
                  </a:solidFill>
                  <a:latin typeface="微软雅黑" panose="020B0503020204020204" pitchFamily="34" charset="-122"/>
                  <a:ea typeface="微软雅黑" panose="020B0503020204020204" pitchFamily="34" charset="-122"/>
                </a:rPr>
                <a:t>     </a:t>
              </a:r>
              <a:r>
                <a:rPr lang="zh-CN" altLang="en-US" sz="2000" dirty="0">
                  <a:solidFill>
                    <a:prstClr val="black"/>
                  </a:solidFill>
                  <a:latin typeface="微软雅黑" panose="020B0503020204020204" pitchFamily="34" charset="-122"/>
                  <a:ea typeface="微软雅黑" panose="020B0503020204020204" pitchFamily="34" charset="-122"/>
                </a:rPr>
                <a:t>日</a:t>
              </a:r>
            </a:p>
          </p:txBody>
        </p:sp>
      </p:gr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tile tx="0" ty="0" sx="32000" sy="32000" flip="none" algn="tl"/>
        </a:blipFill>
        <a:effectLst/>
      </p:bgPr>
    </p:bg>
    <p:spTree>
      <p:nvGrpSpPr>
        <p:cNvPr id="1" name=""/>
        <p:cNvGrpSpPr/>
        <p:nvPr/>
      </p:nvGrpSpPr>
      <p:grpSpPr>
        <a:xfrm>
          <a:off x="0" y="0"/>
          <a:ext cx="0" cy="0"/>
          <a:chOff x="0" y="0"/>
          <a:chExt cx="0" cy="0"/>
        </a:xfrm>
      </p:grpSpPr>
      <p:sp>
        <p:nvSpPr>
          <p:cNvPr id="2" name="文本框 1"/>
          <p:cNvSpPr txBox="1"/>
          <p:nvPr/>
        </p:nvSpPr>
        <p:spPr>
          <a:xfrm>
            <a:off x="4300190" y="2204742"/>
            <a:ext cx="4249025" cy="1446550"/>
          </a:xfrm>
          <a:prstGeom prst="rect">
            <a:avLst/>
          </a:prstGeom>
          <a:noFill/>
        </p:spPr>
        <p:txBody>
          <a:bodyPr wrap="square" rtlCol="0">
            <a:spAutoFit/>
          </a:bodyPr>
          <a:lstStyle/>
          <a:p>
            <a:r>
              <a:rPr lang="zh-CN" altLang="en-US" sz="8800"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再  见</a:t>
            </a:r>
          </a:p>
        </p:txBody>
      </p:sp>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95200" y="44503"/>
            <a:ext cx="805270" cy="284905"/>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3" name="组合 52"/>
          <p:cNvGrpSpPr/>
          <p:nvPr/>
        </p:nvGrpSpPr>
        <p:grpSpPr>
          <a:xfrm>
            <a:off x="103501" y="1407205"/>
            <a:ext cx="1572904" cy="658425"/>
            <a:chOff x="3142451" y="548680"/>
            <a:chExt cx="1572904" cy="658425"/>
          </a:xfrm>
        </p:grpSpPr>
        <p:pic>
          <p:nvPicPr>
            <p:cNvPr id="54" name="图片 5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55" name="文本框 54"/>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知识讲解</a:t>
              </a:r>
            </a:p>
          </p:txBody>
        </p:sp>
      </p:grpSp>
      <p:grpSp>
        <p:nvGrpSpPr>
          <p:cNvPr id="56" name="组合 55"/>
          <p:cNvGrpSpPr/>
          <p:nvPr/>
        </p:nvGrpSpPr>
        <p:grpSpPr>
          <a:xfrm>
            <a:off x="96850" y="556379"/>
            <a:ext cx="1572904" cy="658425"/>
            <a:chOff x="118542" y="795531"/>
            <a:chExt cx="1572904" cy="658425"/>
          </a:xfrm>
        </p:grpSpPr>
        <p:pic>
          <p:nvPicPr>
            <p:cNvPr id="57" name="图片 5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8542" y="795531"/>
              <a:ext cx="1572904" cy="658425"/>
            </a:xfrm>
            <a:prstGeom prst="rect">
              <a:avLst/>
            </a:prstGeom>
          </p:spPr>
        </p:pic>
        <p:sp>
          <p:nvSpPr>
            <p:cNvPr id="58" name="文本框 57"/>
            <p:cNvSpPr txBox="1"/>
            <p:nvPr/>
          </p:nvSpPr>
          <p:spPr>
            <a:xfrm>
              <a:off x="213036" y="862276"/>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新课引入</a:t>
              </a:r>
            </a:p>
          </p:txBody>
        </p:sp>
      </p:grpSp>
      <p:grpSp>
        <p:nvGrpSpPr>
          <p:cNvPr id="59" name="组合 58"/>
          <p:cNvGrpSpPr/>
          <p:nvPr/>
        </p:nvGrpSpPr>
        <p:grpSpPr>
          <a:xfrm>
            <a:off x="136507" y="2258031"/>
            <a:ext cx="1572904" cy="658425"/>
            <a:chOff x="3142451" y="548680"/>
            <a:chExt cx="1572904" cy="658425"/>
          </a:xfrm>
        </p:grpSpPr>
        <p:pic>
          <p:nvPicPr>
            <p:cNvPr id="60" name="图片 5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61" name="文本框 60"/>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实验探究</a:t>
              </a:r>
            </a:p>
          </p:txBody>
        </p:sp>
      </p:grpSp>
      <p:grpSp>
        <p:nvGrpSpPr>
          <p:cNvPr id="62" name="组合 61"/>
          <p:cNvGrpSpPr/>
          <p:nvPr/>
        </p:nvGrpSpPr>
        <p:grpSpPr>
          <a:xfrm>
            <a:off x="108134" y="3959683"/>
            <a:ext cx="1572904" cy="658425"/>
            <a:chOff x="3142451" y="548680"/>
            <a:chExt cx="1572904" cy="658425"/>
          </a:xfrm>
        </p:grpSpPr>
        <p:pic>
          <p:nvPicPr>
            <p:cNvPr id="63" name="图片 6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64" name="文本框 63"/>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课堂小结</a:t>
              </a:r>
            </a:p>
          </p:txBody>
        </p:sp>
      </p:grpSp>
      <p:grpSp>
        <p:nvGrpSpPr>
          <p:cNvPr id="65" name="组合 64"/>
          <p:cNvGrpSpPr/>
          <p:nvPr/>
        </p:nvGrpSpPr>
        <p:grpSpPr>
          <a:xfrm>
            <a:off x="136507" y="3108857"/>
            <a:ext cx="1572904" cy="658425"/>
            <a:chOff x="3142451" y="548680"/>
            <a:chExt cx="1572904" cy="658425"/>
          </a:xfrm>
        </p:grpSpPr>
        <p:pic>
          <p:nvPicPr>
            <p:cNvPr id="66" name="图片 6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67" name="文本框 66"/>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随堂练习</a:t>
              </a:r>
            </a:p>
          </p:txBody>
        </p:sp>
      </p:grpSp>
      <p:grpSp>
        <p:nvGrpSpPr>
          <p:cNvPr id="68" name="组合 67"/>
          <p:cNvGrpSpPr/>
          <p:nvPr/>
        </p:nvGrpSpPr>
        <p:grpSpPr>
          <a:xfrm>
            <a:off x="142552" y="5661249"/>
            <a:ext cx="1572699" cy="658339"/>
            <a:chOff x="3142451" y="548680"/>
            <a:chExt cx="1572904" cy="658425"/>
          </a:xfrm>
        </p:grpSpPr>
        <p:pic>
          <p:nvPicPr>
            <p:cNvPr id="70" name="图片 6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88" name="文本框 87"/>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布置作业</a:t>
              </a:r>
            </a:p>
          </p:txBody>
        </p:sp>
      </p:grpSp>
      <p:grpSp>
        <p:nvGrpSpPr>
          <p:cNvPr id="114" name="组合 113"/>
          <p:cNvGrpSpPr/>
          <p:nvPr/>
        </p:nvGrpSpPr>
        <p:grpSpPr>
          <a:xfrm>
            <a:off x="119337" y="4810509"/>
            <a:ext cx="1572699" cy="658339"/>
            <a:chOff x="3142451" y="548680"/>
            <a:chExt cx="1572904" cy="658425"/>
          </a:xfrm>
        </p:grpSpPr>
        <p:pic>
          <p:nvPicPr>
            <p:cNvPr id="116" name="图片 11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118" name="文本框 117"/>
            <p:cNvSpPr txBox="1"/>
            <p:nvPr/>
          </p:nvSpPr>
          <p:spPr>
            <a:xfrm>
              <a:off x="3214886" y="620688"/>
              <a:ext cx="1461618" cy="46172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拓展延伸</a:t>
              </a:r>
            </a:p>
          </p:txBody>
        </p:sp>
      </p:grpSp>
      <p:sp>
        <p:nvSpPr>
          <p:cNvPr id="25" name="文本框 24"/>
          <p:cNvSpPr txBox="1"/>
          <p:nvPr/>
        </p:nvSpPr>
        <p:spPr>
          <a:xfrm>
            <a:off x="2742684" y="692834"/>
            <a:ext cx="3656965"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dk1"/>
          </a:lnRef>
          <a:fillRef idx="1">
            <a:schemeClr val="lt1"/>
          </a:fillRef>
          <a:effectRef idx="0">
            <a:schemeClr val="dk1"/>
          </a:effectRef>
          <a:fontRef idx="minor">
            <a:schemeClr val="dk1"/>
          </a:fontRef>
        </p:style>
        <p:txBody>
          <a:bodyPr wrap="square" rtlCol="0" anchor="t">
            <a:spAutoFit/>
          </a:bodyPr>
          <a:lstStyle/>
          <a:p>
            <a:r>
              <a:rPr lang="zh-CN" altLang="en-US" sz="2800" b="1">
                <a:solidFill>
                  <a:prstClr val="black"/>
                </a:solidFill>
                <a:latin typeface="黑体" panose="02010609060101010101" pitchFamily="49" charset="-122"/>
                <a:ea typeface="黑体" panose="02010609060101010101" pitchFamily="49" charset="-122"/>
                <a:sym typeface="+mn-ea"/>
              </a:rPr>
              <a:t>复习回顾</a:t>
            </a:r>
            <a:endParaRPr lang="zh-CN" altLang="en-US" sz="2800" b="1" dirty="0">
              <a:solidFill>
                <a:prstClr val="black"/>
              </a:solidFill>
              <a:latin typeface="黑体" panose="02010609060101010101" pitchFamily="49" charset="-122"/>
              <a:ea typeface="黑体" panose="02010609060101010101" pitchFamily="49" charset="-122"/>
              <a:sym typeface="+mn-ea"/>
            </a:endParaRPr>
          </a:p>
        </p:txBody>
      </p:sp>
      <p:sp>
        <p:nvSpPr>
          <p:cNvPr id="75" name="圆角矩形 74"/>
          <p:cNvSpPr/>
          <p:nvPr/>
        </p:nvSpPr>
        <p:spPr>
          <a:xfrm>
            <a:off x="4067440" y="1561574"/>
            <a:ext cx="1862656" cy="1008112"/>
          </a:xfrm>
          <a:prstGeom prst="roundRect">
            <a:avLst/>
          </a:prstGeom>
        </p:spPr>
        <p:style>
          <a:lnRef idx="1">
            <a:schemeClr val="accent3"/>
          </a:lnRef>
          <a:fillRef idx="3">
            <a:schemeClr val="accent3"/>
          </a:fillRef>
          <a:effectRef idx="2">
            <a:schemeClr val="accent3"/>
          </a:effectRef>
          <a:fontRef idx="minor">
            <a:schemeClr val="lt1"/>
          </a:fontRef>
        </p:style>
        <p:txBody>
          <a:bodyPr rtlCol="0" anchor="ctr"/>
          <a:lstStyle/>
          <a:p>
            <a:pPr algn="ctr"/>
            <a:r>
              <a:rPr lang="zh-CN" altLang="en-US" sz="2400" dirty="0">
                <a:latin typeface="黑体" panose="02010609060101010101" pitchFamily="49" charset="-122"/>
                <a:ea typeface="黑体" panose="02010609060101010101" pitchFamily="49" charset="-122"/>
              </a:rPr>
              <a:t>气态</a:t>
            </a:r>
          </a:p>
        </p:txBody>
      </p:sp>
      <p:sp>
        <p:nvSpPr>
          <p:cNvPr id="76" name="圆角矩形 75"/>
          <p:cNvSpPr/>
          <p:nvPr/>
        </p:nvSpPr>
        <p:spPr>
          <a:xfrm>
            <a:off x="4067440" y="3488932"/>
            <a:ext cx="1872208" cy="1008112"/>
          </a:xfrm>
          <a:prstGeom prst="roundRect">
            <a:avLst/>
          </a:prstGeom>
        </p:spPr>
        <p:style>
          <a:lnRef idx="1">
            <a:schemeClr val="accent3"/>
          </a:lnRef>
          <a:fillRef idx="3">
            <a:schemeClr val="accent3"/>
          </a:fillRef>
          <a:effectRef idx="2">
            <a:schemeClr val="accent3"/>
          </a:effectRef>
          <a:fontRef idx="minor">
            <a:schemeClr val="lt1"/>
          </a:fontRef>
        </p:style>
        <p:txBody>
          <a:bodyPr rtlCol="0" anchor="ctr"/>
          <a:lstStyle/>
          <a:p>
            <a:pPr algn="ctr"/>
            <a:r>
              <a:rPr lang="zh-CN" altLang="en-US" sz="2400" dirty="0">
                <a:latin typeface="黑体" panose="02010609060101010101" pitchFamily="49" charset="-122"/>
                <a:ea typeface="黑体" panose="02010609060101010101" pitchFamily="49" charset="-122"/>
              </a:rPr>
              <a:t>液态</a:t>
            </a:r>
          </a:p>
        </p:txBody>
      </p:sp>
      <p:sp>
        <p:nvSpPr>
          <p:cNvPr id="77" name="圆角矩形 76"/>
          <p:cNvSpPr/>
          <p:nvPr/>
        </p:nvSpPr>
        <p:spPr>
          <a:xfrm>
            <a:off x="4067440" y="5408946"/>
            <a:ext cx="1872208" cy="887386"/>
          </a:xfrm>
          <a:prstGeom prst="roundRect">
            <a:avLst/>
          </a:prstGeom>
        </p:spPr>
        <p:style>
          <a:lnRef idx="1">
            <a:schemeClr val="accent3"/>
          </a:lnRef>
          <a:fillRef idx="3">
            <a:schemeClr val="accent3"/>
          </a:fillRef>
          <a:effectRef idx="2">
            <a:schemeClr val="accent3"/>
          </a:effectRef>
          <a:fontRef idx="minor">
            <a:schemeClr val="lt1"/>
          </a:fontRef>
        </p:style>
        <p:txBody>
          <a:bodyPr rtlCol="0" anchor="ctr"/>
          <a:lstStyle/>
          <a:p>
            <a:pPr algn="ctr"/>
            <a:r>
              <a:rPr lang="zh-CN" altLang="en-US" sz="2400" dirty="0">
                <a:latin typeface="黑体" panose="02010609060101010101" pitchFamily="49" charset="-122"/>
                <a:ea typeface="黑体" panose="02010609060101010101" pitchFamily="49" charset="-122"/>
              </a:rPr>
              <a:t>固态</a:t>
            </a:r>
          </a:p>
        </p:txBody>
      </p:sp>
      <p:grpSp>
        <p:nvGrpSpPr>
          <p:cNvPr id="4" name="组合 3"/>
          <p:cNvGrpSpPr/>
          <p:nvPr/>
        </p:nvGrpSpPr>
        <p:grpSpPr>
          <a:xfrm>
            <a:off x="3951695" y="2591635"/>
            <a:ext cx="1000920" cy="897297"/>
            <a:chOff x="3951695" y="2591635"/>
            <a:chExt cx="1000920" cy="897297"/>
          </a:xfrm>
        </p:grpSpPr>
        <p:sp>
          <p:nvSpPr>
            <p:cNvPr id="79" name="下箭头 78"/>
            <p:cNvSpPr/>
            <p:nvPr/>
          </p:nvSpPr>
          <p:spPr>
            <a:xfrm flipH="1">
              <a:off x="4664583" y="2591635"/>
              <a:ext cx="288032" cy="897297"/>
            </a:xfrm>
            <a:prstGeom prst="downArrow">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黑体" panose="02010609060101010101" pitchFamily="49" charset="-122"/>
                <a:ea typeface="黑体" panose="02010609060101010101" pitchFamily="49" charset="-122"/>
              </a:endParaRPr>
            </a:p>
          </p:txBody>
        </p:sp>
        <p:sp>
          <p:nvSpPr>
            <p:cNvPr id="80" name="文本框 79"/>
            <p:cNvSpPr txBox="1"/>
            <p:nvPr/>
          </p:nvSpPr>
          <p:spPr>
            <a:xfrm>
              <a:off x="3951695" y="2856100"/>
              <a:ext cx="978548" cy="461665"/>
            </a:xfrm>
            <a:prstGeom prst="rect">
              <a:avLst/>
            </a:prstGeom>
            <a:noFill/>
          </p:spPr>
          <p:txBody>
            <a:bodyPr wrap="square" rtlCol="0">
              <a:spAutoFit/>
            </a:bodyPr>
            <a:lstStyle/>
            <a:p>
              <a:r>
                <a:rPr lang="zh-CN" altLang="en-US" sz="2400" dirty="0">
                  <a:latin typeface="黑体" panose="02010609060101010101" pitchFamily="49" charset="-122"/>
                  <a:ea typeface="黑体" panose="02010609060101010101" pitchFamily="49" charset="-122"/>
                </a:rPr>
                <a:t>液化</a:t>
              </a:r>
            </a:p>
          </p:txBody>
        </p:sp>
      </p:grpSp>
      <p:grpSp>
        <p:nvGrpSpPr>
          <p:cNvPr id="2" name="组合 1"/>
          <p:cNvGrpSpPr/>
          <p:nvPr/>
        </p:nvGrpSpPr>
        <p:grpSpPr>
          <a:xfrm>
            <a:off x="5063119" y="4497044"/>
            <a:ext cx="1149630" cy="897297"/>
            <a:chOff x="5063119" y="4497044"/>
            <a:chExt cx="1149630" cy="897297"/>
          </a:xfrm>
        </p:grpSpPr>
        <p:sp>
          <p:nvSpPr>
            <p:cNvPr id="82" name="下箭头 81"/>
            <p:cNvSpPr/>
            <p:nvPr/>
          </p:nvSpPr>
          <p:spPr>
            <a:xfrm flipH="1" flipV="1">
              <a:off x="5063119" y="4497044"/>
              <a:ext cx="288032" cy="897297"/>
            </a:xfrm>
            <a:prstGeom prst="down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黑体" panose="02010609060101010101" pitchFamily="49" charset="-122"/>
                <a:ea typeface="黑体" panose="02010609060101010101" pitchFamily="49" charset="-122"/>
              </a:endParaRPr>
            </a:p>
          </p:txBody>
        </p:sp>
        <p:sp>
          <p:nvSpPr>
            <p:cNvPr id="83" name="文本框 82"/>
            <p:cNvSpPr txBox="1"/>
            <p:nvPr/>
          </p:nvSpPr>
          <p:spPr>
            <a:xfrm>
              <a:off x="5234201" y="4698694"/>
              <a:ext cx="978548" cy="461665"/>
            </a:xfrm>
            <a:prstGeom prst="rect">
              <a:avLst/>
            </a:prstGeom>
            <a:noFill/>
            <a:ln>
              <a:noFill/>
            </a:ln>
          </p:spPr>
          <p:txBody>
            <a:bodyPr wrap="square" rtlCol="0">
              <a:spAutoFit/>
            </a:bodyPr>
            <a:lstStyle/>
            <a:p>
              <a:r>
                <a:rPr lang="zh-CN" altLang="en-US" sz="2400" dirty="0">
                  <a:latin typeface="黑体" panose="02010609060101010101" pitchFamily="49" charset="-122"/>
                  <a:ea typeface="黑体" panose="02010609060101010101" pitchFamily="49" charset="-122"/>
                </a:rPr>
                <a:t>熔化</a:t>
              </a:r>
            </a:p>
          </p:txBody>
        </p:sp>
      </p:grpSp>
      <p:grpSp>
        <p:nvGrpSpPr>
          <p:cNvPr id="5" name="组合 4"/>
          <p:cNvGrpSpPr/>
          <p:nvPr/>
        </p:nvGrpSpPr>
        <p:grpSpPr>
          <a:xfrm>
            <a:off x="3931274" y="4526505"/>
            <a:ext cx="998969" cy="897297"/>
            <a:chOff x="3931274" y="4526505"/>
            <a:chExt cx="998969" cy="897297"/>
          </a:xfrm>
        </p:grpSpPr>
        <p:sp>
          <p:nvSpPr>
            <p:cNvPr id="85" name="下箭头 84"/>
            <p:cNvSpPr/>
            <p:nvPr/>
          </p:nvSpPr>
          <p:spPr>
            <a:xfrm flipH="1">
              <a:off x="4642211" y="4526505"/>
              <a:ext cx="288032" cy="897297"/>
            </a:xfrm>
            <a:prstGeom prst="downArrow">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黑体" panose="02010609060101010101" pitchFamily="49" charset="-122"/>
                <a:ea typeface="黑体" panose="02010609060101010101" pitchFamily="49" charset="-122"/>
              </a:endParaRPr>
            </a:p>
          </p:txBody>
        </p:sp>
        <p:sp>
          <p:nvSpPr>
            <p:cNvPr id="86" name="文本框 85"/>
            <p:cNvSpPr txBox="1"/>
            <p:nvPr/>
          </p:nvSpPr>
          <p:spPr>
            <a:xfrm>
              <a:off x="3931274" y="4695174"/>
              <a:ext cx="926552" cy="461665"/>
            </a:xfrm>
            <a:prstGeom prst="rect">
              <a:avLst/>
            </a:prstGeom>
            <a:noFill/>
          </p:spPr>
          <p:txBody>
            <a:bodyPr wrap="square" rtlCol="0">
              <a:spAutoFit/>
            </a:bodyPr>
            <a:lstStyle/>
            <a:p>
              <a:r>
                <a:rPr lang="zh-CN" altLang="en-US" sz="2400" dirty="0">
                  <a:latin typeface="黑体" panose="02010609060101010101" pitchFamily="49" charset="-122"/>
                  <a:ea typeface="黑体" panose="02010609060101010101" pitchFamily="49" charset="-122"/>
                </a:rPr>
                <a:t>凝固</a:t>
              </a:r>
            </a:p>
          </p:txBody>
        </p:sp>
      </p:grpSp>
      <p:grpSp>
        <p:nvGrpSpPr>
          <p:cNvPr id="3" name="组合 2"/>
          <p:cNvGrpSpPr/>
          <p:nvPr/>
        </p:nvGrpSpPr>
        <p:grpSpPr>
          <a:xfrm>
            <a:off x="5105015" y="2589480"/>
            <a:ext cx="1120236" cy="897297"/>
            <a:chOff x="5105015" y="2589480"/>
            <a:chExt cx="1120236" cy="897297"/>
          </a:xfrm>
        </p:grpSpPr>
        <p:sp>
          <p:nvSpPr>
            <p:cNvPr id="89" name="下箭头 88"/>
            <p:cNvSpPr/>
            <p:nvPr/>
          </p:nvSpPr>
          <p:spPr>
            <a:xfrm flipH="1" flipV="1">
              <a:off x="5105015" y="2589480"/>
              <a:ext cx="288032" cy="897297"/>
            </a:xfrm>
            <a:prstGeom prst="down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黑体" panose="02010609060101010101" pitchFamily="49" charset="-122"/>
                <a:ea typeface="黑体" panose="02010609060101010101" pitchFamily="49" charset="-122"/>
              </a:endParaRPr>
            </a:p>
          </p:txBody>
        </p:sp>
        <p:sp>
          <p:nvSpPr>
            <p:cNvPr id="90" name="文本框 89"/>
            <p:cNvSpPr txBox="1"/>
            <p:nvPr/>
          </p:nvSpPr>
          <p:spPr>
            <a:xfrm>
              <a:off x="5246703" y="2809451"/>
              <a:ext cx="978548" cy="461665"/>
            </a:xfrm>
            <a:prstGeom prst="rect">
              <a:avLst/>
            </a:prstGeom>
            <a:noFill/>
            <a:ln>
              <a:noFill/>
            </a:ln>
          </p:spPr>
          <p:txBody>
            <a:bodyPr wrap="square" rtlCol="0">
              <a:spAutoFit/>
            </a:bodyPr>
            <a:lstStyle/>
            <a:p>
              <a:r>
                <a:rPr lang="zh-CN" altLang="en-US" sz="2400" dirty="0">
                  <a:latin typeface="黑体" panose="02010609060101010101" pitchFamily="49" charset="-122"/>
                  <a:ea typeface="黑体" panose="02010609060101010101" pitchFamily="49" charset="-122"/>
                </a:rPr>
                <a:t>汽化</a:t>
              </a:r>
            </a:p>
          </p:txBody>
        </p:sp>
      </p:grpSp>
      <p:grpSp>
        <p:nvGrpSpPr>
          <p:cNvPr id="7" name="组合 6"/>
          <p:cNvGrpSpPr/>
          <p:nvPr/>
        </p:nvGrpSpPr>
        <p:grpSpPr>
          <a:xfrm>
            <a:off x="5979617" y="2198666"/>
            <a:ext cx="1793008" cy="3672407"/>
            <a:chOff x="5979617" y="2198666"/>
            <a:chExt cx="1793008" cy="3672407"/>
          </a:xfrm>
        </p:grpSpPr>
        <p:sp>
          <p:nvSpPr>
            <p:cNvPr id="92" name="文本框 91"/>
            <p:cNvSpPr txBox="1"/>
            <p:nvPr/>
          </p:nvSpPr>
          <p:spPr>
            <a:xfrm>
              <a:off x="6794077" y="3449092"/>
              <a:ext cx="978548" cy="523220"/>
            </a:xfrm>
            <a:prstGeom prst="rect">
              <a:avLst/>
            </a:prstGeom>
            <a:noFill/>
          </p:spPr>
          <p:txBody>
            <a:bodyPr wrap="square" rtlCol="0">
              <a:spAutoFit/>
            </a:bodyPr>
            <a:lstStyle/>
            <a:p>
              <a:r>
                <a:rPr lang="en-US" altLang="zh-CN" sz="2800" b="1">
                  <a:latin typeface="黑体" panose="02010609060101010101" pitchFamily="49" charset="-122"/>
                  <a:ea typeface="黑体" panose="02010609060101010101" pitchFamily="49" charset="-122"/>
                </a:rPr>
                <a:t>?</a:t>
              </a:r>
              <a:endParaRPr lang="zh-CN" altLang="en-US" sz="2800" b="1" dirty="0">
                <a:latin typeface="黑体" panose="02010609060101010101" pitchFamily="49" charset="-122"/>
                <a:ea typeface="黑体" panose="02010609060101010101" pitchFamily="49" charset="-122"/>
              </a:endParaRPr>
            </a:p>
          </p:txBody>
        </p:sp>
        <p:sp>
          <p:nvSpPr>
            <p:cNvPr id="93" name="左弧形箭头 92"/>
            <p:cNvSpPr/>
            <p:nvPr/>
          </p:nvSpPr>
          <p:spPr>
            <a:xfrm flipH="1" flipV="1">
              <a:off x="5979617" y="2198666"/>
              <a:ext cx="792088" cy="3672407"/>
            </a:xfrm>
            <a:prstGeom prst="curved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latin typeface="黑体" panose="02010609060101010101" pitchFamily="49" charset="-122"/>
                <a:ea typeface="黑体" panose="02010609060101010101" pitchFamily="49" charset="-122"/>
              </a:endParaRPr>
            </a:p>
          </p:txBody>
        </p:sp>
      </p:grpSp>
      <p:grpSp>
        <p:nvGrpSpPr>
          <p:cNvPr id="6" name="组合 5"/>
          <p:cNvGrpSpPr/>
          <p:nvPr/>
        </p:nvGrpSpPr>
        <p:grpSpPr>
          <a:xfrm>
            <a:off x="2885598" y="2247171"/>
            <a:ext cx="1181842" cy="3672407"/>
            <a:chOff x="2885598" y="2247171"/>
            <a:chExt cx="1181842" cy="3672407"/>
          </a:xfrm>
        </p:grpSpPr>
        <p:sp>
          <p:nvSpPr>
            <p:cNvPr id="95" name="文本框 94"/>
            <p:cNvSpPr txBox="1"/>
            <p:nvPr/>
          </p:nvSpPr>
          <p:spPr>
            <a:xfrm>
              <a:off x="2885598" y="3536041"/>
              <a:ext cx="978548" cy="523220"/>
            </a:xfrm>
            <a:prstGeom prst="rect">
              <a:avLst/>
            </a:prstGeom>
            <a:noFill/>
            <a:ln>
              <a:noFill/>
            </a:ln>
          </p:spPr>
          <p:txBody>
            <a:bodyPr wrap="square" rtlCol="0">
              <a:spAutoFit/>
            </a:bodyPr>
            <a:lstStyle/>
            <a:p>
              <a:r>
                <a:rPr lang="en-US" altLang="zh-CN" sz="2800" b="1">
                  <a:latin typeface="黑体" panose="02010609060101010101" pitchFamily="49" charset="-122"/>
                  <a:ea typeface="黑体" panose="02010609060101010101" pitchFamily="49" charset="-122"/>
                </a:rPr>
                <a:t>?</a:t>
              </a:r>
              <a:endParaRPr lang="zh-CN" altLang="en-US" sz="2800" b="1" dirty="0">
                <a:latin typeface="黑体" panose="02010609060101010101" pitchFamily="49" charset="-122"/>
                <a:ea typeface="黑体" panose="02010609060101010101" pitchFamily="49" charset="-122"/>
              </a:endParaRPr>
            </a:p>
          </p:txBody>
        </p:sp>
        <p:sp>
          <p:nvSpPr>
            <p:cNvPr id="96" name="左弧形箭头 95"/>
            <p:cNvSpPr/>
            <p:nvPr/>
          </p:nvSpPr>
          <p:spPr>
            <a:xfrm>
              <a:off x="3275352" y="2247171"/>
              <a:ext cx="792088" cy="3672407"/>
            </a:xfrm>
            <a:prstGeom prst="curvedRightArrow">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latin typeface="黑体" panose="02010609060101010101" pitchFamily="49" charset="-122"/>
                <a:ea typeface="黑体" panose="02010609060101010101" pitchFamily="49" charset="-122"/>
              </a:endParaRPr>
            </a:p>
          </p:txBody>
        </p:sp>
      </p:grpSp>
      <p:grpSp>
        <p:nvGrpSpPr>
          <p:cNvPr id="100" name="组合 99"/>
          <p:cNvGrpSpPr/>
          <p:nvPr/>
        </p:nvGrpSpPr>
        <p:grpSpPr>
          <a:xfrm>
            <a:off x="7299267" y="5011423"/>
            <a:ext cx="4486332" cy="1526217"/>
            <a:chOff x="4191745" y="4799413"/>
            <a:chExt cx="4486332" cy="1526217"/>
          </a:xfrm>
        </p:grpSpPr>
        <p:sp>
          <p:nvSpPr>
            <p:cNvPr id="101" name="任意多边形 100"/>
            <p:cNvSpPr/>
            <p:nvPr/>
          </p:nvSpPr>
          <p:spPr>
            <a:xfrm>
              <a:off x="5439788" y="4860665"/>
              <a:ext cx="3238289" cy="1386234"/>
            </a:xfrm>
            <a:custGeom>
              <a:avLst/>
              <a:gdLst>
                <a:gd name="connsiteX0" fmla="*/ 427173 w 7182540"/>
                <a:gd name="connsiteY0" fmla="*/ 481263 h 1854304"/>
                <a:gd name="connsiteX1" fmla="*/ 1331948 w 7182540"/>
                <a:gd name="connsiteY1" fmla="*/ 240631 h 1854304"/>
                <a:gd name="connsiteX2" fmla="*/ 2775737 w 7182540"/>
                <a:gd name="connsiteY2" fmla="*/ 211755 h 1854304"/>
                <a:gd name="connsiteX3" fmla="*/ 4075148 w 7182540"/>
                <a:gd name="connsiteY3" fmla="*/ 0 h 1854304"/>
                <a:gd name="connsiteX4" fmla="*/ 5586314 w 7182540"/>
                <a:gd name="connsiteY4" fmla="*/ 211755 h 1854304"/>
                <a:gd name="connsiteX5" fmla="*/ 6924226 w 7182540"/>
                <a:gd name="connsiteY5" fmla="*/ 904774 h 1854304"/>
                <a:gd name="connsiteX6" fmla="*/ 6519965 w 7182540"/>
                <a:gd name="connsiteY6" fmla="*/ 1722922 h 1854304"/>
                <a:gd name="connsiteX7" fmla="*/ 504175 w 7182540"/>
                <a:gd name="connsiteY7" fmla="*/ 1722922 h 1854304"/>
                <a:gd name="connsiteX8" fmla="*/ 427173 w 7182540"/>
                <a:gd name="connsiteY8" fmla="*/ 481263 h 18543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182540" h="1854304">
                  <a:moveTo>
                    <a:pt x="427173" y="481263"/>
                  </a:moveTo>
                  <a:cubicBezTo>
                    <a:pt x="565135" y="234215"/>
                    <a:pt x="940521" y="285549"/>
                    <a:pt x="1331948" y="240631"/>
                  </a:cubicBezTo>
                  <a:cubicBezTo>
                    <a:pt x="1723375" y="195713"/>
                    <a:pt x="2318537" y="251860"/>
                    <a:pt x="2775737" y="211755"/>
                  </a:cubicBezTo>
                  <a:cubicBezTo>
                    <a:pt x="3232937" y="171650"/>
                    <a:pt x="3606719" y="0"/>
                    <a:pt x="4075148" y="0"/>
                  </a:cubicBezTo>
                  <a:cubicBezTo>
                    <a:pt x="4543577" y="0"/>
                    <a:pt x="5111468" y="60959"/>
                    <a:pt x="5586314" y="211755"/>
                  </a:cubicBezTo>
                  <a:cubicBezTo>
                    <a:pt x="6061160" y="362551"/>
                    <a:pt x="6768618" y="652913"/>
                    <a:pt x="6924226" y="904774"/>
                  </a:cubicBezTo>
                  <a:cubicBezTo>
                    <a:pt x="7079834" y="1156635"/>
                    <a:pt x="7589973" y="1586564"/>
                    <a:pt x="6519965" y="1722922"/>
                  </a:cubicBezTo>
                  <a:cubicBezTo>
                    <a:pt x="5449957" y="1859280"/>
                    <a:pt x="1513224" y="1933074"/>
                    <a:pt x="504175" y="1722922"/>
                  </a:cubicBezTo>
                  <a:cubicBezTo>
                    <a:pt x="-504874" y="1512770"/>
                    <a:pt x="289211" y="728311"/>
                    <a:pt x="427173" y="481263"/>
                  </a:cubicBezTo>
                  <a:close/>
                </a:path>
              </a:pathLst>
            </a:custGeom>
            <a:gradFill flip="none" rotWithShape="1">
              <a:gsLst>
                <a:gs pos="100000">
                  <a:schemeClr val="bg1">
                    <a:lumMod val="75000"/>
                    <a:lumOff val="25000"/>
                  </a:schemeClr>
                </a:gs>
                <a:gs pos="0">
                  <a:schemeClr val="bg1">
                    <a:lumMod val="75000"/>
                  </a:schemeClr>
                </a:gs>
              </a:gsLst>
              <a:lin ang="2700000" scaled="1"/>
              <a:tileRect/>
            </a:gradFill>
            <a:ln w="31750">
              <a:gradFill flip="none" rotWithShape="1">
                <a:gsLst>
                  <a:gs pos="0">
                    <a:schemeClr val="bg1"/>
                  </a:gs>
                  <a:gs pos="100000">
                    <a:schemeClr val="bg1">
                      <a:lumMod val="75000"/>
                    </a:schemeClr>
                  </a:gs>
                </a:gsLst>
                <a:lin ang="2700000" scaled="1"/>
                <a:tileRect/>
              </a:gradFill>
            </a:ln>
            <a:effectLst>
              <a:outerShdw blurRad="50800" dist="38100" dir="2700000" algn="tl"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b="1" dirty="0">
                <a:solidFill>
                  <a:srgbClr val="C00000"/>
                </a:solidFill>
                <a:latin typeface="隶书" panose="02010509060101010101" pitchFamily="49" charset="-122"/>
                <a:ea typeface="隶书" panose="02010509060101010101" pitchFamily="49" charset="-122"/>
              </a:endParaRPr>
            </a:p>
          </p:txBody>
        </p:sp>
        <p:sp>
          <p:nvSpPr>
            <p:cNvPr id="102" name="文本框 101"/>
            <p:cNvSpPr txBox="1"/>
            <p:nvPr/>
          </p:nvSpPr>
          <p:spPr>
            <a:xfrm>
              <a:off x="5654541" y="5260330"/>
              <a:ext cx="2868794" cy="830997"/>
            </a:xfrm>
            <a:prstGeom prst="rect">
              <a:avLst/>
            </a:prstGeom>
            <a:noFill/>
          </p:spPr>
          <p:txBody>
            <a:bodyPr wrap="square">
              <a:spAutoFit/>
            </a:bodyPr>
            <a:lstStyle/>
            <a:p>
              <a:r>
                <a:rPr lang="zh-CN" altLang="en-US" sz="2400">
                  <a:latin typeface="楷体" panose="02010609060101010101" pitchFamily="49" charset="-122"/>
                  <a:ea typeface="楷体" panose="02010609060101010101" pitchFamily="49" charset="-122"/>
                </a:rPr>
                <a:t>物质能在气态和固态之间相互转化吗？</a:t>
              </a:r>
              <a:endParaRPr lang="zh-CN" altLang="en-US" sz="2400" dirty="0">
                <a:latin typeface="楷体" panose="02010609060101010101" pitchFamily="49" charset="-122"/>
                <a:ea typeface="楷体" panose="02010609060101010101" pitchFamily="49" charset="-122"/>
              </a:endParaRPr>
            </a:p>
          </p:txBody>
        </p:sp>
        <p:pic>
          <p:nvPicPr>
            <p:cNvPr id="103" name="图片 10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191745" y="4799413"/>
              <a:ext cx="1462796" cy="1526217"/>
            </a:xfrm>
            <a:prstGeom prst="rect">
              <a:avLst/>
            </a:prstGeom>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7"/>
                                        </p:tgtEl>
                                        <p:attrNameLst>
                                          <p:attrName>style.visibility</p:attrName>
                                        </p:attrNameLst>
                                      </p:cBhvr>
                                      <p:to>
                                        <p:strVal val="visible"/>
                                      </p:to>
                                    </p:set>
                                    <p:animEffect transition="in" filter="fade">
                                      <p:cBhvr>
                                        <p:cTn id="12" dur="500"/>
                                        <p:tgtEl>
                                          <p:spTgt spid="77"/>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76"/>
                                        </p:tgtEl>
                                        <p:attrNameLst>
                                          <p:attrName>style.visibility</p:attrName>
                                        </p:attrNameLst>
                                      </p:cBhvr>
                                      <p:to>
                                        <p:strVal val="visible"/>
                                      </p:to>
                                    </p:set>
                                    <p:animEffect transition="in" filter="fade">
                                      <p:cBhvr>
                                        <p:cTn id="15" dur="500"/>
                                        <p:tgtEl>
                                          <p:spTgt spid="76"/>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75"/>
                                        </p:tgtEl>
                                        <p:attrNameLst>
                                          <p:attrName>style.visibility</p:attrName>
                                        </p:attrNameLst>
                                      </p:cBhvr>
                                      <p:to>
                                        <p:strVal val="visible"/>
                                      </p:to>
                                    </p:set>
                                    <p:animEffect transition="in" filter="fade">
                                      <p:cBhvr>
                                        <p:cTn id="18" dur="500"/>
                                        <p:tgtEl>
                                          <p:spTgt spid="75"/>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nodeType="click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wipe(down)">
                                      <p:cBhvr>
                                        <p:cTn id="23" dur="500"/>
                                        <p:tgtEl>
                                          <p:spTgt spid="2"/>
                                        </p:tgtEl>
                                      </p:cBhvr>
                                    </p:animEffect>
                                  </p:childTnLst>
                                </p:cTn>
                              </p:par>
                            </p:childTnLst>
                          </p:cTn>
                        </p:par>
                        <p:par>
                          <p:cTn id="24" fill="hold">
                            <p:stCondLst>
                              <p:cond delay="500"/>
                            </p:stCondLst>
                            <p:childTnLst>
                              <p:par>
                                <p:cTn id="25" presetID="22" presetClass="entr" presetSubtype="4" fill="hold" nodeType="after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wipe(down)">
                                      <p:cBhvr>
                                        <p:cTn id="27" dur="500"/>
                                        <p:tgtEl>
                                          <p:spTgt spid="3"/>
                                        </p:tgtEl>
                                      </p:cBhvr>
                                    </p:animEffect>
                                  </p:childTnLst>
                                </p:cTn>
                              </p:par>
                            </p:childTnLst>
                          </p:cTn>
                        </p:par>
                        <p:par>
                          <p:cTn id="28" fill="hold">
                            <p:stCondLst>
                              <p:cond delay="1000"/>
                            </p:stCondLst>
                            <p:childTnLst>
                              <p:par>
                                <p:cTn id="29" presetID="22" presetClass="entr" presetSubtype="4" fill="hold" nodeType="after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wipe(down)">
                                      <p:cBhvr>
                                        <p:cTn id="31" dur="500"/>
                                        <p:tgtEl>
                                          <p:spTgt spid="7"/>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1" fill="hold" nodeType="clickEffect">
                                  <p:stCondLst>
                                    <p:cond delay="0"/>
                                  </p:stCondLst>
                                  <p:childTnLst>
                                    <p:set>
                                      <p:cBhvr>
                                        <p:cTn id="35" dur="1" fill="hold">
                                          <p:stCondLst>
                                            <p:cond delay="0"/>
                                          </p:stCondLst>
                                        </p:cTn>
                                        <p:tgtEl>
                                          <p:spTgt spid="4"/>
                                        </p:tgtEl>
                                        <p:attrNameLst>
                                          <p:attrName>style.visibility</p:attrName>
                                        </p:attrNameLst>
                                      </p:cBhvr>
                                      <p:to>
                                        <p:strVal val="visible"/>
                                      </p:to>
                                    </p:set>
                                    <p:animEffect transition="in" filter="wipe(up)">
                                      <p:cBhvr>
                                        <p:cTn id="36" dur="500"/>
                                        <p:tgtEl>
                                          <p:spTgt spid="4"/>
                                        </p:tgtEl>
                                      </p:cBhvr>
                                    </p:animEffect>
                                  </p:childTnLst>
                                </p:cTn>
                              </p:par>
                            </p:childTnLst>
                          </p:cTn>
                        </p:par>
                        <p:par>
                          <p:cTn id="37" fill="hold">
                            <p:stCondLst>
                              <p:cond delay="500"/>
                            </p:stCondLst>
                            <p:childTnLst>
                              <p:par>
                                <p:cTn id="38" presetID="22" presetClass="entr" presetSubtype="1" fill="hold" nodeType="afterEffect">
                                  <p:stCondLst>
                                    <p:cond delay="0"/>
                                  </p:stCondLst>
                                  <p:childTnLst>
                                    <p:set>
                                      <p:cBhvr>
                                        <p:cTn id="39" dur="1" fill="hold">
                                          <p:stCondLst>
                                            <p:cond delay="0"/>
                                          </p:stCondLst>
                                        </p:cTn>
                                        <p:tgtEl>
                                          <p:spTgt spid="5"/>
                                        </p:tgtEl>
                                        <p:attrNameLst>
                                          <p:attrName>style.visibility</p:attrName>
                                        </p:attrNameLst>
                                      </p:cBhvr>
                                      <p:to>
                                        <p:strVal val="visible"/>
                                      </p:to>
                                    </p:set>
                                    <p:animEffect transition="in" filter="wipe(up)">
                                      <p:cBhvr>
                                        <p:cTn id="40" dur="500"/>
                                        <p:tgtEl>
                                          <p:spTgt spid="5"/>
                                        </p:tgtEl>
                                      </p:cBhvr>
                                    </p:animEffect>
                                  </p:childTnLst>
                                </p:cTn>
                              </p:par>
                            </p:childTnLst>
                          </p:cTn>
                        </p:par>
                        <p:par>
                          <p:cTn id="41" fill="hold">
                            <p:stCondLst>
                              <p:cond delay="1000"/>
                            </p:stCondLst>
                            <p:childTnLst>
                              <p:par>
                                <p:cTn id="42" presetID="22" presetClass="entr" presetSubtype="1" fill="hold" nodeType="afterEffect">
                                  <p:stCondLst>
                                    <p:cond delay="0"/>
                                  </p:stCondLst>
                                  <p:childTnLst>
                                    <p:set>
                                      <p:cBhvr>
                                        <p:cTn id="43" dur="1" fill="hold">
                                          <p:stCondLst>
                                            <p:cond delay="0"/>
                                          </p:stCondLst>
                                        </p:cTn>
                                        <p:tgtEl>
                                          <p:spTgt spid="6"/>
                                        </p:tgtEl>
                                        <p:attrNameLst>
                                          <p:attrName>style.visibility</p:attrName>
                                        </p:attrNameLst>
                                      </p:cBhvr>
                                      <p:to>
                                        <p:strVal val="visible"/>
                                      </p:to>
                                    </p:set>
                                    <p:animEffect transition="in" filter="wipe(up)">
                                      <p:cBhvr>
                                        <p:cTn id="44" dur="500"/>
                                        <p:tgtEl>
                                          <p:spTgt spid="6"/>
                                        </p:tgtEl>
                                      </p:cBhvr>
                                    </p:animEffect>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nodeType="clickEffect">
                                  <p:stCondLst>
                                    <p:cond delay="0"/>
                                  </p:stCondLst>
                                  <p:childTnLst>
                                    <p:set>
                                      <p:cBhvr>
                                        <p:cTn id="48" dur="1" fill="hold">
                                          <p:stCondLst>
                                            <p:cond delay="0"/>
                                          </p:stCondLst>
                                        </p:cTn>
                                        <p:tgtEl>
                                          <p:spTgt spid="100"/>
                                        </p:tgtEl>
                                        <p:attrNameLst>
                                          <p:attrName>style.visibility</p:attrName>
                                        </p:attrNameLst>
                                      </p:cBhvr>
                                      <p:to>
                                        <p:strVal val="visible"/>
                                      </p:to>
                                    </p:set>
                                    <p:animEffect transition="in" filter="fade">
                                      <p:cBhvr>
                                        <p:cTn id="49"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75" grpId="0" animBg="1"/>
      <p:bldP spid="76" grpId="0" animBg="1"/>
      <p:bldP spid="77"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3" name="组合 52"/>
          <p:cNvGrpSpPr/>
          <p:nvPr/>
        </p:nvGrpSpPr>
        <p:grpSpPr>
          <a:xfrm>
            <a:off x="103501" y="1407205"/>
            <a:ext cx="1572904" cy="658425"/>
            <a:chOff x="3142451" y="548680"/>
            <a:chExt cx="1572904" cy="658425"/>
          </a:xfrm>
        </p:grpSpPr>
        <p:pic>
          <p:nvPicPr>
            <p:cNvPr id="54" name="图片 5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55" name="文本框 54"/>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知识讲解</a:t>
              </a:r>
            </a:p>
          </p:txBody>
        </p:sp>
      </p:grpSp>
      <p:grpSp>
        <p:nvGrpSpPr>
          <p:cNvPr id="56" name="组合 55"/>
          <p:cNvGrpSpPr/>
          <p:nvPr/>
        </p:nvGrpSpPr>
        <p:grpSpPr>
          <a:xfrm>
            <a:off x="96850" y="556379"/>
            <a:ext cx="1572904" cy="658425"/>
            <a:chOff x="118542" y="795531"/>
            <a:chExt cx="1572904" cy="658425"/>
          </a:xfrm>
        </p:grpSpPr>
        <p:pic>
          <p:nvPicPr>
            <p:cNvPr id="57" name="图片 5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8542" y="795531"/>
              <a:ext cx="1572904" cy="658425"/>
            </a:xfrm>
            <a:prstGeom prst="rect">
              <a:avLst/>
            </a:prstGeom>
          </p:spPr>
        </p:pic>
        <p:sp>
          <p:nvSpPr>
            <p:cNvPr id="58" name="文本框 57"/>
            <p:cNvSpPr txBox="1"/>
            <p:nvPr/>
          </p:nvSpPr>
          <p:spPr>
            <a:xfrm>
              <a:off x="213036" y="862276"/>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新课引入</a:t>
              </a:r>
            </a:p>
          </p:txBody>
        </p:sp>
      </p:grpSp>
      <p:grpSp>
        <p:nvGrpSpPr>
          <p:cNvPr id="59" name="组合 58"/>
          <p:cNvGrpSpPr/>
          <p:nvPr/>
        </p:nvGrpSpPr>
        <p:grpSpPr>
          <a:xfrm>
            <a:off x="136507" y="2258031"/>
            <a:ext cx="1572904" cy="658425"/>
            <a:chOff x="3142451" y="548680"/>
            <a:chExt cx="1572904" cy="658425"/>
          </a:xfrm>
        </p:grpSpPr>
        <p:pic>
          <p:nvPicPr>
            <p:cNvPr id="60" name="图片 5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61" name="文本框 60"/>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实验探究</a:t>
              </a:r>
            </a:p>
          </p:txBody>
        </p:sp>
      </p:grpSp>
      <p:grpSp>
        <p:nvGrpSpPr>
          <p:cNvPr id="62" name="组合 61"/>
          <p:cNvGrpSpPr/>
          <p:nvPr/>
        </p:nvGrpSpPr>
        <p:grpSpPr>
          <a:xfrm>
            <a:off x="108134" y="3959683"/>
            <a:ext cx="1572904" cy="658425"/>
            <a:chOff x="3142451" y="548680"/>
            <a:chExt cx="1572904" cy="658425"/>
          </a:xfrm>
        </p:grpSpPr>
        <p:pic>
          <p:nvPicPr>
            <p:cNvPr id="63" name="图片 6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64" name="文本框 63"/>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课堂小结</a:t>
              </a:r>
            </a:p>
          </p:txBody>
        </p:sp>
      </p:grpSp>
      <p:grpSp>
        <p:nvGrpSpPr>
          <p:cNvPr id="65" name="组合 64"/>
          <p:cNvGrpSpPr/>
          <p:nvPr/>
        </p:nvGrpSpPr>
        <p:grpSpPr>
          <a:xfrm>
            <a:off x="136507" y="3108857"/>
            <a:ext cx="1572904" cy="658425"/>
            <a:chOff x="3142451" y="548680"/>
            <a:chExt cx="1572904" cy="658425"/>
          </a:xfrm>
        </p:grpSpPr>
        <p:pic>
          <p:nvPicPr>
            <p:cNvPr id="66" name="图片 6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67" name="文本框 66"/>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随堂练习</a:t>
              </a:r>
            </a:p>
          </p:txBody>
        </p:sp>
      </p:grpSp>
      <p:grpSp>
        <p:nvGrpSpPr>
          <p:cNvPr id="68" name="组合 67"/>
          <p:cNvGrpSpPr/>
          <p:nvPr/>
        </p:nvGrpSpPr>
        <p:grpSpPr>
          <a:xfrm>
            <a:off x="142552" y="5661249"/>
            <a:ext cx="1572699" cy="658339"/>
            <a:chOff x="3142451" y="548680"/>
            <a:chExt cx="1572904" cy="658425"/>
          </a:xfrm>
        </p:grpSpPr>
        <p:pic>
          <p:nvPicPr>
            <p:cNvPr id="70" name="图片 6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88" name="文本框 87"/>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布置作业</a:t>
              </a:r>
            </a:p>
          </p:txBody>
        </p:sp>
      </p:grpSp>
      <p:grpSp>
        <p:nvGrpSpPr>
          <p:cNvPr id="114" name="组合 113"/>
          <p:cNvGrpSpPr/>
          <p:nvPr/>
        </p:nvGrpSpPr>
        <p:grpSpPr>
          <a:xfrm>
            <a:off x="119337" y="4810509"/>
            <a:ext cx="1572699" cy="658339"/>
            <a:chOff x="3142451" y="548680"/>
            <a:chExt cx="1572904" cy="658425"/>
          </a:xfrm>
        </p:grpSpPr>
        <p:pic>
          <p:nvPicPr>
            <p:cNvPr id="116" name="图片 11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118" name="文本框 117"/>
            <p:cNvSpPr txBox="1"/>
            <p:nvPr/>
          </p:nvSpPr>
          <p:spPr>
            <a:xfrm>
              <a:off x="3214886" y="620688"/>
              <a:ext cx="1461618" cy="46172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拓展延伸</a:t>
              </a:r>
            </a:p>
          </p:txBody>
        </p:sp>
      </p:grpSp>
      <p:sp>
        <p:nvSpPr>
          <p:cNvPr id="25" name="文本框 24"/>
          <p:cNvSpPr txBox="1"/>
          <p:nvPr/>
        </p:nvSpPr>
        <p:spPr>
          <a:xfrm>
            <a:off x="2742684" y="692834"/>
            <a:ext cx="5775993" cy="52322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dk1"/>
          </a:lnRef>
          <a:fillRef idx="1">
            <a:schemeClr val="lt1"/>
          </a:fillRef>
          <a:effectRef idx="0">
            <a:schemeClr val="dk1"/>
          </a:effectRef>
          <a:fontRef idx="minor">
            <a:schemeClr val="dk1"/>
          </a:fontRef>
        </p:style>
        <p:txBody>
          <a:bodyPr wrap="square" rtlCol="0" anchor="t">
            <a:spAutoFit/>
          </a:bodyPr>
          <a:lstStyle/>
          <a:p>
            <a:r>
              <a:rPr lang="zh-CN" altLang="en-US" sz="2800" b="1">
                <a:solidFill>
                  <a:prstClr val="black"/>
                </a:solidFill>
                <a:latin typeface="黑体" panose="02010609060101010101" pitchFamily="49" charset="-122"/>
                <a:ea typeface="黑体" panose="02010609060101010101" pitchFamily="49" charset="-122"/>
                <a:sym typeface="+mn-ea"/>
              </a:rPr>
              <a:t>生活中的现象：雪人慢慢变小了</a:t>
            </a:r>
            <a:endParaRPr lang="zh-CN" altLang="en-US" sz="2800" b="1" dirty="0">
              <a:solidFill>
                <a:prstClr val="black"/>
              </a:solidFill>
              <a:latin typeface="黑体" panose="02010609060101010101" pitchFamily="49" charset="-122"/>
              <a:ea typeface="黑体" panose="02010609060101010101" pitchFamily="49" charset="-122"/>
              <a:sym typeface="+mn-ea"/>
            </a:endParaRPr>
          </a:p>
        </p:txBody>
      </p:sp>
      <p:sp>
        <p:nvSpPr>
          <p:cNvPr id="30" name="文本框 29"/>
          <p:cNvSpPr txBox="1"/>
          <p:nvPr/>
        </p:nvSpPr>
        <p:spPr>
          <a:xfrm>
            <a:off x="6357960" y="2535620"/>
            <a:ext cx="1485525" cy="461665"/>
          </a:xfrm>
          <a:prstGeom prst="rect">
            <a:avLst/>
          </a:prstGeom>
          <a:noFill/>
        </p:spPr>
        <p:txBody>
          <a:bodyPr wrap="square">
            <a:spAutoFit/>
          </a:bodyPr>
          <a:lstStyle/>
          <a:p>
            <a:pPr algn="ctr"/>
            <a:r>
              <a:rPr lang="zh-CN" altLang="en-US" sz="2400" b="1">
                <a:solidFill>
                  <a:prstClr val="black"/>
                </a:solidFill>
                <a:latin typeface="楷体" panose="02010609060101010101" pitchFamily="49" charset="-122"/>
                <a:ea typeface="楷体" panose="02010609060101010101" pitchFamily="49" charset="-122"/>
              </a:rPr>
              <a:t>雪人变小</a:t>
            </a:r>
          </a:p>
        </p:txBody>
      </p:sp>
      <p:sp>
        <p:nvSpPr>
          <p:cNvPr id="32" name="右箭头 31"/>
          <p:cNvSpPr/>
          <p:nvPr/>
        </p:nvSpPr>
        <p:spPr>
          <a:xfrm rot="5400000">
            <a:off x="6823837" y="3274171"/>
            <a:ext cx="949773" cy="396001"/>
          </a:xfrm>
          <a:prstGeom prst="rightArrow">
            <a:avLst/>
          </a:prstGeom>
        </p:spPr>
        <p:style>
          <a:lnRef idx="2">
            <a:schemeClr val="accent5"/>
          </a:lnRef>
          <a:fillRef idx="1">
            <a:schemeClr val="lt1"/>
          </a:fillRef>
          <a:effectRef idx="0">
            <a:schemeClr val="accent5"/>
          </a:effectRef>
          <a:fontRef idx="minor">
            <a:schemeClr val="dk1"/>
          </a:fontRef>
        </p:style>
        <p:txBody>
          <a:bodyPr rtlCol="0" anchor="ctr"/>
          <a:lstStyle/>
          <a:p>
            <a:pPr algn="ctr"/>
            <a:endParaRPr lang="zh-CN" altLang="en-US" sz="2800">
              <a:latin typeface="楷体" panose="02010609060101010101" pitchFamily="49" charset="-122"/>
              <a:ea typeface="楷体" panose="02010609060101010101" pitchFamily="49" charset="-122"/>
            </a:endParaRPr>
          </a:p>
        </p:txBody>
      </p:sp>
      <p:sp>
        <p:nvSpPr>
          <p:cNvPr id="4" name="文本框 3"/>
          <p:cNvSpPr txBox="1"/>
          <p:nvPr/>
        </p:nvSpPr>
        <p:spPr>
          <a:xfrm>
            <a:off x="6225966" y="4154899"/>
            <a:ext cx="1749514" cy="461665"/>
          </a:xfrm>
          <a:prstGeom prst="rect">
            <a:avLst/>
          </a:prstGeom>
          <a:noFill/>
        </p:spPr>
        <p:txBody>
          <a:bodyPr wrap="square" rtlCol="0">
            <a:spAutoFit/>
          </a:bodyPr>
          <a:lstStyle/>
          <a:p>
            <a:r>
              <a:rPr lang="zh-CN" altLang="en-US" sz="2400" b="1">
                <a:solidFill>
                  <a:prstClr val="black"/>
                </a:solidFill>
                <a:latin typeface="楷体" panose="02010609060101010101" pitchFamily="49" charset="-122"/>
                <a:ea typeface="楷体" panose="02010609060101010101" pitchFamily="49" charset="-122"/>
              </a:rPr>
              <a:t>变成水蒸气</a:t>
            </a:r>
          </a:p>
        </p:txBody>
      </p:sp>
      <p:pic>
        <p:nvPicPr>
          <p:cNvPr id="5" name="图片 4"/>
          <p:cNvPicPr>
            <a:picLocks noChangeAspect="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6429692" y="2493567"/>
            <a:ext cx="742950" cy="638175"/>
          </a:xfrm>
          <a:prstGeom prst="rect">
            <a:avLst/>
          </a:prstGeom>
        </p:spPr>
      </p:pic>
      <p:pic>
        <p:nvPicPr>
          <p:cNvPr id="35" name="图片 34"/>
          <p:cNvPicPr>
            <a:picLocks noChangeAspect="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6881637" y="4089933"/>
            <a:ext cx="1172811" cy="638175"/>
          </a:xfrm>
          <a:prstGeom prst="rect">
            <a:avLst/>
          </a:prstGeom>
        </p:spPr>
      </p:pic>
      <p:sp>
        <p:nvSpPr>
          <p:cNvPr id="37" name="文本框 36"/>
          <p:cNvSpPr txBox="1"/>
          <p:nvPr/>
        </p:nvSpPr>
        <p:spPr>
          <a:xfrm>
            <a:off x="3075130" y="5640671"/>
            <a:ext cx="1268242" cy="523220"/>
          </a:xfrm>
          <a:prstGeom prst="rect">
            <a:avLst/>
          </a:prstGeom>
        </p:spPr>
        <p:style>
          <a:lnRef idx="2">
            <a:schemeClr val="accent1"/>
          </a:lnRef>
          <a:fillRef idx="1">
            <a:schemeClr val="lt1"/>
          </a:fillRef>
          <a:effectRef idx="0">
            <a:schemeClr val="accent1"/>
          </a:effectRef>
          <a:fontRef idx="minor">
            <a:schemeClr val="dk1"/>
          </a:fontRef>
        </p:style>
        <p:txBody>
          <a:bodyPr wrap="square" rtlCol="0" anchor="ctr">
            <a:spAutoFit/>
          </a:bodyPr>
          <a:lstStyle/>
          <a:p>
            <a:pPr algn="ctr"/>
            <a:r>
              <a:rPr lang="zh-CN" altLang="en-US" sz="2800" b="1">
                <a:solidFill>
                  <a:prstClr val="black"/>
                </a:solidFill>
                <a:latin typeface="华文楷体" panose="02010600040101010101" pitchFamily="2" charset="-122"/>
                <a:ea typeface="华文楷体" panose="02010600040101010101" pitchFamily="2" charset="-122"/>
              </a:rPr>
              <a:t>固体</a:t>
            </a:r>
            <a:endParaRPr lang="zh-CN" altLang="en-US" sz="2800" dirty="0">
              <a:solidFill>
                <a:prstClr val="black"/>
              </a:solidFill>
              <a:latin typeface="华文楷体" panose="02010600040101010101" pitchFamily="2" charset="-122"/>
              <a:ea typeface="华文楷体" panose="02010600040101010101" pitchFamily="2" charset="-122"/>
            </a:endParaRPr>
          </a:p>
        </p:txBody>
      </p:sp>
      <p:sp>
        <p:nvSpPr>
          <p:cNvPr id="38" name="文本框 37"/>
          <p:cNvSpPr txBox="1"/>
          <p:nvPr/>
        </p:nvSpPr>
        <p:spPr>
          <a:xfrm>
            <a:off x="6247516" y="5639150"/>
            <a:ext cx="1268242" cy="523220"/>
          </a:xfrm>
          <a:prstGeom prst="rect">
            <a:avLst/>
          </a:prstGeom>
        </p:spPr>
        <p:style>
          <a:lnRef idx="2">
            <a:schemeClr val="accent1"/>
          </a:lnRef>
          <a:fillRef idx="1">
            <a:schemeClr val="lt1"/>
          </a:fillRef>
          <a:effectRef idx="0">
            <a:schemeClr val="accent1"/>
          </a:effectRef>
          <a:fontRef idx="minor">
            <a:schemeClr val="dk1"/>
          </a:fontRef>
        </p:style>
        <p:txBody>
          <a:bodyPr wrap="square" rtlCol="0" anchor="ctr">
            <a:spAutoFit/>
          </a:bodyPr>
          <a:lstStyle/>
          <a:p>
            <a:pPr algn="ctr"/>
            <a:r>
              <a:rPr lang="zh-CN" altLang="en-US" sz="2800" b="1">
                <a:solidFill>
                  <a:prstClr val="black"/>
                </a:solidFill>
                <a:latin typeface="华文楷体" panose="02010600040101010101" pitchFamily="2" charset="-122"/>
                <a:ea typeface="华文楷体" panose="02010600040101010101" pitchFamily="2" charset="-122"/>
              </a:rPr>
              <a:t>气体</a:t>
            </a:r>
            <a:endParaRPr lang="zh-CN" altLang="en-US" sz="2800" dirty="0">
              <a:solidFill>
                <a:prstClr val="black"/>
              </a:solidFill>
              <a:latin typeface="华文楷体" panose="02010600040101010101" pitchFamily="2" charset="-122"/>
              <a:ea typeface="华文楷体" panose="02010600040101010101" pitchFamily="2" charset="-122"/>
            </a:endParaRPr>
          </a:p>
        </p:txBody>
      </p:sp>
      <p:pic>
        <p:nvPicPr>
          <p:cNvPr id="6" name="图片 5"/>
          <p:cNvPicPr>
            <a:picLocks noChangeAspect="1"/>
          </p:cNvPicPr>
          <p:nvPr/>
        </p:nvPicPr>
        <p:blipFill rotWithShape="1">
          <a:blip r:embed="rId6" cstate="print">
            <a:extLst>
              <a:ext uri="{28A0092B-C50C-407E-A947-70E740481C1C}">
                <a14:useLocalDpi xmlns:a14="http://schemas.microsoft.com/office/drawing/2010/main" val="0"/>
              </a:ext>
            </a:extLst>
          </a:blip>
          <a:srcRect t="30669"/>
          <a:stretch>
            <a:fillRect/>
          </a:stretch>
        </p:blipFill>
        <p:spPr>
          <a:xfrm>
            <a:off x="2949645" y="2270796"/>
            <a:ext cx="2787455" cy="257674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41" name="文本框 40"/>
          <p:cNvSpPr txBox="1"/>
          <p:nvPr/>
        </p:nvSpPr>
        <p:spPr>
          <a:xfrm>
            <a:off x="7975480" y="1395266"/>
            <a:ext cx="2969185" cy="1687890"/>
          </a:xfrm>
          <a:prstGeom prst="wedgeEllipseCallout">
            <a:avLst>
              <a:gd name="adj1" fmla="val -65354"/>
              <a:gd name="adj2" fmla="val 78335"/>
            </a:avLst>
          </a:prstGeom>
        </p:spPr>
        <p:style>
          <a:lnRef idx="2">
            <a:schemeClr val="accent6"/>
          </a:lnRef>
          <a:fillRef idx="1">
            <a:schemeClr val="lt1"/>
          </a:fillRef>
          <a:effectRef idx="0">
            <a:schemeClr val="accent6"/>
          </a:effectRef>
          <a:fontRef idx="minor">
            <a:schemeClr val="dk1"/>
          </a:fontRef>
        </p:style>
        <p:txBody>
          <a:bodyPr wrap="square" rtlCol="0">
            <a:spAutoFit/>
          </a:bodyPr>
          <a:lstStyle/>
          <a:p>
            <a:r>
              <a:rPr lang="zh-CN" altLang="en-US" sz="2400">
                <a:solidFill>
                  <a:prstClr val="black"/>
                </a:solidFill>
                <a:latin typeface="楷体" panose="02010609060101010101" pitchFamily="49" charset="-122"/>
                <a:ea typeface="楷体" panose="02010609060101010101" pitchFamily="49" charset="-122"/>
              </a:rPr>
              <a:t>温度较低，未达到冰的熔点，无熔化过程</a:t>
            </a:r>
          </a:p>
        </p:txBody>
      </p:sp>
      <p:sp>
        <p:nvSpPr>
          <p:cNvPr id="8" name="文本框 7"/>
          <p:cNvSpPr txBox="1"/>
          <p:nvPr/>
        </p:nvSpPr>
        <p:spPr>
          <a:xfrm>
            <a:off x="4590531" y="5222470"/>
            <a:ext cx="1472644" cy="510778"/>
          </a:xfrm>
          <a:prstGeom prst="flowChartAlternateProcess">
            <a:avLst/>
          </a:prstGeom>
        </p:spPr>
        <p:style>
          <a:lnRef idx="2">
            <a:schemeClr val="accent6"/>
          </a:lnRef>
          <a:fillRef idx="1">
            <a:schemeClr val="lt1"/>
          </a:fillRef>
          <a:effectRef idx="0">
            <a:schemeClr val="accent6"/>
          </a:effectRef>
          <a:fontRef idx="minor">
            <a:schemeClr val="dk1"/>
          </a:fontRef>
        </p:style>
        <p:txBody>
          <a:bodyPr wrap="square" rtlCol="0">
            <a:spAutoFit/>
          </a:bodyPr>
          <a:lstStyle/>
          <a:p>
            <a:r>
              <a:rPr lang="zh-CN" altLang="en-US" sz="2400">
                <a:latin typeface="黑体" panose="02010609060101010101" pitchFamily="49" charset="-122"/>
                <a:ea typeface="黑体" panose="02010609060101010101" pitchFamily="49" charset="-122"/>
              </a:rPr>
              <a:t>直接变成</a:t>
            </a:r>
          </a:p>
        </p:txBody>
      </p:sp>
      <p:cxnSp>
        <p:nvCxnSpPr>
          <p:cNvPr id="45" name="直接箭头连接符 44"/>
          <p:cNvCxnSpPr/>
          <p:nvPr/>
        </p:nvCxnSpPr>
        <p:spPr>
          <a:xfrm flipV="1">
            <a:off x="4507908" y="5900760"/>
            <a:ext cx="1555267" cy="7029"/>
          </a:xfrm>
          <a:prstGeom prst="straightConnector1">
            <a:avLst/>
          </a:prstGeom>
          <a:ln w="28575">
            <a:tailEnd type="triangle"/>
          </a:ln>
        </p:spPr>
        <p:style>
          <a:lnRef idx="1">
            <a:schemeClr val="accent6"/>
          </a:lnRef>
          <a:fillRef idx="0">
            <a:schemeClr val="accent6"/>
          </a:fillRef>
          <a:effectRef idx="0">
            <a:schemeClr val="accent6"/>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30"/>
                                        </p:tgtEl>
                                        <p:attrNameLst>
                                          <p:attrName>style.visibility</p:attrName>
                                        </p:attrNameLst>
                                      </p:cBhvr>
                                      <p:to>
                                        <p:strVal val="visible"/>
                                      </p:to>
                                    </p:set>
                                    <p:animEffect transition="in" filter="wipe(left)">
                                      <p:cBhvr>
                                        <p:cTn id="17" dur="500"/>
                                        <p:tgtEl>
                                          <p:spTgt spid="30"/>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32"/>
                                        </p:tgtEl>
                                        <p:attrNameLst>
                                          <p:attrName>style.visibility</p:attrName>
                                        </p:attrNameLst>
                                      </p:cBhvr>
                                      <p:to>
                                        <p:strVal val="visible"/>
                                      </p:to>
                                    </p:set>
                                    <p:animEffect transition="in" filter="wipe(up)">
                                      <p:cBhvr>
                                        <p:cTn id="22" dur="500"/>
                                        <p:tgtEl>
                                          <p:spTgt spid="32"/>
                                        </p:tgtEl>
                                      </p:cBhvr>
                                    </p:animEffect>
                                  </p:childTnLst>
                                </p:cTn>
                              </p:par>
                            </p:childTnLst>
                          </p:cTn>
                        </p:par>
                        <p:par>
                          <p:cTn id="23" fill="hold">
                            <p:stCondLst>
                              <p:cond delay="500"/>
                            </p:stCondLst>
                            <p:childTnLst>
                              <p:par>
                                <p:cTn id="24" presetID="22" presetClass="entr" presetSubtype="8" fill="hold" grpId="0" nodeType="after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wipe(left)">
                                      <p:cBhvr>
                                        <p:cTn id="26" dur="500"/>
                                        <p:tgtEl>
                                          <p:spTgt spid="4"/>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1" fill="hold" nodeType="click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wipe(up)">
                                      <p:cBhvr>
                                        <p:cTn id="31" dur="500"/>
                                        <p:tgtEl>
                                          <p:spTgt spid="5"/>
                                        </p:tgtEl>
                                      </p:cBhvr>
                                    </p:animEffect>
                                  </p:childTnLst>
                                </p:cTn>
                              </p:par>
                            </p:childTnLst>
                          </p:cTn>
                        </p:par>
                        <p:par>
                          <p:cTn id="32" fill="hold">
                            <p:stCondLst>
                              <p:cond delay="500"/>
                            </p:stCondLst>
                            <p:childTnLst>
                              <p:par>
                                <p:cTn id="33" presetID="22" presetClass="entr" presetSubtype="8" fill="hold" grpId="0" nodeType="afterEffect">
                                  <p:stCondLst>
                                    <p:cond delay="0"/>
                                  </p:stCondLst>
                                  <p:childTnLst>
                                    <p:set>
                                      <p:cBhvr>
                                        <p:cTn id="34" dur="1" fill="hold">
                                          <p:stCondLst>
                                            <p:cond delay="0"/>
                                          </p:stCondLst>
                                        </p:cTn>
                                        <p:tgtEl>
                                          <p:spTgt spid="37"/>
                                        </p:tgtEl>
                                        <p:attrNameLst>
                                          <p:attrName>style.visibility</p:attrName>
                                        </p:attrNameLst>
                                      </p:cBhvr>
                                      <p:to>
                                        <p:strVal val="visible"/>
                                      </p:to>
                                    </p:set>
                                    <p:animEffect transition="in" filter="wipe(left)">
                                      <p:cBhvr>
                                        <p:cTn id="35" dur="500"/>
                                        <p:tgtEl>
                                          <p:spTgt spid="37"/>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1" fill="hold" nodeType="clickEffect">
                                  <p:stCondLst>
                                    <p:cond delay="0"/>
                                  </p:stCondLst>
                                  <p:childTnLst>
                                    <p:set>
                                      <p:cBhvr>
                                        <p:cTn id="39" dur="1" fill="hold">
                                          <p:stCondLst>
                                            <p:cond delay="0"/>
                                          </p:stCondLst>
                                        </p:cTn>
                                        <p:tgtEl>
                                          <p:spTgt spid="35"/>
                                        </p:tgtEl>
                                        <p:attrNameLst>
                                          <p:attrName>style.visibility</p:attrName>
                                        </p:attrNameLst>
                                      </p:cBhvr>
                                      <p:to>
                                        <p:strVal val="visible"/>
                                      </p:to>
                                    </p:set>
                                    <p:animEffect transition="in" filter="wipe(up)">
                                      <p:cBhvr>
                                        <p:cTn id="40" dur="500"/>
                                        <p:tgtEl>
                                          <p:spTgt spid="35"/>
                                        </p:tgtEl>
                                      </p:cBhvr>
                                    </p:animEffect>
                                  </p:childTnLst>
                                </p:cTn>
                              </p:par>
                            </p:childTnLst>
                          </p:cTn>
                        </p:par>
                        <p:par>
                          <p:cTn id="41" fill="hold">
                            <p:stCondLst>
                              <p:cond delay="500"/>
                            </p:stCondLst>
                            <p:childTnLst>
                              <p:par>
                                <p:cTn id="42" presetID="22" presetClass="entr" presetSubtype="8" fill="hold" grpId="0" nodeType="afterEffect">
                                  <p:stCondLst>
                                    <p:cond delay="0"/>
                                  </p:stCondLst>
                                  <p:childTnLst>
                                    <p:set>
                                      <p:cBhvr>
                                        <p:cTn id="43" dur="1" fill="hold">
                                          <p:stCondLst>
                                            <p:cond delay="0"/>
                                          </p:stCondLst>
                                        </p:cTn>
                                        <p:tgtEl>
                                          <p:spTgt spid="38"/>
                                        </p:tgtEl>
                                        <p:attrNameLst>
                                          <p:attrName>style.visibility</p:attrName>
                                        </p:attrNameLst>
                                      </p:cBhvr>
                                      <p:to>
                                        <p:strVal val="visible"/>
                                      </p:to>
                                    </p:set>
                                    <p:animEffect transition="in" filter="wipe(left)">
                                      <p:cBhvr>
                                        <p:cTn id="44" dur="500"/>
                                        <p:tgtEl>
                                          <p:spTgt spid="38"/>
                                        </p:tgtEl>
                                      </p:cBhvr>
                                    </p:animEffect>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grpId="0" nodeType="clickEffect">
                                  <p:stCondLst>
                                    <p:cond delay="0"/>
                                  </p:stCondLst>
                                  <p:childTnLst>
                                    <p:set>
                                      <p:cBhvr>
                                        <p:cTn id="48" dur="1" fill="hold">
                                          <p:stCondLst>
                                            <p:cond delay="0"/>
                                          </p:stCondLst>
                                        </p:cTn>
                                        <p:tgtEl>
                                          <p:spTgt spid="41"/>
                                        </p:tgtEl>
                                        <p:attrNameLst>
                                          <p:attrName>style.visibility</p:attrName>
                                        </p:attrNameLst>
                                      </p:cBhvr>
                                      <p:to>
                                        <p:strVal val="visible"/>
                                      </p:to>
                                    </p:set>
                                    <p:animEffect transition="in" filter="fade">
                                      <p:cBhvr>
                                        <p:cTn id="49" dur="500"/>
                                        <p:tgtEl>
                                          <p:spTgt spid="41"/>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8" fill="hold" nodeType="clickEffect">
                                  <p:stCondLst>
                                    <p:cond delay="0"/>
                                  </p:stCondLst>
                                  <p:childTnLst>
                                    <p:set>
                                      <p:cBhvr>
                                        <p:cTn id="53" dur="1" fill="hold">
                                          <p:stCondLst>
                                            <p:cond delay="0"/>
                                          </p:stCondLst>
                                        </p:cTn>
                                        <p:tgtEl>
                                          <p:spTgt spid="45"/>
                                        </p:tgtEl>
                                        <p:attrNameLst>
                                          <p:attrName>style.visibility</p:attrName>
                                        </p:attrNameLst>
                                      </p:cBhvr>
                                      <p:to>
                                        <p:strVal val="visible"/>
                                      </p:to>
                                    </p:set>
                                    <p:animEffect transition="in" filter="wipe(left)">
                                      <p:cBhvr>
                                        <p:cTn id="54" dur="500"/>
                                        <p:tgtEl>
                                          <p:spTgt spid="45"/>
                                        </p:tgtEl>
                                      </p:cBhvr>
                                    </p:animEffect>
                                  </p:childTnLst>
                                </p:cTn>
                              </p:par>
                            </p:childTnLst>
                          </p:cTn>
                        </p:par>
                        <p:par>
                          <p:cTn id="55" fill="hold">
                            <p:stCondLst>
                              <p:cond delay="500"/>
                            </p:stCondLst>
                            <p:childTnLst>
                              <p:par>
                                <p:cTn id="56" presetID="22" presetClass="entr" presetSubtype="8" fill="hold" grpId="0" nodeType="afterEffect">
                                  <p:stCondLst>
                                    <p:cond delay="0"/>
                                  </p:stCondLst>
                                  <p:childTnLst>
                                    <p:set>
                                      <p:cBhvr>
                                        <p:cTn id="57" dur="1" fill="hold">
                                          <p:stCondLst>
                                            <p:cond delay="0"/>
                                          </p:stCondLst>
                                        </p:cTn>
                                        <p:tgtEl>
                                          <p:spTgt spid="8"/>
                                        </p:tgtEl>
                                        <p:attrNameLst>
                                          <p:attrName>style.visibility</p:attrName>
                                        </p:attrNameLst>
                                      </p:cBhvr>
                                      <p:to>
                                        <p:strVal val="visible"/>
                                      </p:to>
                                    </p:set>
                                    <p:animEffect transition="in" filter="wipe(left)">
                                      <p:cBhvr>
                                        <p:cTn id="5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30" grpId="0"/>
      <p:bldP spid="32" grpId="0" animBg="1"/>
      <p:bldP spid="4" grpId="0"/>
      <p:bldP spid="37" grpId="0" animBg="1"/>
      <p:bldP spid="38" grpId="0" animBg="1"/>
      <p:bldP spid="41" grpId="0" animBg="1"/>
      <p:bldP spid="8"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6850" y="548681"/>
            <a:ext cx="1572904" cy="658425"/>
            <a:chOff x="3142451" y="548680"/>
            <a:chExt cx="1572904" cy="658425"/>
          </a:xfrm>
        </p:grpSpPr>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4" name="文本框 3"/>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新课引入</a:t>
              </a:r>
            </a:p>
          </p:txBody>
        </p:sp>
      </p:grpSp>
      <p:grpSp>
        <p:nvGrpSpPr>
          <p:cNvPr id="5" name="组合 4"/>
          <p:cNvGrpSpPr/>
          <p:nvPr/>
        </p:nvGrpSpPr>
        <p:grpSpPr>
          <a:xfrm>
            <a:off x="96850" y="1400790"/>
            <a:ext cx="1572904" cy="658425"/>
            <a:chOff x="118542" y="795531"/>
            <a:chExt cx="1572904" cy="658425"/>
          </a:xfrm>
        </p:grpSpPr>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8542" y="795531"/>
              <a:ext cx="1572904" cy="658425"/>
            </a:xfrm>
            <a:prstGeom prst="rect">
              <a:avLst/>
            </a:prstGeom>
          </p:spPr>
        </p:pic>
        <p:sp>
          <p:nvSpPr>
            <p:cNvPr id="7" name="文本框 6"/>
            <p:cNvSpPr txBox="1"/>
            <p:nvPr/>
          </p:nvSpPr>
          <p:spPr>
            <a:xfrm>
              <a:off x="213036" y="862276"/>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知识讲解</a:t>
              </a:r>
            </a:p>
          </p:txBody>
        </p:sp>
      </p:grpSp>
      <p:grpSp>
        <p:nvGrpSpPr>
          <p:cNvPr id="8" name="组合 7"/>
          <p:cNvGrpSpPr/>
          <p:nvPr/>
        </p:nvGrpSpPr>
        <p:grpSpPr>
          <a:xfrm>
            <a:off x="108353" y="2252899"/>
            <a:ext cx="1572904" cy="658425"/>
            <a:chOff x="3142451" y="548680"/>
            <a:chExt cx="1572904" cy="658425"/>
          </a:xfrm>
        </p:grpSpPr>
        <p:pic>
          <p:nvPicPr>
            <p:cNvPr id="9" name="图片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10" name="文本框 9"/>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实验探究</a:t>
              </a:r>
            </a:p>
          </p:txBody>
        </p:sp>
      </p:grpSp>
      <p:grpSp>
        <p:nvGrpSpPr>
          <p:cNvPr id="11" name="组合 10"/>
          <p:cNvGrpSpPr/>
          <p:nvPr/>
        </p:nvGrpSpPr>
        <p:grpSpPr>
          <a:xfrm>
            <a:off x="99325" y="3957117"/>
            <a:ext cx="1572904" cy="658425"/>
            <a:chOff x="3142451" y="548680"/>
            <a:chExt cx="1572904" cy="658425"/>
          </a:xfrm>
        </p:grpSpPr>
        <p:pic>
          <p:nvPicPr>
            <p:cNvPr id="12" name="图片 1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13" name="文本框 12"/>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课堂小结</a:t>
              </a:r>
            </a:p>
          </p:txBody>
        </p:sp>
      </p:grpSp>
      <p:grpSp>
        <p:nvGrpSpPr>
          <p:cNvPr id="14" name="组合 13"/>
          <p:cNvGrpSpPr/>
          <p:nvPr/>
        </p:nvGrpSpPr>
        <p:grpSpPr>
          <a:xfrm>
            <a:off x="96850" y="3105008"/>
            <a:ext cx="1572904" cy="658425"/>
            <a:chOff x="3142451" y="548680"/>
            <a:chExt cx="1572904" cy="658425"/>
          </a:xfrm>
        </p:grpSpPr>
        <p:pic>
          <p:nvPicPr>
            <p:cNvPr id="15" name="图片 1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16" name="文本框 15"/>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随堂练习</a:t>
              </a:r>
            </a:p>
          </p:txBody>
        </p:sp>
      </p:grpSp>
      <p:grpSp>
        <p:nvGrpSpPr>
          <p:cNvPr id="17" name="组合 16"/>
          <p:cNvGrpSpPr/>
          <p:nvPr/>
        </p:nvGrpSpPr>
        <p:grpSpPr>
          <a:xfrm>
            <a:off x="142552" y="5661249"/>
            <a:ext cx="1572699" cy="658339"/>
            <a:chOff x="3142451" y="548680"/>
            <a:chExt cx="1572904" cy="658425"/>
          </a:xfrm>
        </p:grpSpPr>
        <p:pic>
          <p:nvPicPr>
            <p:cNvPr id="18" name="图片 1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19" name="文本框 18"/>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布置作业</a:t>
              </a:r>
            </a:p>
          </p:txBody>
        </p:sp>
      </p:grpSp>
      <p:grpSp>
        <p:nvGrpSpPr>
          <p:cNvPr id="20" name="组合 19"/>
          <p:cNvGrpSpPr/>
          <p:nvPr/>
        </p:nvGrpSpPr>
        <p:grpSpPr>
          <a:xfrm>
            <a:off x="119337" y="4809226"/>
            <a:ext cx="1572699" cy="658339"/>
            <a:chOff x="3142451" y="548680"/>
            <a:chExt cx="1572904" cy="658425"/>
          </a:xfrm>
        </p:grpSpPr>
        <p:pic>
          <p:nvPicPr>
            <p:cNvPr id="21" name="图片 2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22" name="文本框 21"/>
            <p:cNvSpPr txBox="1"/>
            <p:nvPr/>
          </p:nvSpPr>
          <p:spPr>
            <a:xfrm>
              <a:off x="3214886" y="620688"/>
              <a:ext cx="1461618" cy="46172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拓展延伸</a:t>
              </a:r>
            </a:p>
          </p:txBody>
        </p:sp>
      </p:grpSp>
      <p:pic>
        <p:nvPicPr>
          <p:cNvPr id="39" name="图片 3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899560" y="2387604"/>
            <a:ext cx="5996101" cy="2956569"/>
          </a:xfrm>
          <a:prstGeom prst="rect">
            <a:avLst/>
          </a:prstGeom>
        </p:spPr>
      </p:pic>
      <p:pic>
        <p:nvPicPr>
          <p:cNvPr id="40" name="图片 39"/>
          <p:cNvPicPr>
            <a:picLocks noChangeAspect="1"/>
          </p:cNvPicPr>
          <p:nvPr/>
        </p:nvPicPr>
        <p:blipFill rotWithShape="1">
          <a:blip r:embed="rId5" cstate="print">
            <a:extLst>
              <a:ext uri="{BEBA8EAE-BF5A-486C-A8C5-ECC9F3942E4B}">
                <a14:imgProps xmlns:a14="http://schemas.microsoft.com/office/drawing/2010/main">
                  <a14:imgLayer r:embed="rId6">
                    <a14:imgEffect>
                      <a14:backgroundRemoval t="10000" b="90000" l="0" r="96769"/>
                    </a14:imgEffect>
                  </a14:imgLayer>
                </a14:imgProps>
              </a:ext>
              <a:ext uri="{28A0092B-C50C-407E-A947-70E740481C1C}">
                <a14:useLocalDpi xmlns:a14="http://schemas.microsoft.com/office/drawing/2010/main" val="0"/>
              </a:ext>
            </a:extLst>
          </a:blip>
          <a:srcRect t="26375" r="2577" b="28062"/>
          <a:stretch>
            <a:fillRect/>
          </a:stretch>
        </p:blipFill>
        <p:spPr>
          <a:xfrm>
            <a:off x="6178354" y="3375728"/>
            <a:ext cx="1454192" cy="533604"/>
          </a:xfrm>
          <a:prstGeom prst="rect">
            <a:avLst/>
          </a:prstGeom>
        </p:spPr>
      </p:pic>
      <p:sp>
        <p:nvSpPr>
          <p:cNvPr id="41" name="文本框 40"/>
          <p:cNvSpPr txBox="1"/>
          <p:nvPr/>
        </p:nvSpPr>
        <p:spPr>
          <a:xfrm>
            <a:off x="6138413" y="2760709"/>
            <a:ext cx="5426832" cy="2308324"/>
          </a:xfrm>
          <a:prstGeom prst="rect">
            <a:avLst/>
          </a:prstGeom>
          <a:noFill/>
        </p:spPr>
        <p:txBody>
          <a:bodyPr wrap="square" rtlCol="0">
            <a:spAutoFit/>
          </a:bodyPr>
          <a:lstStyle/>
          <a:p>
            <a:pPr>
              <a:lnSpc>
                <a:spcPct val="150000"/>
              </a:lnSpc>
              <a:spcBef>
                <a:spcPts val="1000"/>
              </a:spcBef>
              <a:defRPr/>
            </a:pPr>
            <a:r>
              <a:rPr kumimoji="1" lang="zh-CN" altLang="en-US" sz="2400">
                <a:solidFill>
                  <a:srgbClr val="0D0D0D"/>
                </a:solidFill>
                <a:latin typeface="Times New Roman" panose="02020603050405020304" pitchFamily="18" charset="0"/>
                <a:ea typeface="黑体" panose="02010609060101010101" pitchFamily="49" charset="-122"/>
                <a:cs typeface="Times New Roman" panose="02020603050405020304" pitchFamily="18" charset="0"/>
              </a:rPr>
              <a:t>碘的熔点是</a:t>
            </a:r>
            <a:r>
              <a:rPr kumimoji="1" lang="en-US" altLang="zh-CN" sz="2400">
                <a:solidFill>
                  <a:srgbClr val="0D0D0D"/>
                </a:solidFill>
                <a:latin typeface="Times New Roman" panose="02020603050405020304" pitchFamily="18" charset="0"/>
                <a:ea typeface="黑体" panose="02010609060101010101" pitchFamily="49" charset="-122"/>
                <a:cs typeface="Times New Roman" panose="02020603050405020304" pitchFamily="18" charset="0"/>
              </a:rPr>
              <a:t>113.7℃</a:t>
            </a:r>
            <a:r>
              <a:rPr kumimoji="1" lang="zh-CN" altLang="en-US" sz="2400">
                <a:solidFill>
                  <a:srgbClr val="0D0D0D"/>
                </a:solidFill>
                <a:latin typeface="Times New Roman" panose="02020603050405020304" pitchFamily="18" charset="0"/>
                <a:ea typeface="黑体" panose="02010609060101010101" pitchFamily="49" charset="-122"/>
                <a:cs typeface="Times New Roman" panose="02020603050405020304" pitchFamily="18" charset="0"/>
              </a:rPr>
              <a:t>，实验过程中采用水浴加热的方式加热，标准大气压下水沸腾的温度为</a:t>
            </a:r>
            <a:r>
              <a:rPr kumimoji="1" lang="en-US" altLang="zh-CN" sz="2400">
                <a:solidFill>
                  <a:srgbClr val="0D0D0D"/>
                </a:solidFill>
                <a:latin typeface="Times New Roman" panose="02020603050405020304" pitchFamily="18" charset="0"/>
                <a:ea typeface="黑体" panose="02010609060101010101" pitchFamily="49" charset="-122"/>
                <a:cs typeface="Times New Roman" panose="02020603050405020304" pitchFamily="18" charset="0"/>
              </a:rPr>
              <a:t>100</a:t>
            </a:r>
            <a:r>
              <a:rPr kumimoji="1" lang="zh-CN" altLang="en-US" sz="2400">
                <a:solidFill>
                  <a:srgbClr val="0D0D0D"/>
                </a:solidFill>
                <a:latin typeface="Times New Roman" panose="02020603050405020304" pitchFamily="18" charset="0"/>
                <a:ea typeface="黑体" panose="02010609060101010101" pitchFamily="49" charset="-122"/>
                <a:cs typeface="Times New Roman" panose="02020603050405020304" pitchFamily="18" charset="0"/>
              </a:rPr>
              <a:t>℃，低于碘的熔点，因此碘不会熔化。</a:t>
            </a:r>
            <a:endParaRPr kumimoji="1" lang="en-US" altLang="zh-CN" sz="2400" dirty="0">
              <a:solidFill>
                <a:srgbClr val="0D0D0D"/>
              </a:solidFill>
              <a:latin typeface="Times New Roman" panose="02020603050405020304" pitchFamily="18" charset="0"/>
              <a:ea typeface="黑体" panose="02010609060101010101" pitchFamily="49" charset="-122"/>
              <a:cs typeface="Times New Roman" panose="02020603050405020304" pitchFamily="18" charset="0"/>
            </a:endParaRPr>
          </a:p>
        </p:txBody>
      </p:sp>
      <p:pic>
        <p:nvPicPr>
          <p:cNvPr id="47" name="图片 46"/>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588355" y="2440173"/>
            <a:ext cx="3112359" cy="3074092"/>
          </a:xfrm>
          <a:prstGeom prst="rect">
            <a:avLst/>
          </a:prstGeom>
        </p:spPr>
      </p:pic>
      <p:grpSp>
        <p:nvGrpSpPr>
          <p:cNvPr id="48" name="组合 47"/>
          <p:cNvGrpSpPr/>
          <p:nvPr/>
        </p:nvGrpSpPr>
        <p:grpSpPr>
          <a:xfrm>
            <a:off x="2772003" y="352384"/>
            <a:ext cx="4571332" cy="907326"/>
            <a:chOff x="2957062" y="468369"/>
            <a:chExt cx="4571332" cy="907326"/>
          </a:xfrm>
        </p:grpSpPr>
        <p:sp>
          <p:nvSpPr>
            <p:cNvPr id="57" name="Shape 25434"/>
            <p:cNvSpPr/>
            <p:nvPr/>
          </p:nvSpPr>
          <p:spPr>
            <a:xfrm>
              <a:off x="2957062" y="525519"/>
              <a:ext cx="617952" cy="560846"/>
            </a:xfrm>
            <a:custGeom>
              <a:avLst/>
              <a:gdLst/>
              <a:ahLst/>
              <a:cxnLst>
                <a:cxn ang="0">
                  <a:pos x="wd2" y="hd2"/>
                </a:cxn>
                <a:cxn ang="5400000">
                  <a:pos x="wd2" y="hd2"/>
                </a:cxn>
                <a:cxn ang="10800000">
                  <a:pos x="wd2" y="hd2"/>
                </a:cxn>
                <a:cxn ang="16200000">
                  <a:pos x="wd2" y="hd2"/>
                </a:cxn>
              </a:cxnLst>
              <a:rect l="0" t="0" r="r" b="b"/>
              <a:pathLst>
                <a:path w="21600" h="21600" extrusionOk="0">
                  <a:moveTo>
                    <a:pt x="19889" y="16180"/>
                  </a:moveTo>
                  <a:lnTo>
                    <a:pt x="19889" y="9897"/>
                  </a:lnTo>
                  <a:lnTo>
                    <a:pt x="11620" y="9897"/>
                  </a:lnTo>
                  <a:lnTo>
                    <a:pt x="11620" y="5420"/>
                  </a:lnTo>
                  <a:lnTo>
                    <a:pt x="13331" y="5420"/>
                  </a:lnTo>
                  <a:lnTo>
                    <a:pt x="13331" y="0"/>
                  </a:lnTo>
                  <a:lnTo>
                    <a:pt x="8269" y="0"/>
                  </a:lnTo>
                  <a:lnTo>
                    <a:pt x="8269" y="5420"/>
                  </a:lnTo>
                  <a:lnTo>
                    <a:pt x="9980" y="5420"/>
                  </a:lnTo>
                  <a:lnTo>
                    <a:pt x="9980" y="9897"/>
                  </a:lnTo>
                  <a:lnTo>
                    <a:pt x="1711" y="9897"/>
                  </a:lnTo>
                  <a:lnTo>
                    <a:pt x="1711" y="16180"/>
                  </a:lnTo>
                  <a:lnTo>
                    <a:pt x="0" y="16180"/>
                  </a:lnTo>
                  <a:lnTo>
                    <a:pt x="0" y="21600"/>
                  </a:lnTo>
                  <a:lnTo>
                    <a:pt x="4919" y="21600"/>
                  </a:lnTo>
                  <a:lnTo>
                    <a:pt x="4919" y="16180"/>
                  </a:lnTo>
                  <a:lnTo>
                    <a:pt x="3350" y="16180"/>
                  </a:lnTo>
                  <a:lnTo>
                    <a:pt x="3350" y="11703"/>
                  </a:lnTo>
                  <a:lnTo>
                    <a:pt x="9980" y="11703"/>
                  </a:lnTo>
                  <a:lnTo>
                    <a:pt x="9980" y="16180"/>
                  </a:lnTo>
                  <a:lnTo>
                    <a:pt x="8269" y="16180"/>
                  </a:lnTo>
                  <a:lnTo>
                    <a:pt x="8269" y="21600"/>
                  </a:lnTo>
                  <a:lnTo>
                    <a:pt x="13331" y="21600"/>
                  </a:lnTo>
                  <a:lnTo>
                    <a:pt x="13331" y="16180"/>
                  </a:lnTo>
                  <a:lnTo>
                    <a:pt x="11620" y="16180"/>
                  </a:lnTo>
                  <a:lnTo>
                    <a:pt x="11620" y="11703"/>
                  </a:lnTo>
                  <a:lnTo>
                    <a:pt x="18250" y="11703"/>
                  </a:lnTo>
                  <a:lnTo>
                    <a:pt x="18250" y="16180"/>
                  </a:lnTo>
                  <a:lnTo>
                    <a:pt x="16681" y="16180"/>
                  </a:lnTo>
                  <a:lnTo>
                    <a:pt x="16681" y="21600"/>
                  </a:lnTo>
                  <a:lnTo>
                    <a:pt x="21600" y="21600"/>
                  </a:lnTo>
                  <a:lnTo>
                    <a:pt x="21600" y="16180"/>
                  </a:lnTo>
                  <a:lnTo>
                    <a:pt x="19889" y="16180"/>
                  </a:lnTo>
                  <a:close/>
                </a:path>
              </a:pathLst>
            </a:custGeom>
            <a:solidFill>
              <a:schemeClr val="bg1"/>
            </a:solidFill>
            <a:ln w="12700" cap="flat">
              <a:noFill/>
              <a:miter lim="400000"/>
            </a:ln>
            <a:effectLst/>
          </p:spPr>
          <p:txBody>
            <a:bodyPr wrap="square" lIns="0" tIns="0" rIns="0" bIns="0" numCol="1" anchor="t">
              <a:noAutofit/>
            </a:bodyPr>
            <a:lstStyle/>
            <a:p>
              <a:endParaRPr dirty="0">
                <a:solidFill>
                  <a:prstClr val="black"/>
                </a:solidFill>
              </a:endParaRPr>
            </a:p>
          </p:txBody>
        </p:sp>
        <p:sp>
          <p:nvSpPr>
            <p:cNvPr id="58" name="Shape 25434"/>
            <p:cNvSpPr/>
            <p:nvPr/>
          </p:nvSpPr>
          <p:spPr>
            <a:xfrm>
              <a:off x="2966587" y="468369"/>
              <a:ext cx="536808" cy="487201"/>
            </a:xfrm>
            <a:custGeom>
              <a:avLst/>
              <a:gdLst/>
              <a:ahLst/>
              <a:cxnLst>
                <a:cxn ang="0">
                  <a:pos x="wd2" y="hd2"/>
                </a:cxn>
                <a:cxn ang="5400000">
                  <a:pos x="wd2" y="hd2"/>
                </a:cxn>
                <a:cxn ang="10800000">
                  <a:pos x="wd2" y="hd2"/>
                </a:cxn>
                <a:cxn ang="16200000">
                  <a:pos x="wd2" y="hd2"/>
                </a:cxn>
              </a:cxnLst>
              <a:rect l="0" t="0" r="r" b="b"/>
              <a:pathLst>
                <a:path w="21600" h="21600" extrusionOk="0">
                  <a:moveTo>
                    <a:pt x="19889" y="16180"/>
                  </a:moveTo>
                  <a:lnTo>
                    <a:pt x="19889" y="9897"/>
                  </a:lnTo>
                  <a:lnTo>
                    <a:pt x="11620" y="9897"/>
                  </a:lnTo>
                  <a:lnTo>
                    <a:pt x="11620" y="5420"/>
                  </a:lnTo>
                  <a:lnTo>
                    <a:pt x="13331" y="5420"/>
                  </a:lnTo>
                  <a:lnTo>
                    <a:pt x="13331" y="0"/>
                  </a:lnTo>
                  <a:lnTo>
                    <a:pt x="8269" y="0"/>
                  </a:lnTo>
                  <a:lnTo>
                    <a:pt x="8269" y="5420"/>
                  </a:lnTo>
                  <a:lnTo>
                    <a:pt x="9980" y="5420"/>
                  </a:lnTo>
                  <a:lnTo>
                    <a:pt x="9980" y="9897"/>
                  </a:lnTo>
                  <a:lnTo>
                    <a:pt x="1711" y="9897"/>
                  </a:lnTo>
                  <a:lnTo>
                    <a:pt x="1711" y="16180"/>
                  </a:lnTo>
                  <a:lnTo>
                    <a:pt x="0" y="16180"/>
                  </a:lnTo>
                  <a:lnTo>
                    <a:pt x="0" y="21600"/>
                  </a:lnTo>
                  <a:lnTo>
                    <a:pt x="4919" y="21600"/>
                  </a:lnTo>
                  <a:lnTo>
                    <a:pt x="4919" y="16180"/>
                  </a:lnTo>
                  <a:lnTo>
                    <a:pt x="3350" y="16180"/>
                  </a:lnTo>
                  <a:lnTo>
                    <a:pt x="3350" y="11703"/>
                  </a:lnTo>
                  <a:lnTo>
                    <a:pt x="9980" y="11703"/>
                  </a:lnTo>
                  <a:lnTo>
                    <a:pt x="9980" y="16180"/>
                  </a:lnTo>
                  <a:lnTo>
                    <a:pt x="8269" y="16180"/>
                  </a:lnTo>
                  <a:lnTo>
                    <a:pt x="8269" y="21600"/>
                  </a:lnTo>
                  <a:lnTo>
                    <a:pt x="13331" y="21600"/>
                  </a:lnTo>
                  <a:lnTo>
                    <a:pt x="13331" y="16180"/>
                  </a:lnTo>
                  <a:lnTo>
                    <a:pt x="11620" y="16180"/>
                  </a:lnTo>
                  <a:lnTo>
                    <a:pt x="11620" y="11703"/>
                  </a:lnTo>
                  <a:lnTo>
                    <a:pt x="18250" y="11703"/>
                  </a:lnTo>
                  <a:lnTo>
                    <a:pt x="18250" y="16180"/>
                  </a:lnTo>
                  <a:lnTo>
                    <a:pt x="16681" y="16180"/>
                  </a:lnTo>
                  <a:lnTo>
                    <a:pt x="16681" y="21600"/>
                  </a:lnTo>
                  <a:lnTo>
                    <a:pt x="21600" y="21600"/>
                  </a:lnTo>
                  <a:lnTo>
                    <a:pt x="21600" y="16180"/>
                  </a:lnTo>
                  <a:lnTo>
                    <a:pt x="19889" y="16180"/>
                  </a:lnTo>
                  <a:close/>
                </a:path>
              </a:pathLst>
            </a:custGeom>
            <a:solidFill>
              <a:schemeClr val="bg1"/>
            </a:solidFill>
            <a:ln w="12700" cap="flat">
              <a:noFill/>
              <a:miter lim="400000"/>
            </a:ln>
            <a:effectLst/>
          </p:spPr>
          <p:txBody>
            <a:bodyPr wrap="square" lIns="0" tIns="0" rIns="0" bIns="0" numCol="1" anchor="t">
              <a:noAutofit/>
            </a:bodyPr>
            <a:lstStyle/>
            <a:p>
              <a:endParaRPr dirty="0">
                <a:solidFill>
                  <a:prstClr val="black"/>
                </a:solidFill>
              </a:endParaRPr>
            </a:p>
          </p:txBody>
        </p:sp>
        <p:grpSp>
          <p:nvGrpSpPr>
            <p:cNvPr id="59" name="组合 58"/>
            <p:cNvGrpSpPr/>
            <p:nvPr/>
          </p:nvGrpSpPr>
          <p:grpSpPr>
            <a:xfrm>
              <a:off x="3059842" y="686300"/>
              <a:ext cx="4468552" cy="689395"/>
              <a:chOff x="3142878" y="1753554"/>
              <a:chExt cx="4468552" cy="689395"/>
            </a:xfrm>
          </p:grpSpPr>
          <p:sp>
            <p:nvSpPr>
              <p:cNvPr id="74" name="圆角矩形 73"/>
              <p:cNvSpPr/>
              <p:nvPr/>
            </p:nvSpPr>
            <p:spPr>
              <a:xfrm>
                <a:off x="3372406" y="1903173"/>
                <a:ext cx="4239024" cy="425915"/>
              </a:xfrm>
              <a:prstGeom prst="roundRect">
                <a:avLst>
                  <a:gd name="adj" fmla="val 48539"/>
                </a:avLst>
              </a:prstGeom>
              <a:solidFill>
                <a:srgbClr val="026BA5"/>
              </a:solidFill>
              <a:ln w="28575">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5" name="文本框 74"/>
              <p:cNvSpPr txBox="1"/>
              <p:nvPr/>
            </p:nvSpPr>
            <p:spPr>
              <a:xfrm>
                <a:off x="3879126" y="1870535"/>
                <a:ext cx="3563492" cy="461665"/>
              </a:xfrm>
              <a:prstGeom prst="rect">
                <a:avLst/>
              </a:prstGeom>
              <a:noFill/>
            </p:spPr>
            <p:txBody>
              <a:bodyPr wrap="square" rtlCol="0">
                <a:spAutoFit/>
              </a:bodyPr>
              <a:lstStyle/>
              <a:p>
                <a:pPr algn="just"/>
                <a:r>
                  <a:rPr lang="zh-CN" altLang="en-US" sz="2400">
                    <a:solidFill>
                      <a:schemeClr val="bg1"/>
                    </a:solidFill>
                    <a:latin typeface="黑体" panose="02010609060101010101" pitchFamily="49" charset="-122"/>
                    <a:ea typeface="黑体" panose="02010609060101010101" pitchFamily="49" charset="-122"/>
                  </a:rPr>
                  <a:t> 实验：</a:t>
                </a:r>
                <a:r>
                  <a:rPr lang="zh-CN" altLang="en-US" sz="2400">
                    <a:solidFill>
                      <a:schemeClr val="bg1"/>
                    </a:solidFill>
                    <a:latin typeface="黑体" panose="02010609060101010101" pitchFamily="49" charset="-122"/>
                    <a:ea typeface="黑体" panose="02010609060101010101" pitchFamily="49" charset="-122"/>
                    <a:sym typeface="+mn-ea"/>
                  </a:rPr>
                  <a:t>碘的升华和凝华</a:t>
                </a:r>
              </a:p>
            </p:txBody>
          </p:sp>
          <p:sp>
            <p:nvSpPr>
              <p:cNvPr id="76" name="Shape 2248"/>
              <p:cNvSpPr/>
              <p:nvPr/>
            </p:nvSpPr>
            <p:spPr>
              <a:xfrm flipH="1">
                <a:off x="3142878" y="1753554"/>
                <a:ext cx="689395" cy="68939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026BA5"/>
              </a:solidFill>
              <a:ln w="28575" cap="flat">
                <a:solidFill>
                  <a:schemeClr val="bg1"/>
                </a:solidFill>
                <a:miter lim="400000"/>
              </a:ln>
              <a:effectLst>
                <a:outerShdw blurRad="63500" sx="102000" sy="102000" algn="ctr" rotWithShape="0">
                  <a:prstClr val="black">
                    <a:alpha val="40000"/>
                  </a:prstClr>
                </a:outerShdw>
              </a:effectLst>
            </p:spPr>
            <p:txBody>
              <a:bodyPr wrap="square" lIns="0" tIns="0" rIns="0" bIns="0" numCol="1" anchor="t">
                <a:noAutofit/>
              </a:bodyPr>
              <a:lstStyle/>
              <a:p>
                <a:endParaRPr dirty="0">
                  <a:solidFill>
                    <a:prstClr val="black"/>
                  </a:solidFill>
                </a:endParaRPr>
              </a:p>
            </p:txBody>
          </p:sp>
        </p:grpSp>
        <p:grpSp>
          <p:nvGrpSpPr>
            <p:cNvPr id="60" name="Group 36312"/>
            <p:cNvGrpSpPr/>
            <p:nvPr/>
          </p:nvGrpSpPr>
          <p:grpSpPr>
            <a:xfrm rot="18900000" flipH="1">
              <a:off x="3276645" y="759871"/>
              <a:ext cx="263623" cy="558483"/>
              <a:chOff x="0" y="0"/>
              <a:chExt cx="884237" cy="1873250"/>
            </a:xfrm>
          </p:grpSpPr>
          <p:sp>
            <p:nvSpPr>
              <p:cNvPr id="61" name="Shape 36302"/>
              <p:cNvSpPr/>
              <p:nvPr/>
            </p:nvSpPr>
            <p:spPr>
              <a:xfrm>
                <a:off x="322262" y="1050925"/>
                <a:ext cx="239714" cy="822325"/>
              </a:xfrm>
              <a:custGeom>
                <a:avLst/>
                <a:gdLst/>
                <a:ahLst/>
                <a:cxnLst>
                  <a:cxn ang="0">
                    <a:pos x="wd2" y="hd2"/>
                  </a:cxn>
                  <a:cxn ang="5400000">
                    <a:pos x="wd2" y="hd2"/>
                  </a:cxn>
                  <a:cxn ang="10800000">
                    <a:pos x="wd2" y="hd2"/>
                  </a:cxn>
                  <a:cxn ang="16200000">
                    <a:pos x="wd2" y="hd2"/>
                  </a:cxn>
                </a:cxnLst>
                <a:rect l="0" t="0" r="r" b="b"/>
                <a:pathLst>
                  <a:path w="21600" h="21600" extrusionOk="0">
                    <a:moveTo>
                      <a:pt x="0" y="18630"/>
                    </a:moveTo>
                    <a:cubicBezTo>
                      <a:pt x="0" y="20250"/>
                      <a:pt x="4629" y="21600"/>
                      <a:pt x="10491" y="21600"/>
                    </a:cubicBezTo>
                    <a:cubicBezTo>
                      <a:pt x="11417" y="21600"/>
                      <a:pt x="11417" y="21600"/>
                      <a:pt x="11417" y="21600"/>
                    </a:cubicBezTo>
                    <a:cubicBezTo>
                      <a:pt x="16971" y="21600"/>
                      <a:pt x="21600" y="20250"/>
                      <a:pt x="21600" y="18630"/>
                    </a:cubicBezTo>
                    <a:cubicBezTo>
                      <a:pt x="21600" y="2970"/>
                      <a:pt x="21600" y="2970"/>
                      <a:pt x="21600" y="2970"/>
                    </a:cubicBezTo>
                    <a:cubicBezTo>
                      <a:pt x="21600" y="1350"/>
                      <a:pt x="16971" y="0"/>
                      <a:pt x="11417" y="0"/>
                    </a:cubicBezTo>
                    <a:cubicBezTo>
                      <a:pt x="10491" y="0"/>
                      <a:pt x="10491" y="0"/>
                      <a:pt x="10491" y="0"/>
                    </a:cubicBezTo>
                    <a:cubicBezTo>
                      <a:pt x="4629" y="0"/>
                      <a:pt x="0" y="1350"/>
                      <a:pt x="0" y="2970"/>
                    </a:cubicBezTo>
                    <a:cubicBezTo>
                      <a:pt x="0" y="18630"/>
                      <a:pt x="0" y="18630"/>
                      <a:pt x="0" y="18630"/>
                    </a:cubicBezTo>
                  </a:path>
                </a:pathLst>
              </a:custGeom>
              <a:solidFill>
                <a:srgbClr val="FE615C"/>
              </a:solidFill>
              <a:ln w="12700" cap="flat">
                <a:noFill/>
                <a:miter lim="400000"/>
              </a:ln>
              <a:effectLst/>
            </p:spPr>
            <p:txBody>
              <a:bodyPr wrap="square" lIns="0" tIns="0" rIns="0" bIns="0" numCol="1" anchor="t">
                <a:noAutofit/>
              </a:bodyPr>
              <a:lstStyle/>
              <a:p>
                <a:endParaRPr dirty="0">
                  <a:solidFill>
                    <a:prstClr val="black"/>
                  </a:solidFill>
                </a:endParaRPr>
              </a:p>
            </p:txBody>
          </p:sp>
          <p:sp>
            <p:nvSpPr>
              <p:cNvPr id="62" name="Shape 36303"/>
              <p:cNvSpPr/>
              <p:nvPr/>
            </p:nvSpPr>
            <p:spPr>
              <a:xfrm>
                <a:off x="434975" y="1163637"/>
                <a:ext cx="127000" cy="709613"/>
              </a:xfrm>
              <a:custGeom>
                <a:avLst/>
                <a:gdLst/>
                <a:ahLst/>
                <a:cxnLst>
                  <a:cxn ang="0">
                    <a:pos x="wd2" y="hd2"/>
                  </a:cxn>
                  <a:cxn ang="5400000">
                    <a:pos x="wd2" y="hd2"/>
                  </a:cxn>
                  <a:cxn ang="10800000">
                    <a:pos x="wd2" y="hd2"/>
                  </a:cxn>
                  <a:cxn ang="16200000">
                    <a:pos x="wd2" y="hd2"/>
                  </a:cxn>
                </a:cxnLst>
                <a:rect l="0" t="0" r="r" b="b"/>
                <a:pathLst>
                  <a:path w="21600" h="21600" extrusionOk="0">
                    <a:moveTo>
                      <a:pt x="584" y="21600"/>
                    </a:moveTo>
                    <a:cubicBezTo>
                      <a:pt x="584" y="21600"/>
                      <a:pt x="584" y="21600"/>
                      <a:pt x="584" y="21600"/>
                    </a:cubicBezTo>
                    <a:cubicBezTo>
                      <a:pt x="584" y="21600"/>
                      <a:pt x="584" y="21600"/>
                      <a:pt x="584" y="21600"/>
                    </a:cubicBezTo>
                    <a:moveTo>
                      <a:pt x="584" y="21600"/>
                    </a:moveTo>
                    <a:cubicBezTo>
                      <a:pt x="584" y="21600"/>
                      <a:pt x="584" y="21600"/>
                      <a:pt x="584" y="21600"/>
                    </a:cubicBezTo>
                    <a:cubicBezTo>
                      <a:pt x="584" y="21600"/>
                      <a:pt x="584" y="21600"/>
                      <a:pt x="584" y="21600"/>
                    </a:cubicBezTo>
                    <a:moveTo>
                      <a:pt x="584" y="21600"/>
                    </a:moveTo>
                    <a:cubicBezTo>
                      <a:pt x="584" y="21600"/>
                      <a:pt x="584" y="21600"/>
                      <a:pt x="584" y="21600"/>
                    </a:cubicBezTo>
                    <a:cubicBezTo>
                      <a:pt x="584" y="21600"/>
                      <a:pt x="584" y="21600"/>
                      <a:pt x="584" y="21600"/>
                    </a:cubicBezTo>
                    <a:moveTo>
                      <a:pt x="584" y="21600"/>
                    </a:moveTo>
                    <a:cubicBezTo>
                      <a:pt x="584" y="21600"/>
                      <a:pt x="584" y="21600"/>
                      <a:pt x="584" y="21600"/>
                    </a:cubicBezTo>
                    <a:cubicBezTo>
                      <a:pt x="584" y="21600"/>
                      <a:pt x="584" y="21600"/>
                      <a:pt x="584" y="21600"/>
                    </a:cubicBezTo>
                    <a:moveTo>
                      <a:pt x="0" y="21600"/>
                    </a:moveTo>
                    <a:cubicBezTo>
                      <a:pt x="0" y="21600"/>
                      <a:pt x="0" y="21600"/>
                      <a:pt x="0" y="21600"/>
                    </a:cubicBezTo>
                    <a:cubicBezTo>
                      <a:pt x="0" y="21600"/>
                      <a:pt x="0" y="21600"/>
                      <a:pt x="0" y="21600"/>
                    </a:cubicBezTo>
                    <a:moveTo>
                      <a:pt x="0" y="21600"/>
                    </a:moveTo>
                    <a:cubicBezTo>
                      <a:pt x="0" y="21600"/>
                      <a:pt x="0" y="21600"/>
                      <a:pt x="0" y="21600"/>
                    </a:cubicBezTo>
                    <a:cubicBezTo>
                      <a:pt x="0" y="21600"/>
                      <a:pt x="0" y="21600"/>
                      <a:pt x="0" y="21600"/>
                    </a:cubicBezTo>
                    <a:moveTo>
                      <a:pt x="0" y="21600"/>
                    </a:moveTo>
                    <a:cubicBezTo>
                      <a:pt x="0" y="21600"/>
                      <a:pt x="0" y="21600"/>
                      <a:pt x="0" y="21600"/>
                    </a:cubicBezTo>
                    <a:cubicBezTo>
                      <a:pt x="0" y="21600"/>
                      <a:pt x="0" y="21600"/>
                      <a:pt x="0" y="21600"/>
                    </a:cubicBezTo>
                    <a:moveTo>
                      <a:pt x="21600" y="0"/>
                    </a:moveTo>
                    <a:cubicBezTo>
                      <a:pt x="21600" y="0"/>
                      <a:pt x="21600" y="0"/>
                      <a:pt x="21600" y="0"/>
                    </a:cubicBezTo>
                    <a:cubicBezTo>
                      <a:pt x="21600" y="18157"/>
                      <a:pt x="21600" y="18157"/>
                      <a:pt x="21600" y="18157"/>
                    </a:cubicBezTo>
                    <a:cubicBezTo>
                      <a:pt x="21600" y="18157"/>
                      <a:pt x="21600" y="18157"/>
                      <a:pt x="21600" y="18157"/>
                    </a:cubicBezTo>
                    <a:cubicBezTo>
                      <a:pt x="21600" y="0"/>
                      <a:pt x="21600" y="0"/>
                      <a:pt x="21600" y="0"/>
                    </a:cubicBezTo>
                    <a:cubicBezTo>
                      <a:pt x="21600" y="0"/>
                      <a:pt x="21600" y="0"/>
                      <a:pt x="21600" y="0"/>
                    </a:cubicBezTo>
                    <a:moveTo>
                      <a:pt x="21600" y="0"/>
                    </a:moveTo>
                    <a:cubicBezTo>
                      <a:pt x="21600" y="0"/>
                      <a:pt x="21600" y="0"/>
                      <a:pt x="21600" y="0"/>
                    </a:cubicBezTo>
                    <a:cubicBezTo>
                      <a:pt x="21600" y="0"/>
                      <a:pt x="21600" y="0"/>
                      <a:pt x="21600" y="0"/>
                    </a:cubicBezTo>
                    <a:moveTo>
                      <a:pt x="21600" y="0"/>
                    </a:moveTo>
                    <a:cubicBezTo>
                      <a:pt x="21600" y="0"/>
                      <a:pt x="21600" y="0"/>
                      <a:pt x="21600" y="0"/>
                    </a:cubicBezTo>
                    <a:cubicBezTo>
                      <a:pt x="21600" y="0"/>
                      <a:pt x="21600" y="0"/>
                      <a:pt x="21600" y="0"/>
                    </a:cubicBezTo>
                    <a:moveTo>
                      <a:pt x="21600" y="0"/>
                    </a:moveTo>
                    <a:cubicBezTo>
                      <a:pt x="21600" y="0"/>
                      <a:pt x="21600" y="0"/>
                      <a:pt x="21600" y="0"/>
                    </a:cubicBezTo>
                    <a:cubicBezTo>
                      <a:pt x="21600" y="0"/>
                      <a:pt x="21600" y="0"/>
                      <a:pt x="21600" y="0"/>
                    </a:cubicBezTo>
                    <a:moveTo>
                      <a:pt x="21600" y="0"/>
                    </a:moveTo>
                    <a:cubicBezTo>
                      <a:pt x="21600" y="0"/>
                      <a:pt x="21600" y="0"/>
                      <a:pt x="21600" y="0"/>
                    </a:cubicBezTo>
                    <a:cubicBezTo>
                      <a:pt x="21600" y="0"/>
                      <a:pt x="21600" y="0"/>
                      <a:pt x="21600" y="0"/>
                    </a:cubicBezTo>
                  </a:path>
                </a:pathLst>
              </a:custGeom>
              <a:solidFill>
                <a:srgbClr val="D1D3D4"/>
              </a:solidFill>
              <a:ln w="12700" cap="flat">
                <a:noFill/>
                <a:miter lim="400000"/>
              </a:ln>
              <a:effectLst/>
            </p:spPr>
            <p:txBody>
              <a:bodyPr wrap="square" lIns="0" tIns="0" rIns="0" bIns="0" numCol="1" anchor="t">
                <a:noAutofit/>
              </a:bodyPr>
              <a:lstStyle/>
              <a:p>
                <a:endParaRPr dirty="0">
                  <a:solidFill>
                    <a:prstClr val="black"/>
                  </a:solidFill>
                </a:endParaRPr>
              </a:p>
            </p:txBody>
          </p:sp>
          <p:sp>
            <p:nvSpPr>
              <p:cNvPr id="63" name="Shape 36304"/>
              <p:cNvSpPr/>
              <p:nvPr/>
            </p:nvSpPr>
            <p:spPr>
              <a:xfrm>
                <a:off x="338137" y="1065212"/>
                <a:ext cx="223839" cy="808038"/>
              </a:xfrm>
              <a:custGeom>
                <a:avLst/>
                <a:gdLst/>
                <a:ahLst/>
                <a:cxnLst>
                  <a:cxn ang="0">
                    <a:pos x="wd2" y="hd2"/>
                  </a:cxn>
                  <a:cxn ang="5400000">
                    <a:pos x="wd2" y="hd2"/>
                  </a:cxn>
                  <a:cxn ang="10800000">
                    <a:pos x="wd2" y="hd2"/>
                  </a:cxn>
                  <a:cxn ang="16200000">
                    <a:pos x="wd2" y="hd2"/>
                  </a:cxn>
                </a:cxnLst>
                <a:rect l="0" t="0" r="r" b="b"/>
                <a:pathLst>
                  <a:path w="21600" h="21600" extrusionOk="0">
                    <a:moveTo>
                      <a:pt x="16283" y="0"/>
                    </a:moveTo>
                    <a:cubicBezTo>
                      <a:pt x="17280" y="458"/>
                      <a:pt x="17945" y="1007"/>
                      <a:pt x="17945" y="1647"/>
                    </a:cubicBezTo>
                    <a:cubicBezTo>
                      <a:pt x="17945" y="17481"/>
                      <a:pt x="17945" y="17481"/>
                      <a:pt x="17945" y="17481"/>
                    </a:cubicBezTo>
                    <a:cubicBezTo>
                      <a:pt x="17945" y="19220"/>
                      <a:pt x="12960" y="20593"/>
                      <a:pt x="6646" y="20593"/>
                    </a:cubicBezTo>
                    <a:cubicBezTo>
                      <a:pt x="5982" y="20593"/>
                      <a:pt x="5982" y="20593"/>
                      <a:pt x="5982" y="20593"/>
                    </a:cubicBezTo>
                    <a:cubicBezTo>
                      <a:pt x="3655" y="20593"/>
                      <a:pt x="1662" y="20410"/>
                      <a:pt x="0" y="20136"/>
                    </a:cubicBezTo>
                    <a:cubicBezTo>
                      <a:pt x="1994" y="21051"/>
                      <a:pt x="5317" y="21600"/>
                      <a:pt x="9305" y="21600"/>
                    </a:cubicBezTo>
                    <a:cubicBezTo>
                      <a:pt x="9305" y="21600"/>
                      <a:pt x="9305" y="21600"/>
                      <a:pt x="9305" y="21600"/>
                    </a:cubicBezTo>
                    <a:cubicBezTo>
                      <a:pt x="9305" y="21600"/>
                      <a:pt x="9305" y="21600"/>
                      <a:pt x="9305" y="21600"/>
                    </a:cubicBezTo>
                    <a:cubicBezTo>
                      <a:pt x="9305" y="21600"/>
                      <a:pt x="9305" y="21600"/>
                      <a:pt x="9305" y="21600"/>
                    </a:cubicBezTo>
                    <a:cubicBezTo>
                      <a:pt x="9305" y="21600"/>
                      <a:pt x="9305" y="21600"/>
                      <a:pt x="9305" y="21600"/>
                    </a:cubicBezTo>
                    <a:cubicBezTo>
                      <a:pt x="9305" y="21600"/>
                      <a:pt x="9305" y="21600"/>
                      <a:pt x="9305" y="21600"/>
                    </a:cubicBezTo>
                    <a:cubicBezTo>
                      <a:pt x="9637" y="21600"/>
                      <a:pt x="9637" y="21600"/>
                      <a:pt x="9637" y="21600"/>
                    </a:cubicBezTo>
                    <a:cubicBezTo>
                      <a:pt x="9637" y="21600"/>
                      <a:pt x="9637" y="21600"/>
                      <a:pt x="9637" y="21600"/>
                    </a:cubicBezTo>
                    <a:cubicBezTo>
                      <a:pt x="9637" y="21600"/>
                      <a:pt x="9637" y="21600"/>
                      <a:pt x="9637" y="21600"/>
                    </a:cubicBezTo>
                    <a:cubicBezTo>
                      <a:pt x="9637" y="21600"/>
                      <a:pt x="9637" y="21600"/>
                      <a:pt x="9637" y="21600"/>
                    </a:cubicBezTo>
                    <a:cubicBezTo>
                      <a:pt x="9637" y="21600"/>
                      <a:pt x="9637" y="21600"/>
                      <a:pt x="9637" y="21600"/>
                    </a:cubicBezTo>
                    <a:cubicBezTo>
                      <a:pt x="9637" y="21600"/>
                      <a:pt x="9637" y="21600"/>
                      <a:pt x="9637" y="21600"/>
                    </a:cubicBezTo>
                    <a:cubicBezTo>
                      <a:pt x="9637" y="21600"/>
                      <a:pt x="9637" y="21600"/>
                      <a:pt x="9637" y="21600"/>
                    </a:cubicBezTo>
                    <a:cubicBezTo>
                      <a:pt x="9637" y="21600"/>
                      <a:pt x="9637" y="21600"/>
                      <a:pt x="9637" y="21600"/>
                    </a:cubicBezTo>
                    <a:cubicBezTo>
                      <a:pt x="9637" y="21600"/>
                      <a:pt x="9637" y="21600"/>
                      <a:pt x="9637" y="21600"/>
                    </a:cubicBezTo>
                    <a:cubicBezTo>
                      <a:pt x="10634" y="21600"/>
                      <a:pt x="10634" y="21600"/>
                      <a:pt x="10634" y="21600"/>
                    </a:cubicBezTo>
                    <a:cubicBezTo>
                      <a:pt x="16615" y="21600"/>
                      <a:pt x="21600" y="20227"/>
                      <a:pt x="21600" y="18580"/>
                    </a:cubicBezTo>
                    <a:cubicBezTo>
                      <a:pt x="21600" y="2654"/>
                      <a:pt x="21600" y="2654"/>
                      <a:pt x="21600" y="2654"/>
                    </a:cubicBezTo>
                    <a:cubicBezTo>
                      <a:pt x="21600" y="2654"/>
                      <a:pt x="21600" y="2654"/>
                      <a:pt x="21600" y="2654"/>
                    </a:cubicBezTo>
                    <a:cubicBezTo>
                      <a:pt x="21600" y="2654"/>
                      <a:pt x="21600" y="2654"/>
                      <a:pt x="21600" y="2654"/>
                    </a:cubicBezTo>
                    <a:cubicBezTo>
                      <a:pt x="21600" y="2654"/>
                      <a:pt x="21600" y="2654"/>
                      <a:pt x="21600" y="2654"/>
                    </a:cubicBezTo>
                    <a:cubicBezTo>
                      <a:pt x="21600" y="2654"/>
                      <a:pt x="21600" y="2654"/>
                      <a:pt x="21600" y="2654"/>
                    </a:cubicBezTo>
                    <a:cubicBezTo>
                      <a:pt x="21600" y="2654"/>
                      <a:pt x="21600" y="2654"/>
                      <a:pt x="21600" y="2654"/>
                    </a:cubicBezTo>
                    <a:cubicBezTo>
                      <a:pt x="21600" y="2654"/>
                      <a:pt x="21600" y="2654"/>
                      <a:pt x="21600" y="2654"/>
                    </a:cubicBezTo>
                    <a:cubicBezTo>
                      <a:pt x="21600" y="2654"/>
                      <a:pt x="21600" y="2654"/>
                      <a:pt x="21600" y="2654"/>
                    </a:cubicBezTo>
                    <a:cubicBezTo>
                      <a:pt x="21600" y="2654"/>
                      <a:pt x="21600" y="2654"/>
                      <a:pt x="21600" y="2654"/>
                    </a:cubicBezTo>
                    <a:cubicBezTo>
                      <a:pt x="21600" y="2654"/>
                      <a:pt x="21600" y="2654"/>
                      <a:pt x="21600" y="2654"/>
                    </a:cubicBezTo>
                    <a:cubicBezTo>
                      <a:pt x="21600" y="1556"/>
                      <a:pt x="19274" y="549"/>
                      <a:pt x="16283" y="0"/>
                    </a:cubicBezTo>
                  </a:path>
                </a:pathLst>
              </a:custGeom>
              <a:solidFill>
                <a:srgbClr val="D0504C"/>
              </a:solidFill>
              <a:ln w="12700" cap="flat">
                <a:noFill/>
                <a:miter lim="400000"/>
              </a:ln>
              <a:effectLst/>
            </p:spPr>
            <p:txBody>
              <a:bodyPr wrap="square" lIns="0" tIns="0" rIns="0" bIns="0" numCol="1" anchor="t">
                <a:noAutofit/>
              </a:bodyPr>
              <a:lstStyle/>
              <a:p>
                <a:endParaRPr dirty="0">
                  <a:solidFill>
                    <a:prstClr val="black"/>
                  </a:solidFill>
                </a:endParaRPr>
              </a:p>
            </p:txBody>
          </p:sp>
          <p:sp>
            <p:nvSpPr>
              <p:cNvPr id="64" name="Shape 36305"/>
              <p:cNvSpPr/>
              <p:nvPr/>
            </p:nvSpPr>
            <p:spPr>
              <a:xfrm>
                <a:off x="387350" y="681037"/>
                <a:ext cx="112713" cy="449263"/>
              </a:xfrm>
              <a:custGeom>
                <a:avLst/>
                <a:gdLst/>
                <a:ahLst/>
                <a:cxnLst>
                  <a:cxn ang="0">
                    <a:pos x="wd2" y="hd2"/>
                  </a:cxn>
                  <a:cxn ang="5400000">
                    <a:pos x="wd2" y="hd2"/>
                  </a:cxn>
                  <a:cxn ang="10800000">
                    <a:pos x="wd2" y="hd2"/>
                  </a:cxn>
                  <a:cxn ang="16200000">
                    <a:pos x="wd2" y="hd2"/>
                  </a:cxn>
                </a:cxnLst>
                <a:rect l="0" t="0" r="r" b="b"/>
                <a:pathLst>
                  <a:path w="21600" h="21600" extrusionOk="0">
                    <a:moveTo>
                      <a:pt x="10473" y="21600"/>
                    </a:moveTo>
                    <a:cubicBezTo>
                      <a:pt x="16364" y="21600"/>
                      <a:pt x="21600" y="20446"/>
                      <a:pt x="21600" y="18962"/>
                    </a:cubicBezTo>
                    <a:cubicBezTo>
                      <a:pt x="21600" y="2473"/>
                      <a:pt x="21600" y="2473"/>
                      <a:pt x="21600" y="2473"/>
                    </a:cubicBezTo>
                    <a:cubicBezTo>
                      <a:pt x="21600" y="1154"/>
                      <a:pt x="16364" y="0"/>
                      <a:pt x="10473" y="0"/>
                    </a:cubicBezTo>
                    <a:cubicBezTo>
                      <a:pt x="4582" y="0"/>
                      <a:pt x="0" y="1154"/>
                      <a:pt x="0" y="2473"/>
                    </a:cubicBezTo>
                    <a:cubicBezTo>
                      <a:pt x="0" y="18962"/>
                      <a:pt x="0" y="18962"/>
                      <a:pt x="0" y="18962"/>
                    </a:cubicBezTo>
                    <a:cubicBezTo>
                      <a:pt x="0" y="20446"/>
                      <a:pt x="4582" y="21600"/>
                      <a:pt x="10473" y="21600"/>
                    </a:cubicBezTo>
                    <a:close/>
                  </a:path>
                </a:pathLst>
              </a:custGeom>
              <a:solidFill>
                <a:srgbClr val="485766"/>
              </a:solidFill>
              <a:ln w="12700" cap="flat">
                <a:noFill/>
                <a:miter lim="400000"/>
              </a:ln>
              <a:effectLst/>
            </p:spPr>
            <p:txBody>
              <a:bodyPr wrap="square" lIns="0" tIns="0" rIns="0" bIns="0" numCol="1" anchor="t">
                <a:noAutofit/>
              </a:bodyPr>
              <a:lstStyle/>
              <a:p>
                <a:endParaRPr dirty="0">
                  <a:solidFill>
                    <a:prstClr val="black"/>
                  </a:solidFill>
                </a:endParaRPr>
              </a:p>
            </p:txBody>
          </p:sp>
          <p:sp>
            <p:nvSpPr>
              <p:cNvPr id="66" name="Shape 36306"/>
              <p:cNvSpPr/>
              <p:nvPr/>
            </p:nvSpPr>
            <p:spPr>
              <a:xfrm>
                <a:off x="0" y="-1"/>
                <a:ext cx="884238" cy="88265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485766"/>
              </a:solidFill>
              <a:ln w="12700" cap="flat">
                <a:noFill/>
                <a:miter lim="400000"/>
              </a:ln>
              <a:effectLst/>
            </p:spPr>
            <p:txBody>
              <a:bodyPr wrap="square" lIns="0" tIns="0" rIns="0" bIns="0" numCol="1" anchor="t">
                <a:noAutofit/>
              </a:bodyPr>
              <a:lstStyle/>
              <a:p>
                <a:endParaRPr dirty="0">
                  <a:solidFill>
                    <a:prstClr val="black"/>
                  </a:solidFill>
                </a:endParaRPr>
              </a:p>
            </p:txBody>
          </p:sp>
          <p:sp>
            <p:nvSpPr>
              <p:cNvPr id="67" name="Shape 36307"/>
              <p:cNvSpPr/>
              <p:nvPr/>
            </p:nvSpPr>
            <p:spPr>
              <a:xfrm>
                <a:off x="74612" y="74611"/>
                <a:ext cx="733427" cy="733427"/>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4AD6C6"/>
              </a:solidFill>
              <a:ln w="12700" cap="flat">
                <a:noFill/>
                <a:miter lim="400000"/>
              </a:ln>
              <a:effectLst/>
            </p:spPr>
            <p:txBody>
              <a:bodyPr wrap="square" lIns="0" tIns="0" rIns="0" bIns="0" numCol="1" anchor="t">
                <a:noAutofit/>
              </a:bodyPr>
              <a:lstStyle/>
              <a:p>
                <a:endParaRPr dirty="0">
                  <a:solidFill>
                    <a:prstClr val="black"/>
                  </a:solidFill>
                </a:endParaRPr>
              </a:p>
            </p:txBody>
          </p:sp>
          <p:sp>
            <p:nvSpPr>
              <p:cNvPr id="68" name="Shape 36308"/>
              <p:cNvSpPr/>
              <p:nvPr/>
            </p:nvSpPr>
            <p:spPr>
              <a:xfrm>
                <a:off x="74612" y="74611"/>
                <a:ext cx="374651" cy="369889"/>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0" y="21600"/>
                      <a:pt x="0" y="21600"/>
                      <a:pt x="0" y="21600"/>
                    </a:cubicBezTo>
                    <a:cubicBezTo>
                      <a:pt x="0" y="21600"/>
                      <a:pt x="0" y="21600"/>
                      <a:pt x="0" y="21600"/>
                    </a:cubicBezTo>
                    <a:moveTo>
                      <a:pt x="0" y="21600"/>
                    </a:moveTo>
                    <a:cubicBezTo>
                      <a:pt x="0" y="21600"/>
                      <a:pt x="0" y="21600"/>
                      <a:pt x="0" y="21600"/>
                    </a:cubicBezTo>
                    <a:cubicBezTo>
                      <a:pt x="0" y="21600"/>
                      <a:pt x="0" y="21600"/>
                      <a:pt x="0" y="21600"/>
                    </a:cubicBezTo>
                    <a:moveTo>
                      <a:pt x="0" y="21600"/>
                    </a:moveTo>
                    <a:cubicBezTo>
                      <a:pt x="0" y="21600"/>
                      <a:pt x="0" y="21600"/>
                      <a:pt x="0" y="21600"/>
                    </a:cubicBezTo>
                    <a:cubicBezTo>
                      <a:pt x="0" y="21600"/>
                      <a:pt x="0" y="21600"/>
                      <a:pt x="0" y="21600"/>
                    </a:cubicBezTo>
                    <a:moveTo>
                      <a:pt x="0" y="21600"/>
                    </a:moveTo>
                    <a:cubicBezTo>
                      <a:pt x="0" y="21600"/>
                      <a:pt x="0" y="21600"/>
                      <a:pt x="0" y="21600"/>
                    </a:cubicBezTo>
                    <a:cubicBezTo>
                      <a:pt x="0" y="21600"/>
                      <a:pt x="0" y="21600"/>
                      <a:pt x="0" y="21600"/>
                    </a:cubicBezTo>
                    <a:moveTo>
                      <a:pt x="0" y="21600"/>
                    </a:moveTo>
                    <a:cubicBezTo>
                      <a:pt x="0" y="21600"/>
                      <a:pt x="0" y="21600"/>
                      <a:pt x="0" y="21600"/>
                    </a:cubicBezTo>
                    <a:cubicBezTo>
                      <a:pt x="0" y="21600"/>
                      <a:pt x="0" y="21600"/>
                      <a:pt x="0" y="21600"/>
                    </a:cubicBezTo>
                    <a:moveTo>
                      <a:pt x="0" y="21400"/>
                    </a:moveTo>
                    <a:cubicBezTo>
                      <a:pt x="0" y="21400"/>
                      <a:pt x="0" y="21600"/>
                      <a:pt x="0" y="21600"/>
                    </a:cubicBezTo>
                    <a:cubicBezTo>
                      <a:pt x="0" y="21600"/>
                      <a:pt x="0" y="21400"/>
                      <a:pt x="0" y="21400"/>
                    </a:cubicBezTo>
                    <a:moveTo>
                      <a:pt x="0" y="21400"/>
                    </a:moveTo>
                    <a:cubicBezTo>
                      <a:pt x="0" y="21400"/>
                      <a:pt x="0" y="21400"/>
                      <a:pt x="0" y="21400"/>
                    </a:cubicBezTo>
                    <a:cubicBezTo>
                      <a:pt x="0" y="21400"/>
                      <a:pt x="0" y="21400"/>
                      <a:pt x="0" y="21400"/>
                    </a:cubicBezTo>
                    <a:moveTo>
                      <a:pt x="0" y="21400"/>
                    </a:moveTo>
                    <a:cubicBezTo>
                      <a:pt x="0" y="21400"/>
                      <a:pt x="0" y="21400"/>
                      <a:pt x="0" y="21400"/>
                    </a:cubicBezTo>
                    <a:cubicBezTo>
                      <a:pt x="0" y="21400"/>
                      <a:pt x="0" y="21400"/>
                      <a:pt x="0" y="21400"/>
                    </a:cubicBezTo>
                    <a:moveTo>
                      <a:pt x="21600" y="0"/>
                    </a:moveTo>
                    <a:cubicBezTo>
                      <a:pt x="21600" y="0"/>
                      <a:pt x="21600" y="0"/>
                      <a:pt x="21600" y="0"/>
                    </a:cubicBezTo>
                    <a:cubicBezTo>
                      <a:pt x="21600" y="0"/>
                      <a:pt x="21600" y="0"/>
                      <a:pt x="21600" y="0"/>
                    </a:cubicBezTo>
                    <a:moveTo>
                      <a:pt x="21600" y="0"/>
                    </a:moveTo>
                    <a:cubicBezTo>
                      <a:pt x="21600" y="0"/>
                      <a:pt x="21600" y="0"/>
                      <a:pt x="21600" y="0"/>
                    </a:cubicBezTo>
                    <a:cubicBezTo>
                      <a:pt x="21600" y="0"/>
                      <a:pt x="21600" y="0"/>
                      <a:pt x="21600" y="0"/>
                    </a:cubicBezTo>
                    <a:moveTo>
                      <a:pt x="21402" y="0"/>
                    </a:moveTo>
                    <a:cubicBezTo>
                      <a:pt x="21402" y="0"/>
                      <a:pt x="21402" y="0"/>
                      <a:pt x="21402" y="0"/>
                    </a:cubicBezTo>
                    <a:cubicBezTo>
                      <a:pt x="21402" y="0"/>
                      <a:pt x="21402" y="0"/>
                      <a:pt x="21402" y="0"/>
                    </a:cubicBezTo>
                    <a:moveTo>
                      <a:pt x="21402" y="0"/>
                    </a:moveTo>
                    <a:cubicBezTo>
                      <a:pt x="21402" y="0"/>
                      <a:pt x="21402" y="0"/>
                      <a:pt x="21402" y="0"/>
                    </a:cubicBezTo>
                    <a:cubicBezTo>
                      <a:pt x="21402" y="0"/>
                      <a:pt x="21402" y="0"/>
                      <a:pt x="21402" y="0"/>
                    </a:cubicBezTo>
                    <a:moveTo>
                      <a:pt x="21402" y="0"/>
                    </a:moveTo>
                    <a:cubicBezTo>
                      <a:pt x="21402" y="0"/>
                      <a:pt x="21402" y="0"/>
                      <a:pt x="21402" y="0"/>
                    </a:cubicBezTo>
                    <a:cubicBezTo>
                      <a:pt x="21402" y="0"/>
                      <a:pt x="21402" y="0"/>
                      <a:pt x="21402" y="0"/>
                    </a:cubicBezTo>
                    <a:moveTo>
                      <a:pt x="21402" y="0"/>
                    </a:moveTo>
                    <a:cubicBezTo>
                      <a:pt x="21402" y="0"/>
                      <a:pt x="21402" y="0"/>
                      <a:pt x="21402" y="0"/>
                    </a:cubicBezTo>
                    <a:cubicBezTo>
                      <a:pt x="21402" y="0"/>
                      <a:pt x="21402" y="0"/>
                      <a:pt x="21402" y="0"/>
                    </a:cubicBezTo>
                    <a:moveTo>
                      <a:pt x="21402" y="0"/>
                    </a:moveTo>
                    <a:cubicBezTo>
                      <a:pt x="21402" y="0"/>
                      <a:pt x="21402" y="0"/>
                      <a:pt x="21402" y="0"/>
                    </a:cubicBezTo>
                    <a:cubicBezTo>
                      <a:pt x="21402" y="0"/>
                      <a:pt x="21402" y="0"/>
                      <a:pt x="21402" y="0"/>
                    </a:cubicBezTo>
                    <a:moveTo>
                      <a:pt x="21204" y="0"/>
                    </a:moveTo>
                    <a:cubicBezTo>
                      <a:pt x="21204" y="0"/>
                      <a:pt x="21204" y="0"/>
                      <a:pt x="21402" y="0"/>
                    </a:cubicBezTo>
                    <a:cubicBezTo>
                      <a:pt x="21204" y="0"/>
                      <a:pt x="21204" y="0"/>
                      <a:pt x="21204" y="0"/>
                    </a:cubicBezTo>
                  </a:path>
                </a:pathLst>
              </a:custGeom>
              <a:solidFill>
                <a:srgbClr val="3B4855"/>
              </a:solidFill>
              <a:ln w="12700" cap="flat">
                <a:noFill/>
                <a:miter lim="400000"/>
              </a:ln>
              <a:effectLst/>
            </p:spPr>
            <p:txBody>
              <a:bodyPr wrap="square" lIns="0" tIns="0" rIns="0" bIns="0" numCol="1" anchor="t">
                <a:noAutofit/>
              </a:bodyPr>
              <a:lstStyle/>
              <a:p>
                <a:endParaRPr dirty="0">
                  <a:solidFill>
                    <a:prstClr val="black"/>
                  </a:solidFill>
                </a:endParaRPr>
              </a:p>
            </p:txBody>
          </p:sp>
          <p:sp>
            <p:nvSpPr>
              <p:cNvPr id="69" name="Shape 36309"/>
              <p:cNvSpPr/>
              <p:nvPr/>
            </p:nvSpPr>
            <p:spPr>
              <a:xfrm>
                <a:off x="74612" y="74611"/>
                <a:ext cx="644526" cy="644526"/>
              </a:xfrm>
              <a:custGeom>
                <a:avLst/>
                <a:gdLst/>
                <a:ahLst/>
                <a:cxnLst>
                  <a:cxn ang="0">
                    <a:pos x="wd2" y="hd2"/>
                  </a:cxn>
                  <a:cxn ang="5400000">
                    <a:pos x="wd2" y="hd2"/>
                  </a:cxn>
                  <a:cxn ang="10800000">
                    <a:pos x="wd2" y="hd2"/>
                  </a:cxn>
                  <a:cxn ang="16200000">
                    <a:pos x="wd2" y="hd2"/>
                  </a:cxn>
                </a:cxnLst>
                <a:rect l="0" t="0" r="r" b="b"/>
                <a:pathLst>
                  <a:path w="21600" h="21600" extrusionOk="0">
                    <a:moveTo>
                      <a:pt x="12294" y="0"/>
                    </a:moveTo>
                    <a:cubicBezTo>
                      <a:pt x="5515" y="0"/>
                      <a:pt x="0" y="5515"/>
                      <a:pt x="0" y="12294"/>
                    </a:cubicBezTo>
                    <a:cubicBezTo>
                      <a:pt x="0" y="12294"/>
                      <a:pt x="0" y="12294"/>
                      <a:pt x="0" y="12294"/>
                    </a:cubicBezTo>
                    <a:cubicBezTo>
                      <a:pt x="0" y="12294"/>
                      <a:pt x="0" y="12294"/>
                      <a:pt x="0" y="12294"/>
                    </a:cubicBezTo>
                    <a:cubicBezTo>
                      <a:pt x="0" y="12294"/>
                      <a:pt x="0" y="12294"/>
                      <a:pt x="0" y="12294"/>
                    </a:cubicBezTo>
                    <a:cubicBezTo>
                      <a:pt x="0" y="12294"/>
                      <a:pt x="0" y="12294"/>
                      <a:pt x="0" y="12294"/>
                    </a:cubicBezTo>
                    <a:cubicBezTo>
                      <a:pt x="0" y="12294"/>
                      <a:pt x="0" y="12294"/>
                      <a:pt x="0" y="12294"/>
                    </a:cubicBezTo>
                    <a:cubicBezTo>
                      <a:pt x="0" y="12294"/>
                      <a:pt x="0" y="12409"/>
                      <a:pt x="0" y="12409"/>
                    </a:cubicBezTo>
                    <a:cubicBezTo>
                      <a:pt x="0" y="12409"/>
                      <a:pt x="0" y="12409"/>
                      <a:pt x="0" y="12409"/>
                    </a:cubicBezTo>
                    <a:cubicBezTo>
                      <a:pt x="0" y="12409"/>
                      <a:pt x="0" y="12409"/>
                      <a:pt x="0" y="12409"/>
                    </a:cubicBezTo>
                    <a:cubicBezTo>
                      <a:pt x="0" y="12409"/>
                      <a:pt x="0" y="12409"/>
                      <a:pt x="0" y="12409"/>
                    </a:cubicBezTo>
                    <a:cubicBezTo>
                      <a:pt x="0" y="12409"/>
                      <a:pt x="0" y="12409"/>
                      <a:pt x="0" y="12409"/>
                    </a:cubicBezTo>
                    <a:cubicBezTo>
                      <a:pt x="0" y="12409"/>
                      <a:pt x="0" y="12409"/>
                      <a:pt x="0" y="12409"/>
                    </a:cubicBezTo>
                    <a:cubicBezTo>
                      <a:pt x="0" y="12409"/>
                      <a:pt x="0" y="12409"/>
                      <a:pt x="0" y="12409"/>
                    </a:cubicBezTo>
                    <a:cubicBezTo>
                      <a:pt x="0" y="12409"/>
                      <a:pt x="0" y="12409"/>
                      <a:pt x="0" y="12409"/>
                    </a:cubicBezTo>
                    <a:cubicBezTo>
                      <a:pt x="0" y="12409"/>
                      <a:pt x="0" y="12409"/>
                      <a:pt x="0" y="12409"/>
                    </a:cubicBezTo>
                    <a:cubicBezTo>
                      <a:pt x="0" y="12409"/>
                      <a:pt x="0" y="12409"/>
                      <a:pt x="0" y="12409"/>
                    </a:cubicBezTo>
                    <a:cubicBezTo>
                      <a:pt x="0" y="12409"/>
                      <a:pt x="0" y="12409"/>
                      <a:pt x="0" y="12409"/>
                    </a:cubicBezTo>
                    <a:cubicBezTo>
                      <a:pt x="115" y="16085"/>
                      <a:pt x="1723" y="19417"/>
                      <a:pt x="4366" y="21600"/>
                    </a:cubicBezTo>
                    <a:cubicBezTo>
                      <a:pt x="2528" y="19417"/>
                      <a:pt x="1379" y="16660"/>
                      <a:pt x="1379" y="13557"/>
                    </a:cubicBezTo>
                    <a:cubicBezTo>
                      <a:pt x="1379" y="6779"/>
                      <a:pt x="6894" y="1264"/>
                      <a:pt x="13672" y="1264"/>
                    </a:cubicBezTo>
                    <a:cubicBezTo>
                      <a:pt x="16660" y="1264"/>
                      <a:pt x="19417" y="2413"/>
                      <a:pt x="21600" y="4251"/>
                    </a:cubicBezTo>
                    <a:cubicBezTo>
                      <a:pt x="19417" y="1723"/>
                      <a:pt x="16200" y="115"/>
                      <a:pt x="12523" y="0"/>
                    </a:cubicBezTo>
                    <a:cubicBezTo>
                      <a:pt x="12523" y="0"/>
                      <a:pt x="12523" y="0"/>
                      <a:pt x="12523" y="0"/>
                    </a:cubicBezTo>
                    <a:cubicBezTo>
                      <a:pt x="12523" y="0"/>
                      <a:pt x="12523" y="0"/>
                      <a:pt x="12523" y="0"/>
                    </a:cubicBezTo>
                    <a:cubicBezTo>
                      <a:pt x="12523" y="0"/>
                      <a:pt x="12523" y="0"/>
                      <a:pt x="12523" y="0"/>
                    </a:cubicBezTo>
                    <a:cubicBezTo>
                      <a:pt x="12523" y="0"/>
                      <a:pt x="12409" y="0"/>
                      <a:pt x="12409" y="0"/>
                    </a:cubicBezTo>
                    <a:cubicBezTo>
                      <a:pt x="12409" y="0"/>
                      <a:pt x="12409" y="0"/>
                      <a:pt x="12409" y="0"/>
                    </a:cubicBezTo>
                    <a:cubicBezTo>
                      <a:pt x="12409" y="0"/>
                      <a:pt x="12409" y="0"/>
                      <a:pt x="12409" y="0"/>
                    </a:cubicBezTo>
                    <a:cubicBezTo>
                      <a:pt x="12409" y="0"/>
                      <a:pt x="12409" y="0"/>
                      <a:pt x="12409" y="0"/>
                    </a:cubicBezTo>
                    <a:cubicBezTo>
                      <a:pt x="12409" y="0"/>
                      <a:pt x="12409" y="0"/>
                      <a:pt x="12409" y="0"/>
                    </a:cubicBezTo>
                    <a:cubicBezTo>
                      <a:pt x="12409" y="0"/>
                      <a:pt x="12409" y="0"/>
                      <a:pt x="12409" y="0"/>
                    </a:cubicBezTo>
                    <a:cubicBezTo>
                      <a:pt x="12409" y="0"/>
                      <a:pt x="12409" y="0"/>
                      <a:pt x="12409" y="0"/>
                    </a:cubicBezTo>
                    <a:cubicBezTo>
                      <a:pt x="12409" y="0"/>
                      <a:pt x="12409" y="0"/>
                      <a:pt x="12409" y="0"/>
                    </a:cubicBezTo>
                    <a:cubicBezTo>
                      <a:pt x="12409" y="0"/>
                      <a:pt x="12409" y="0"/>
                      <a:pt x="12409" y="0"/>
                    </a:cubicBezTo>
                    <a:cubicBezTo>
                      <a:pt x="12409" y="0"/>
                      <a:pt x="12409" y="0"/>
                      <a:pt x="12409" y="0"/>
                    </a:cubicBezTo>
                    <a:cubicBezTo>
                      <a:pt x="12409" y="0"/>
                      <a:pt x="12409" y="0"/>
                      <a:pt x="12409" y="0"/>
                    </a:cubicBezTo>
                    <a:cubicBezTo>
                      <a:pt x="12294" y="0"/>
                      <a:pt x="12294" y="0"/>
                      <a:pt x="12294" y="0"/>
                    </a:cubicBezTo>
                    <a:cubicBezTo>
                      <a:pt x="12294" y="0"/>
                      <a:pt x="12294" y="0"/>
                      <a:pt x="12294" y="0"/>
                    </a:cubicBezTo>
                    <a:cubicBezTo>
                      <a:pt x="12294" y="0"/>
                      <a:pt x="12294" y="0"/>
                      <a:pt x="12294" y="0"/>
                    </a:cubicBezTo>
                  </a:path>
                </a:pathLst>
              </a:custGeom>
              <a:solidFill>
                <a:srgbClr val="3DB1A5"/>
              </a:solidFill>
              <a:ln w="12700" cap="flat">
                <a:noFill/>
                <a:miter lim="400000"/>
              </a:ln>
              <a:effectLst/>
            </p:spPr>
            <p:txBody>
              <a:bodyPr wrap="square" lIns="0" tIns="0" rIns="0" bIns="0" numCol="1" anchor="t">
                <a:noAutofit/>
              </a:bodyPr>
              <a:lstStyle/>
              <a:p>
                <a:endParaRPr dirty="0">
                  <a:solidFill>
                    <a:prstClr val="black"/>
                  </a:solidFill>
                </a:endParaRPr>
              </a:p>
            </p:txBody>
          </p:sp>
          <p:sp>
            <p:nvSpPr>
              <p:cNvPr id="70" name="Shape 36310"/>
              <p:cNvSpPr/>
              <p:nvPr/>
            </p:nvSpPr>
            <p:spPr>
              <a:xfrm>
                <a:off x="407987" y="142874"/>
                <a:ext cx="331789" cy="333376"/>
              </a:xfrm>
              <a:custGeom>
                <a:avLst/>
                <a:gdLst/>
                <a:ahLst/>
                <a:cxnLst>
                  <a:cxn ang="0">
                    <a:pos x="wd2" y="hd2"/>
                  </a:cxn>
                  <a:cxn ang="5400000">
                    <a:pos x="wd2" y="hd2"/>
                  </a:cxn>
                  <a:cxn ang="10800000">
                    <a:pos x="wd2" y="hd2"/>
                  </a:cxn>
                  <a:cxn ang="16200000">
                    <a:pos x="wd2" y="hd2"/>
                  </a:cxn>
                </a:cxnLst>
                <a:rect l="0" t="0" r="r" b="b"/>
                <a:pathLst>
                  <a:path w="21600" h="21600" extrusionOk="0">
                    <a:moveTo>
                      <a:pt x="20264" y="21600"/>
                    </a:moveTo>
                    <a:cubicBezTo>
                      <a:pt x="21155" y="21600"/>
                      <a:pt x="21600" y="20932"/>
                      <a:pt x="21600" y="20264"/>
                    </a:cubicBezTo>
                    <a:cubicBezTo>
                      <a:pt x="21600" y="9130"/>
                      <a:pt x="12693" y="0"/>
                      <a:pt x="1336" y="0"/>
                    </a:cubicBezTo>
                    <a:cubicBezTo>
                      <a:pt x="668" y="0"/>
                      <a:pt x="0" y="668"/>
                      <a:pt x="0" y="1336"/>
                    </a:cubicBezTo>
                    <a:cubicBezTo>
                      <a:pt x="0" y="2227"/>
                      <a:pt x="668" y="2895"/>
                      <a:pt x="1336" y="2895"/>
                    </a:cubicBezTo>
                    <a:cubicBezTo>
                      <a:pt x="10911" y="2895"/>
                      <a:pt x="18705" y="10689"/>
                      <a:pt x="18705" y="20264"/>
                    </a:cubicBezTo>
                    <a:cubicBezTo>
                      <a:pt x="18705" y="20932"/>
                      <a:pt x="19373" y="21600"/>
                      <a:pt x="20264" y="21600"/>
                    </a:cubicBezTo>
                    <a:close/>
                  </a:path>
                </a:pathLst>
              </a:custGeom>
              <a:solidFill>
                <a:srgbClr val="FFFFFF"/>
              </a:solidFill>
              <a:ln w="12700" cap="flat">
                <a:noFill/>
                <a:miter lim="400000"/>
              </a:ln>
              <a:effectLst/>
            </p:spPr>
            <p:txBody>
              <a:bodyPr wrap="square" lIns="0" tIns="0" rIns="0" bIns="0" numCol="1" anchor="t">
                <a:noAutofit/>
              </a:bodyPr>
              <a:lstStyle/>
              <a:p>
                <a:endParaRPr dirty="0">
                  <a:solidFill>
                    <a:prstClr val="black"/>
                  </a:solidFill>
                </a:endParaRPr>
              </a:p>
            </p:txBody>
          </p:sp>
          <p:sp>
            <p:nvSpPr>
              <p:cNvPr id="71" name="Shape 36311"/>
              <p:cNvSpPr/>
              <p:nvPr/>
            </p:nvSpPr>
            <p:spPr>
              <a:xfrm>
                <a:off x="366712" y="1195387"/>
                <a:ext cx="68264" cy="550863"/>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320" y="0"/>
                      <a:pt x="0" y="537"/>
                      <a:pt x="0" y="1342"/>
                    </a:cubicBezTo>
                    <a:cubicBezTo>
                      <a:pt x="0" y="20258"/>
                      <a:pt x="0" y="20258"/>
                      <a:pt x="0" y="20258"/>
                    </a:cubicBezTo>
                    <a:cubicBezTo>
                      <a:pt x="0" y="21063"/>
                      <a:pt x="4320" y="21600"/>
                      <a:pt x="10800" y="21600"/>
                    </a:cubicBezTo>
                    <a:cubicBezTo>
                      <a:pt x="16200" y="21600"/>
                      <a:pt x="21600" y="21063"/>
                      <a:pt x="21600" y="20258"/>
                    </a:cubicBezTo>
                    <a:cubicBezTo>
                      <a:pt x="21600" y="1342"/>
                      <a:pt x="21600" y="1342"/>
                      <a:pt x="21600" y="1342"/>
                    </a:cubicBezTo>
                    <a:cubicBezTo>
                      <a:pt x="21600" y="537"/>
                      <a:pt x="16200" y="0"/>
                      <a:pt x="10800" y="0"/>
                    </a:cubicBezTo>
                  </a:path>
                </a:pathLst>
              </a:custGeom>
              <a:solidFill>
                <a:srgbClr val="FE918D"/>
              </a:solidFill>
              <a:ln w="12700" cap="flat">
                <a:noFill/>
                <a:miter lim="400000"/>
              </a:ln>
              <a:effectLst/>
            </p:spPr>
            <p:txBody>
              <a:bodyPr wrap="square" lIns="0" tIns="0" rIns="0" bIns="0" numCol="1" anchor="t">
                <a:noAutofit/>
              </a:bodyPr>
              <a:lstStyle/>
              <a:p>
                <a:endParaRPr dirty="0">
                  <a:solidFill>
                    <a:prstClr val="black"/>
                  </a:solidFill>
                </a:endParaRPr>
              </a:p>
            </p:txBody>
          </p:sp>
        </p:grpSp>
      </p:grpSp>
      <p:sp>
        <p:nvSpPr>
          <p:cNvPr id="77" name="Rectangle 44"/>
          <p:cNvSpPr>
            <a:spLocks noChangeArrowheads="1"/>
          </p:cNvSpPr>
          <p:nvPr/>
        </p:nvSpPr>
        <p:spPr bwMode="auto">
          <a:xfrm>
            <a:off x="2717440" y="1472324"/>
            <a:ext cx="2707793" cy="609398"/>
          </a:xfrm>
          <a:prstGeom prst="rect">
            <a:avLst/>
          </a:prstGeom>
          <a:noFill/>
          <a:ln w="9525">
            <a:no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nSpc>
                <a:spcPct val="120000"/>
              </a:lnSpc>
            </a:pPr>
            <a:r>
              <a:rPr kumimoji="1" lang="en-US" altLang="zh-CN" sz="2800" b="1">
                <a:solidFill>
                  <a:srgbClr val="026BA5"/>
                </a:solidFill>
                <a:latin typeface="Times New Roman" panose="02020603050405020304" pitchFamily="18" charset="0"/>
                <a:ea typeface="黑体" panose="02010609060101010101" pitchFamily="49" charset="-122"/>
                <a:cs typeface="Times New Roman" panose="02020603050405020304" pitchFamily="18" charset="0"/>
              </a:rPr>
              <a:t>1. </a:t>
            </a:r>
            <a:r>
              <a:rPr kumimoji="1" lang="zh-CN" altLang="en-US" sz="2800" b="1">
                <a:solidFill>
                  <a:srgbClr val="026BA5"/>
                </a:solidFill>
                <a:latin typeface="Times New Roman" panose="02020603050405020304" pitchFamily="18" charset="0"/>
                <a:ea typeface="黑体" panose="02010609060101010101" pitchFamily="49" charset="-122"/>
                <a:cs typeface="Times New Roman" panose="02020603050405020304" pitchFamily="18" charset="0"/>
              </a:rPr>
              <a:t>实验注意事项</a:t>
            </a:r>
            <a:endParaRPr kumimoji="1" lang="zh-CN" altLang="en-US" sz="2800" b="1" dirty="0">
              <a:solidFill>
                <a:srgbClr val="026BA5"/>
              </a:solidFill>
              <a:latin typeface="Times New Roman" panose="02020603050405020304" pitchFamily="18" charset="0"/>
              <a:ea typeface="黑体" panose="02010609060101010101" pitchFamily="49" charset="-122"/>
              <a:cs typeface="Times New Roman" panose="02020603050405020304" pitchFamily="18" charset="0"/>
            </a:endParaRPr>
          </a:p>
        </p:txBody>
      </p:sp>
      <p:pic>
        <p:nvPicPr>
          <p:cNvPr id="78" name="图片 77"/>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0872526" y="4232838"/>
            <a:ext cx="1023135" cy="1257119"/>
          </a:xfrm>
          <a:prstGeom prst="rect">
            <a:avLst/>
          </a:prstGeom>
        </p:spPr>
      </p:pic>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7"/>
                                        </p:tgtEl>
                                        <p:attrNameLst>
                                          <p:attrName>style.visibility</p:attrName>
                                        </p:attrNameLst>
                                      </p:cBhvr>
                                      <p:to>
                                        <p:strVal val="visible"/>
                                      </p:to>
                                    </p:set>
                                    <p:animEffect transition="in" filter="fade">
                                      <p:cBhvr>
                                        <p:cTn id="7" dur="500"/>
                                        <p:tgtEl>
                                          <p:spTgt spid="77"/>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9"/>
                                        </p:tgtEl>
                                        <p:attrNameLst>
                                          <p:attrName>style.visibility</p:attrName>
                                        </p:attrNameLst>
                                      </p:cBhvr>
                                      <p:to>
                                        <p:strVal val="visible"/>
                                      </p:to>
                                    </p:set>
                                    <p:animEffect transition="in" filter="fade">
                                      <p:cBhvr>
                                        <p:cTn id="11" dur="500"/>
                                        <p:tgtEl>
                                          <p:spTgt spid="39"/>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41"/>
                                        </p:tgtEl>
                                        <p:attrNameLst>
                                          <p:attrName>style.visibility</p:attrName>
                                        </p:attrNameLst>
                                      </p:cBhvr>
                                      <p:to>
                                        <p:strVal val="visible"/>
                                      </p:to>
                                    </p:set>
                                  </p:childTnLst>
                                </p:cTn>
                              </p:par>
                            </p:childTnLst>
                          </p:cTn>
                        </p:par>
                        <p:par>
                          <p:cTn id="16" fill="hold">
                            <p:stCondLst>
                              <p:cond delay="0"/>
                            </p:stCondLst>
                            <p:childTnLst>
                              <p:par>
                                <p:cTn id="17" presetID="22" presetClass="entr" presetSubtype="8" fill="hold" nodeType="afterEffect">
                                  <p:stCondLst>
                                    <p:cond delay="0"/>
                                  </p:stCondLst>
                                  <p:childTnLst>
                                    <p:set>
                                      <p:cBhvr>
                                        <p:cTn id="18" dur="1" fill="hold">
                                          <p:stCondLst>
                                            <p:cond delay="0"/>
                                          </p:stCondLst>
                                        </p:cTn>
                                        <p:tgtEl>
                                          <p:spTgt spid="40"/>
                                        </p:tgtEl>
                                        <p:attrNameLst>
                                          <p:attrName>style.visibility</p:attrName>
                                        </p:attrNameLst>
                                      </p:cBhvr>
                                      <p:to>
                                        <p:strVal val="visible"/>
                                      </p:to>
                                    </p:set>
                                    <p:animEffect transition="in" filter="wipe(left)">
                                      <p:cBhvr>
                                        <p:cTn id="19"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7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6850" y="548681"/>
            <a:ext cx="1572904" cy="658425"/>
            <a:chOff x="3142451" y="548680"/>
            <a:chExt cx="1572904" cy="658425"/>
          </a:xfrm>
        </p:grpSpPr>
        <p:pic>
          <p:nvPicPr>
            <p:cNvPr id="3" name="图片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4" name="文本框 3"/>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新课引入</a:t>
              </a:r>
            </a:p>
          </p:txBody>
        </p:sp>
      </p:grpSp>
      <p:grpSp>
        <p:nvGrpSpPr>
          <p:cNvPr id="5" name="组合 4"/>
          <p:cNvGrpSpPr/>
          <p:nvPr/>
        </p:nvGrpSpPr>
        <p:grpSpPr>
          <a:xfrm>
            <a:off x="96850" y="1400790"/>
            <a:ext cx="1572904" cy="658425"/>
            <a:chOff x="118542" y="795531"/>
            <a:chExt cx="1572904" cy="658425"/>
          </a:xfrm>
        </p:grpSpPr>
        <p:pic>
          <p:nvPicPr>
            <p:cNvPr id="6" name="图片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8542" y="795531"/>
              <a:ext cx="1572904" cy="658425"/>
            </a:xfrm>
            <a:prstGeom prst="rect">
              <a:avLst/>
            </a:prstGeom>
          </p:spPr>
        </p:pic>
        <p:sp>
          <p:nvSpPr>
            <p:cNvPr id="7" name="文本框 6"/>
            <p:cNvSpPr txBox="1"/>
            <p:nvPr/>
          </p:nvSpPr>
          <p:spPr>
            <a:xfrm>
              <a:off x="213036" y="862276"/>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知识讲解</a:t>
              </a:r>
            </a:p>
          </p:txBody>
        </p:sp>
      </p:grpSp>
      <p:grpSp>
        <p:nvGrpSpPr>
          <p:cNvPr id="8" name="组合 7"/>
          <p:cNvGrpSpPr/>
          <p:nvPr/>
        </p:nvGrpSpPr>
        <p:grpSpPr>
          <a:xfrm>
            <a:off x="108353" y="2252899"/>
            <a:ext cx="1572904" cy="658425"/>
            <a:chOff x="3142451" y="548680"/>
            <a:chExt cx="1572904" cy="658425"/>
          </a:xfrm>
        </p:grpSpPr>
        <p:pic>
          <p:nvPicPr>
            <p:cNvPr id="9" name="图片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10" name="文本框 9"/>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实验探究</a:t>
              </a:r>
            </a:p>
          </p:txBody>
        </p:sp>
      </p:grpSp>
      <p:grpSp>
        <p:nvGrpSpPr>
          <p:cNvPr id="11" name="组合 10"/>
          <p:cNvGrpSpPr/>
          <p:nvPr/>
        </p:nvGrpSpPr>
        <p:grpSpPr>
          <a:xfrm>
            <a:off x="99325" y="3957117"/>
            <a:ext cx="1572904" cy="658425"/>
            <a:chOff x="3142451" y="548680"/>
            <a:chExt cx="1572904" cy="658425"/>
          </a:xfrm>
        </p:grpSpPr>
        <p:pic>
          <p:nvPicPr>
            <p:cNvPr id="12" name="图片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13" name="文本框 12"/>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课堂小结</a:t>
              </a:r>
            </a:p>
          </p:txBody>
        </p:sp>
      </p:grpSp>
      <p:grpSp>
        <p:nvGrpSpPr>
          <p:cNvPr id="14" name="组合 13"/>
          <p:cNvGrpSpPr/>
          <p:nvPr/>
        </p:nvGrpSpPr>
        <p:grpSpPr>
          <a:xfrm>
            <a:off x="96850" y="3105008"/>
            <a:ext cx="1572904" cy="658425"/>
            <a:chOff x="3142451" y="548680"/>
            <a:chExt cx="1572904" cy="658425"/>
          </a:xfrm>
        </p:grpSpPr>
        <p:pic>
          <p:nvPicPr>
            <p:cNvPr id="15" name="图片 1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16" name="文本框 15"/>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随堂练习</a:t>
              </a:r>
            </a:p>
          </p:txBody>
        </p:sp>
      </p:grpSp>
      <p:grpSp>
        <p:nvGrpSpPr>
          <p:cNvPr id="17" name="组合 16"/>
          <p:cNvGrpSpPr/>
          <p:nvPr/>
        </p:nvGrpSpPr>
        <p:grpSpPr>
          <a:xfrm>
            <a:off x="142552" y="5661249"/>
            <a:ext cx="1572699" cy="658339"/>
            <a:chOff x="3142451" y="548680"/>
            <a:chExt cx="1572904" cy="658425"/>
          </a:xfrm>
        </p:grpSpPr>
        <p:pic>
          <p:nvPicPr>
            <p:cNvPr id="18" name="图片 1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19" name="文本框 18"/>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布置作业</a:t>
              </a:r>
            </a:p>
          </p:txBody>
        </p:sp>
      </p:grpSp>
      <p:grpSp>
        <p:nvGrpSpPr>
          <p:cNvPr id="20" name="组合 19"/>
          <p:cNvGrpSpPr/>
          <p:nvPr/>
        </p:nvGrpSpPr>
        <p:grpSpPr>
          <a:xfrm>
            <a:off x="119337" y="4809226"/>
            <a:ext cx="1572699" cy="658339"/>
            <a:chOff x="3142451" y="548680"/>
            <a:chExt cx="1572904" cy="658425"/>
          </a:xfrm>
        </p:grpSpPr>
        <p:pic>
          <p:nvPicPr>
            <p:cNvPr id="21" name="图片 2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22" name="文本框 21"/>
            <p:cNvSpPr txBox="1"/>
            <p:nvPr/>
          </p:nvSpPr>
          <p:spPr>
            <a:xfrm>
              <a:off x="3214886" y="620688"/>
              <a:ext cx="1461618" cy="46172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拓展延伸</a:t>
              </a:r>
            </a:p>
          </p:txBody>
        </p:sp>
      </p:grpSp>
      <p:sp>
        <p:nvSpPr>
          <p:cNvPr id="42" name="文本框 41"/>
          <p:cNvSpPr txBox="1"/>
          <p:nvPr/>
        </p:nvSpPr>
        <p:spPr>
          <a:xfrm>
            <a:off x="3564178" y="6074177"/>
            <a:ext cx="2175440" cy="523220"/>
          </a:xfrm>
          <a:prstGeom prst="rect">
            <a:avLst/>
          </a:prstGeom>
        </p:spPr>
        <p:style>
          <a:lnRef idx="2">
            <a:schemeClr val="accent1"/>
          </a:lnRef>
          <a:fillRef idx="1">
            <a:schemeClr val="lt1"/>
          </a:fillRef>
          <a:effectRef idx="0">
            <a:schemeClr val="accent1"/>
          </a:effectRef>
          <a:fontRef idx="minor">
            <a:schemeClr val="dk1"/>
          </a:fontRef>
        </p:style>
        <p:txBody>
          <a:bodyPr wrap="square" rtlCol="0" anchor="ctr">
            <a:spAutoFit/>
          </a:bodyPr>
          <a:lstStyle/>
          <a:p>
            <a:pPr algn="ctr"/>
            <a:r>
              <a:rPr lang="zh-CN" altLang="en-US" sz="2800" b="1">
                <a:solidFill>
                  <a:prstClr val="black"/>
                </a:solidFill>
                <a:latin typeface="华文楷体" panose="02010600040101010101" pitchFamily="2" charset="-122"/>
                <a:ea typeface="华文楷体" panose="02010600040101010101" pitchFamily="2" charset="-122"/>
              </a:rPr>
              <a:t>固态碘</a:t>
            </a:r>
            <a:endParaRPr lang="zh-CN" altLang="en-US" sz="2800" dirty="0">
              <a:solidFill>
                <a:prstClr val="black"/>
              </a:solidFill>
              <a:latin typeface="华文楷体" panose="02010600040101010101" pitchFamily="2" charset="-122"/>
              <a:ea typeface="华文楷体" panose="02010600040101010101" pitchFamily="2" charset="-122"/>
            </a:endParaRPr>
          </a:p>
        </p:txBody>
      </p:sp>
      <p:sp>
        <p:nvSpPr>
          <p:cNvPr id="43" name="文本框 42"/>
          <p:cNvSpPr txBox="1"/>
          <p:nvPr/>
        </p:nvSpPr>
        <p:spPr>
          <a:xfrm>
            <a:off x="7691736" y="6074177"/>
            <a:ext cx="2175440" cy="523220"/>
          </a:xfrm>
          <a:prstGeom prst="rect">
            <a:avLst/>
          </a:prstGeom>
        </p:spPr>
        <p:style>
          <a:lnRef idx="2">
            <a:schemeClr val="accent1"/>
          </a:lnRef>
          <a:fillRef idx="1">
            <a:schemeClr val="lt1"/>
          </a:fillRef>
          <a:effectRef idx="0">
            <a:schemeClr val="accent1"/>
          </a:effectRef>
          <a:fontRef idx="minor">
            <a:schemeClr val="dk1"/>
          </a:fontRef>
        </p:style>
        <p:txBody>
          <a:bodyPr wrap="square" rtlCol="0" anchor="ctr">
            <a:spAutoFit/>
          </a:bodyPr>
          <a:lstStyle/>
          <a:p>
            <a:pPr algn="ctr"/>
            <a:r>
              <a:rPr lang="zh-CN" altLang="en-US" sz="2800" b="1">
                <a:solidFill>
                  <a:prstClr val="black"/>
                </a:solidFill>
                <a:latin typeface="华文楷体" panose="02010600040101010101" pitchFamily="2" charset="-122"/>
                <a:ea typeface="华文楷体" panose="02010600040101010101" pitchFamily="2" charset="-122"/>
              </a:rPr>
              <a:t>气态碘</a:t>
            </a:r>
            <a:endParaRPr lang="zh-CN" altLang="en-US" sz="2800" dirty="0">
              <a:solidFill>
                <a:prstClr val="black"/>
              </a:solidFill>
              <a:latin typeface="华文楷体" panose="02010600040101010101" pitchFamily="2" charset="-122"/>
              <a:ea typeface="华文楷体" panose="02010600040101010101" pitchFamily="2" charset="-122"/>
            </a:endParaRPr>
          </a:p>
        </p:txBody>
      </p:sp>
      <p:cxnSp>
        <p:nvCxnSpPr>
          <p:cNvPr id="44" name="直接箭头连接符 43"/>
          <p:cNvCxnSpPr/>
          <p:nvPr/>
        </p:nvCxnSpPr>
        <p:spPr>
          <a:xfrm flipV="1">
            <a:off x="5849494" y="6441097"/>
            <a:ext cx="1607371" cy="26368"/>
          </a:xfrm>
          <a:prstGeom prst="straightConnector1">
            <a:avLst/>
          </a:prstGeom>
          <a:ln>
            <a:headEnd type="none" w="med" len="med"/>
            <a:tailEnd type="arrow" w="med" len="med"/>
          </a:ln>
        </p:spPr>
        <p:style>
          <a:lnRef idx="2">
            <a:schemeClr val="accent6"/>
          </a:lnRef>
          <a:fillRef idx="1">
            <a:schemeClr val="lt1"/>
          </a:fillRef>
          <a:effectRef idx="0">
            <a:schemeClr val="accent6"/>
          </a:effectRef>
          <a:fontRef idx="minor">
            <a:schemeClr val="dk1"/>
          </a:fontRef>
        </p:style>
      </p:cxnSp>
      <p:sp>
        <p:nvSpPr>
          <p:cNvPr id="45" name="文本框 44"/>
          <p:cNvSpPr txBox="1"/>
          <p:nvPr/>
        </p:nvSpPr>
        <p:spPr>
          <a:xfrm>
            <a:off x="5819594" y="5684674"/>
            <a:ext cx="1637271" cy="523220"/>
          </a:xfrm>
          <a:prstGeom prst="rect">
            <a:avLst/>
          </a:prstGeom>
        </p:spPr>
        <p:style>
          <a:lnRef idx="3">
            <a:schemeClr val="lt1"/>
          </a:lnRef>
          <a:fillRef idx="1">
            <a:schemeClr val="accent6"/>
          </a:fillRef>
          <a:effectRef idx="1">
            <a:schemeClr val="accent6"/>
          </a:effectRef>
          <a:fontRef idx="minor">
            <a:schemeClr val="lt1"/>
          </a:fontRef>
        </p:style>
        <p:txBody>
          <a:bodyPr wrap="square">
            <a:spAutoFit/>
          </a:bodyPr>
          <a:lstStyle/>
          <a:p>
            <a:pPr algn="ctr"/>
            <a:r>
              <a:rPr lang="zh-CN" altLang="en-US" sz="2800" b="1">
                <a:solidFill>
                  <a:schemeClr val="bg1"/>
                </a:solidFill>
                <a:latin typeface="华文楷体" panose="02010600040101010101" pitchFamily="2" charset="-122"/>
                <a:ea typeface="华文楷体" panose="02010600040101010101" pitchFamily="2" charset="-122"/>
              </a:rPr>
              <a:t>升华</a:t>
            </a:r>
            <a:endParaRPr lang="zh-CN" altLang="en-US" sz="2800" dirty="0">
              <a:solidFill>
                <a:schemeClr val="bg1"/>
              </a:solidFill>
              <a:latin typeface="华文楷体" panose="02010600040101010101" pitchFamily="2" charset="-122"/>
              <a:ea typeface="华文楷体" panose="02010600040101010101" pitchFamily="2" charset="-122"/>
            </a:endParaRPr>
          </a:p>
        </p:txBody>
      </p:sp>
      <p:grpSp>
        <p:nvGrpSpPr>
          <p:cNvPr id="46" name="组合 45"/>
          <p:cNvGrpSpPr/>
          <p:nvPr/>
        </p:nvGrpSpPr>
        <p:grpSpPr>
          <a:xfrm>
            <a:off x="2772003" y="352384"/>
            <a:ext cx="4571332" cy="907326"/>
            <a:chOff x="2957062" y="468369"/>
            <a:chExt cx="4571332" cy="907326"/>
          </a:xfrm>
        </p:grpSpPr>
        <p:sp>
          <p:nvSpPr>
            <p:cNvPr id="47" name="Shape 25434"/>
            <p:cNvSpPr/>
            <p:nvPr/>
          </p:nvSpPr>
          <p:spPr>
            <a:xfrm>
              <a:off x="2957062" y="525519"/>
              <a:ext cx="617952" cy="560846"/>
            </a:xfrm>
            <a:custGeom>
              <a:avLst/>
              <a:gdLst/>
              <a:ahLst/>
              <a:cxnLst>
                <a:cxn ang="0">
                  <a:pos x="wd2" y="hd2"/>
                </a:cxn>
                <a:cxn ang="5400000">
                  <a:pos x="wd2" y="hd2"/>
                </a:cxn>
                <a:cxn ang="10800000">
                  <a:pos x="wd2" y="hd2"/>
                </a:cxn>
                <a:cxn ang="16200000">
                  <a:pos x="wd2" y="hd2"/>
                </a:cxn>
              </a:cxnLst>
              <a:rect l="0" t="0" r="r" b="b"/>
              <a:pathLst>
                <a:path w="21600" h="21600" extrusionOk="0">
                  <a:moveTo>
                    <a:pt x="19889" y="16180"/>
                  </a:moveTo>
                  <a:lnTo>
                    <a:pt x="19889" y="9897"/>
                  </a:lnTo>
                  <a:lnTo>
                    <a:pt x="11620" y="9897"/>
                  </a:lnTo>
                  <a:lnTo>
                    <a:pt x="11620" y="5420"/>
                  </a:lnTo>
                  <a:lnTo>
                    <a:pt x="13331" y="5420"/>
                  </a:lnTo>
                  <a:lnTo>
                    <a:pt x="13331" y="0"/>
                  </a:lnTo>
                  <a:lnTo>
                    <a:pt x="8269" y="0"/>
                  </a:lnTo>
                  <a:lnTo>
                    <a:pt x="8269" y="5420"/>
                  </a:lnTo>
                  <a:lnTo>
                    <a:pt x="9980" y="5420"/>
                  </a:lnTo>
                  <a:lnTo>
                    <a:pt x="9980" y="9897"/>
                  </a:lnTo>
                  <a:lnTo>
                    <a:pt x="1711" y="9897"/>
                  </a:lnTo>
                  <a:lnTo>
                    <a:pt x="1711" y="16180"/>
                  </a:lnTo>
                  <a:lnTo>
                    <a:pt x="0" y="16180"/>
                  </a:lnTo>
                  <a:lnTo>
                    <a:pt x="0" y="21600"/>
                  </a:lnTo>
                  <a:lnTo>
                    <a:pt x="4919" y="21600"/>
                  </a:lnTo>
                  <a:lnTo>
                    <a:pt x="4919" y="16180"/>
                  </a:lnTo>
                  <a:lnTo>
                    <a:pt x="3350" y="16180"/>
                  </a:lnTo>
                  <a:lnTo>
                    <a:pt x="3350" y="11703"/>
                  </a:lnTo>
                  <a:lnTo>
                    <a:pt x="9980" y="11703"/>
                  </a:lnTo>
                  <a:lnTo>
                    <a:pt x="9980" y="16180"/>
                  </a:lnTo>
                  <a:lnTo>
                    <a:pt x="8269" y="16180"/>
                  </a:lnTo>
                  <a:lnTo>
                    <a:pt x="8269" y="21600"/>
                  </a:lnTo>
                  <a:lnTo>
                    <a:pt x="13331" y="21600"/>
                  </a:lnTo>
                  <a:lnTo>
                    <a:pt x="13331" y="16180"/>
                  </a:lnTo>
                  <a:lnTo>
                    <a:pt x="11620" y="16180"/>
                  </a:lnTo>
                  <a:lnTo>
                    <a:pt x="11620" y="11703"/>
                  </a:lnTo>
                  <a:lnTo>
                    <a:pt x="18250" y="11703"/>
                  </a:lnTo>
                  <a:lnTo>
                    <a:pt x="18250" y="16180"/>
                  </a:lnTo>
                  <a:lnTo>
                    <a:pt x="16681" y="16180"/>
                  </a:lnTo>
                  <a:lnTo>
                    <a:pt x="16681" y="21600"/>
                  </a:lnTo>
                  <a:lnTo>
                    <a:pt x="21600" y="21600"/>
                  </a:lnTo>
                  <a:lnTo>
                    <a:pt x="21600" y="16180"/>
                  </a:lnTo>
                  <a:lnTo>
                    <a:pt x="19889" y="16180"/>
                  </a:lnTo>
                  <a:close/>
                </a:path>
              </a:pathLst>
            </a:custGeom>
            <a:solidFill>
              <a:schemeClr val="bg1"/>
            </a:solidFill>
            <a:ln w="12700" cap="flat">
              <a:noFill/>
              <a:miter lim="400000"/>
            </a:ln>
            <a:effectLst/>
          </p:spPr>
          <p:txBody>
            <a:bodyPr wrap="square" lIns="0" tIns="0" rIns="0" bIns="0" numCol="1" anchor="t">
              <a:noAutofit/>
            </a:bodyPr>
            <a:lstStyle/>
            <a:p>
              <a:endParaRPr dirty="0">
                <a:solidFill>
                  <a:prstClr val="black"/>
                </a:solidFill>
              </a:endParaRPr>
            </a:p>
          </p:txBody>
        </p:sp>
        <p:sp>
          <p:nvSpPr>
            <p:cNvPr id="48" name="Shape 25434"/>
            <p:cNvSpPr/>
            <p:nvPr/>
          </p:nvSpPr>
          <p:spPr>
            <a:xfrm>
              <a:off x="2966587" y="468369"/>
              <a:ext cx="536808" cy="487201"/>
            </a:xfrm>
            <a:custGeom>
              <a:avLst/>
              <a:gdLst/>
              <a:ahLst/>
              <a:cxnLst>
                <a:cxn ang="0">
                  <a:pos x="wd2" y="hd2"/>
                </a:cxn>
                <a:cxn ang="5400000">
                  <a:pos x="wd2" y="hd2"/>
                </a:cxn>
                <a:cxn ang="10800000">
                  <a:pos x="wd2" y="hd2"/>
                </a:cxn>
                <a:cxn ang="16200000">
                  <a:pos x="wd2" y="hd2"/>
                </a:cxn>
              </a:cxnLst>
              <a:rect l="0" t="0" r="r" b="b"/>
              <a:pathLst>
                <a:path w="21600" h="21600" extrusionOk="0">
                  <a:moveTo>
                    <a:pt x="19889" y="16180"/>
                  </a:moveTo>
                  <a:lnTo>
                    <a:pt x="19889" y="9897"/>
                  </a:lnTo>
                  <a:lnTo>
                    <a:pt x="11620" y="9897"/>
                  </a:lnTo>
                  <a:lnTo>
                    <a:pt x="11620" y="5420"/>
                  </a:lnTo>
                  <a:lnTo>
                    <a:pt x="13331" y="5420"/>
                  </a:lnTo>
                  <a:lnTo>
                    <a:pt x="13331" y="0"/>
                  </a:lnTo>
                  <a:lnTo>
                    <a:pt x="8269" y="0"/>
                  </a:lnTo>
                  <a:lnTo>
                    <a:pt x="8269" y="5420"/>
                  </a:lnTo>
                  <a:lnTo>
                    <a:pt x="9980" y="5420"/>
                  </a:lnTo>
                  <a:lnTo>
                    <a:pt x="9980" y="9897"/>
                  </a:lnTo>
                  <a:lnTo>
                    <a:pt x="1711" y="9897"/>
                  </a:lnTo>
                  <a:lnTo>
                    <a:pt x="1711" y="16180"/>
                  </a:lnTo>
                  <a:lnTo>
                    <a:pt x="0" y="16180"/>
                  </a:lnTo>
                  <a:lnTo>
                    <a:pt x="0" y="21600"/>
                  </a:lnTo>
                  <a:lnTo>
                    <a:pt x="4919" y="21600"/>
                  </a:lnTo>
                  <a:lnTo>
                    <a:pt x="4919" y="16180"/>
                  </a:lnTo>
                  <a:lnTo>
                    <a:pt x="3350" y="16180"/>
                  </a:lnTo>
                  <a:lnTo>
                    <a:pt x="3350" y="11703"/>
                  </a:lnTo>
                  <a:lnTo>
                    <a:pt x="9980" y="11703"/>
                  </a:lnTo>
                  <a:lnTo>
                    <a:pt x="9980" y="16180"/>
                  </a:lnTo>
                  <a:lnTo>
                    <a:pt x="8269" y="16180"/>
                  </a:lnTo>
                  <a:lnTo>
                    <a:pt x="8269" y="21600"/>
                  </a:lnTo>
                  <a:lnTo>
                    <a:pt x="13331" y="21600"/>
                  </a:lnTo>
                  <a:lnTo>
                    <a:pt x="13331" y="16180"/>
                  </a:lnTo>
                  <a:lnTo>
                    <a:pt x="11620" y="16180"/>
                  </a:lnTo>
                  <a:lnTo>
                    <a:pt x="11620" y="11703"/>
                  </a:lnTo>
                  <a:lnTo>
                    <a:pt x="18250" y="11703"/>
                  </a:lnTo>
                  <a:lnTo>
                    <a:pt x="18250" y="16180"/>
                  </a:lnTo>
                  <a:lnTo>
                    <a:pt x="16681" y="16180"/>
                  </a:lnTo>
                  <a:lnTo>
                    <a:pt x="16681" y="21600"/>
                  </a:lnTo>
                  <a:lnTo>
                    <a:pt x="21600" y="21600"/>
                  </a:lnTo>
                  <a:lnTo>
                    <a:pt x="21600" y="16180"/>
                  </a:lnTo>
                  <a:lnTo>
                    <a:pt x="19889" y="16180"/>
                  </a:lnTo>
                  <a:close/>
                </a:path>
              </a:pathLst>
            </a:custGeom>
            <a:solidFill>
              <a:schemeClr val="bg1"/>
            </a:solidFill>
            <a:ln w="12700" cap="flat">
              <a:noFill/>
              <a:miter lim="400000"/>
            </a:ln>
            <a:effectLst/>
          </p:spPr>
          <p:txBody>
            <a:bodyPr wrap="square" lIns="0" tIns="0" rIns="0" bIns="0" numCol="1" anchor="t">
              <a:noAutofit/>
            </a:bodyPr>
            <a:lstStyle/>
            <a:p>
              <a:endParaRPr dirty="0">
                <a:solidFill>
                  <a:prstClr val="black"/>
                </a:solidFill>
              </a:endParaRPr>
            </a:p>
          </p:txBody>
        </p:sp>
        <p:grpSp>
          <p:nvGrpSpPr>
            <p:cNvPr id="49" name="组合 48"/>
            <p:cNvGrpSpPr/>
            <p:nvPr/>
          </p:nvGrpSpPr>
          <p:grpSpPr>
            <a:xfrm>
              <a:off x="3059842" y="686300"/>
              <a:ext cx="4468552" cy="689395"/>
              <a:chOff x="3142878" y="1753554"/>
              <a:chExt cx="4468552" cy="689395"/>
            </a:xfrm>
          </p:grpSpPr>
          <p:sp>
            <p:nvSpPr>
              <p:cNvPr id="61" name="圆角矩形 60"/>
              <p:cNvSpPr/>
              <p:nvPr/>
            </p:nvSpPr>
            <p:spPr>
              <a:xfrm>
                <a:off x="3372406" y="1903173"/>
                <a:ext cx="4239024" cy="425915"/>
              </a:xfrm>
              <a:prstGeom prst="roundRect">
                <a:avLst>
                  <a:gd name="adj" fmla="val 48539"/>
                </a:avLst>
              </a:prstGeom>
              <a:solidFill>
                <a:srgbClr val="026BA5"/>
              </a:solidFill>
              <a:ln w="28575">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2" name="文本框 61"/>
              <p:cNvSpPr txBox="1"/>
              <p:nvPr/>
            </p:nvSpPr>
            <p:spPr>
              <a:xfrm>
                <a:off x="3879126" y="1870535"/>
                <a:ext cx="3563492" cy="461665"/>
              </a:xfrm>
              <a:prstGeom prst="rect">
                <a:avLst/>
              </a:prstGeom>
              <a:noFill/>
            </p:spPr>
            <p:txBody>
              <a:bodyPr wrap="square" rtlCol="0">
                <a:spAutoFit/>
              </a:bodyPr>
              <a:lstStyle/>
              <a:p>
                <a:pPr algn="just"/>
                <a:r>
                  <a:rPr lang="zh-CN" altLang="en-US" sz="2400">
                    <a:solidFill>
                      <a:schemeClr val="bg1"/>
                    </a:solidFill>
                    <a:latin typeface="黑体" panose="02010609060101010101" pitchFamily="49" charset="-122"/>
                    <a:ea typeface="黑体" panose="02010609060101010101" pitchFamily="49" charset="-122"/>
                  </a:rPr>
                  <a:t> 实验：</a:t>
                </a:r>
                <a:r>
                  <a:rPr lang="zh-CN" altLang="en-US" sz="2400">
                    <a:solidFill>
                      <a:schemeClr val="bg1"/>
                    </a:solidFill>
                    <a:latin typeface="黑体" panose="02010609060101010101" pitchFamily="49" charset="-122"/>
                    <a:ea typeface="黑体" panose="02010609060101010101" pitchFamily="49" charset="-122"/>
                    <a:sym typeface="+mn-ea"/>
                  </a:rPr>
                  <a:t>碘的升华和凝华</a:t>
                </a:r>
              </a:p>
            </p:txBody>
          </p:sp>
          <p:sp>
            <p:nvSpPr>
              <p:cNvPr id="63" name="Shape 2248"/>
              <p:cNvSpPr/>
              <p:nvPr/>
            </p:nvSpPr>
            <p:spPr>
              <a:xfrm flipH="1">
                <a:off x="3142878" y="1753554"/>
                <a:ext cx="689395" cy="68939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026BA5"/>
              </a:solidFill>
              <a:ln w="28575" cap="flat">
                <a:solidFill>
                  <a:schemeClr val="bg1"/>
                </a:solidFill>
                <a:miter lim="400000"/>
              </a:ln>
              <a:effectLst>
                <a:outerShdw blurRad="63500" sx="102000" sy="102000" algn="ctr" rotWithShape="0">
                  <a:prstClr val="black">
                    <a:alpha val="40000"/>
                  </a:prstClr>
                </a:outerShdw>
              </a:effectLst>
            </p:spPr>
            <p:txBody>
              <a:bodyPr wrap="square" lIns="0" tIns="0" rIns="0" bIns="0" numCol="1" anchor="t">
                <a:noAutofit/>
              </a:bodyPr>
              <a:lstStyle/>
              <a:p>
                <a:endParaRPr dirty="0">
                  <a:solidFill>
                    <a:prstClr val="black"/>
                  </a:solidFill>
                </a:endParaRPr>
              </a:p>
            </p:txBody>
          </p:sp>
        </p:grpSp>
        <p:grpSp>
          <p:nvGrpSpPr>
            <p:cNvPr id="50" name="Group 36312"/>
            <p:cNvGrpSpPr/>
            <p:nvPr/>
          </p:nvGrpSpPr>
          <p:grpSpPr>
            <a:xfrm rot="18900000" flipH="1">
              <a:off x="3276645" y="759871"/>
              <a:ext cx="263623" cy="558483"/>
              <a:chOff x="0" y="0"/>
              <a:chExt cx="884237" cy="1873250"/>
            </a:xfrm>
          </p:grpSpPr>
          <p:sp>
            <p:nvSpPr>
              <p:cNvPr id="51" name="Shape 36302"/>
              <p:cNvSpPr/>
              <p:nvPr/>
            </p:nvSpPr>
            <p:spPr>
              <a:xfrm>
                <a:off x="322262" y="1050925"/>
                <a:ext cx="239714" cy="822325"/>
              </a:xfrm>
              <a:custGeom>
                <a:avLst/>
                <a:gdLst/>
                <a:ahLst/>
                <a:cxnLst>
                  <a:cxn ang="0">
                    <a:pos x="wd2" y="hd2"/>
                  </a:cxn>
                  <a:cxn ang="5400000">
                    <a:pos x="wd2" y="hd2"/>
                  </a:cxn>
                  <a:cxn ang="10800000">
                    <a:pos x="wd2" y="hd2"/>
                  </a:cxn>
                  <a:cxn ang="16200000">
                    <a:pos x="wd2" y="hd2"/>
                  </a:cxn>
                </a:cxnLst>
                <a:rect l="0" t="0" r="r" b="b"/>
                <a:pathLst>
                  <a:path w="21600" h="21600" extrusionOk="0">
                    <a:moveTo>
                      <a:pt x="0" y="18630"/>
                    </a:moveTo>
                    <a:cubicBezTo>
                      <a:pt x="0" y="20250"/>
                      <a:pt x="4629" y="21600"/>
                      <a:pt x="10491" y="21600"/>
                    </a:cubicBezTo>
                    <a:cubicBezTo>
                      <a:pt x="11417" y="21600"/>
                      <a:pt x="11417" y="21600"/>
                      <a:pt x="11417" y="21600"/>
                    </a:cubicBezTo>
                    <a:cubicBezTo>
                      <a:pt x="16971" y="21600"/>
                      <a:pt x="21600" y="20250"/>
                      <a:pt x="21600" y="18630"/>
                    </a:cubicBezTo>
                    <a:cubicBezTo>
                      <a:pt x="21600" y="2970"/>
                      <a:pt x="21600" y="2970"/>
                      <a:pt x="21600" y="2970"/>
                    </a:cubicBezTo>
                    <a:cubicBezTo>
                      <a:pt x="21600" y="1350"/>
                      <a:pt x="16971" y="0"/>
                      <a:pt x="11417" y="0"/>
                    </a:cubicBezTo>
                    <a:cubicBezTo>
                      <a:pt x="10491" y="0"/>
                      <a:pt x="10491" y="0"/>
                      <a:pt x="10491" y="0"/>
                    </a:cubicBezTo>
                    <a:cubicBezTo>
                      <a:pt x="4629" y="0"/>
                      <a:pt x="0" y="1350"/>
                      <a:pt x="0" y="2970"/>
                    </a:cubicBezTo>
                    <a:cubicBezTo>
                      <a:pt x="0" y="18630"/>
                      <a:pt x="0" y="18630"/>
                      <a:pt x="0" y="18630"/>
                    </a:cubicBezTo>
                  </a:path>
                </a:pathLst>
              </a:custGeom>
              <a:solidFill>
                <a:srgbClr val="FE615C"/>
              </a:solidFill>
              <a:ln w="12700" cap="flat">
                <a:noFill/>
                <a:miter lim="400000"/>
              </a:ln>
              <a:effectLst/>
            </p:spPr>
            <p:txBody>
              <a:bodyPr wrap="square" lIns="0" tIns="0" rIns="0" bIns="0" numCol="1" anchor="t">
                <a:noAutofit/>
              </a:bodyPr>
              <a:lstStyle/>
              <a:p>
                <a:endParaRPr dirty="0">
                  <a:solidFill>
                    <a:prstClr val="black"/>
                  </a:solidFill>
                </a:endParaRPr>
              </a:p>
            </p:txBody>
          </p:sp>
          <p:sp>
            <p:nvSpPr>
              <p:cNvPr id="52" name="Shape 36303"/>
              <p:cNvSpPr/>
              <p:nvPr/>
            </p:nvSpPr>
            <p:spPr>
              <a:xfrm>
                <a:off x="434975" y="1163637"/>
                <a:ext cx="127000" cy="709613"/>
              </a:xfrm>
              <a:custGeom>
                <a:avLst/>
                <a:gdLst/>
                <a:ahLst/>
                <a:cxnLst>
                  <a:cxn ang="0">
                    <a:pos x="wd2" y="hd2"/>
                  </a:cxn>
                  <a:cxn ang="5400000">
                    <a:pos x="wd2" y="hd2"/>
                  </a:cxn>
                  <a:cxn ang="10800000">
                    <a:pos x="wd2" y="hd2"/>
                  </a:cxn>
                  <a:cxn ang="16200000">
                    <a:pos x="wd2" y="hd2"/>
                  </a:cxn>
                </a:cxnLst>
                <a:rect l="0" t="0" r="r" b="b"/>
                <a:pathLst>
                  <a:path w="21600" h="21600" extrusionOk="0">
                    <a:moveTo>
                      <a:pt x="584" y="21600"/>
                    </a:moveTo>
                    <a:cubicBezTo>
                      <a:pt x="584" y="21600"/>
                      <a:pt x="584" y="21600"/>
                      <a:pt x="584" y="21600"/>
                    </a:cubicBezTo>
                    <a:cubicBezTo>
                      <a:pt x="584" y="21600"/>
                      <a:pt x="584" y="21600"/>
                      <a:pt x="584" y="21600"/>
                    </a:cubicBezTo>
                    <a:moveTo>
                      <a:pt x="584" y="21600"/>
                    </a:moveTo>
                    <a:cubicBezTo>
                      <a:pt x="584" y="21600"/>
                      <a:pt x="584" y="21600"/>
                      <a:pt x="584" y="21600"/>
                    </a:cubicBezTo>
                    <a:cubicBezTo>
                      <a:pt x="584" y="21600"/>
                      <a:pt x="584" y="21600"/>
                      <a:pt x="584" y="21600"/>
                    </a:cubicBezTo>
                    <a:moveTo>
                      <a:pt x="584" y="21600"/>
                    </a:moveTo>
                    <a:cubicBezTo>
                      <a:pt x="584" y="21600"/>
                      <a:pt x="584" y="21600"/>
                      <a:pt x="584" y="21600"/>
                    </a:cubicBezTo>
                    <a:cubicBezTo>
                      <a:pt x="584" y="21600"/>
                      <a:pt x="584" y="21600"/>
                      <a:pt x="584" y="21600"/>
                    </a:cubicBezTo>
                    <a:moveTo>
                      <a:pt x="584" y="21600"/>
                    </a:moveTo>
                    <a:cubicBezTo>
                      <a:pt x="584" y="21600"/>
                      <a:pt x="584" y="21600"/>
                      <a:pt x="584" y="21600"/>
                    </a:cubicBezTo>
                    <a:cubicBezTo>
                      <a:pt x="584" y="21600"/>
                      <a:pt x="584" y="21600"/>
                      <a:pt x="584" y="21600"/>
                    </a:cubicBezTo>
                    <a:moveTo>
                      <a:pt x="0" y="21600"/>
                    </a:moveTo>
                    <a:cubicBezTo>
                      <a:pt x="0" y="21600"/>
                      <a:pt x="0" y="21600"/>
                      <a:pt x="0" y="21600"/>
                    </a:cubicBezTo>
                    <a:cubicBezTo>
                      <a:pt x="0" y="21600"/>
                      <a:pt x="0" y="21600"/>
                      <a:pt x="0" y="21600"/>
                    </a:cubicBezTo>
                    <a:moveTo>
                      <a:pt x="0" y="21600"/>
                    </a:moveTo>
                    <a:cubicBezTo>
                      <a:pt x="0" y="21600"/>
                      <a:pt x="0" y="21600"/>
                      <a:pt x="0" y="21600"/>
                    </a:cubicBezTo>
                    <a:cubicBezTo>
                      <a:pt x="0" y="21600"/>
                      <a:pt x="0" y="21600"/>
                      <a:pt x="0" y="21600"/>
                    </a:cubicBezTo>
                    <a:moveTo>
                      <a:pt x="0" y="21600"/>
                    </a:moveTo>
                    <a:cubicBezTo>
                      <a:pt x="0" y="21600"/>
                      <a:pt x="0" y="21600"/>
                      <a:pt x="0" y="21600"/>
                    </a:cubicBezTo>
                    <a:cubicBezTo>
                      <a:pt x="0" y="21600"/>
                      <a:pt x="0" y="21600"/>
                      <a:pt x="0" y="21600"/>
                    </a:cubicBezTo>
                    <a:moveTo>
                      <a:pt x="21600" y="0"/>
                    </a:moveTo>
                    <a:cubicBezTo>
                      <a:pt x="21600" y="0"/>
                      <a:pt x="21600" y="0"/>
                      <a:pt x="21600" y="0"/>
                    </a:cubicBezTo>
                    <a:cubicBezTo>
                      <a:pt x="21600" y="18157"/>
                      <a:pt x="21600" y="18157"/>
                      <a:pt x="21600" y="18157"/>
                    </a:cubicBezTo>
                    <a:cubicBezTo>
                      <a:pt x="21600" y="18157"/>
                      <a:pt x="21600" y="18157"/>
                      <a:pt x="21600" y="18157"/>
                    </a:cubicBezTo>
                    <a:cubicBezTo>
                      <a:pt x="21600" y="0"/>
                      <a:pt x="21600" y="0"/>
                      <a:pt x="21600" y="0"/>
                    </a:cubicBezTo>
                    <a:cubicBezTo>
                      <a:pt x="21600" y="0"/>
                      <a:pt x="21600" y="0"/>
                      <a:pt x="21600" y="0"/>
                    </a:cubicBezTo>
                    <a:moveTo>
                      <a:pt x="21600" y="0"/>
                    </a:moveTo>
                    <a:cubicBezTo>
                      <a:pt x="21600" y="0"/>
                      <a:pt x="21600" y="0"/>
                      <a:pt x="21600" y="0"/>
                    </a:cubicBezTo>
                    <a:cubicBezTo>
                      <a:pt x="21600" y="0"/>
                      <a:pt x="21600" y="0"/>
                      <a:pt x="21600" y="0"/>
                    </a:cubicBezTo>
                    <a:moveTo>
                      <a:pt x="21600" y="0"/>
                    </a:moveTo>
                    <a:cubicBezTo>
                      <a:pt x="21600" y="0"/>
                      <a:pt x="21600" y="0"/>
                      <a:pt x="21600" y="0"/>
                    </a:cubicBezTo>
                    <a:cubicBezTo>
                      <a:pt x="21600" y="0"/>
                      <a:pt x="21600" y="0"/>
                      <a:pt x="21600" y="0"/>
                    </a:cubicBezTo>
                    <a:moveTo>
                      <a:pt x="21600" y="0"/>
                    </a:moveTo>
                    <a:cubicBezTo>
                      <a:pt x="21600" y="0"/>
                      <a:pt x="21600" y="0"/>
                      <a:pt x="21600" y="0"/>
                    </a:cubicBezTo>
                    <a:cubicBezTo>
                      <a:pt x="21600" y="0"/>
                      <a:pt x="21600" y="0"/>
                      <a:pt x="21600" y="0"/>
                    </a:cubicBezTo>
                    <a:moveTo>
                      <a:pt x="21600" y="0"/>
                    </a:moveTo>
                    <a:cubicBezTo>
                      <a:pt x="21600" y="0"/>
                      <a:pt x="21600" y="0"/>
                      <a:pt x="21600" y="0"/>
                    </a:cubicBezTo>
                    <a:cubicBezTo>
                      <a:pt x="21600" y="0"/>
                      <a:pt x="21600" y="0"/>
                      <a:pt x="21600" y="0"/>
                    </a:cubicBezTo>
                  </a:path>
                </a:pathLst>
              </a:custGeom>
              <a:solidFill>
                <a:srgbClr val="D1D3D4"/>
              </a:solidFill>
              <a:ln w="12700" cap="flat">
                <a:noFill/>
                <a:miter lim="400000"/>
              </a:ln>
              <a:effectLst/>
            </p:spPr>
            <p:txBody>
              <a:bodyPr wrap="square" lIns="0" tIns="0" rIns="0" bIns="0" numCol="1" anchor="t">
                <a:noAutofit/>
              </a:bodyPr>
              <a:lstStyle/>
              <a:p>
                <a:endParaRPr dirty="0">
                  <a:solidFill>
                    <a:prstClr val="black"/>
                  </a:solidFill>
                </a:endParaRPr>
              </a:p>
            </p:txBody>
          </p:sp>
          <p:sp>
            <p:nvSpPr>
              <p:cNvPr id="53" name="Shape 36304"/>
              <p:cNvSpPr/>
              <p:nvPr/>
            </p:nvSpPr>
            <p:spPr>
              <a:xfrm>
                <a:off x="338137" y="1065212"/>
                <a:ext cx="223839" cy="808038"/>
              </a:xfrm>
              <a:custGeom>
                <a:avLst/>
                <a:gdLst/>
                <a:ahLst/>
                <a:cxnLst>
                  <a:cxn ang="0">
                    <a:pos x="wd2" y="hd2"/>
                  </a:cxn>
                  <a:cxn ang="5400000">
                    <a:pos x="wd2" y="hd2"/>
                  </a:cxn>
                  <a:cxn ang="10800000">
                    <a:pos x="wd2" y="hd2"/>
                  </a:cxn>
                  <a:cxn ang="16200000">
                    <a:pos x="wd2" y="hd2"/>
                  </a:cxn>
                </a:cxnLst>
                <a:rect l="0" t="0" r="r" b="b"/>
                <a:pathLst>
                  <a:path w="21600" h="21600" extrusionOk="0">
                    <a:moveTo>
                      <a:pt x="16283" y="0"/>
                    </a:moveTo>
                    <a:cubicBezTo>
                      <a:pt x="17280" y="458"/>
                      <a:pt x="17945" y="1007"/>
                      <a:pt x="17945" y="1647"/>
                    </a:cubicBezTo>
                    <a:cubicBezTo>
                      <a:pt x="17945" y="17481"/>
                      <a:pt x="17945" y="17481"/>
                      <a:pt x="17945" y="17481"/>
                    </a:cubicBezTo>
                    <a:cubicBezTo>
                      <a:pt x="17945" y="19220"/>
                      <a:pt x="12960" y="20593"/>
                      <a:pt x="6646" y="20593"/>
                    </a:cubicBezTo>
                    <a:cubicBezTo>
                      <a:pt x="5982" y="20593"/>
                      <a:pt x="5982" y="20593"/>
                      <a:pt x="5982" y="20593"/>
                    </a:cubicBezTo>
                    <a:cubicBezTo>
                      <a:pt x="3655" y="20593"/>
                      <a:pt x="1662" y="20410"/>
                      <a:pt x="0" y="20136"/>
                    </a:cubicBezTo>
                    <a:cubicBezTo>
                      <a:pt x="1994" y="21051"/>
                      <a:pt x="5317" y="21600"/>
                      <a:pt x="9305" y="21600"/>
                    </a:cubicBezTo>
                    <a:cubicBezTo>
                      <a:pt x="9305" y="21600"/>
                      <a:pt x="9305" y="21600"/>
                      <a:pt x="9305" y="21600"/>
                    </a:cubicBezTo>
                    <a:cubicBezTo>
                      <a:pt x="9305" y="21600"/>
                      <a:pt x="9305" y="21600"/>
                      <a:pt x="9305" y="21600"/>
                    </a:cubicBezTo>
                    <a:cubicBezTo>
                      <a:pt x="9305" y="21600"/>
                      <a:pt x="9305" y="21600"/>
                      <a:pt x="9305" y="21600"/>
                    </a:cubicBezTo>
                    <a:cubicBezTo>
                      <a:pt x="9305" y="21600"/>
                      <a:pt x="9305" y="21600"/>
                      <a:pt x="9305" y="21600"/>
                    </a:cubicBezTo>
                    <a:cubicBezTo>
                      <a:pt x="9305" y="21600"/>
                      <a:pt x="9305" y="21600"/>
                      <a:pt x="9305" y="21600"/>
                    </a:cubicBezTo>
                    <a:cubicBezTo>
                      <a:pt x="9637" y="21600"/>
                      <a:pt x="9637" y="21600"/>
                      <a:pt x="9637" y="21600"/>
                    </a:cubicBezTo>
                    <a:cubicBezTo>
                      <a:pt x="9637" y="21600"/>
                      <a:pt x="9637" y="21600"/>
                      <a:pt x="9637" y="21600"/>
                    </a:cubicBezTo>
                    <a:cubicBezTo>
                      <a:pt x="9637" y="21600"/>
                      <a:pt x="9637" y="21600"/>
                      <a:pt x="9637" y="21600"/>
                    </a:cubicBezTo>
                    <a:cubicBezTo>
                      <a:pt x="9637" y="21600"/>
                      <a:pt x="9637" y="21600"/>
                      <a:pt x="9637" y="21600"/>
                    </a:cubicBezTo>
                    <a:cubicBezTo>
                      <a:pt x="9637" y="21600"/>
                      <a:pt x="9637" y="21600"/>
                      <a:pt x="9637" y="21600"/>
                    </a:cubicBezTo>
                    <a:cubicBezTo>
                      <a:pt x="9637" y="21600"/>
                      <a:pt x="9637" y="21600"/>
                      <a:pt x="9637" y="21600"/>
                    </a:cubicBezTo>
                    <a:cubicBezTo>
                      <a:pt x="9637" y="21600"/>
                      <a:pt x="9637" y="21600"/>
                      <a:pt x="9637" y="21600"/>
                    </a:cubicBezTo>
                    <a:cubicBezTo>
                      <a:pt x="9637" y="21600"/>
                      <a:pt x="9637" y="21600"/>
                      <a:pt x="9637" y="21600"/>
                    </a:cubicBezTo>
                    <a:cubicBezTo>
                      <a:pt x="9637" y="21600"/>
                      <a:pt x="9637" y="21600"/>
                      <a:pt x="9637" y="21600"/>
                    </a:cubicBezTo>
                    <a:cubicBezTo>
                      <a:pt x="10634" y="21600"/>
                      <a:pt x="10634" y="21600"/>
                      <a:pt x="10634" y="21600"/>
                    </a:cubicBezTo>
                    <a:cubicBezTo>
                      <a:pt x="16615" y="21600"/>
                      <a:pt x="21600" y="20227"/>
                      <a:pt x="21600" y="18580"/>
                    </a:cubicBezTo>
                    <a:cubicBezTo>
                      <a:pt x="21600" y="2654"/>
                      <a:pt x="21600" y="2654"/>
                      <a:pt x="21600" y="2654"/>
                    </a:cubicBezTo>
                    <a:cubicBezTo>
                      <a:pt x="21600" y="2654"/>
                      <a:pt x="21600" y="2654"/>
                      <a:pt x="21600" y="2654"/>
                    </a:cubicBezTo>
                    <a:cubicBezTo>
                      <a:pt x="21600" y="2654"/>
                      <a:pt x="21600" y="2654"/>
                      <a:pt x="21600" y="2654"/>
                    </a:cubicBezTo>
                    <a:cubicBezTo>
                      <a:pt x="21600" y="2654"/>
                      <a:pt x="21600" y="2654"/>
                      <a:pt x="21600" y="2654"/>
                    </a:cubicBezTo>
                    <a:cubicBezTo>
                      <a:pt x="21600" y="2654"/>
                      <a:pt x="21600" y="2654"/>
                      <a:pt x="21600" y="2654"/>
                    </a:cubicBezTo>
                    <a:cubicBezTo>
                      <a:pt x="21600" y="2654"/>
                      <a:pt x="21600" y="2654"/>
                      <a:pt x="21600" y="2654"/>
                    </a:cubicBezTo>
                    <a:cubicBezTo>
                      <a:pt x="21600" y="2654"/>
                      <a:pt x="21600" y="2654"/>
                      <a:pt x="21600" y="2654"/>
                    </a:cubicBezTo>
                    <a:cubicBezTo>
                      <a:pt x="21600" y="2654"/>
                      <a:pt x="21600" y="2654"/>
                      <a:pt x="21600" y="2654"/>
                    </a:cubicBezTo>
                    <a:cubicBezTo>
                      <a:pt x="21600" y="2654"/>
                      <a:pt x="21600" y="2654"/>
                      <a:pt x="21600" y="2654"/>
                    </a:cubicBezTo>
                    <a:cubicBezTo>
                      <a:pt x="21600" y="2654"/>
                      <a:pt x="21600" y="2654"/>
                      <a:pt x="21600" y="2654"/>
                    </a:cubicBezTo>
                    <a:cubicBezTo>
                      <a:pt x="21600" y="1556"/>
                      <a:pt x="19274" y="549"/>
                      <a:pt x="16283" y="0"/>
                    </a:cubicBezTo>
                  </a:path>
                </a:pathLst>
              </a:custGeom>
              <a:solidFill>
                <a:srgbClr val="D0504C"/>
              </a:solidFill>
              <a:ln w="12700" cap="flat">
                <a:noFill/>
                <a:miter lim="400000"/>
              </a:ln>
              <a:effectLst/>
            </p:spPr>
            <p:txBody>
              <a:bodyPr wrap="square" lIns="0" tIns="0" rIns="0" bIns="0" numCol="1" anchor="t">
                <a:noAutofit/>
              </a:bodyPr>
              <a:lstStyle/>
              <a:p>
                <a:endParaRPr dirty="0">
                  <a:solidFill>
                    <a:prstClr val="black"/>
                  </a:solidFill>
                </a:endParaRPr>
              </a:p>
            </p:txBody>
          </p:sp>
          <p:sp>
            <p:nvSpPr>
              <p:cNvPr id="54" name="Shape 36305"/>
              <p:cNvSpPr/>
              <p:nvPr/>
            </p:nvSpPr>
            <p:spPr>
              <a:xfrm>
                <a:off x="387350" y="681037"/>
                <a:ext cx="112713" cy="449263"/>
              </a:xfrm>
              <a:custGeom>
                <a:avLst/>
                <a:gdLst/>
                <a:ahLst/>
                <a:cxnLst>
                  <a:cxn ang="0">
                    <a:pos x="wd2" y="hd2"/>
                  </a:cxn>
                  <a:cxn ang="5400000">
                    <a:pos x="wd2" y="hd2"/>
                  </a:cxn>
                  <a:cxn ang="10800000">
                    <a:pos x="wd2" y="hd2"/>
                  </a:cxn>
                  <a:cxn ang="16200000">
                    <a:pos x="wd2" y="hd2"/>
                  </a:cxn>
                </a:cxnLst>
                <a:rect l="0" t="0" r="r" b="b"/>
                <a:pathLst>
                  <a:path w="21600" h="21600" extrusionOk="0">
                    <a:moveTo>
                      <a:pt x="10473" y="21600"/>
                    </a:moveTo>
                    <a:cubicBezTo>
                      <a:pt x="16364" y="21600"/>
                      <a:pt x="21600" y="20446"/>
                      <a:pt x="21600" y="18962"/>
                    </a:cubicBezTo>
                    <a:cubicBezTo>
                      <a:pt x="21600" y="2473"/>
                      <a:pt x="21600" y="2473"/>
                      <a:pt x="21600" y="2473"/>
                    </a:cubicBezTo>
                    <a:cubicBezTo>
                      <a:pt x="21600" y="1154"/>
                      <a:pt x="16364" y="0"/>
                      <a:pt x="10473" y="0"/>
                    </a:cubicBezTo>
                    <a:cubicBezTo>
                      <a:pt x="4582" y="0"/>
                      <a:pt x="0" y="1154"/>
                      <a:pt x="0" y="2473"/>
                    </a:cubicBezTo>
                    <a:cubicBezTo>
                      <a:pt x="0" y="18962"/>
                      <a:pt x="0" y="18962"/>
                      <a:pt x="0" y="18962"/>
                    </a:cubicBezTo>
                    <a:cubicBezTo>
                      <a:pt x="0" y="20446"/>
                      <a:pt x="4582" y="21600"/>
                      <a:pt x="10473" y="21600"/>
                    </a:cubicBezTo>
                    <a:close/>
                  </a:path>
                </a:pathLst>
              </a:custGeom>
              <a:solidFill>
                <a:srgbClr val="485766"/>
              </a:solidFill>
              <a:ln w="12700" cap="flat">
                <a:noFill/>
                <a:miter lim="400000"/>
              </a:ln>
              <a:effectLst/>
            </p:spPr>
            <p:txBody>
              <a:bodyPr wrap="square" lIns="0" tIns="0" rIns="0" bIns="0" numCol="1" anchor="t">
                <a:noAutofit/>
              </a:bodyPr>
              <a:lstStyle/>
              <a:p>
                <a:endParaRPr dirty="0">
                  <a:solidFill>
                    <a:prstClr val="black"/>
                  </a:solidFill>
                </a:endParaRPr>
              </a:p>
            </p:txBody>
          </p:sp>
          <p:sp>
            <p:nvSpPr>
              <p:cNvPr id="55" name="Shape 36306"/>
              <p:cNvSpPr/>
              <p:nvPr/>
            </p:nvSpPr>
            <p:spPr>
              <a:xfrm>
                <a:off x="0" y="-1"/>
                <a:ext cx="884238" cy="88265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485766"/>
              </a:solidFill>
              <a:ln w="12700" cap="flat">
                <a:noFill/>
                <a:miter lim="400000"/>
              </a:ln>
              <a:effectLst/>
            </p:spPr>
            <p:txBody>
              <a:bodyPr wrap="square" lIns="0" tIns="0" rIns="0" bIns="0" numCol="1" anchor="t">
                <a:noAutofit/>
              </a:bodyPr>
              <a:lstStyle/>
              <a:p>
                <a:endParaRPr dirty="0">
                  <a:solidFill>
                    <a:prstClr val="black"/>
                  </a:solidFill>
                </a:endParaRPr>
              </a:p>
            </p:txBody>
          </p:sp>
          <p:sp>
            <p:nvSpPr>
              <p:cNvPr id="56" name="Shape 36307"/>
              <p:cNvSpPr/>
              <p:nvPr/>
            </p:nvSpPr>
            <p:spPr>
              <a:xfrm>
                <a:off x="74612" y="74611"/>
                <a:ext cx="733427" cy="733427"/>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4AD6C6"/>
              </a:solidFill>
              <a:ln w="12700" cap="flat">
                <a:noFill/>
                <a:miter lim="400000"/>
              </a:ln>
              <a:effectLst/>
            </p:spPr>
            <p:txBody>
              <a:bodyPr wrap="square" lIns="0" tIns="0" rIns="0" bIns="0" numCol="1" anchor="t">
                <a:noAutofit/>
              </a:bodyPr>
              <a:lstStyle/>
              <a:p>
                <a:endParaRPr dirty="0">
                  <a:solidFill>
                    <a:prstClr val="black"/>
                  </a:solidFill>
                </a:endParaRPr>
              </a:p>
            </p:txBody>
          </p:sp>
          <p:sp>
            <p:nvSpPr>
              <p:cNvPr id="57" name="Shape 36308"/>
              <p:cNvSpPr/>
              <p:nvPr/>
            </p:nvSpPr>
            <p:spPr>
              <a:xfrm>
                <a:off x="74612" y="74611"/>
                <a:ext cx="374651" cy="369889"/>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0" y="21600"/>
                      <a:pt x="0" y="21600"/>
                      <a:pt x="0" y="21600"/>
                    </a:cubicBezTo>
                    <a:cubicBezTo>
                      <a:pt x="0" y="21600"/>
                      <a:pt x="0" y="21600"/>
                      <a:pt x="0" y="21600"/>
                    </a:cubicBezTo>
                    <a:moveTo>
                      <a:pt x="0" y="21600"/>
                    </a:moveTo>
                    <a:cubicBezTo>
                      <a:pt x="0" y="21600"/>
                      <a:pt x="0" y="21600"/>
                      <a:pt x="0" y="21600"/>
                    </a:cubicBezTo>
                    <a:cubicBezTo>
                      <a:pt x="0" y="21600"/>
                      <a:pt x="0" y="21600"/>
                      <a:pt x="0" y="21600"/>
                    </a:cubicBezTo>
                    <a:moveTo>
                      <a:pt x="0" y="21600"/>
                    </a:moveTo>
                    <a:cubicBezTo>
                      <a:pt x="0" y="21600"/>
                      <a:pt x="0" y="21600"/>
                      <a:pt x="0" y="21600"/>
                    </a:cubicBezTo>
                    <a:cubicBezTo>
                      <a:pt x="0" y="21600"/>
                      <a:pt x="0" y="21600"/>
                      <a:pt x="0" y="21600"/>
                    </a:cubicBezTo>
                    <a:moveTo>
                      <a:pt x="0" y="21600"/>
                    </a:moveTo>
                    <a:cubicBezTo>
                      <a:pt x="0" y="21600"/>
                      <a:pt x="0" y="21600"/>
                      <a:pt x="0" y="21600"/>
                    </a:cubicBezTo>
                    <a:cubicBezTo>
                      <a:pt x="0" y="21600"/>
                      <a:pt x="0" y="21600"/>
                      <a:pt x="0" y="21600"/>
                    </a:cubicBezTo>
                    <a:moveTo>
                      <a:pt x="0" y="21600"/>
                    </a:moveTo>
                    <a:cubicBezTo>
                      <a:pt x="0" y="21600"/>
                      <a:pt x="0" y="21600"/>
                      <a:pt x="0" y="21600"/>
                    </a:cubicBezTo>
                    <a:cubicBezTo>
                      <a:pt x="0" y="21600"/>
                      <a:pt x="0" y="21600"/>
                      <a:pt x="0" y="21600"/>
                    </a:cubicBezTo>
                    <a:moveTo>
                      <a:pt x="0" y="21400"/>
                    </a:moveTo>
                    <a:cubicBezTo>
                      <a:pt x="0" y="21400"/>
                      <a:pt x="0" y="21600"/>
                      <a:pt x="0" y="21600"/>
                    </a:cubicBezTo>
                    <a:cubicBezTo>
                      <a:pt x="0" y="21600"/>
                      <a:pt x="0" y="21400"/>
                      <a:pt x="0" y="21400"/>
                    </a:cubicBezTo>
                    <a:moveTo>
                      <a:pt x="0" y="21400"/>
                    </a:moveTo>
                    <a:cubicBezTo>
                      <a:pt x="0" y="21400"/>
                      <a:pt x="0" y="21400"/>
                      <a:pt x="0" y="21400"/>
                    </a:cubicBezTo>
                    <a:cubicBezTo>
                      <a:pt x="0" y="21400"/>
                      <a:pt x="0" y="21400"/>
                      <a:pt x="0" y="21400"/>
                    </a:cubicBezTo>
                    <a:moveTo>
                      <a:pt x="0" y="21400"/>
                    </a:moveTo>
                    <a:cubicBezTo>
                      <a:pt x="0" y="21400"/>
                      <a:pt x="0" y="21400"/>
                      <a:pt x="0" y="21400"/>
                    </a:cubicBezTo>
                    <a:cubicBezTo>
                      <a:pt x="0" y="21400"/>
                      <a:pt x="0" y="21400"/>
                      <a:pt x="0" y="21400"/>
                    </a:cubicBezTo>
                    <a:moveTo>
                      <a:pt x="21600" y="0"/>
                    </a:moveTo>
                    <a:cubicBezTo>
                      <a:pt x="21600" y="0"/>
                      <a:pt x="21600" y="0"/>
                      <a:pt x="21600" y="0"/>
                    </a:cubicBezTo>
                    <a:cubicBezTo>
                      <a:pt x="21600" y="0"/>
                      <a:pt x="21600" y="0"/>
                      <a:pt x="21600" y="0"/>
                    </a:cubicBezTo>
                    <a:moveTo>
                      <a:pt x="21600" y="0"/>
                    </a:moveTo>
                    <a:cubicBezTo>
                      <a:pt x="21600" y="0"/>
                      <a:pt x="21600" y="0"/>
                      <a:pt x="21600" y="0"/>
                    </a:cubicBezTo>
                    <a:cubicBezTo>
                      <a:pt x="21600" y="0"/>
                      <a:pt x="21600" y="0"/>
                      <a:pt x="21600" y="0"/>
                    </a:cubicBezTo>
                    <a:moveTo>
                      <a:pt x="21402" y="0"/>
                    </a:moveTo>
                    <a:cubicBezTo>
                      <a:pt x="21402" y="0"/>
                      <a:pt x="21402" y="0"/>
                      <a:pt x="21402" y="0"/>
                    </a:cubicBezTo>
                    <a:cubicBezTo>
                      <a:pt x="21402" y="0"/>
                      <a:pt x="21402" y="0"/>
                      <a:pt x="21402" y="0"/>
                    </a:cubicBezTo>
                    <a:moveTo>
                      <a:pt x="21402" y="0"/>
                    </a:moveTo>
                    <a:cubicBezTo>
                      <a:pt x="21402" y="0"/>
                      <a:pt x="21402" y="0"/>
                      <a:pt x="21402" y="0"/>
                    </a:cubicBezTo>
                    <a:cubicBezTo>
                      <a:pt x="21402" y="0"/>
                      <a:pt x="21402" y="0"/>
                      <a:pt x="21402" y="0"/>
                    </a:cubicBezTo>
                    <a:moveTo>
                      <a:pt x="21402" y="0"/>
                    </a:moveTo>
                    <a:cubicBezTo>
                      <a:pt x="21402" y="0"/>
                      <a:pt x="21402" y="0"/>
                      <a:pt x="21402" y="0"/>
                    </a:cubicBezTo>
                    <a:cubicBezTo>
                      <a:pt x="21402" y="0"/>
                      <a:pt x="21402" y="0"/>
                      <a:pt x="21402" y="0"/>
                    </a:cubicBezTo>
                    <a:moveTo>
                      <a:pt x="21402" y="0"/>
                    </a:moveTo>
                    <a:cubicBezTo>
                      <a:pt x="21402" y="0"/>
                      <a:pt x="21402" y="0"/>
                      <a:pt x="21402" y="0"/>
                    </a:cubicBezTo>
                    <a:cubicBezTo>
                      <a:pt x="21402" y="0"/>
                      <a:pt x="21402" y="0"/>
                      <a:pt x="21402" y="0"/>
                    </a:cubicBezTo>
                    <a:moveTo>
                      <a:pt x="21402" y="0"/>
                    </a:moveTo>
                    <a:cubicBezTo>
                      <a:pt x="21402" y="0"/>
                      <a:pt x="21402" y="0"/>
                      <a:pt x="21402" y="0"/>
                    </a:cubicBezTo>
                    <a:cubicBezTo>
                      <a:pt x="21402" y="0"/>
                      <a:pt x="21402" y="0"/>
                      <a:pt x="21402" y="0"/>
                    </a:cubicBezTo>
                    <a:moveTo>
                      <a:pt x="21204" y="0"/>
                    </a:moveTo>
                    <a:cubicBezTo>
                      <a:pt x="21204" y="0"/>
                      <a:pt x="21204" y="0"/>
                      <a:pt x="21402" y="0"/>
                    </a:cubicBezTo>
                    <a:cubicBezTo>
                      <a:pt x="21204" y="0"/>
                      <a:pt x="21204" y="0"/>
                      <a:pt x="21204" y="0"/>
                    </a:cubicBezTo>
                  </a:path>
                </a:pathLst>
              </a:custGeom>
              <a:solidFill>
                <a:srgbClr val="3B4855"/>
              </a:solidFill>
              <a:ln w="12700" cap="flat">
                <a:noFill/>
                <a:miter lim="400000"/>
              </a:ln>
              <a:effectLst/>
            </p:spPr>
            <p:txBody>
              <a:bodyPr wrap="square" lIns="0" tIns="0" rIns="0" bIns="0" numCol="1" anchor="t">
                <a:noAutofit/>
              </a:bodyPr>
              <a:lstStyle/>
              <a:p>
                <a:endParaRPr dirty="0">
                  <a:solidFill>
                    <a:prstClr val="black"/>
                  </a:solidFill>
                </a:endParaRPr>
              </a:p>
            </p:txBody>
          </p:sp>
          <p:sp>
            <p:nvSpPr>
              <p:cNvPr id="58" name="Shape 36309"/>
              <p:cNvSpPr/>
              <p:nvPr/>
            </p:nvSpPr>
            <p:spPr>
              <a:xfrm>
                <a:off x="74612" y="74611"/>
                <a:ext cx="644526" cy="644526"/>
              </a:xfrm>
              <a:custGeom>
                <a:avLst/>
                <a:gdLst/>
                <a:ahLst/>
                <a:cxnLst>
                  <a:cxn ang="0">
                    <a:pos x="wd2" y="hd2"/>
                  </a:cxn>
                  <a:cxn ang="5400000">
                    <a:pos x="wd2" y="hd2"/>
                  </a:cxn>
                  <a:cxn ang="10800000">
                    <a:pos x="wd2" y="hd2"/>
                  </a:cxn>
                  <a:cxn ang="16200000">
                    <a:pos x="wd2" y="hd2"/>
                  </a:cxn>
                </a:cxnLst>
                <a:rect l="0" t="0" r="r" b="b"/>
                <a:pathLst>
                  <a:path w="21600" h="21600" extrusionOk="0">
                    <a:moveTo>
                      <a:pt x="12294" y="0"/>
                    </a:moveTo>
                    <a:cubicBezTo>
                      <a:pt x="5515" y="0"/>
                      <a:pt x="0" y="5515"/>
                      <a:pt x="0" y="12294"/>
                    </a:cubicBezTo>
                    <a:cubicBezTo>
                      <a:pt x="0" y="12294"/>
                      <a:pt x="0" y="12294"/>
                      <a:pt x="0" y="12294"/>
                    </a:cubicBezTo>
                    <a:cubicBezTo>
                      <a:pt x="0" y="12294"/>
                      <a:pt x="0" y="12294"/>
                      <a:pt x="0" y="12294"/>
                    </a:cubicBezTo>
                    <a:cubicBezTo>
                      <a:pt x="0" y="12294"/>
                      <a:pt x="0" y="12294"/>
                      <a:pt x="0" y="12294"/>
                    </a:cubicBezTo>
                    <a:cubicBezTo>
                      <a:pt x="0" y="12294"/>
                      <a:pt x="0" y="12294"/>
                      <a:pt x="0" y="12294"/>
                    </a:cubicBezTo>
                    <a:cubicBezTo>
                      <a:pt x="0" y="12294"/>
                      <a:pt x="0" y="12294"/>
                      <a:pt x="0" y="12294"/>
                    </a:cubicBezTo>
                    <a:cubicBezTo>
                      <a:pt x="0" y="12294"/>
                      <a:pt x="0" y="12409"/>
                      <a:pt x="0" y="12409"/>
                    </a:cubicBezTo>
                    <a:cubicBezTo>
                      <a:pt x="0" y="12409"/>
                      <a:pt x="0" y="12409"/>
                      <a:pt x="0" y="12409"/>
                    </a:cubicBezTo>
                    <a:cubicBezTo>
                      <a:pt x="0" y="12409"/>
                      <a:pt x="0" y="12409"/>
                      <a:pt x="0" y="12409"/>
                    </a:cubicBezTo>
                    <a:cubicBezTo>
                      <a:pt x="0" y="12409"/>
                      <a:pt x="0" y="12409"/>
                      <a:pt x="0" y="12409"/>
                    </a:cubicBezTo>
                    <a:cubicBezTo>
                      <a:pt x="0" y="12409"/>
                      <a:pt x="0" y="12409"/>
                      <a:pt x="0" y="12409"/>
                    </a:cubicBezTo>
                    <a:cubicBezTo>
                      <a:pt x="0" y="12409"/>
                      <a:pt x="0" y="12409"/>
                      <a:pt x="0" y="12409"/>
                    </a:cubicBezTo>
                    <a:cubicBezTo>
                      <a:pt x="0" y="12409"/>
                      <a:pt x="0" y="12409"/>
                      <a:pt x="0" y="12409"/>
                    </a:cubicBezTo>
                    <a:cubicBezTo>
                      <a:pt x="0" y="12409"/>
                      <a:pt x="0" y="12409"/>
                      <a:pt x="0" y="12409"/>
                    </a:cubicBezTo>
                    <a:cubicBezTo>
                      <a:pt x="0" y="12409"/>
                      <a:pt x="0" y="12409"/>
                      <a:pt x="0" y="12409"/>
                    </a:cubicBezTo>
                    <a:cubicBezTo>
                      <a:pt x="0" y="12409"/>
                      <a:pt x="0" y="12409"/>
                      <a:pt x="0" y="12409"/>
                    </a:cubicBezTo>
                    <a:cubicBezTo>
                      <a:pt x="0" y="12409"/>
                      <a:pt x="0" y="12409"/>
                      <a:pt x="0" y="12409"/>
                    </a:cubicBezTo>
                    <a:cubicBezTo>
                      <a:pt x="115" y="16085"/>
                      <a:pt x="1723" y="19417"/>
                      <a:pt x="4366" y="21600"/>
                    </a:cubicBezTo>
                    <a:cubicBezTo>
                      <a:pt x="2528" y="19417"/>
                      <a:pt x="1379" y="16660"/>
                      <a:pt x="1379" y="13557"/>
                    </a:cubicBezTo>
                    <a:cubicBezTo>
                      <a:pt x="1379" y="6779"/>
                      <a:pt x="6894" y="1264"/>
                      <a:pt x="13672" y="1264"/>
                    </a:cubicBezTo>
                    <a:cubicBezTo>
                      <a:pt x="16660" y="1264"/>
                      <a:pt x="19417" y="2413"/>
                      <a:pt x="21600" y="4251"/>
                    </a:cubicBezTo>
                    <a:cubicBezTo>
                      <a:pt x="19417" y="1723"/>
                      <a:pt x="16200" y="115"/>
                      <a:pt x="12523" y="0"/>
                    </a:cubicBezTo>
                    <a:cubicBezTo>
                      <a:pt x="12523" y="0"/>
                      <a:pt x="12523" y="0"/>
                      <a:pt x="12523" y="0"/>
                    </a:cubicBezTo>
                    <a:cubicBezTo>
                      <a:pt x="12523" y="0"/>
                      <a:pt x="12523" y="0"/>
                      <a:pt x="12523" y="0"/>
                    </a:cubicBezTo>
                    <a:cubicBezTo>
                      <a:pt x="12523" y="0"/>
                      <a:pt x="12523" y="0"/>
                      <a:pt x="12523" y="0"/>
                    </a:cubicBezTo>
                    <a:cubicBezTo>
                      <a:pt x="12523" y="0"/>
                      <a:pt x="12409" y="0"/>
                      <a:pt x="12409" y="0"/>
                    </a:cubicBezTo>
                    <a:cubicBezTo>
                      <a:pt x="12409" y="0"/>
                      <a:pt x="12409" y="0"/>
                      <a:pt x="12409" y="0"/>
                    </a:cubicBezTo>
                    <a:cubicBezTo>
                      <a:pt x="12409" y="0"/>
                      <a:pt x="12409" y="0"/>
                      <a:pt x="12409" y="0"/>
                    </a:cubicBezTo>
                    <a:cubicBezTo>
                      <a:pt x="12409" y="0"/>
                      <a:pt x="12409" y="0"/>
                      <a:pt x="12409" y="0"/>
                    </a:cubicBezTo>
                    <a:cubicBezTo>
                      <a:pt x="12409" y="0"/>
                      <a:pt x="12409" y="0"/>
                      <a:pt x="12409" y="0"/>
                    </a:cubicBezTo>
                    <a:cubicBezTo>
                      <a:pt x="12409" y="0"/>
                      <a:pt x="12409" y="0"/>
                      <a:pt x="12409" y="0"/>
                    </a:cubicBezTo>
                    <a:cubicBezTo>
                      <a:pt x="12409" y="0"/>
                      <a:pt x="12409" y="0"/>
                      <a:pt x="12409" y="0"/>
                    </a:cubicBezTo>
                    <a:cubicBezTo>
                      <a:pt x="12409" y="0"/>
                      <a:pt x="12409" y="0"/>
                      <a:pt x="12409" y="0"/>
                    </a:cubicBezTo>
                    <a:cubicBezTo>
                      <a:pt x="12409" y="0"/>
                      <a:pt x="12409" y="0"/>
                      <a:pt x="12409" y="0"/>
                    </a:cubicBezTo>
                    <a:cubicBezTo>
                      <a:pt x="12409" y="0"/>
                      <a:pt x="12409" y="0"/>
                      <a:pt x="12409" y="0"/>
                    </a:cubicBezTo>
                    <a:cubicBezTo>
                      <a:pt x="12409" y="0"/>
                      <a:pt x="12409" y="0"/>
                      <a:pt x="12409" y="0"/>
                    </a:cubicBezTo>
                    <a:cubicBezTo>
                      <a:pt x="12294" y="0"/>
                      <a:pt x="12294" y="0"/>
                      <a:pt x="12294" y="0"/>
                    </a:cubicBezTo>
                    <a:cubicBezTo>
                      <a:pt x="12294" y="0"/>
                      <a:pt x="12294" y="0"/>
                      <a:pt x="12294" y="0"/>
                    </a:cubicBezTo>
                    <a:cubicBezTo>
                      <a:pt x="12294" y="0"/>
                      <a:pt x="12294" y="0"/>
                      <a:pt x="12294" y="0"/>
                    </a:cubicBezTo>
                  </a:path>
                </a:pathLst>
              </a:custGeom>
              <a:solidFill>
                <a:srgbClr val="3DB1A5"/>
              </a:solidFill>
              <a:ln w="12700" cap="flat">
                <a:noFill/>
                <a:miter lim="400000"/>
              </a:ln>
              <a:effectLst/>
            </p:spPr>
            <p:txBody>
              <a:bodyPr wrap="square" lIns="0" tIns="0" rIns="0" bIns="0" numCol="1" anchor="t">
                <a:noAutofit/>
              </a:bodyPr>
              <a:lstStyle/>
              <a:p>
                <a:endParaRPr dirty="0">
                  <a:solidFill>
                    <a:prstClr val="black"/>
                  </a:solidFill>
                </a:endParaRPr>
              </a:p>
            </p:txBody>
          </p:sp>
          <p:sp>
            <p:nvSpPr>
              <p:cNvPr id="59" name="Shape 36310"/>
              <p:cNvSpPr/>
              <p:nvPr/>
            </p:nvSpPr>
            <p:spPr>
              <a:xfrm>
                <a:off x="407987" y="142874"/>
                <a:ext cx="331789" cy="333376"/>
              </a:xfrm>
              <a:custGeom>
                <a:avLst/>
                <a:gdLst/>
                <a:ahLst/>
                <a:cxnLst>
                  <a:cxn ang="0">
                    <a:pos x="wd2" y="hd2"/>
                  </a:cxn>
                  <a:cxn ang="5400000">
                    <a:pos x="wd2" y="hd2"/>
                  </a:cxn>
                  <a:cxn ang="10800000">
                    <a:pos x="wd2" y="hd2"/>
                  </a:cxn>
                  <a:cxn ang="16200000">
                    <a:pos x="wd2" y="hd2"/>
                  </a:cxn>
                </a:cxnLst>
                <a:rect l="0" t="0" r="r" b="b"/>
                <a:pathLst>
                  <a:path w="21600" h="21600" extrusionOk="0">
                    <a:moveTo>
                      <a:pt x="20264" y="21600"/>
                    </a:moveTo>
                    <a:cubicBezTo>
                      <a:pt x="21155" y="21600"/>
                      <a:pt x="21600" y="20932"/>
                      <a:pt x="21600" y="20264"/>
                    </a:cubicBezTo>
                    <a:cubicBezTo>
                      <a:pt x="21600" y="9130"/>
                      <a:pt x="12693" y="0"/>
                      <a:pt x="1336" y="0"/>
                    </a:cubicBezTo>
                    <a:cubicBezTo>
                      <a:pt x="668" y="0"/>
                      <a:pt x="0" y="668"/>
                      <a:pt x="0" y="1336"/>
                    </a:cubicBezTo>
                    <a:cubicBezTo>
                      <a:pt x="0" y="2227"/>
                      <a:pt x="668" y="2895"/>
                      <a:pt x="1336" y="2895"/>
                    </a:cubicBezTo>
                    <a:cubicBezTo>
                      <a:pt x="10911" y="2895"/>
                      <a:pt x="18705" y="10689"/>
                      <a:pt x="18705" y="20264"/>
                    </a:cubicBezTo>
                    <a:cubicBezTo>
                      <a:pt x="18705" y="20932"/>
                      <a:pt x="19373" y="21600"/>
                      <a:pt x="20264" y="21600"/>
                    </a:cubicBezTo>
                    <a:close/>
                  </a:path>
                </a:pathLst>
              </a:custGeom>
              <a:solidFill>
                <a:srgbClr val="FFFFFF"/>
              </a:solidFill>
              <a:ln w="12700" cap="flat">
                <a:noFill/>
                <a:miter lim="400000"/>
              </a:ln>
              <a:effectLst/>
            </p:spPr>
            <p:txBody>
              <a:bodyPr wrap="square" lIns="0" tIns="0" rIns="0" bIns="0" numCol="1" anchor="t">
                <a:noAutofit/>
              </a:bodyPr>
              <a:lstStyle/>
              <a:p>
                <a:endParaRPr dirty="0">
                  <a:solidFill>
                    <a:prstClr val="black"/>
                  </a:solidFill>
                </a:endParaRPr>
              </a:p>
            </p:txBody>
          </p:sp>
          <p:sp>
            <p:nvSpPr>
              <p:cNvPr id="60" name="Shape 36311"/>
              <p:cNvSpPr/>
              <p:nvPr/>
            </p:nvSpPr>
            <p:spPr>
              <a:xfrm>
                <a:off x="366712" y="1195387"/>
                <a:ext cx="68264" cy="550863"/>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320" y="0"/>
                      <a:pt x="0" y="537"/>
                      <a:pt x="0" y="1342"/>
                    </a:cubicBezTo>
                    <a:cubicBezTo>
                      <a:pt x="0" y="20258"/>
                      <a:pt x="0" y="20258"/>
                      <a:pt x="0" y="20258"/>
                    </a:cubicBezTo>
                    <a:cubicBezTo>
                      <a:pt x="0" y="21063"/>
                      <a:pt x="4320" y="21600"/>
                      <a:pt x="10800" y="21600"/>
                    </a:cubicBezTo>
                    <a:cubicBezTo>
                      <a:pt x="16200" y="21600"/>
                      <a:pt x="21600" y="21063"/>
                      <a:pt x="21600" y="20258"/>
                    </a:cubicBezTo>
                    <a:cubicBezTo>
                      <a:pt x="21600" y="1342"/>
                      <a:pt x="21600" y="1342"/>
                      <a:pt x="21600" y="1342"/>
                    </a:cubicBezTo>
                    <a:cubicBezTo>
                      <a:pt x="21600" y="537"/>
                      <a:pt x="16200" y="0"/>
                      <a:pt x="10800" y="0"/>
                    </a:cubicBezTo>
                  </a:path>
                </a:pathLst>
              </a:custGeom>
              <a:solidFill>
                <a:srgbClr val="FE918D"/>
              </a:solidFill>
              <a:ln w="12700" cap="flat">
                <a:noFill/>
                <a:miter lim="400000"/>
              </a:ln>
              <a:effectLst/>
            </p:spPr>
            <p:txBody>
              <a:bodyPr wrap="square" lIns="0" tIns="0" rIns="0" bIns="0" numCol="1" anchor="t">
                <a:noAutofit/>
              </a:bodyPr>
              <a:lstStyle/>
              <a:p>
                <a:endParaRPr dirty="0">
                  <a:solidFill>
                    <a:prstClr val="black"/>
                  </a:solidFill>
                </a:endParaRPr>
              </a:p>
            </p:txBody>
          </p:sp>
        </p:grpSp>
      </p:grpSp>
      <p:grpSp>
        <p:nvGrpSpPr>
          <p:cNvPr id="23" name="组合 22"/>
          <p:cNvGrpSpPr/>
          <p:nvPr/>
        </p:nvGrpSpPr>
        <p:grpSpPr>
          <a:xfrm>
            <a:off x="3564178" y="1646274"/>
            <a:ext cx="6934592" cy="3900708"/>
            <a:chOff x="3564178" y="1646274"/>
            <a:chExt cx="6934592" cy="3900708"/>
          </a:xfrm>
        </p:grpSpPr>
        <p:pic>
          <p:nvPicPr>
            <p:cNvPr id="41" name="37f989480e0248319345df26e94b1183">
              <a:hlinkClick r:id="" action="ppaction://media"/>
            </p:cNvPr>
            <p:cNvPicPr>
              <a:picLocks noChangeAspect="1"/>
            </p:cNvPicPr>
            <p:nvPr>
              <a:videoFile r:link="rId1"/>
              <p:extLst>
                <p:ext uri="{DAA4B4D4-6D71-4841-9C94-3DE7FCFB9230}">
                  <p14:media xmlns:p14="http://schemas.microsoft.com/office/powerpoint/2010/main" r:embed="rId2">
                    <p14:trim st="6000" end="85418"/>
                  </p14:media>
                </p:ext>
              </p:extLst>
            </p:nvPr>
          </p:nvPicPr>
          <p:blipFill>
            <a:blip r:embed="rId6"/>
            <a:stretch>
              <a:fillRect/>
            </a:stretch>
          </p:blipFill>
          <p:spPr>
            <a:xfrm>
              <a:off x="3564178" y="1646274"/>
              <a:ext cx="6934592" cy="3900708"/>
            </a:xfrm>
            <a:prstGeom prst="rect">
              <a:avLst/>
            </a:prstGeom>
          </p:spPr>
        </p:pic>
        <p:sp>
          <p:nvSpPr>
            <p:cNvPr id="64" name="圆角矩形 63"/>
            <p:cNvSpPr/>
            <p:nvPr/>
          </p:nvSpPr>
          <p:spPr>
            <a:xfrm>
              <a:off x="3611031" y="1730002"/>
              <a:ext cx="981075" cy="347345"/>
            </a:xfrm>
            <a:prstGeom prst="roundRect">
              <a:avLst/>
            </a:prstGeom>
          </p:spPr>
          <p:style>
            <a:lnRef idx="3">
              <a:schemeClr val="lt1"/>
            </a:lnRef>
            <a:fillRef idx="1">
              <a:schemeClr val="accent1"/>
            </a:fillRef>
            <a:effectRef idx="1">
              <a:schemeClr val="accent1"/>
            </a:effectRef>
            <a:fontRef idx="minor">
              <a:schemeClr val="lt1"/>
            </a:fontRef>
          </p:style>
          <p:txBody>
            <a:bodyPr rtlCol="0" anchor="ctr"/>
            <a:lstStyle/>
            <a:p>
              <a:pPr algn="ctr"/>
              <a:r>
                <a:rPr kumimoji="1" lang="zh-CN" altLang="en-US" sz="2000" b="1">
                  <a:solidFill>
                    <a:schemeClr val="bg1"/>
                  </a:solidFill>
                  <a:latin typeface="Times New Roman" panose="02020603050405020304" pitchFamily="18" charset="0"/>
                  <a:ea typeface="黑体" panose="02010609060101010101" pitchFamily="49" charset="-122"/>
                  <a:cs typeface="Times New Roman" panose="02020603050405020304" pitchFamily="18" charset="0"/>
                </a:rPr>
                <a:t>实验</a:t>
              </a:r>
            </a:p>
          </p:txBody>
        </p:sp>
      </p:gr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wipe(left)">
                                      <p:cBhvr>
                                        <p:cTn id="7" dur="500"/>
                                        <p:tgtEl>
                                          <p:spTgt spid="42"/>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44"/>
                                        </p:tgtEl>
                                        <p:attrNameLst>
                                          <p:attrName>style.visibility</p:attrName>
                                        </p:attrNameLst>
                                      </p:cBhvr>
                                      <p:to>
                                        <p:strVal val="visible"/>
                                      </p:to>
                                    </p:set>
                                    <p:animEffect transition="in" filter="wipe(left)">
                                      <p:cBhvr>
                                        <p:cTn id="11" dur="500"/>
                                        <p:tgtEl>
                                          <p:spTgt spid="44"/>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43"/>
                                        </p:tgtEl>
                                        <p:attrNameLst>
                                          <p:attrName>style.visibility</p:attrName>
                                        </p:attrNameLst>
                                      </p:cBhvr>
                                      <p:to>
                                        <p:strVal val="visible"/>
                                      </p:to>
                                    </p:set>
                                    <p:animEffect transition="in" filter="wipe(left)">
                                      <p:cBhvr>
                                        <p:cTn id="15" dur="500"/>
                                        <p:tgtEl>
                                          <p:spTgt spid="43"/>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45"/>
                                        </p:tgtEl>
                                        <p:attrNameLst>
                                          <p:attrName>style.visibility</p:attrName>
                                        </p:attrNameLst>
                                      </p:cBhvr>
                                      <p:to>
                                        <p:strVal val="visible"/>
                                      </p:to>
                                    </p:set>
                                    <p:animEffect transition="in" filter="wipe(left)">
                                      <p:cBhvr>
                                        <p:cTn id="19"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video>
              <p:cMediaNode vol="80000">
                <p:cTn id="20" fill="hold" display="0">
                  <p:stCondLst>
                    <p:cond delay="indefinite"/>
                  </p:stCondLst>
                </p:cTn>
                <p:tgtEl>
                  <p:spTgt spid="41"/>
                </p:tgtEl>
              </p:cMediaNode>
            </p:video>
          </p:childTnLst>
        </p:cTn>
      </p:par>
    </p:tnLst>
    <p:bldLst>
      <p:bldP spid="42" grpId="0" animBg="1"/>
      <p:bldP spid="43" grpId="0" animBg="1"/>
      <p:bldP spid="45"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6850" y="548681"/>
            <a:ext cx="1572904" cy="658425"/>
            <a:chOff x="3142451" y="548680"/>
            <a:chExt cx="1572904" cy="658425"/>
          </a:xfrm>
        </p:grpSpPr>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4" name="文本框 3"/>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新课引入</a:t>
              </a:r>
            </a:p>
          </p:txBody>
        </p:sp>
      </p:grpSp>
      <p:grpSp>
        <p:nvGrpSpPr>
          <p:cNvPr id="5" name="组合 4"/>
          <p:cNvGrpSpPr/>
          <p:nvPr/>
        </p:nvGrpSpPr>
        <p:grpSpPr>
          <a:xfrm>
            <a:off x="96850" y="1400790"/>
            <a:ext cx="1572904" cy="658425"/>
            <a:chOff x="118542" y="795531"/>
            <a:chExt cx="1572904" cy="658425"/>
          </a:xfrm>
        </p:grpSpPr>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8542" y="795531"/>
              <a:ext cx="1572904" cy="658425"/>
            </a:xfrm>
            <a:prstGeom prst="rect">
              <a:avLst/>
            </a:prstGeom>
          </p:spPr>
        </p:pic>
        <p:sp>
          <p:nvSpPr>
            <p:cNvPr id="7" name="文本框 6"/>
            <p:cNvSpPr txBox="1"/>
            <p:nvPr/>
          </p:nvSpPr>
          <p:spPr>
            <a:xfrm>
              <a:off x="213036" y="862276"/>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知识讲解</a:t>
              </a:r>
            </a:p>
          </p:txBody>
        </p:sp>
      </p:grpSp>
      <p:grpSp>
        <p:nvGrpSpPr>
          <p:cNvPr id="8" name="组合 7"/>
          <p:cNvGrpSpPr/>
          <p:nvPr/>
        </p:nvGrpSpPr>
        <p:grpSpPr>
          <a:xfrm>
            <a:off x="108353" y="2252899"/>
            <a:ext cx="1572904" cy="658425"/>
            <a:chOff x="3142451" y="548680"/>
            <a:chExt cx="1572904" cy="658425"/>
          </a:xfrm>
        </p:grpSpPr>
        <p:pic>
          <p:nvPicPr>
            <p:cNvPr id="9" name="图片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10" name="文本框 9"/>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实验探究</a:t>
              </a:r>
            </a:p>
          </p:txBody>
        </p:sp>
      </p:grpSp>
      <p:grpSp>
        <p:nvGrpSpPr>
          <p:cNvPr id="11" name="组合 10"/>
          <p:cNvGrpSpPr/>
          <p:nvPr/>
        </p:nvGrpSpPr>
        <p:grpSpPr>
          <a:xfrm>
            <a:off x="99325" y="3957117"/>
            <a:ext cx="1572904" cy="658425"/>
            <a:chOff x="3142451" y="548680"/>
            <a:chExt cx="1572904" cy="658425"/>
          </a:xfrm>
        </p:grpSpPr>
        <p:pic>
          <p:nvPicPr>
            <p:cNvPr id="12" name="图片 1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13" name="文本框 12"/>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课堂小结</a:t>
              </a:r>
            </a:p>
          </p:txBody>
        </p:sp>
      </p:grpSp>
      <p:grpSp>
        <p:nvGrpSpPr>
          <p:cNvPr id="14" name="组合 13"/>
          <p:cNvGrpSpPr/>
          <p:nvPr/>
        </p:nvGrpSpPr>
        <p:grpSpPr>
          <a:xfrm>
            <a:off x="96850" y="3105008"/>
            <a:ext cx="1572904" cy="658425"/>
            <a:chOff x="3142451" y="548680"/>
            <a:chExt cx="1572904" cy="658425"/>
          </a:xfrm>
        </p:grpSpPr>
        <p:pic>
          <p:nvPicPr>
            <p:cNvPr id="15" name="图片 1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16" name="文本框 15"/>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随堂练习</a:t>
              </a:r>
            </a:p>
          </p:txBody>
        </p:sp>
      </p:grpSp>
      <p:grpSp>
        <p:nvGrpSpPr>
          <p:cNvPr id="17" name="组合 16"/>
          <p:cNvGrpSpPr/>
          <p:nvPr/>
        </p:nvGrpSpPr>
        <p:grpSpPr>
          <a:xfrm>
            <a:off x="142552" y="5661249"/>
            <a:ext cx="1572699" cy="658339"/>
            <a:chOff x="3142451" y="548680"/>
            <a:chExt cx="1572904" cy="658425"/>
          </a:xfrm>
        </p:grpSpPr>
        <p:pic>
          <p:nvPicPr>
            <p:cNvPr id="18" name="图片 1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19" name="文本框 18"/>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布置作业</a:t>
              </a:r>
            </a:p>
          </p:txBody>
        </p:sp>
      </p:grpSp>
      <p:grpSp>
        <p:nvGrpSpPr>
          <p:cNvPr id="20" name="组合 19"/>
          <p:cNvGrpSpPr/>
          <p:nvPr/>
        </p:nvGrpSpPr>
        <p:grpSpPr>
          <a:xfrm>
            <a:off x="119337" y="4809226"/>
            <a:ext cx="1572699" cy="658339"/>
            <a:chOff x="3142451" y="548680"/>
            <a:chExt cx="1572904" cy="658425"/>
          </a:xfrm>
        </p:grpSpPr>
        <p:pic>
          <p:nvPicPr>
            <p:cNvPr id="21" name="图片 2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22" name="文本框 21"/>
            <p:cNvSpPr txBox="1"/>
            <p:nvPr/>
          </p:nvSpPr>
          <p:spPr>
            <a:xfrm>
              <a:off x="3214886" y="620688"/>
              <a:ext cx="1461618" cy="46172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拓展延伸</a:t>
              </a:r>
            </a:p>
          </p:txBody>
        </p:sp>
      </p:grpSp>
      <p:sp>
        <p:nvSpPr>
          <p:cNvPr id="42" name="Rectangle 44"/>
          <p:cNvSpPr>
            <a:spLocks noChangeArrowheads="1"/>
          </p:cNvSpPr>
          <p:nvPr/>
        </p:nvSpPr>
        <p:spPr bwMode="auto">
          <a:xfrm>
            <a:off x="2717440" y="1472324"/>
            <a:ext cx="2707793" cy="609398"/>
          </a:xfrm>
          <a:prstGeom prst="rect">
            <a:avLst/>
          </a:prstGeom>
          <a:noFill/>
          <a:ln w="9525">
            <a:no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nSpc>
                <a:spcPct val="120000"/>
              </a:lnSpc>
            </a:pPr>
            <a:r>
              <a:rPr kumimoji="1" lang="en-US" altLang="zh-CN" sz="2800" b="1">
                <a:solidFill>
                  <a:srgbClr val="026BA5"/>
                </a:solidFill>
                <a:latin typeface="Times New Roman" panose="02020603050405020304" pitchFamily="18" charset="0"/>
                <a:ea typeface="黑体" panose="02010609060101010101" pitchFamily="49" charset="-122"/>
                <a:cs typeface="Times New Roman" panose="02020603050405020304" pitchFamily="18" charset="0"/>
              </a:rPr>
              <a:t>2. </a:t>
            </a:r>
            <a:r>
              <a:rPr kumimoji="1" lang="zh-CN" altLang="en-US" sz="2800" b="1">
                <a:solidFill>
                  <a:srgbClr val="026BA5"/>
                </a:solidFill>
                <a:latin typeface="Times New Roman" panose="02020603050405020304" pitchFamily="18" charset="0"/>
                <a:ea typeface="黑体" panose="02010609060101010101" pitchFamily="49" charset="-122"/>
                <a:cs typeface="Times New Roman" panose="02020603050405020304" pitchFamily="18" charset="0"/>
              </a:rPr>
              <a:t>实验过程分析</a:t>
            </a:r>
            <a:endParaRPr kumimoji="1" lang="zh-CN" altLang="en-US" sz="2800" b="1" dirty="0">
              <a:solidFill>
                <a:srgbClr val="026BA5"/>
              </a:solidFill>
              <a:latin typeface="Times New Roman" panose="02020603050405020304" pitchFamily="18" charset="0"/>
              <a:ea typeface="黑体" panose="02010609060101010101" pitchFamily="49" charset="-122"/>
              <a:cs typeface="Times New Roman" panose="02020603050405020304" pitchFamily="18" charset="0"/>
            </a:endParaRPr>
          </a:p>
        </p:txBody>
      </p:sp>
      <p:grpSp>
        <p:nvGrpSpPr>
          <p:cNvPr id="50" name="组合 49"/>
          <p:cNvGrpSpPr/>
          <p:nvPr/>
        </p:nvGrpSpPr>
        <p:grpSpPr>
          <a:xfrm>
            <a:off x="2625699" y="2162490"/>
            <a:ext cx="3461644" cy="2361643"/>
            <a:chOff x="2625699" y="2162490"/>
            <a:chExt cx="3461644" cy="2361643"/>
          </a:xfrm>
        </p:grpSpPr>
        <p:sp>
          <p:nvSpPr>
            <p:cNvPr id="43" name="文本框 42"/>
            <p:cNvSpPr txBox="1"/>
            <p:nvPr/>
          </p:nvSpPr>
          <p:spPr>
            <a:xfrm>
              <a:off x="2625699" y="4000913"/>
              <a:ext cx="3461644" cy="523220"/>
            </a:xfrm>
            <a:prstGeom prst="rect">
              <a:avLst/>
            </a:prstGeom>
            <a:ln>
              <a:noFill/>
            </a:ln>
          </p:spPr>
          <p:style>
            <a:lnRef idx="2">
              <a:schemeClr val="accent1"/>
            </a:lnRef>
            <a:fillRef idx="1">
              <a:schemeClr val="lt1"/>
            </a:fillRef>
            <a:effectRef idx="0">
              <a:schemeClr val="accent1"/>
            </a:effectRef>
            <a:fontRef idx="minor">
              <a:schemeClr val="dk1"/>
            </a:fontRef>
          </p:style>
          <p:txBody>
            <a:bodyPr wrap="square" rtlCol="0" anchor="ctr">
              <a:spAutoFit/>
            </a:bodyPr>
            <a:lstStyle/>
            <a:p>
              <a:pPr algn="ctr"/>
              <a:r>
                <a:rPr lang="zh-CN" altLang="en-US" sz="2800">
                  <a:solidFill>
                    <a:prstClr val="black"/>
                  </a:solidFill>
                  <a:latin typeface="黑体" panose="02010609060101010101" pitchFamily="49" charset="-122"/>
                  <a:ea typeface="黑体" panose="02010609060101010101" pitchFamily="49" charset="-122"/>
                </a:rPr>
                <a:t>碘颗粒（加热前）</a:t>
              </a:r>
              <a:endParaRPr lang="zh-CN" altLang="en-US" sz="2800" dirty="0">
                <a:solidFill>
                  <a:prstClr val="black"/>
                </a:solidFill>
                <a:latin typeface="黑体" panose="02010609060101010101" pitchFamily="49" charset="-122"/>
                <a:ea typeface="黑体" panose="02010609060101010101" pitchFamily="49" charset="-122"/>
              </a:endParaRPr>
            </a:p>
          </p:txBody>
        </p:sp>
        <p:pic>
          <p:nvPicPr>
            <p:cNvPr id="44" name="图片 43"/>
            <p:cNvPicPr>
              <a:picLocks noChangeAspect="1"/>
            </p:cNvPicPr>
            <p:nvPr/>
          </p:nvPicPr>
          <p:blipFill rotWithShape="1">
            <a:blip r:embed="rId4">
              <a:extLst>
                <a:ext uri="{28A0092B-C50C-407E-A947-70E740481C1C}">
                  <a14:useLocalDpi xmlns:a14="http://schemas.microsoft.com/office/drawing/2010/main" val="0"/>
                </a:ext>
              </a:extLst>
            </a:blip>
            <a:srcRect r="17857" b="27665"/>
            <a:stretch>
              <a:fillRect/>
            </a:stretch>
          </p:blipFill>
          <p:spPr>
            <a:xfrm>
              <a:off x="3273766" y="2162490"/>
              <a:ext cx="2165511" cy="1836000"/>
            </a:xfrm>
            <a:prstGeom prst="rect">
              <a:avLst/>
            </a:prstGeom>
          </p:spPr>
        </p:pic>
      </p:grpSp>
      <p:sp>
        <p:nvSpPr>
          <p:cNvPr id="45" name="文本框 44"/>
          <p:cNvSpPr txBox="1"/>
          <p:nvPr/>
        </p:nvSpPr>
        <p:spPr>
          <a:xfrm>
            <a:off x="3268801" y="4675877"/>
            <a:ext cx="2175440" cy="523220"/>
          </a:xfrm>
          <a:prstGeom prst="rect">
            <a:avLst/>
          </a:prstGeom>
        </p:spPr>
        <p:style>
          <a:lnRef idx="2">
            <a:schemeClr val="accent1"/>
          </a:lnRef>
          <a:fillRef idx="1">
            <a:schemeClr val="lt1"/>
          </a:fillRef>
          <a:effectRef idx="0">
            <a:schemeClr val="accent1"/>
          </a:effectRef>
          <a:fontRef idx="minor">
            <a:schemeClr val="dk1"/>
          </a:fontRef>
        </p:style>
        <p:txBody>
          <a:bodyPr wrap="square" rtlCol="0" anchor="ctr">
            <a:spAutoFit/>
          </a:bodyPr>
          <a:lstStyle/>
          <a:p>
            <a:pPr algn="ctr"/>
            <a:r>
              <a:rPr lang="zh-CN" altLang="en-US" sz="2800" b="1">
                <a:solidFill>
                  <a:prstClr val="black"/>
                </a:solidFill>
                <a:latin typeface="华文楷体" panose="02010600040101010101" pitchFamily="2" charset="-122"/>
                <a:ea typeface="华文楷体" panose="02010600040101010101" pitchFamily="2" charset="-122"/>
              </a:rPr>
              <a:t>固态碘</a:t>
            </a:r>
            <a:endParaRPr lang="zh-CN" altLang="en-US" sz="2800" dirty="0">
              <a:solidFill>
                <a:prstClr val="black"/>
              </a:solidFill>
              <a:latin typeface="华文楷体" panose="02010600040101010101" pitchFamily="2" charset="-122"/>
              <a:ea typeface="华文楷体" panose="02010600040101010101" pitchFamily="2" charset="-122"/>
            </a:endParaRPr>
          </a:p>
        </p:txBody>
      </p:sp>
      <p:sp>
        <p:nvSpPr>
          <p:cNvPr id="46" name="文本框 45"/>
          <p:cNvSpPr txBox="1"/>
          <p:nvPr/>
        </p:nvSpPr>
        <p:spPr>
          <a:xfrm>
            <a:off x="8828817" y="4675877"/>
            <a:ext cx="2175440" cy="523220"/>
          </a:xfrm>
          <a:prstGeom prst="rect">
            <a:avLst/>
          </a:prstGeom>
        </p:spPr>
        <p:style>
          <a:lnRef idx="2">
            <a:schemeClr val="accent1"/>
          </a:lnRef>
          <a:fillRef idx="1">
            <a:schemeClr val="lt1"/>
          </a:fillRef>
          <a:effectRef idx="0">
            <a:schemeClr val="accent1"/>
          </a:effectRef>
          <a:fontRef idx="minor">
            <a:schemeClr val="dk1"/>
          </a:fontRef>
        </p:style>
        <p:txBody>
          <a:bodyPr wrap="square" rtlCol="0" anchor="ctr">
            <a:spAutoFit/>
          </a:bodyPr>
          <a:lstStyle/>
          <a:p>
            <a:pPr algn="ctr"/>
            <a:r>
              <a:rPr lang="zh-CN" altLang="en-US" sz="2800" b="1">
                <a:solidFill>
                  <a:prstClr val="black"/>
                </a:solidFill>
                <a:latin typeface="华文楷体" panose="02010600040101010101" pitchFamily="2" charset="-122"/>
                <a:ea typeface="华文楷体" panose="02010600040101010101" pitchFamily="2" charset="-122"/>
              </a:rPr>
              <a:t>气态碘</a:t>
            </a:r>
            <a:endParaRPr lang="zh-CN" altLang="en-US" sz="2800" dirty="0">
              <a:solidFill>
                <a:prstClr val="black"/>
              </a:solidFill>
              <a:latin typeface="华文楷体" panose="02010600040101010101" pitchFamily="2" charset="-122"/>
              <a:ea typeface="华文楷体" panose="02010600040101010101" pitchFamily="2" charset="-122"/>
            </a:endParaRPr>
          </a:p>
        </p:txBody>
      </p:sp>
      <p:sp>
        <p:nvSpPr>
          <p:cNvPr id="47" name="文本框 46"/>
          <p:cNvSpPr txBox="1"/>
          <p:nvPr/>
        </p:nvSpPr>
        <p:spPr>
          <a:xfrm>
            <a:off x="6268030" y="4928916"/>
            <a:ext cx="2019005" cy="523220"/>
          </a:xfrm>
          <a:prstGeom prst="rect">
            <a:avLst/>
          </a:prstGeom>
        </p:spPr>
        <p:style>
          <a:lnRef idx="2">
            <a:schemeClr val="accent6"/>
          </a:lnRef>
          <a:fillRef idx="1">
            <a:schemeClr val="lt1"/>
          </a:fillRef>
          <a:effectRef idx="0">
            <a:schemeClr val="accent6"/>
          </a:effectRef>
          <a:fontRef idx="minor">
            <a:schemeClr val="dk1"/>
          </a:fontRef>
        </p:style>
        <p:txBody>
          <a:bodyPr wrap="square">
            <a:spAutoFit/>
          </a:bodyPr>
          <a:lstStyle/>
          <a:p>
            <a:pPr algn="ctr"/>
            <a:r>
              <a:rPr lang="zh-CN" altLang="en-US" sz="2800" b="1">
                <a:solidFill>
                  <a:schemeClr val="tx1"/>
                </a:solidFill>
                <a:latin typeface="华文楷体" panose="02010600040101010101" pitchFamily="2" charset="-122"/>
                <a:ea typeface="华文楷体" panose="02010600040101010101" pitchFamily="2" charset="-122"/>
              </a:rPr>
              <a:t>吸热升华</a:t>
            </a:r>
            <a:endParaRPr lang="zh-CN" altLang="en-US" sz="2800" dirty="0">
              <a:solidFill>
                <a:schemeClr val="tx1"/>
              </a:solidFill>
              <a:latin typeface="华文楷体" panose="02010600040101010101" pitchFamily="2" charset="-122"/>
              <a:ea typeface="华文楷体" panose="02010600040101010101" pitchFamily="2" charset="-122"/>
            </a:endParaRPr>
          </a:p>
        </p:txBody>
      </p:sp>
      <p:cxnSp>
        <p:nvCxnSpPr>
          <p:cNvPr id="48" name="直接箭头连接符 47"/>
          <p:cNvCxnSpPr/>
          <p:nvPr/>
        </p:nvCxnSpPr>
        <p:spPr>
          <a:xfrm>
            <a:off x="6087343" y="4810509"/>
            <a:ext cx="2373729" cy="0"/>
          </a:xfrm>
          <a:prstGeom prst="straightConnector1">
            <a:avLst/>
          </a:prstGeom>
          <a:ln w="28575">
            <a:tailEnd type="triangle"/>
          </a:ln>
        </p:spPr>
        <p:style>
          <a:lnRef idx="1">
            <a:schemeClr val="accent6"/>
          </a:lnRef>
          <a:fillRef idx="0">
            <a:schemeClr val="accent6"/>
          </a:fillRef>
          <a:effectRef idx="0">
            <a:schemeClr val="accent6"/>
          </a:effectRef>
          <a:fontRef idx="minor">
            <a:schemeClr val="tx1"/>
          </a:fontRef>
        </p:style>
      </p:cxnSp>
      <p:grpSp>
        <p:nvGrpSpPr>
          <p:cNvPr id="51" name="组合 50"/>
          <p:cNvGrpSpPr/>
          <p:nvPr/>
        </p:nvGrpSpPr>
        <p:grpSpPr>
          <a:xfrm>
            <a:off x="8055629" y="2162490"/>
            <a:ext cx="3721817" cy="2361643"/>
            <a:chOff x="8055629" y="2162490"/>
            <a:chExt cx="3721817" cy="2361643"/>
          </a:xfrm>
        </p:grpSpPr>
        <p:pic>
          <p:nvPicPr>
            <p:cNvPr id="23" name="图片 22"/>
            <p:cNvPicPr>
              <a:picLocks noChangeAspect="1"/>
            </p:cNvPicPr>
            <p:nvPr/>
          </p:nvPicPr>
          <p:blipFill rotWithShape="1">
            <a:blip r:embed="rId5">
              <a:extLst>
                <a:ext uri="{28A0092B-C50C-407E-A947-70E740481C1C}">
                  <a14:useLocalDpi xmlns:a14="http://schemas.microsoft.com/office/drawing/2010/main" val="0"/>
                </a:ext>
              </a:extLst>
            </a:blip>
            <a:srcRect l="23054" t="52369" r="45306" b="17249"/>
            <a:stretch>
              <a:fillRect/>
            </a:stretch>
          </p:blipFill>
          <p:spPr>
            <a:xfrm>
              <a:off x="8948634" y="2162490"/>
              <a:ext cx="1935807" cy="1836000"/>
            </a:xfrm>
            <a:prstGeom prst="rect">
              <a:avLst/>
            </a:prstGeom>
          </p:spPr>
        </p:pic>
        <p:sp>
          <p:nvSpPr>
            <p:cNvPr id="49" name="文本框 48"/>
            <p:cNvSpPr txBox="1"/>
            <p:nvPr/>
          </p:nvSpPr>
          <p:spPr>
            <a:xfrm>
              <a:off x="8055629" y="4000913"/>
              <a:ext cx="3721817" cy="523220"/>
            </a:xfrm>
            <a:prstGeom prst="rect">
              <a:avLst/>
            </a:prstGeom>
            <a:ln>
              <a:noFill/>
            </a:ln>
          </p:spPr>
          <p:style>
            <a:lnRef idx="2">
              <a:schemeClr val="accent1"/>
            </a:lnRef>
            <a:fillRef idx="1">
              <a:schemeClr val="lt1"/>
            </a:fillRef>
            <a:effectRef idx="0">
              <a:schemeClr val="accent1"/>
            </a:effectRef>
            <a:fontRef idx="minor">
              <a:schemeClr val="dk1"/>
            </a:fontRef>
          </p:style>
          <p:txBody>
            <a:bodyPr wrap="square" rtlCol="0" anchor="ctr">
              <a:spAutoFit/>
            </a:bodyPr>
            <a:lstStyle/>
            <a:p>
              <a:pPr algn="ctr"/>
              <a:r>
                <a:rPr lang="zh-CN" altLang="en-US" sz="2800">
                  <a:solidFill>
                    <a:prstClr val="black"/>
                  </a:solidFill>
                  <a:latin typeface="黑体" panose="02010609060101010101" pitchFamily="49" charset="-122"/>
                  <a:ea typeface="黑体" panose="02010609060101010101" pitchFamily="49" charset="-122"/>
                </a:rPr>
                <a:t>紫色碘蒸气（加热后）</a:t>
              </a:r>
              <a:endParaRPr lang="zh-CN" altLang="en-US" sz="2800" dirty="0">
                <a:solidFill>
                  <a:prstClr val="black"/>
                </a:solidFill>
                <a:latin typeface="黑体" panose="02010609060101010101" pitchFamily="49" charset="-122"/>
                <a:ea typeface="黑体" panose="02010609060101010101" pitchFamily="49" charset="-122"/>
              </a:endParaRPr>
            </a:p>
          </p:txBody>
        </p:sp>
      </p:grpSp>
      <p:grpSp>
        <p:nvGrpSpPr>
          <p:cNvPr id="52" name="组合 51"/>
          <p:cNvGrpSpPr/>
          <p:nvPr/>
        </p:nvGrpSpPr>
        <p:grpSpPr>
          <a:xfrm>
            <a:off x="2772003" y="352384"/>
            <a:ext cx="4571332" cy="907326"/>
            <a:chOff x="2957062" y="468369"/>
            <a:chExt cx="4571332" cy="907326"/>
          </a:xfrm>
        </p:grpSpPr>
        <p:sp>
          <p:nvSpPr>
            <p:cNvPr id="53" name="Shape 25434"/>
            <p:cNvSpPr/>
            <p:nvPr/>
          </p:nvSpPr>
          <p:spPr>
            <a:xfrm>
              <a:off x="2957062" y="525519"/>
              <a:ext cx="617952" cy="560846"/>
            </a:xfrm>
            <a:custGeom>
              <a:avLst/>
              <a:gdLst/>
              <a:ahLst/>
              <a:cxnLst>
                <a:cxn ang="0">
                  <a:pos x="wd2" y="hd2"/>
                </a:cxn>
                <a:cxn ang="5400000">
                  <a:pos x="wd2" y="hd2"/>
                </a:cxn>
                <a:cxn ang="10800000">
                  <a:pos x="wd2" y="hd2"/>
                </a:cxn>
                <a:cxn ang="16200000">
                  <a:pos x="wd2" y="hd2"/>
                </a:cxn>
              </a:cxnLst>
              <a:rect l="0" t="0" r="r" b="b"/>
              <a:pathLst>
                <a:path w="21600" h="21600" extrusionOk="0">
                  <a:moveTo>
                    <a:pt x="19889" y="16180"/>
                  </a:moveTo>
                  <a:lnTo>
                    <a:pt x="19889" y="9897"/>
                  </a:lnTo>
                  <a:lnTo>
                    <a:pt x="11620" y="9897"/>
                  </a:lnTo>
                  <a:lnTo>
                    <a:pt x="11620" y="5420"/>
                  </a:lnTo>
                  <a:lnTo>
                    <a:pt x="13331" y="5420"/>
                  </a:lnTo>
                  <a:lnTo>
                    <a:pt x="13331" y="0"/>
                  </a:lnTo>
                  <a:lnTo>
                    <a:pt x="8269" y="0"/>
                  </a:lnTo>
                  <a:lnTo>
                    <a:pt x="8269" y="5420"/>
                  </a:lnTo>
                  <a:lnTo>
                    <a:pt x="9980" y="5420"/>
                  </a:lnTo>
                  <a:lnTo>
                    <a:pt x="9980" y="9897"/>
                  </a:lnTo>
                  <a:lnTo>
                    <a:pt x="1711" y="9897"/>
                  </a:lnTo>
                  <a:lnTo>
                    <a:pt x="1711" y="16180"/>
                  </a:lnTo>
                  <a:lnTo>
                    <a:pt x="0" y="16180"/>
                  </a:lnTo>
                  <a:lnTo>
                    <a:pt x="0" y="21600"/>
                  </a:lnTo>
                  <a:lnTo>
                    <a:pt x="4919" y="21600"/>
                  </a:lnTo>
                  <a:lnTo>
                    <a:pt x="4919" y="16180"/>
                  </a:lnTo>
                  <a:lnTo>
                    <a:pt x="3350" y="16180"/>
                  </a:lnTo>
                  <a:lnTo>
                    <a:pt x="3350" y="11703"/>
                  </a:lnTo>
                  <a:lnTo>
                    <a:pt x="9980" y="11703"/>
                  </a:lnTo>
                  <a:lnTo>
                    <a:pt x="9980" y="16180"/>
                  </a:lnTo>
                  <a:lnTo>
                    <a:pt x="8269" y="16180"/>
                  </a:lnTo>
                  <a:lnTo>
                    <a:pt x="8269" y="21600"/>
                  </a:lnTo>
                  <a:lnTo>
                    <a:pt x="13331" y="21600"/>
                  </a:lnTo>
                  <a:lnTo>
                    <a:pt x="13331" y="16180"/>
                  </a:lnTo>
                  <a:lnTo>
                    <a:pt x="11620" y="16180"/>
                  </a:lnTo>
                  <a:lnTo>
                    <a:pt x="11620" y="11703"/>
                  </a:lnTo>
                  <a:lnTo>
                    <a:pt x="18250" y="11703"/>
                  </a:lnTo>
                  <a:lnTo>
                    <a:pt x="18250" y="16180"/>
                  </a:lnTo>
                  <a:lnTo>
                    <a:pt x="16681" y="16180"/>
                  </a:lnTo>
                  <a:lnTo>
                    <a:pt x="16681" y="21600"/>
                  </a:lnTo>
                  <a:lnTo>
                    <a:pt x="21600" y="21600"/>
                  </a:lnTo>
                  <a:lnTo>
                    <a:pt x="21600" y="16180"/>
                  </a:lnTo>
                  <a:lnTo>
                    <a:pt x="19889" y="16180"/>
                  </a:lnTo>
                  <a:close/>
                </a:path>
              </a:pathLst>
            </a:custGeom>
            <a:solidFill>
              <a:schemeClr val="bg1"/>
            </a:solidFill>
            <a:ln w="12700" cap="flat">
              <a:noFill/>
              <a:miter lim="400000"/>
            </a:ln>
            <a:effectLst/>
          </p:spPr>
          <p:txBody>
            <a:bodyPr wrap="square" lIns="0" tIns="0" rIns="0" bIns="0" numCol="1" anchor="t">
              <a:noAutofit/>
            </a:bodyPr>
            <a:lstStyle/>
            <a:p>
              <a:endParaRPr dirty="0">
                <a:solidFill>
                  <a:prstClr val="black"/>
                </a:solidFill>
              </a:endParaRPr>
            </a:p>
          </p:txBody>
        </p:sp>
        <p:sp>
          <p:nvSpPr>
            <p:cNvPr id="54" name="Shape 25434"/>
            <p:cNvSpPr/>
            <p:nvPr/>
          </p:nvSpPr>
          <p:spPr>
            <a:xfrm>
              <a:off x="2966587" y="468369"/>
              <a:ext cx="536808" cy="487201"/>
            </a:xfrm>
            <a:custGeom>
              <a:avLst/>
              <a:gdLst/>
              <a:ahLst/>
              <a:cxnLst>
                <a:cxn ang="0">
                  <a:pos x="wd2" y="hd2"/>
                </a:cxn>
                <a:cxn ang="5400000">
                  <a:pos x="wd2" y="hd2"/>
                </a:cxn>
                <a:cxn ang="10800000">
                  <a:pos x="wd2" y="hd2"/>
                </a:cxn>
                <a:cxn ang="16200000">
                  <a:pos x="wd2" y="hd2"/>
                </a:cxn>
              </a:cxnLst>
              <a:rect l="0" t="0" r="r" b="b"/>
              <a:pathLst>
                <a:path w="21600" h="21600" extrusionOk="0">
                  <a:moveTo>
                    <a:pt x="19889" y="16180"/>
                  </a:moveTo>
                  <a:lnTo>
                    <a:pt x="19889" y="9897"/>
                  </a:lnTo>
                  <a:lnTo>
                    <a:pt x="11620" y="9897"/>
                  </a:lnTo>
                  <a:lnTo>
                    <a:pt x="11620" y="5420"/>
                  </a:lnTo>
                  <a:lnTo>
                    <a:pt x="13331" y="5420"/>
                  </a:lnTo>
                  <a:lnTo>
                    <a:pt x="13331" y="0"/>
                  </a:lnTo>
                  <a:lnTo>
                    <a:pt x="8269" y="0"/>
                  </a:lnTo>
                  <a:lnTo>
                    <a:pt x="8269" y="5420"/>
                  </a:lnTo>
                  <a:lnTo>
                    <a:pt x="9980" y="5420"/>
                  </a:lnTo>
                  <a:lnTo>
                    <a:pt x="9980" y="9897"/>
                  </a:lnTo>
                  <a:lnTo>
                    <a:pt x="1711" y="9897"/>
                  </a:lnTo>
                  <a:lnTo>
                    <a:pt x="1711" y="16180"/>
                  </a:lnTo>
                  <a:lnTo>
                    <a:pt x="0" y="16180"/>
                  </a:lnTo>
                  <a:lnTo>
                    <a:pt x="0" y="21600"/>
                  </a:lnTo>
                  <a:lnTo>
                    <a:pt x="4919" y="21600"/>
                  </a:lnTo>
                  <a:lnTo>
                    <a:pt x="4919" y="16180"/>
                  </a:lnTo>
                  <a:lnTo>
                    <a:pt x="3350" y="16180"/>
                  </a:lnTo>
                  <a:lnTo>
                    <a:pt x="3350" y="11703"/>
                  </a:lnTo>
                  <a:lnTo>
                    <a:pt x="9980" y="11703"/>
                  </a:lnTo>
                  <a:lnTo>
                    <a:pt x="9980" y="16180"/>
                  </a:lnTo>
                  <a:lnTo>
                    <a:pt x="8269" y="16180"/>
                  </a:lnTo>
                  <a:lnTo>
                    <a:pt x="8269" y="21600"/>
                  </a:lnTo>
                  <a:lnTo>
                    <a:pt x="13331" y="21600"/>
                  </a:lnTo>
                  <a:lnTo>
                    <a:pt x="13331" y="16180"/>
                  </a:lnTo>
                  <a:lnTo>
                    <a:pt x="11620" y="16180"/>
                  </a:lnTo>
                  <a:lnTo>
                    <a:pt x="11620" y="11703"/>
                  </a:lnTo>
                  <a:lnTo>
                    <a:pt x="18250" y="11703"/>
                  </a:lnTo>
                  <a:lnTo>
                    <a:pt x="18250" y="16180"/>
                  </a:lnTo>
                  <a:lnTo>
                    <a:pt x="16681" y="16180"/>
                  </a:lnTo>
                  <a:lnTo>
                    <a:pt x="16681" y="21600"/>
                  </a:lnTo>
                  <a:lnTo>
                    <a:pt x="21600" y="21600"/>
                  </a:lnTo>
                  <a:lnTo>
                    <a:pt x="21600" y="16180"/>
                  </a:lnTo>
                  <a:lnTo>
                    <a:pt x="19889" y="16180"/>
                  </a:lnTo>
                  <a:close/>
                </a:path>
              </a:pathLst>
            </a:custGeom>
            <a:solidFill>
              <a:schemeClr val="bg1"/>
            </a:solidFill>
            <a:ln w="12700" cap="flat">
              <a:noFill/>
              <a:miter lim="400000"/>
            </a:ln>
            <a:effectLst/>
          </p:spPr>
          <p:txBody>
            <a:bodyPr wrap="square" lIns="0" tIns="0" rIns="0" bIns="0" numCol="1" anchor="t">
              <a:noAutofit/>
            </a:bodyPr>
            <a:lstStyle/>
            <a:p>
              <a:endParaRPr dirty="0">
                <a:solidFill>
                  <a:prstClr val="black"/>
                </a:solidFill>
              </a:endParaRPr>
            </a:p>
          </p:txBody>
        </p:sp>
        <p:grpSp>
          <p:nvGrpSpPr>
            <p:cNvPr id="55" name="组合 54"/>
            <p:cNvGrpSpPr/>
            <p:nvPr/>
          </p:nvGrpSpPr>
          <p:grpSpPr>
            <a:xfrm>
              <a:off x="3059842" y="686300"/>
              <a:ext cx="4468552" cy="689395"/>
              <a:chOff x="3142878" y="1753554"/>
              <a:chExt cx="4468552" cy="689395"/>
            </a:xfrm>
          </p:grpSpPr>
          <p:sp>
            <p:nvSpPr>
              <p:cNvPr id="67" name="圆角矩形 66"/>
              <p:cNvSpPr/>
              <p:nvPr/>
            </p:nvSpPr>
            <p:spPr>
              <a:xfrm>
                <a:off x="3372406" y="1903173"/>
                <a:ext cx="4239024" cy="425915"/>
              </a:xfrm>
              <a:prstGeom prst="roundRect">
                <a:avLst>
                  <a:gd name="adj" fmla="val 48539"/>
                </a:avLst>
              </a:prstGeom>
              <a:solidFill>
                <a:srgbClr val="026BA5"/>
              </a:solidFill>
              <a:ln w="28575">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8" name="文本框 67"/>
              <p:cNvSpPr txBox="1"/>
              <p:nvPr/>
            </p:nvSpPr>
            <p:spPr>
              <a:xfrm>
                <a:off x="3879126" y="1870535"/>
                <a:ext cx="3563492" cy="461665"/>
              </a:xfrm>
              <a:prstGeom prst="rect">
                <a:avLst/>
              </a:prstGeom>
              <a:noFill/>
            </p:spPr>
            <p:txBody>
              <a:bodyPr wrap="square" rtlCol="0">
                <a:spAutoFit/>
              </a:bodyPr>
              <a:lstStyle/>
              <a:p>
                <a:pPr algn="just"/>
                <a:r>
                  <a:rPr lang="zh-CN" altLang="en-US" sz="2400">
                    <a:solidFill>
                      <a:schemeClr val="bg1"/>
                    </a:solidFill>
                    <a:latin typeface="黑体" panose="02010609060101010101" pitchFamily="49" charset="-122"/>
                    <a:ea typeface="黑体" panose="02010609060101010101" pitchFamily="49" charset="-122"/>
                  </a:rPr>
                  <a:t> 实验：</a:t>
                </a:r>
                <a:r>
                  <a:rPr lang="zh-CN" altLang="en-US" sz="2400">
                    <a:solidFill>
                      <a:schemeClr val="bg1"/>
                    </a:solidFill>
                    <a:latin typeface="黑体" panose="02010609060101010101" pitchFamily="49" charset="-122"/>
                    <a:ea typeface="黑体" panose="02010609060101010101" pitchFamily="49" charset="-122"/>
                    <a:sym typeface="+mn-ea"/>
                  </a:rPr>
                  <a:t>碘的升华和凝华</a:t>
                </a:r>
              </a:p>
            </p:txBody>
          </p:sp>
          <p:sp>
            <p:nvSpPr>
              <p:cNvPr id="69" name="Shape 2248"/>
              <p:cNvSpPr/>
              <p:nvPr/>
            </p:nvSpPr>
            <p:spPr>
              <a:xfrm flipH="1">
                <a:off x="3142878" y="1753554"/>
                <a:ext cx="689395" cy="68939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026BA5"/>
              </a:solidFill>
              <a:ln w="28575" cap="flat">
                <a:solidFill>
                  <a:schemeClr val="bg1"/>
                </a:solidFill>
                <a:miter lim="400000"/>
              </a:ln>
              <a:effectLst>
                <a:outerShdw blurRad="63500" sx="102000" sy="102000" algn="ctr" rotWithShape="0">
                  <a:prstClr val="black">
                    <a:alpha val="40000"/>
                  </a:prstClr>
                </a:outerShdw>
              </a:effectLst>
            </p:spPr>
            <p:txBody>
              <a:bodyPr wrap="square" lIns="0" tIns="0" rIns="0" bIns="0" numCol="1" anchor="t">
                <a:noAutofit/>
              </a:bodyPr>
              <a:lstStyle/>
              <a:p>
                <a:endParaRPr dirty="0">
                  <a:solidFill>
                    <a:prstClr val="black"/>
                  </a:solidFill>
                </a:endParaRPr>
              </a:p>
            </p:txBody>
          </p:sp>
        </p:grpSp>
        <p:grpSp>
          <p:nvGrpSpPr>
            <p:cNvPr id="56" name="Group 36312"/>
            <p:cNvGrpSpPr/>
            <p:nvPr/>
          </p:nvGrpSpPr>
          <p:grpSpPr>
            <a:xfrm rot="18900000" flipH="1">
              <a:off x="3276645" y="759871"/>
              <a:ext cx="263623" cy="558483"/>
              <a:chOff x="0" y="0"/>
              <a:chExt cx="884237" cy="1873250"/>
            </a:xfrm>
          </p:grpSpPr>
          <p:sp>
            <p:nvSpPr>
              <p:cNvPr id="57" name="Shape 36302"/>
              <p:cNvSpPr/>
              <p:nvPr/>
            </p:nvSpPr>
            <p:spPr>
              <a:xfrm>
                <a:off x="322262" y="1050925"/>
                <a:ext cx="239714" cy="822325"/>
              </a:xfrm>
              <a:custGeom>
                <a:avLst/>
                <a:gdLst/>
                <a:ahLst/>
                <a:cxnLst>
                  <a:cxn ang="0">
                    <a:pos x="wd2" y="hd2"/>
                  </a:cxn>
                  <a:cxn ang="5400000">
                    <a:pos x="wd2" y="hd2"/>
                  </a:cxn>
                  <a:cxn ang="10800000">
                    <a:pos x="wd2" y="hd2"/>
                  </a:cxn>
                  <a:cxn ang="16200000">
                    <a:pos x="wd2" y="hd2"/>
                  </a:cxn>
                </a:cxnLst>
                <a:rect l="0" t="0" r="r" b="b"/>
                <a:pathLst>
                  <a:path w="21600" h="21600" extrusionOk="0">
                    <a:moveTo>
                      <a:pt x="0" y="18630"/>
                    </a:moveTo>
                    <a:cubicBezTo>
                      <a:pt x="0" y="20250"/>
                      <a:pt x="4629" y="21600"/>
                      <a:pt x="10491" y="21600"/>
                    </a:cubicBezTo>
                    <a:cubicBezTo>
                      <a:pt x="11417" y="21600"/>
                      <a:pt x="11417" y="21600"/>
                      <a:pt x="11417" y="21600"/>
                    </a:cubicBezTo>
                    <a:cubicBezTo>
                      <a:pt x="16971" y="21600"/>
                      <a:pt x="21600" y="20250"/>
                      <a:pt x="21600" y="18630"/>
                    </a:cubicBezTo>
                    <a:cubicBezTo>
                      <a:pt x="21600" y="2970"/>
                      <a:pt x="21600" y="2970"/>
                      <a:pt x="21600" y="2970"/>
                    </a:cubicBezTo>
                    <a:cubicBezTo>
                      <a:pt x="21600" y="1350"/>
                      <a:pt x="16971" y="0"/>
                      <a:pt x="11417" y="0"/>
                    </a:cubicBezTo>
                    <a:cubicBezTo>
                      <a:pt x="10491" y="0"/>
                      <a:pt x="10491" y="0"/>
                      <a:pt x="10491" y="0"/>
                    </a:cubicBezTo>
                    <a:cubicBezTo>
                      <a:pt x="4629" y="0"/>
                      <a:pt x="0" y="1350"/>
                      <a:pt x="0" y="2970"/>
                    </a:cubicBezTo>
                    <a:cubicBezTo>
                      <a:pt x="0" y="18630"/>
                      <a:pt x="0" y="18630"/>
                      <a:pt x="0" y="18630"/>
                    </a:cubicBezTo>
                  </a:path>
                </a:pathLst>
              </a:custGeom>
              <a:solidFill>
                <a:srgbClr val="FE615C"/>
              </a:solidFill>
              <a:ln w="12700" cap="flat">
                <a:noFill/>
                <a:miter lim="400000"/>
              </a:ln>
              <a:effectLst/>
            </p:spPr>
            <p:txBody>
              <a:bodyPr wrap="square" lIns="0" tIns="0" rIns="0" bIns="0" numCol="1" anchor="t">
                <a:noAutofit/>
              </a:bodyPr>
              <a:lstStyle/>
              <a:p>
                <a:endParaRPr dirty="0">
                  <a:solidFill>
                    <a:prstClr val="black"/>
                  </a:solidFill>
                </a:endParaRPr>
              </a:p>
            </p:txBody>
          </p:sp>
          <p:sp>
            <p:nvSpPr>
              <p:cNvPr id="58" name="Shape 36303"/>
              <p:cNvSpPr/>
              <p:nvPr/>
            </p:nvSpPr>
            <p:spPr>
              <a:xfrm>
                <a:off x="434975" y="1163637"/>
                <a:ext cx="127000" cy="709613"/>
              </a:xfrm>
              <a:custGeom>
                <a:avLst/>
                <a:gdLst/>
                <a:ahLst/>
                <a:cxnLst>
                  <a:cxn ang="0">
                    <a:pos x="wd2" y="hd2"/>
                  </a:cxn>
                  <a:cxn ang="5400000">
                    <a:pos x="wd2" y="hd2"/>
                  </a:cxn>
                  <a:cxn ang="10800000">
                    <a:pos x="wd2" y="hd2"/>
                  </a:cxn>
                  <a:cxn ang="16200000">
                    <a:pos x="wd2" y="hd2"/>
                  </a:cxn>
                </a:cxnLst>
                <a:rect l="0" t="0" r="r" b="b"/>
                <a:pathLst>
                  <a:path w="21600" h="21600" extrusionOk="0">
                    <a:moveTo>
                      <a:pt x="584" y="21600"/>
                    </a:moveTo>
                    <a:cubicBezTo>
                      <a:pt x="584" y="21600"/>
                      <a:pt x="584" y="21600"/>
                      <a:pt x="584" y="21600"/>
                    </a:cubicBezTo>
                    <a:cubicBezTo>
                      <a:pt x="584" y="21600"/>
                      <a:pt x="584" y="21600"/>
                      <a:pt x="584" y="21600"/>
                    </a:cubicBezTo>
                    <a:moveTo>
                      <a:pt x="584" y="21600"/>
                    </a:moveTo>
                    <a:cubicBezTo>
                      <a:pt x="584" y="21600"/>
                      <a:pt x="584" y="21600"/>
                      <a:pt x="584" y="21600"/>
                    </a:cubicBezTo>
                    <a:cubicBezTo>
                      <a:pt x="584" y="21600"/>
                      <a:pt x="584" y="21600"/>
                      <a:pt x="584" y="21600"/>
                    </a:cubicBezTo>
                    <a:moveTo>
                      <a:pt x="584" y="21600"/>
                    </a:moveTo>
                    <a:cubicBezTo>
                      <a:pt x="584" y="21600"/>
                      <a:pt x="584" y="21600"/>
                      <a:pt x="584" y="21600"/>
                    </a:cubicBezTo>
                    <a:cubicBezTo>
                      <a:pt x="584" y="21600"/>
                      <a:pt x="584" y="21600"/>
                      <a:pt x="584" y="21600"/>
                    </a:cubicBezTo>
                    <a:moveTo>
                      <a:pt x="584" y="21600"/>
                    </a:moveTo>
                    <a:cubicBezTo>
                      <a:pt x="584" y="21600"/>
                      <a:pt x="584" y="21600"/>
                      <a:pt x="584" y="21600"/>
                    </a:cubicBezTo>
                    <a:cubicBezTo>
                      <a:pt x="584" y="21600"/>
                      <a:pt x="584" y="21600"/>
                      <a:pt x="584" y="21600"/>
                    </a:cubicBezTo>
                    <a:moveTo>
                      <a:pt x="0" y="21600"/>
                    </a:moveTo>
                    <a:cubicBezTo>
                      <a:pt x="0" y="21600"/>
                      <a:pt x="0" y="21600"/>
                      <a:pt x="0" y="21600"/>
                    </a:cubicBezTo>
                    <a:cubicBezTo>
                      <a:pt x="0" y="21600"/>
                      <a:pt x="0" y="21600"/>
                      <a:pt x="0" y="21600"/>
                    </a:cubicBezTo>
                    <a:moveTo>
                      <a:pt x="0" y="21600"/>
                    </a:moveTo>
                    <a:cubicBezTo>
                      <a:pt x="0" y="21600"/>
                      <a:pt x="0" y="21600"/>
                      <a:pt x="0" y="21600"/>
                    </a:cubicBezTo>
                    <a:cubicBezTo>
                      <a:pt x="0" y="21600"/>
                      <a:pt x="0" y="21600"/>
                      <a:pt x="0" y="21600"/>
                    </a:cubicBezTo>
                    <a:moveTo>
                      <a:pt x="0" y="21600"/>
                    </a:moveTo>
                    <a:cubicBezTo>
                      <a:pt x="0" y="21600"/>
                      <a:pt x="0" y="21600"/>
                      <a:pt x="0" y="21600"/>
                    </a:cubicBezTo>
                    <a:cubicBezTo>
                      <a:pt x="0" y="21600"/>
                      <a:pt x="0" y="21600"/>
                      <a:pt x="0" y="21600"/>
                    </a:cubicBezTo>
                    <a:moveTo>
                      <a:pt x="21600" y="0"/>
                    </a:moveTo>
                    <a:cubicBezTo>
                      <a:pt x="21600" y="0"/>
                      <a:pt x="21600" y="0"/>
                      <a:pt x="21600" y="0"/>
                    </a:cubicBezTo>
                    <a:cubicBezTo>
                      <a:pt x="21600" y="18157"/>
                      <a:pt x="21600" y="18157"/>
                      <a:pt x="21600" y="18157"/>
                    </a:cubicBezTo>
                    <a:cubicBezTo>
                      <a:pt x="21600" y="18157"/>
                      <a:pt x="21600" y="18157"/>
                      <a:pt x="21600" y="18157"/>
                    </a:cubicBezTo>
                    <a:cubicBezTo>
                      <a:pt x="21600" y="0"/>
                      <a:pt x="21600" y="0"/>
                      <a:pt x="21600" y="0"/>
                    </a:cubicBezTo>
                    <a:cubicBezTo>
                      <a:pt x="21600" y="0"/>
                      <a:pt x="21600" y="0"/>
                      <a:pt x="21600" y="0"/>
                    </a:cubicBezTo>
                    <a:moveTo>
                      <a:pt x="21600" y="0"/>
                    </a:moveTo>
                    <a:cubicBezTo>
                      <a:pt x="21600" y="0"/>
                      <a:pt x="21600" y="0"/>
                      <a:pt x="21600" y="0"/>
                    </a:cubicBezTo>
                    <a:cubicBezTo>
                      <a:pt x="21600" y="0"/>
                      <a:pt x="21600" y="0"/>
                      <a:pt x="21600" y="0"/>
                    </a:cubicBezTo>
                    <a:moveTo>
                      <a:pt x="21600" y="0"/>
                    </a:moveTo>
                    <a:cubicBezTo>
                      <a:pt x="21600" y="0"/>
                      <a:pt x="21600" y="0"/>
                      <a:pt x="21600" y="0"/>
                    </a:cubicBezTo>
                    <a:cubicBezTo>
                      <a:pt x="21600" y="0"/>
                      <a:pt x="21600" y="0"/>
                      <a:pt x="21600" y="0"/>
                    </a:cubicBezTo>
                    <a:moveTo>
                      <a:pt x="21600" y="0"/>
                    </a:moveTo>
                    <a:cubicBezTo>
                      <a:pt x="21600" y="0"/>
                      <a:pt x="21600" y="0"/>
                      <a:pt x="21600" y="0"/>
                    </a:cubicBezTo>
                    <a:cubicBezTo>
                      <a:pt x="21600" y="0"/>
                      <a:pt x="21600" y="0"/>
                      <a:pt x="21600" y="0"/>
                    </a:cubicBezTo>
                    <a:moveTo>
                      <a:pt x="21600" y="0"/>
                    </a:moveTo>
                    <a:cubicBezTo>
                      <a:pt x="21600" y="0"/>
                      <a:pt x="21600" y="0"/>
                      <a:pt x="21600" y="0"/>
                    </a:cubicBezTo>
                    <a:cubicBezTo>
                      <a:pt x="21600" y="0"/>
                      <a:pt x="21600" y="0"/>
                      <a:pt x="21600" y="0"/>
                    </a:cubicBezTo>
                  </a:path>
                </a:pathLst>
              </a:custGeom>
              <a:solidFill>
                <a:srgbClr val="D1D3D4"/>
              </a:solidFill>
              <a:ln w="12700" cap="flat">
                <a:noFill/>
                <a:miter lim="400000"/>
              </a:ln>
              <a:effectLst/>
            </p:spPr>
            <p:txBody>
              <a:bodyPr wrap="square" lIns="0" tIns="0" rIns="0" bIns="0" numCol="1" anchor="t">
                <a:noAutofit/>
              </a:bodyPr>
              <a:lstStyle/>
              <a:p>
                <a:endParaRPr dirty="0">
                  <a:solidFill>
                    <a:prstClr val="black"/>
                  </a:solidFill>
                </a:endParaRPr>
              </a:p>
            </p:txBody>
          </p:sp>
          <p:sp>
            <p:nvSpPr>
              <p:cNvPr id="59" name="Shape 36304"/>
              <p:cNvSpPr/>
              <p:nvPr/>
            </p:nvSpPr>
            <p:spPr>
              <a:xfrm>
                <a:off x="338137" y="1065212"/>
                <a:ext cx="223839" cy="808038"/>
              </a:xfrm>
              <a:custGeom>
                <a:avLst/>
                <a:gdLst/>
                <a:ahLst/>
                <a:cxnLst>
                  <a:cxn ang="0">
                    <a:pos x="wd2" y="hd2"/>
                  </a:cxn>
                  <a:cxn ang="5400000">
                    <a:pos x="wd2" y="hd2"/>
                  </a:cxn>
                  <a:cxn ang="10800000">
                    <a:pos x="wd2" y="hd2"/>
                  </a:cxn>
                  <a:cxn ang="16200000">
                    <a:pos x="wd2" y="hd2"/>
                  </a:cxn>
                </a:cxnLst>
                <a:rect l="0" t="0" r="r" b="b"/>
                <a:pathLst>
                  <a:path w="21600" h="21600" extrusionOk="0">
                    <a:moveTo>
                      <a:pt x="16283" y="0"/>
                    </a:moveTo>
                    <a:cubicBezTo>
                      <a:pt x="17280" y="458"/>
                      <a:pt x="17945" y="1007"/>
                      <a:pt x="17945" y="1647"/>
                    </a:cubicBezTo>
                    <a:cubicBezTo>
                      <a:pt x="17945" y="17481"/>
                      <a:pt x="17945" y="17481"/>
                      <a:pt x="17945" y="17481"/>
                    </a:cubicBezTo>
                    <a:cubicBezTo>
                      <a:pt x="17945" y="19220"/>
                      <a:pt x="12960" y="20593"/>
                      <a:pt x="6646" y="20593"/>
                    </a:cubicBezTo>
                    <a:cubicBezTo>
                      <a:pt x="5982" y="20593"/>
                      <a:pt x="5982" y="20593"/>
                      <a:pt x="5982" y="20593"/>
                    </a:cubicBezTo>
                    <a:cubicBezTo>
                      <a:pt x="3655" y="20593"/>
                      <a:pt x="1662" y="20410"/>
                      <a:pt x="0" y="20136"/>
                    </a:cubicBezTo>
                    <a:cubicBezTo>
                      <a:pt x="1994" y="21051"/>
                      <a:pt x="5317" y="21600"/>
                      <a:pt x="9305" y="21600"/>
                    </a:cubicBezTo>
                    <a:cubicBezTo>
                      <a:pt x="9305" y="21600"/>
                      <a:pt x="9305" y="21600"/>
                      <a:pt x="9305" y="21600"/>
                    </a:cubicBezTo>
                    <a:cubicBezTo>
                      <a:pt x="9305" y="21600"/>
                      <a:pt x="9305" y="21600"/>
                      <a:pt x="9305" y="21600"/>
                    </a:cubicBezTo>
                    <a:cubicBezTo>
                      <a:pt x="9305" y="21600"/>
                      <a:pt x="9305" y="21600"/>
                      <a:pt x="9305" y="21600"/>
                    </a:cubicBezTo>
                    <a:cubicBezTo>
                      <a:pt x="9305" y="21600"/>
                      <a:pt x="9305" y="21600"/>
                      <a:pt x="9305" y="21600"/>
                    </a:cubicBezTo>
                    <a:cubicBezTo>
                      <a:pt x="9305" y="21600"/>
                      <a:pt x="9305" y="21600"/>
                      <a:pt x="9305" y="21600"/>
                    </a:cubicBezTo>
                    <a:cubicBezTo>
                      <a:pt x="9637" y="21600"/>
                      <a:pt x="9637" y="21600"/>
                      <a:pt x="9637" y="21600"/>
                    </a:cubicBezTo>
                    <a:cubicBezTo>
                      <a:pt x="9637" y="21600"/>
                      <a:pt x="9637" y="21600"/>
                      <a:pt x="9637" y="21600"/>
                    </a:cubicBezTo>
                    <a:cubicBezTo>
                      <a:pt x="9637" y="21600"/>
                      <a:pt x="9637" y="21600"/>
                      <a:pt x="9637" y="21600"/>
                    </a:cubicBezTo>
                    <a:cubicBezTo>
                      <a:pt x="9637" y="21600"/>
                      <a:pt x="9637" y="21600"/>
                      <a:pt x="9637" y="21600"/>
                    </a:cubicBezTo>
                    <a:cubicBezTo>
                      <a:pt x="9637" y="21600"/>
                      <a:pt x="9637" y="21600"/>
                      <a:pt x="9637" y="21600"/>
                    </a:cubicBezTo>
                    <a:cubicBezTo>
                      <a:pt x="9637" y="21600"/>
                      <a:pt x="9637" y="21600"/>
                      <a:pt x="9637" y="21600"/>
                    </a:cubicBezTo>
                    <a:cubicBezTo>
                      <a:pt x="9637" y="21600"/>
                      <a:pt x="9637" y="21600"/>
                      <a:pt x="9637" y="21600"/>
                    </a:cubicBezTo>
                    <a:cubicBezTo>
                      <a:pt x="9637" y="21600"/>
                      <a:pt x="9637" y="21600"/>
                      <a:pt x="9637" y="21600"/>
                    </a:cubicBezTo>
                    <a:cubicBezTo>
                      <a:pt x="9637" y="21600"/>
                      <a:pt x="9637" y="21600"/>
                      <a:pt x="9637" y="21600"/>
                    </a:cubicBezTo>
                    <a:cubicBezTo>
                      <a:pt x="10634" y="21600"/>
                      <a:pt x="10634" y="21600"/>
                      <a:pt x="10634" y="21600"/>
                    </a:cubicBezTo>
                    <a:cubicBezTo>
                      <a:pt x="16615" y="21600"/>
                      <a:pt x="21600" y="20227"/>
                      <a:pt x="21600" y="18580"/>
                    </a:cubicBezTo>
                    <a:cubicBezTo>
                      <a:pt x="21600" y="2654"/>
                      <a:pt x="21600" y="2654"/>
                      <a:pt x="21600" y="2654"/>
                    </a:cubicBezTo>
                    <a:cubicBezTo>
                      <a:pt x="21600" y="2654"/>
                      <a:pt x="21600" y="2654"/>
                      <a:pt x="21600" y="2654"/>
                    </a:cubicBezTo>
                    <a:cubicBezTo>
                      <a:pt x="21600" y="2654"/>
                      <a:pt x="21600" y="2654"/>
                      <a:pt x="21600" y="2654"/>
                    </a:cubicBezTo>
                    <a:cubicBezTo>
                      <a:pt x="21600" y="2654"/>
                      <a:pt x="21600" y="2654"/>
                      <a:pt x="21600" y="2654"/>
                    </a:cubicBezTo>
                    <a:cubicBezTo>
                      <a:pt x="21600" y="2654"/>
                      <a:pt x="21600" y="2654"/>
                      <a:pt x="21600" y="2654"/>
                    </a:cubicBezTo>
                    <a:cubicBezTo>
                      <a:pt x="21600" y="2654"/>
                      <a:pt x="21600" y="2654"/>
                      <a:pt x="21600" y="2654"/>
                    </a:cubicBezTo>
                    <a:cubicBezTo>
                      <a:pt x="21600" y="2654"/>
                      <a:pt x="21600" y="2654"/>
                      <a:pt x="21600" y="2654"/>
                    </a:cubicBezTo>
                    <a:cubicBezTo>
                      <a:pt x="21600" y="2654"/>
                      <a:pt x="21600" y="2654"/>
                      <a:pt x="21600" y="2654"/>
                    </a:cubicBezTo>
                    <a:cubicBezTo>
                      <a:pt x="21600" y="2654"/>
                      <a:pt x="21600" y="2654"/>
                      <a:pt x="21600" y="2654"/>
                    </a:cubicBezTo>
                    <a:cubicBezTo>
                      <a:pt x="21600" y="2654"/>
                      <a:pt x="21600" y="2654"/>
                      <a:pt x="21600" y="2654"/>
                    </a:cubicBezTo>
                    <a:cubicBezTo>
                      <a:pt x="21600" y="1556"/>
                      <a:pt x="19274" y="549"/>
                      <a:pt x="16283" y="0"/>
                    </a:cubicBezTo>
                  </a:path>
                </a:pathLst>
              </a:custGeom>
              <a:solidFill>
                <a:srgbClr val="D0504C"/>
              </a:solidFill>
              <a:ln w="12700" cap="flat">
                <a:noFill/>
                <a:miter lim="400000"/>
              </a:ln>
              <a:effectLst/>
            </p:spPr>
            <p:txBody>
              <a:bodyPr wrap="square" lIns="0" tIns="0" rIns="0" bIns="0" numCol="1" anchor="t">
                <a:noAutofit/>
              </a:bodyPr>
              <a:lstStyle/>
              <a:p>
                <a:endParaRPr dirty="0">
                  <a:solidFill>
                    <a:prstClr val="black"/>
                  </a:solidFill>
                </a:endParaRPr>
              </a:p>
            </p:txBody>
          </p:sp>
          <p:sp>
            <p:nvSpPr>
              <p:cNvPr id="60" name="Shape 36305"/>
              <p:cNvSpPr/>
              <p:nvPr/>
            </p:nvSpPr>
            <p:spPr>
              <a:xfrm>
                <a:off x="387350" y="681037"/>
                <a:ext cx="112713" cy="449263"/>
              </a:xfrm>
              <a:custGeom>
                <a:avLst/>
                <a:gdLst/>
                <a:ahLst/>
                <a:cxnLst>
                  <a:cxn ang="0">
                    <a:pos x="wd2" y="hd2"/>
                  </a:cxn>
                  <a:cxn ang="5400000">
                    <a:pos x="wd2" y="hd2"/>
                  </a:cxn>
                  <a:cxn ang="10800000">
                    <a:pos x="wd2" y="hd2"/>
                  </a:cxn>
                  <a:cxn ang="16200000">
                    <a:pos x="wd2" y="hd2"/>
                  </a:cxn>
                </a:cxnLst>
                <a:rect l="0" t="0" r="r" b="b"/>
                <a:pathLst>
                  <a:path w="21600" h="21600" extrusionOk="0">
                    <a:moveTo>
                      <a:pt x="10473" y="21600"/>
                    </a:moveTo>
                    <a:cubicBezTo>
                      <a:pt x="16364" y="21600"/>
                      <a:pt x="21600" y="20446"/>
                      <a:pt x="21600" y="18962"/>
                    </a:cubicBezTo>
                    <a:cubicBezTo>
                      <a:pt x="21600" y="2473"/>
                      <a:pt x="21600" y="2473"/>
                      <a:pt x="21600" y="2473"/>
                    </a:cubicBezTo>
                    <a:cubicBezTo>
                      <a:pt x="21600" y="1154"/>
                      <a:pt x="16364" y="0"/>
                      <a:pt x="10473" y="0"/>
                    </a:cubicBezTo>
                    <a:cubicBezTo>
                      <a:pt x="4582" y="0"/>
                      <a:pt x="0" y="1154"/>
                      <a:pt x="0" y="2473"/>
                    </a:cubicBezTo>
                    <a:cubicBezTo>
                      <a:pt x="0" y="18962"/>
                      <a:pt x="0" y="18962"/>
                      <a:pt x="0" y="18962"/>
                    </a:cubicBezTo>
                    <a:cubicBezTo>
                      <a:pt x="0" y="20446"/>
                      <a:pt x="4582" y="21600"/>
                      <a:pt x="10473" y="21600"/>
                    </a:cubicBezTo>
                    <a:close/>
                  </a:path>
                </a:pathLst>
              </a:custGeom>
              <a:solidFill>
                <a:srgbClr val="485766"/>
              </a:solidFill>
              <a:ln w="12700" cap="flat">
                <a:noFill/>
                <a:miter lim="400000"/>
              </a:ln>
              <a:effectLst/>
            </p:spPr>
            <p:txBody>
              <a:bodyPr wrap="square" lIns="0" tIns="0" rIns="0" bIns="0" numCol="1" anchor="t">
                <a:noAutofit/>
              </a:bodyPr>
              <a:lstStyle/>
              <a:p>
                <a:endParaRPr dirty="0">
                  <a:solidFill>
                    <a:prstClr val="black"/>
                  </a:solidFill>
                </a:endParaRPr>
              </a:p>
            </p:txBody>
          </p:sp>
          <p:sp>
            <p:nvSpPr>
              <p:cNvPr id="61" name="Shape 36306"/>
              <p:cNvSpPr/>
              <p:nvPr/>
            </p:nvSpPr>
            <p:spPr>
              <a:xfrm>
                <a:off x="0" y="-1"/>
                <a:ext cx="884238" cy="88265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485766"/>
              </a:solidFill>
              <a:ln w="12700" cap="flat">
                <a:noFill/>
                <a:miter lim="400000"/>
              </a:ln>
              <a:effectLst/>
            </p:spPr>
            <p:txBody>
              <a:bodyPr wrap="square" lIns="0" tIns="0" rIns="0" bIns="0" numCol="1" anchor="t">
                <a:noAutofit/>
              </a:bodyPr>
              <a:lstStyle/>
              <a:p>
                <a:endParaRPr dirty="0">
                  <a:solidFill>
                    <a:prstClr val="black"/>
                  </a:solidFill>
                </a:endParaRPr>
              </a:p>
            </p:txBody>
          </p:sp>
          <p:sp>
            <p:nvSpPr>
              <p:cNvPr id="62" name="Shape 36307"/>
              <p:cNvSpPr/>
              <p:nvPr/>
            </p:nvSpPr>
            <p:spPr>
              <a:xfrm>
                <a:off x="74612" y="74611"/>
                <a:ext cx="733427" cy="733427"/>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4AD6C6"/>
              </a:solidFill>
              <a:ln w="12700" cap="flat">
                <a:noFill/>
                <a:miter lim="400000"/>
              </a:ln>
              <a:effectLst/>
            </p:spPr>
            <p:txBody>
              <a:bodyPr wrap="square" lIns="0" tIns="0" rIns="0" bIns="0" numCol="1" anchor="t">
                <a:noAutofit/>
              </a:bodyPr>
              <a:lstStyle/>
              <a:p>
                <a:endParaRPr dirty="0">
                  <a:solidFill>
                    <a:prstClr val="black"/>
                  </a:solidFill>
                </a:endParaRPr>
              </a:p>
            </p:txBody>
          </p:sp>
          <p:sp>
            <p:nvSpPr>
              <p:cNvPr id="63" name="Shape 36308"/>
              <p:cNvSpPr/>
              <p:nvPr/>
            </p:nvSpPr>
            <p:spPr>
              <a:xfrm>
                <a:off x="74612" y="74611"/>
                <a:ext cx="374651" cy="369889"/>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0" y="21600"/>
                      <a:pt x="0" y="21600"/>
                      <a:pt x="0" y="21600"/>
                    </a:cubicBezTo>
                    <a:cubicBezTo>
                      <a:pt x="0" y="21600"/>
                      <a:pt x="0" y="21600"/>
                      <a:pt x="0" y="21600"/>
                    </a:cubicBezTo>
                    <a:moveTo>
                      <a:pt x="0" y="21600"/>
                    </a:moveTo>
                    <a:cubicBezTo>
                      <a:pt x="0" y="21600"/>
                      <a:pt x="0" y="21600"/>
                      <a:pt x="0" y="21600"/>
                    </a:cubicBezTo>
                    <a:cubicBezTo>
                      <a:pt x="0" y="21600"/>
                      <a:pt x="0" y="21600"/>
                      <a:pt x="0" y="21600"/>
                    </a:cubicBezTo>
                    <a:moveTo>
                      <a:pt x="0" y="21600"/>
                    </a:moveTo>
                    <a:cubicBezTo>
                      <a:pt x="0" y="21600"/>
                      <a:pt x="0" y="21600"/>
                      <a:pt x="0" y="21600"/>
                    </a:cubicBezTo>
                    <a:cubicBezTo>
                      <a:pt x="0" y="21600"/>
                      <a:pt x="0" y="21600"/>
                      <a:pt x="0" y="21600"/>
                    </a:cubicBezTo>
                    <a:moveTo>
                      <a:pt x="0" y="21600"/>
                    </a:moveTo>
                    <a:cubicBezTo>
                      <a:pt x="0" y="21600"/>
                      <a:pt x="0" y="21600"/>
                      <a:pt x="0" y="21600"/>
                    </a:cubicBezTo>
                    <a:cubicBezTo>
                      <a:pt x="0" y="21600"/>
                      <a:pt x="0" y="21600"/>
                      <a:pt x="0" y="21600"/>
                    </a:cubicBezTo>
                    <a:moveTo>
                      <a:pt x="0" y="21600"/>
                    </a:moveTo>
                    <a:cubicBezTo>
                      <a:pt x="0" y="21600"/>
                      <a:pt x="0" y="21600"/>
                      <a:pt x="0" y="21600"/>
                    </a:cubicBezTo>
                    <a:cubicBezTo>
                      <a:pt x="0" y="21600"/>
                      <a:pt x="0" y="21600"/>
                      <a:pt x="0" y="21600"/>
                    </a:cubicBezTo>
                    <a:moveTo>
                      <a:pt x="0" y="21400"/>
                    </a:moveTo>
                    <a:cubicBezTo>
                      <a:pt x="0" y="21400"/>
                      <a:pt x="0" y="21600"/>
                      <a:pt x="0" y="21600"/>
                    </a:cubicBezTo>
                    <a:cubicBezTo>
                      <a:pt x="0" y="21600"/>
                      <a:pt x="0" y="21400"/>
                      <a:pt x="0" y="21400"/>
                    </a:cubicBezTo>
                    <a:moveTo>
                      <a:pt x="0" y="21400"/>
                    </a:moveTo>
                    <a:cubicBezTo>
                      <a:pt x="0" y="21400"/>
                      <a:pt x="0" y="21400"/>
                      <a:pt x="0" y="21400"/>
                    </a:cubicBezTo>
                    <a:cubicBezTo>
                      <a:pt x="0" y="21400"/>
                      <a:pt x="0" y="21400"/>
                      <a:pt x="0" y="21400"/>
                    </a:cubicBezTo>
                    <a:moveTo>
                      <a:pt x="0" y="21400"/>
                    </a:moveTo>
                    <a:cubicBezTo>
                      <a:pt x="0" y="21400"/>
                      <a:pt x="0" y="21400"/>
                      <a:pt x="0" y="21400"/>
                    </a:cubicBezTo>
                    <a:cubicBezTo>
                      <a:pt x="0" y="21400"/>
                      <a:pt x="0" y="21400"/>
                      <a:pt x="0" y="21400"/>
                    </a:cubicBezTo>
                    <a:moveTo>
                      <a:pt x="21600" y="0"/>
                    </a:moveTo>
                    <a:cubicBezTo>
                      <a:pt x="21600" y="0"/>
                      <a:pt x="21600" y="0"/>
                      <a:pt x="21600" y="0"/>
                    </a:cubicBezTo>
                    <a:cubicBezTo>
                      <a:pt x="21600" y="0"/>
                      <a:pt x="21600" y="0"/>
                      <a:pt x="21600" y="0"/>
                    </a:cubicBezTo>
                    <a:moveTo>
                      <a:pt x="21600" y="0"/>
                    </a:moveTo>
                    <a:cubicBezTo>
                      <a:pt x="21600" y="0"/>
                      <a:pt x="21600" y="0"/>
                      <a:pt x="21600" y="0"/>
                    </a:cubicBezTo>
                    <a:cubicBezTo>
                      <a:pt x="21600" y="0"/>
                      <a:pt x="21600" y="0"/>
                      <a:pt x="21600" y="0"/>
                    </a:cubicBezTo>
                    <a:moveTo>
                      <a:pt x="21402" y="0"/>
                    </a:moveTo>
                    <a:cubicBezTo>
                      <a:pt x="21402" y="0"/>
                      <a:pt x="21402" y="0"/>
                      <a:pt x="21402" y="0"/>
                    </a:cubicBezTo>
                    <a:cubicBezTo>
                      <a:pt x="21402" y="0"/>
                      <a:pt x="21402" y="0"/>
                      <a:pt x="21402" y="0"/>
                    </a:cubicBezTo>
                    <a:moveTo>
                      <a:pt x="21402" y="0"/>
                    </a:moveTo>
                    <a:cubicBezTo>
                      <a:pt x="21402" y="0"/>
                      <a:pt x="21402" y="0"/>
                      <a:pt x="21402" y="0"/>
                    </a:cubicBezTo>
                    <a:cubicBezTo>
                      <a:pt x="21402" y="0"/>
                      <a:pt x="21402" y="0"/>
                      <a:pt x="21402" y="0"/>
                    </a:cubicBezTo>
                    <a:moveTo>
                      <a:pt x="21402" y="0"/>
                    </a:moveTo>
                    <a:cubicBezTo>
                      <a:pt x="21402" y="0"/>
                      <a:pt x="21402" y="0"/>
                      <a:pt x="21402" y="0"/>
                    </a:cubicBezTo>
                    <a:cubicBezTo>
                      <a:pt x="21402" y="0"/>
                      <a:pt x="21402" y="0"/>
                      <a:pt x="21402" y="0"/>
                    </a:cubicBezTo>
                    <a:moveTo>
                      <a:pt x="21402" y="0"/>
                    </a:moveTo>
                    <a:cubicBezTo>
                      <a:pt x="21402" y="0"/>
                      <a:pt x="21402" y="0"/>
                      <a:pt x="21402" y="0"/>
                    </a:cubicBezTo>
                    <a:cubicBezTo>
                      <a:pt x="21402" y="0"/>
                      <a:pt x="21402" y="0"/>
                      <a:pt x="21402" y="0"/>
                    </a:cubicBezTo>
                    <a:moveTo>
                      <a:pt x="21402" y="0"/>
                    </a:moveTo>
                    <a:cubicBezTo>
                      <a:pt x="21402" y="0"/>
                      <a:pt x="21402" y="0"/>
                      <a:pt x="21402" y="0"/>
                    </a:cubicBezTo>
                    <a:cubicBezTo>
                      <a:pt x="21402" y="0"/>
                      <a:pt x="21402" y="0"/>
                      <a:pt x="21402" y="0"/>
                    </a:cubicBezTo>
                    <a:moveTo>
                      <a:pt x="21204" y="0"/>
                    </a:moveTo>
                    <a:cubicBezTo>
                      <a:pt x="21204" y="0"/>
                      <a:pt x="21204" y="0"/>
                      <a:pt x="21402" y="0"/>
                    </a:cubicBezTo>
                    <a:cubicBezTo>
                      <a:pt x="21204" y="0"/>
                      <a:pt x="21204" y="0"/>
                      <a:pt x="21204" y="0"/>
                    </a:cubicBezTo>
                  </a:path>
                </a:pathLst>
              </a:custGeom>
              <a:solidFill>
                <a:srgbClr val="3B4855"/>
              </a:solidFill>
              <a:ln w="12700" cap="flat">
                <a:noFill/>
                <a:miter lim="400000"/>
              </a:ln>
              <a:effectLst/>
            </p:spPr>
            <p:txBody>
              <a:bodyPr wrap="square" lIns="0" tIns="0" rIns="0" bIns="0" numCol="1" anchor="t">
                <a:noAutofit/>
              </a:bodyPr>
              <a:lstStyle/>
              <a:p>
                <a:endParaRPr dirty="0">
                  <a:solidFill>
                    <a:prstClr val="black"/>
                  </a:solidFill>
                </a:endParaRPr>
              </a:p>
            </p:txBody>
          </p:sp>
          <p:sp>
            <p:nvSpPr>
              <p:cNvPr id="64" name="Shape 36309"/>
              <p:cNvSpPr/>
              <p:nvPr/>
            </p:nvSpPr>
            <p:spPr>
              <a:xfrm>
                <a:off x="74612" y="74611"/>
                <a:ext cx="644526" cy="644526"/>
              </a:xfrm>
              <a:custGeom>
                <a:avLst/>
                <a:gdLst/>
                <a:ahLst/>
                <a:cxnLst>
                  <a:cxn ang="0">
                    <a:pos x="wd2" y="hd2"/>
                  </a:cxn>
                  <a:cxn ang="5400000">
                    <a:pos x="wd2" y="hd2"/>
                  </a:cxn>
                  <a:cxn ang="10800000">
                    <a:pos x="wd2" y="hd2"/>
                  </a:cxn>
                  <a:cxn ang="16200000">
                    <a:pos x="wd2" y="hd2"/>
                  </a:cxn>
                </a:cxnLst>
                <a:rect l="0" t="0" r="r" b="b"/>
                <a:pathLst>
                  <a:path w="21600" h="21600" extrusionOk="0">
                    <a:moveTo>
                      <a:pt x="12294" y="0"/>
                    </a:moveTo>
                    <a:cubicBezTo>
                      <a:pt x="5515" y="0"/>
                      <a:pt x="0" y="5515"/>
                      <a:pt x="0" y="12294"/>
                    </a:cubicBezTo>
                    <a:cubicBezTo>
                      <a:pt x="0" y="12294"/>
                      <a:pt x="0" y="12294"/>
                      <a:pt x="0" y="12294"/>
                    </a:cubicBezTo>
                    <a:cubicBezTo>
                      <a:pt x="0" y="12294"/>
                      <a:pt x="0" y="12294"/>
                      <a:pt x="0" y="12294"/>
                    </a:cubicBezTo>
                    <a:cubicBezTo>
                      <a:pt x="0" y="12294"/>
                      <a:pt x="0" y="12294"/>
                      <a:pt x="0" y="12294"/>
                    </a:cubicBezTo>
                    <a:cubicBezTo>
                      <a:pt x="0" y="12294"/>
                      <a:pt x="0" y="12294"/>
                      <a:pt x="0" y="12294"/>
                    </a:cubicBezTo>
                    <a:cubicBezTo>
                      <a:pt x="0" y="12294"/>
                      <a:pt x="0" y="12294"/>
                      <a:pt x="0" y="12294"/>
                    </a:cubicBezTo>
                    <a:cubicBezTo>
                      <a:pt x="0" y="12294"/>
                      <a:pt x="0" y="12409"/>
                      <a:pt x="0" y="12409"/>
                    </a:cubicBezTo>
                    <a:cubicBezTo>
                      <a:pt x="0" y="12409"/>
                      <a:pt x="0" y="12409"/>
                      <a:pt x="0" y="12409"/>
                    </a:cubicBezTo>
                    <a:cubicBezTo>
                      <a:pt x="0" y="12409"/>
                      <a:pt x="0" y="12409"/>
                      <a:pt x="0" y="12409"/>
                    </a:cubicBezTo>
                    <a:cubicBezTo>
                      <a:pt x="0" y="12409"/>
                      <a:pt x="0" y="12409"/>
                      <a:pt x="0" y="12409"/>
                    </a:cubicBezTo>
                    <a:cubicBezTo>
                      <a:pt x="0" y="12409"/>
                      <a:pt x="0" y="12409"/>
                      <a:pt x="0" y="12409"/>
                    </a:cubicBezTo>
                    <a:cubicBezTo>
                      <a:pt x="0" y="12409"/>
                      <a:pt x="0" y="12409"/>
                      <a:pt x="0" y="12409"/>
                    </a:cubicBezTo>
                    <a:cubicBezTo>
                      <a:pt x="0" y="12409"/>
                      <a:pt x="0" y="12409"/>
                      <a:pt x="0" y="12409"/>
                    </a:cubicBezTo>
                    <a:cubicBezTo>
                      <a:pt x="0" y="12409"/>
                      <a:pt x="0" y="12409"/>
                      <a:pt x="0" y="12409"/>
                    </a:cubicBezTo>
                    <a:cubicBezTo>
                      <a:pt x="0" y="12409"/>
                      <a:pt x="0" y="12409"/>
                      <a:pt x="0" y="12409"/>
                    </a:cubicBezTo>
                    <a:cubicBezTo>
                      <a:pt x="0" y="12409"/>
                      <a:pt x="0" y="12409"/>
                      <a:pt x="0" y="12409"/>
                    </a:cubicBezTo>
                    <a:cubicBezTo>
                      <a:pt x="0" y="12409"/>
                      <a:pt x="0" y="12409"/>
                      <a:pt x="0" y="12409"/>
                    </a:cubicBezTo>
                    <a:cubicBezTo>
                      <a:pt x="115" y="16085"/>
                      <a:pt x="1723" y="19417"/>
                      <a:pt x="4366" y="21600"/>
                    </a:cubicBezTo>
                    <a:cubicBezTo>
                      <a:pt x="2528" y="19417"/>
                      <a:pt x="1379" y="16660"/>
                      <a:pt x="1379" y="13557"/>
                    </a:cubicBezTo>
                    <a:cubicBezTo>
                      <a:pt x="1379" y="6779"/>
                      <a:pt x="6894" y="1264"/>
                      <a:pt x="13672" y="1264"/>
                    </a:cubicBezTo>
                    <a:cubicBezTo>
                      <a:pt x="16660" y="1264"/>
                      <a:pt x="19417" y="2413"/>
                      <a:pt x="21600" y="4251"/>
                    </a:cubicBezTo>
                    <a:cubicBezTo>
                      <a:pt x="19417" y="1723"/>
                      <a:pt x="16200" y="115"/>
                      <a:pt x="12523" y="0"/>
                    </a:cubicBezTo>
                    <a:cubicBezTo>
                      <a:pt x="12523" y="0"/>
                      <a:pt x="12523" y="0"/>
                      <a:pt x="12523" y="0"/>
                    </a:cubicBezTo>
                    <a:cubicBezTo>
                      <a:pt x="12523" y="0"/>
                      <a:pt x="12523" y="0"/>
                      <a:pt x="12523" y="0"/>
                    </a:cubicBezTo>
                    <a:cubicBezTo>
                      <a:pt x="12523" y="0"/>
                      <a:pt x="12523" y="0"/>
                      <a:pt x="12523" y="0"/>
                    </a:cubicBezTo>
                    <a:cubicBezTo>
                      <a:pt x="12523" y="0"/>
                      <a:pt x="12409" y="0"/>
                      <a:pt x="12409" y="0"/>
                    </a:cubicBezTo>
                    <a:cubicBezTo>
                      <a:pt x="12409" y="0"/>
                      <a:pt x="12409" y="0"/>
                      <a:pt x="12409" y="0"/>
                    </a:cubicBezTo>
                    <a:cubicBezTo>
                      <a:pt x="12409" y="0"/>
                      <a:pt x="12409" y="0"/>
                      <a:pt x="12409" y="0"/>
                    </a:cubicBezTo>
                    <a:cubicBezTo>
                      <a:pt x="12409" y="0"/>
                      <a:pt x="12409" y="0"/>
                      <a:pt x="12409" y="0"/>
                    </a:cubicBezTo>
                    <a:cubicBezTo>
                      <a:pt x="12409" y="0"/>
                      <a:pt x="12409" y="0"/>
                      <a:pt x="12409" y="0"/>
                    </a:cubicBezTo>
                    <a:cubicBezTo>
                      <a:pt x="12409" y="0"/>
                      <a:pt x="12409" y="0"/>
                      <a:pt x="12409" y="0"/>
                    </a:cubicBezTo>
                    <a:cubicBezTo>
                      <a:pt x="12409" y="0"/>
                      <a:pt x="12409" y="0"/>
                      <a:pt x="12409" y="0"/>
                    </a:cubicBezTo>
                    <a:cubicBezTo>
                      <a:pt x="12409" y="0"/>
                      <a:pt x="12409" y="0"/>
                      <a:pt x="12409" y="0"/>
                    </a:cubicBezTo>
                    <a:cubicBezTo>
                      <a:pt x="12409" y="0"/>
                      <a:pt x="12409" y="0"/>
                      <a:pt x="12409" y="0"/>
                    </a:cubicBezTo>
                    <a:cubicBezTo>
                      <a:pt x="12409" y="0"/>
                      <a:pt x="12409" y="0"/>
                      <a:pt x="12409" y="0"/>
                    </a:cubicBezTo>
                    <a:cubicBezTo>
                      <a:pt x="12409" y="0"/>
                      <a:pt x="12409" y="0"/>
                      <a:pt x="12409" y="0"/>
                    </a:cubicBezTo>
                    <a:cubicBezTo>
                      <a:pt x="12294" y="0"/>
                      <a:pt x="12294" y="0"/>
                      <a:pt x="12294" y="0"/>
                    </a:cubicBezTo>
                    <a:cubicBezTo>
                      <a:pt x="12294" y="0"/>
                      <a:pt x="12294" y="0"/>
                      <a:pt x="12294" y="0"/>
                    </a:cubicBezTo>
                    <a:cubicBezTo>
                      <a:pt x="12294" y="0"/>
                      <a:pt x="12294" y="0"/>
                      <a:pt x="12294" y="0"/>
                    </a:cubicBezTo>
                  </a:path>
                </a:pathLst>
              </a:custGeom>
              <a:solidFill>
                <a:srgbClr val="3DB1A5"/>
              </a:solidFill>
              <a:ln w="12700" cap="flat">
                <a:noFill/>
                <a:miter lim="400000"/>
              </a:ln>
              <a:effectLst/>
            </p:spPr>
            <p:txBody>
              <a:bodyPr wrap="square" lIns="0" tIns="0" rIns="0" bIns="0" numCol="1" anchor="t">
                <a:noAutofit/>
              </a:bodyPr>
              <a:lstStyle/>
              <a:p>
                <a:endParaRPr dirty="0">
                  <a:solidFill>
                    <a:prstClr val="black"/>
                  </a:solidFill>
                </a:endParaRPr>
              </a:p>
            </p:txBody>
          </p:sp>
          <p:sp>
            <p:nvSpPr>
              <p:cNvPr id="65" name="Shape 36310"/>
              <p:cNvSpPr/>
              <p:nvPr/>
            </p:nvSpPr>
            <p:spPr>
              <a:xfrm>
                <a:off x="407987" y="142874"/>
                <a:ext cx="331789" cy="333376"/>
              </a:xfrm>
              <a:custGeom>
                <a:avLst/>
                <a:gdLst/>
                <a:ahLst/>
                <a:cxnLst>
                  <a:cxn ang="0">
                    <a:pos x="wd2" y="hd2"/>
                  </a:cxn>
                  <a:cxn ang="5400000">
                    <a:pos x="wd2" y="hd2"/>
                  </a:cxn>
                  <a:cxn ang="10800000">
                    <a:pos x="wd2" y="hd2"/>
                  </a:cxn>
                  <a:cxn ang="16200000">
                    <a:pos x="wd2" y="hd2"/>
                  </a:cxn>
                </a:cxnLst>
                <a:rect l="0" t="0" r="r" b="b"/>
                <a:pathLst>
                  <a:path w="21600" h="21600" extrusionOk="0">
                    <a:moveTo>
                      <a:pt x="20264" y="21600"/>
                    </a:moveTo>
                    <a:cubicBezTo>
                      <a:pt x="21155" y="21600"/>
                      <a:pt x="21600" y="20932"/>
                      <a:pt x="21600" y="20264"/>
                    </a:cubicBezTo>
                    <a:cubicBezTo>
                      <a:pt x="21600" y="9130"/>
                      <a:pt x="12693" y="0"/>
                      <a:pt x="1336" y="0"/>
                    </a:cubicBezTo>
                    <a:cubicBezTo>
                      <a:pt x="668" y="0"/>
                      <a:pt x="0" y="668"/>
                      <a:pt x="0" y="1336"/>
                    </a:cubicBezTo>
                    <a:cubicBezTo>
                      <a:pt x="0" y="2227"/>
                      <a:pt x="668" y="2895"/>
                      <a:pt x="1336" y="2895"/>
                    </a:cubicBezTo>
                    <a:cubicBezTo>
                      <a:pt x="10911" y="2895"/>
                      <a:pt x="18705" y="10689"/>
                      <a:pt x="18705" y="20264"/>
                    </a:cubicBezTo>
                    <a:cubicBezTo>
                      <a:pt x="18705" y="20932"/>
                      <a:pt x="19373" y="21600"/>
                      <a:pt x="20264" y="21600"/>
                    </a:cubicBezTo>
                    <a:close/>
                  </a:path>
                </a:pathLst>
              </a:custGeom>
              <a:solidFill>
                <a:srgbClr val="FFFFFF"/>
              </a:solidFill>
              <a:ln w="12700" cap="flat">
                <a:noFill/>
                <a:miter lim="400000"/>
              </a:ln>
              <a:effectLst/>
            </p:spPr>
            <p:txBody>
              <a:bodyPr wrap="square" lIns="0" tIns="0" rIns="0" bIns="0" numCol="1" anchor="t">
                <a:noAutofit/>
              </a:bodyPr>
              <a:lstStyle/>
              <a:p>
                <a:endParaRPr dirty="0">
                  <a:solidFill>
                    <a:prstClr val="black"/>
                  </a:solidFill>
                </a:endParaRPr>
              </a:p>
            </p:txBody>
          </p:sp>
          <p:sp>
            <p:nvSpPr>
              <p:cNvPr id="66" name="Shape 36311"/>
              <p:cNvSpPr/>
              <p:nvPr/>
            </p:nvSpPr>
            <p:spPr>
              <a:xfrm>
                <a:off x="366712" y="1195387"/>
                <a:ext cx="68264" cy="550863"/>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320" y="0"/>
                      <a:pt x="0" y="537"/>
                      <a:pt x="0" y="1342"/>
                    </a:cubicBezTo>
                    <a:cubicBezTo>
                      <a:pt x="0" y="20258"/>
                      <a:pt x="0" y="20258"/>
                      <a:pt x="0" y="20258"/>
                    </a:cubicBezTo>
                    <a:cubicBezTo>
                      <a:pt x="0" y="21063"/>
                      <a:pt x="4320" y="21600"/>
                      <a:pt x="10800" y="21600"/>
                    </a:cubicBezTo>
                    <a:cubicBezTo>
                      <a:pt x="16200" y="21600"/>
                      <a:pt x="21600" y="21063"/>
                      <a:pt x="21600" y="20258"/>
                    </a:cubicBezTo>
                    <a:cubicBezTo>
                      <a:pt x="21600" y="1342"/>
                      <a:pt x="21600" y="1342"/>
                      <a:pt x="21600" y="1342"/>
                    </a:cubicBezTo>
                    <a:cubicBezTo>
                      <a:pt x="21600" y="537"/>
                      <a:pt x="16200" y="0"/>
                      <a:pt x="10800" y="0"/>
                    </a:cubicBezTo>
                  </a:path>
                </a:pathLst>
              </a:custGeom>
              <a:solidFill>
                <a:srgbClr val="FE918D"/>
              </a:solidFill>
              <a:ln w="12700" cap="flat">
                <a:noFill/>
                <a:miter lim="400000"/>
              </a:ln>
              <a:effectLst/>
            </p:spPr>
            <p:txBody>
              <a:bodyPr wrap="square" lIns="0" tIns="0" rIns="0" bIns="0" numCol="1" anchor="t">
                <a:noAutofit/>
              </a:bodyPr>
              <a:lstStyle/>
              <a:p>
                <a:endParaRPr dirty="0">
                  <a:solidFill>
                    <a:prstClr val="black"/>
                  </a:solidFill>
                </a:endParaRPr>
              </a:p>
            </p:txBody>
          </p:sp>
        </p:grpSp>
      </p:gr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fade">
                                      <p:cBhvr>
                                        <p:cTn id="7" dur="500"/>
                                        <p:tgtEl>
                                          <p:spTgt spid="4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0"/>
                                        </p:tgtEl>
                                        <p:attrNameLst>
                                          <p:attrName>style.visibility</p:attrName>
                                        </p:attrNameLst>
                                      </p:cBhvr>
                                      <p:to>
                                        <p:strVal val="visible"/>
                                      </p:to>
                                    </p:set>
                                    <p:animEffect transition="in" filter="fade">
                                      <p:cBhvr>
                                        <p:cTn id="12" dur="500"/>
                                        <p:tgtEl>
                                          <p:spTgt spid="50"/>
                                        </p:tgtEl>
                                      </p:cBhvr>
                                    </p:animEffect>
                                  </p:childTnLst>
                                </p:cTn>
                              </p:par>
                            </p:childTnLst>
                          </p:cTn>
                        </p:par>
                        <p:par>
                          <p:cTn id="13" fill="hold">
                            <p:stCondLst>
                              <p:cond delay="500"/>
                            </p:stCondLst>
                            <p:childTnLst>
                              <p:par>
                                <p:cTn id="14" presetID="22" presetClass="entr" presetSubtype="8" fill="hold" grpId="0" nodeType="afterEffect">
                                  <p:stCondLst>
                                    <p:cond delay="0"/>
                                  </p:stCondLst>
                                  <p:childTnLst>
                                    <p:set>
                                      <p:cBhvr>
                                        <p:cTn id="15" dur="1" fill="hold">
                                          <p:stCondLst>
                                            <p:cond delay="0"/>
                                          </p:stCondLst>
                                        </p:cTn>
                                        <p:tgtEl>
                                          <p:spTgt spid="45"/>
                                        </p:tgtEl>
                                        <p:attrNameLst>
                                          <p:attrName>style.visibility</p:attrName>
                                        </p:attrNameLst>
                                      </p:cBhvr>
                                      <p:to>
                                        <p:strVal val="visible"/>
                                      </p:to>
                                    </p:set>
                                    <p:animEffect transition="in" filter="wipe(left)">
                                      <p:cBhvr>
                                        <p:cTn id="16" dur="500"/>
                                        <p:tgtEl>
                                          <p:spTgt spid="45"/>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51"/>
                                        </p:tgtEl>
                                        <p:attrNameLst>
                                          <p:attrName>style.visibility</p:attrName>
                                        </p:attrNameLst>
                                      </p:cBhvr>
                                      <p:to>
                                        <p:strVal val="visible"/>
                                      </p:to>
                                    </p:set>
                                    <p:animEffect transition="in" filter="fade">
                                      <p:cBhvr>
                                        <p:cTn id="21" dur="500"/>
                                        <p:tgtEl>
                                          <p:spTgt spid="51"/>
                                        </p:tgtEl>
                                      </p:cBhvr>
                                    </p:animEffect>
                                  </p:childTnLst>
                                </p:cTn>
                              </p:par>
                            </p:childTnLst>
                          </p:cTn>
                        </p:par>
                        <p:par>
                          <p:cTn id="22" fill="hold">
                            <p:stCondLst>
                              <p:cond delay="500"/>
                            </p:stCondLst>
                            <p:childTnLst>
                              <p:par>
                                <p:cTn id="23" presetID="22" presetClass="entr" presetSubtype="8" fill="hold" grpId="0" nodeType="afterEffect">
                                  <p:stCondLst>
                                    <p:cond delay="0"/>
                                  </p:stCondLst>
                                  <p:childTnLst>
                                    <p:set>
                                      <p:cBhvr>
                                        <p:cTn id="24" dur="1" fill="hold">
                                          <p:stCondLst>
                                            <p:cond delay="0"/>
                                          </p:stCondLst>
                                        </p:cTn>
                                        <p:tgtEl>
                                          <p:spTgt spid="46"/>
                                        </p:tgtEl>
                                        <p:attrNameLst>
                                          <p:attrName>style.visibility</p:attrName>
                                        </p:attrNameLst>
                                      </p:cBhvr>
                                      <p:to>
                                        <p:strVal val="visible"/>
                                      </p:to>
                                    </p:set>
                                    <p:animEffect transition="in" filter="wipe(left)">
                                      <p:cBhvr>
                                        <p:cTn id="25" dur="500"/>
                                        <p:tgtEl>
                                          <p:spTgt spid="46"/>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nodeType="clickEffect">
                                  <p:stCondLst>
                                    <p:cond delay="0"/>
                                  </p:stCondLst>
                                  <p:childTnLst>
                                    <p:set>
                                      <p:cBhvr>
                                        <p:cTn id="29" dur="1" fill="hold">
                                          <p:stCondLst>
                                            <p:cond delay="0"/>
                                          </p:stCondLst>
                                        </p:cTn>
                                        <p:tgtEl>
                                          <p:spTgt spid="48"/>
                                        </p:tgtEl>
                                        <p:attrNameLst>
                                          <p:attrName>style.visibility</p:attrName>
                                        </p:attrNameLst>
                                      </p:cBhvr>
                                      <p:to>
                                        <p:strVal val="visible"/>
                                      </p:to>
                                    </p:set>
                                    <p:animEffect transition="in" filter="wipe(left)">
                                      <p:cBhvr>
                                        <p:cTn id="30" dur="500"/>
                                        <p:tgtEl>
                                          <p:spTgt spid="48"/>
                                        </p:tgtEl>
                                      </p:cBhvr>
                                    </p:animEffect>
                                  </p:childTnLst>
                                </p:cTn>
                              </p:par>
                            </p:childTnLst>
                          </p:cTn>
                        </p:par>
                        <p:par>
                          <p:cTn id="31" fill="hold">
                            <p:stCondLst>
                              <p:cond delay="500"/>
                            </p:stCondLst>
                            <p:childTnLst>
                              <p:par>
                                <p:cTn id="32" presetID="22" presetClass="entr" presetSubtype="8" fill="hold" grpId="0" nodeType="afterEffect">
                                  <p:stCondLst>
                                    <p:cond delay="0"/>
                                  </p:stCondLst>
                                  <p:childTnLst>
                                    <p:set>
                                      <p:cBhvr>
                                        <p:cTn id="33" dur="1" fill="hold">
                                          <p:stCondLst>
                                            <p:cond delay="0"/>
                                          </p:stCondLst>
                                        </p:cTn>
                                        <p:tgtEl>
                                          <p:spTgt spid="47"/>
                                        </p:tgtEl>
                                        <p:attrNameLst>
                                          <p:attrName>style.visibility</p:attrName>
                                        </p:attrNameLst>
                                      </p:cBhvr>
                                      <p:to>
                                        <p:strVal val="visible"/>
                                      </p:to>
                                    </p:set>
                                    <p:animEffect transition="in" filter="wipe(left)">
                                      <p:cBhvr>
                                        <p:cTn id="34"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45" grpId="0" animBg="1"/>
      <p:bldP spid="46" grpId="0" animBg="1"/>
      <p:bldP spid="47"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2" name="图片 71"/>
          <p:cNvPicPr>
            <a:picLocks noChangeAspect="1"/>
          </p:cNvPicPr>
          <p:nvPr/>
        </p:nvPicPr>
        <p:blipFill rotWithShape="1">
          <a:blip r:embed="rId2" cstate="print">
            <a:extLst>
              <a:ext uri="{BEBA8EAE-BF5A-486C-A8C5-ECC9F3942E4B}">
                <a14:imgProps xmlns:a14="http://schemas.microsoft.com/office/drawing/2010/main">
                  <a14:imgLayer r:embed="rId3">
                    <a14:imgEffect>
                      <a14:backgroundRemoval t="10000" b="90000" l="0" r="96769"/>
                    </a14:imgEffect>
                  </a14:imgLayer>
                </a14:imgProps>
              </a:ext>
              <a:ext uri="{28A0092B-C50C-407E-A947-70E740481C1C}">
                <a14:useLocalDpi xmlns:a14="http://schemas.microsoft.com/office/drawing/2010/main" val="0"/>
              </a:ext>
            </a:extLst>
          </a:blip>
          <a:srcRect t="26375" r="2577" b="28062"/>
          <a:stretch>
            <a:fillRect/>
          </a:stretch>
        </p:blipFill>
        <p:spPr>
          <a:xfrm>
            <a:off x="4809815" y="1766937"/>
            <a:ext cx="807790" cy="533604"/>
          </a:xfrm>
          <a:prstGeom prst="rect">
            <a:avLst/>
          </a:prstGeom>
        </p:spPr>
      </p:pic>
      <p:pic>
        <p:nvPicPr>
          <p:cNvPr id="73" name="图片 72"/>
          <p:cNvPicPr>
            <a:picLocks noChangeAspect="1"/>
          </p:cNvPicPr>
          <p:nvPr/>
        </p:nvPicPr>
        <p:blipFill rotWithShape="1">
          <a:blip r:embed="rId2" cstate="print">
            <a:extLst>
              <a:ext uri="{BEBA8EAE-BF5A-486C-A8C5-ECC9F3942E4B}">
                <a14:imgProps xmlns:a14="http://schemas.microsoft.com/office/drawing/2010/main">
                  <a14:imgLayer r:embed="rId3">
                    <a14:imgEffect>
                      <a14:backgroundRemoval t="10000" b="90000" l="0" r="96769"/>
                    </a14:imgEffect>
                  </a14:imgLayer>
                </a14:imgProps>
              </a:ext>
              <a:ext uri="{28A0092B-C50C-407E-A947-70E740481C1C}">
                <a14:useLocalDpi xmlns:a14="http://schemas.microsoft.com/office/drawing/2010/main" val="0"/>
              </a:ext>
            </a:extLst>
          </a:blip>
          <a:srcRect t="26375" r="2577" b="28062"/>
          <a:stretch>
            <a:fillRect/>
          </a:stretch>
        </p:blipFill>
        <p:spPr>
          <a:xfrm>
            <a:off x="6014375" y="1766937"/>
            <a:ext cx="807790" cy="533604"/>
          </a:xfrm>
          <a:prstGeom prst="rect">
            <a:avLst/>
          </a:prstGeom>
        </p:spPr>
      </p:pic>
      <p:grpSp>
        <p:nvGrpSpPr>
          <p:cNvPr id="2" name="组合 1"/>
          <p:cNvGrpSpPr/>
          <p:nvPr/>
        </p:nvGrpSpPr>
        <p:grpSpPr>
          <a:xfrm>
            <a:off x="96850" y="548681"/>
            <a:ext cx="1572904" cy="658425"/>
            <a:chOff x="3142451" y="548680"/>
            <a:chExt cx="1572904" cy="658425"/>
          </a:xfrm>
        </p:grpSpPr>
        <p:pic>
          <p:nvPicPr>
            <p:cNvPr id="3" name="图片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4" name="文本框 3"/>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新课引入</a:t>
              </a:r>
            </a:p>
          </p:txBody>
        </p:sp>
      </p:grpSp>
      <p:grpSp>
        <p:nvGrpSpPr>
          <p:cNvPr id="5" name="组合 4"/>
          <p:cNvGrpSpPr/>
          <p:nvPr/>
        </p:nvGrpSpPr>
        <p:grpSpPr>
          <a:xfrm>
            <a:off x="96850" y="1400790"/>
            <a:ext cx="1572904" cy="658425"/>
            <a:chOff x="118542" y="795531"/>
            <a:chExt cx="1572904" cy="658425"/>
          </a:xfrm>
        </p:grpSpPr>
        <p:pic>
          <p:nvPicPr>
            <p:cNvPr id="6" name="图片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8542" y="795531"/>
              <a:ext cx="1572904" cy="658425"/>
            </a:xfrm>
            <a:prstGeom prst="rect">
              <a:avLst/>
            </a:prstGeom>
          </p:spPr>
        </p:pic>
        <p:sp>
          <p:nvSpPr>
            <p:cNvPr id="7" name="文本框 6"/>
            <p:cNvSpPr txBox="1"/>
            <p:nvPr/>
          </p:nvSpPr>
          <p:spPr>
            <a:xfrm>
              <a:off x="213036" y="862276"/>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知识讲解</a:t>
              </a:r>
            </a:p>
          </p:txBody>
        </p:sp>
      </p:grpSp>
      <p:grpSp>
        <p:nvGrpSpPr>
          <p:cNvPr id="8" name="组合 7"/>
          <p:cNvGrpSpPr/>
          <p:nvPr/>
        </p:nvGrpSpPr>
        <p:grpSpPr>
          <a:xfrm>
            <a:off x="108353" y="2252899"/>
            <a:ext cx="1572904" cy="658425"/>
            <a:chOff x="3142451" y="548680"/>
            <a:chExt cx="1572904" cy="658425"/>
          </a:xfrm>
        </p:grpSpPr>
        <p:pic>
          <p:nvPicPr>
            <p:cNvPr id="9" name="图片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10" name="文本框 9"/>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实验探究</a:t>
              </a:r>
            </a:p>
          </p:txBody>
        </p:sp>
      </p:grpSp>
      <p:grpSp>
        <p:nvGrpSpPr>
          <p:cNvPr id="11" name="组合 10"/>
          <p:cNvGrpSpPr/>
          <p:nvPr/>
        </p:nvGrpSpPr>
        <p:grpSpPr>
          <a:xfrm>
            <a:off x="99325" y="3957117"/>
            <a:ext cx="1572904" cy="658425"/>
            <a:chOff x="3142451" y="548680"/>
            <a:chExt cx="1572904" cy="658425"/>
          </a:xfrm>
        </p:grpSpPr>
        <p:pic>
          <p:nvPicPr>
            <p:cNvPr id="12" name="图片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13" name="文本框 12"/>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课堂小结</a:t>
              </a:r>
            </a:p>
          </p:txBody>
        </p:sp>
      </p:grpSp>
      <p:grpSp>
        <p:nvGrpSpPr>
          <p:cNvPr id="14" name="组合 13"/>
          <p:cNvGrpSpPr/>
          <p:nvPr/>
        </p:nvGrpSpPr>
        <p:grpSpPr>
          <a:xfrm>
            <a:off x="96850" y="3105008"/>
            <a:ext cx="1572904" cy="658425"/>
            <a:chOff x="3142451" y="548680"/>
            <a:chExt cx="1572904" cy="658425"/>
          </a:xfrm>
        </p:grpSpPr>
        <p:pic>
          <p:nvPicPr>
            <p:cNvPr id="15" name="图片 1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16" name="文本框 15"/>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随堂练习</a:t>
              </a:r>
            </a:p>
          </p:txBody>
        </p:sp>
      </p:grpSp>
      <p:grpSp>
        <p:nvGrpSpPr>
          <p:cNvPr id="17" name="组合 16"/>
          <p:cNvGrpSpPr/>
          <p:nvPr/>
        </p:nvGrpSpPr>
        <p:grpSpPr>
          <a:xfrm>
            <a:off x="142552" y="5661249"/>
            <a:ext cx="1572699" cy="658339"/>
            <a:chOff x="3142451" y="548680"/>
            <a:chExt cx="1572904" cy="658425"/>
          </a:xfrm>
        </p:grpSpPr>
        <p:pic>
          <p:nvPicPr>
            <p:cNvPr id="18" name="图片 1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19" name="文本框 18"/>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布置作业</a:t>
              </a:r>
            </a:p>
          </p:txBody>
        </p:sp>
      </p:grpSp>
      <p:grpSp>
        <p:nvGrpSpPr>
          <p:cNvPr id="20" name="组合 19"/>
          <p:cNvGrpSpPr/>
          <p:nvPr/>
        </p:nvGrpSpPr>
        <p:grpSpPr>
          <a:xfrm>
            <a:off x="119337" y="4809226"/>
            <a:ext cx="1572699" cy="658339"/>
            <a:chOff x="3142451" y="548680"/>
            <a:chExt cx="1572904" cy="658425"/>
          </a:xfrm>
        </p:grpSpPr>
        <p:pic>
          <p:nvPicPr>
            <p:cNvPr id="21" name="图片 2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22" name="文本框 21"/>
            <p:cNvSpPr txBox="1"/>
            <p:nvPr/>
          </p:nvSpPr>
          <p:spPr>
            <a:xfrm>
              <a:off x="3214886" y="620688"/>
              <a:ext cx="1461618" cy="46172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拓展延伸</a:t>
              </a:r>
            </a:p>
          </p:txBody>
        </p:sp>
      </p:grpSp>
      <p:sp>
        <p:nvSpPr>
          <p:cNvPr id="65" name="TextBox 8"/>
          <p:cNvSpPr>
            <a:spLocks noChangeArrowheads="1"/>
          </p:cNvSpPr>
          <p:nvPr/>
        </p:nvSpPr>
        <p:spPr bwMode="auto">
          <a:xfrm>
            <a:off x="2708233" y="1730002"/>
            <a:ext cx="8786033" cy="580762"/>
          </a:xfrm>
          <a:prstGeom prst="roundRect">
            <a:avLst>
              <a:gd name="adj" fmla="val 7949"/>
            </a:avLst>
          </a:prstGeom>
          <a:noFill/>
          <a:ln w="28575">
            <a:noFill/>
            <a:prstDash val="sysDot"/>
          </a:ln>
          <a:effectLst/>
        </p:spPr>
        <p:style>
          <a:lnRef idx="1">
            <a:schemeClr val="accent1"/>
          </a:lnRef>
          <a:fillRef idx="2">
            <a:schemeClr val="accent1"/>
          </a:fillRef>
          <a:effectRef idx="1">
            <a:schemeClr val="accent1"/>
          </a:effectRef>
          <a:fontRef idx="minor">
            <a:schemeClr val="dk1"/>
          </a:fontRef>
        </p:style>
        <p:txBody>
          <a:bodyPr wrap="square" lIns="18000" tIns="0" rIns="18000" bIns="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kumimoji="1" lang="en-US" altLang="zh-CN" sz="2400" b="1">
                <a:latin typeface="Times New Roman" panose="02020603050405020304" pitchFamily="18" charset="0"/>
                <a:ea typeface="黑体" panose="02010609060101010101" pitchFamily="49" charset="-122"/>
                <a:cs typeface="Times New Roman" panose="02020603050405020304" pitchFamily="18" charset="0"/>
              </a:rPr>
              <a:t>1. </a:t>
            </a:r>
            <a:r>
              <a:rPr kumimoji="1" lang="zh-CN" altLang="en-US" sz="2400" b="1">
                <a:latin typeface="Times New Roman" panose="02020603050405020304" pitchFamily="18" charset="0"/>
                <a:ea typeface="黑体" panose="02010609060101010101" pitchFamily="49" charset="-122"/>
                <a:cs typeface="Times New Roman" panose="02020603050405020304" pitchFamily="18" charset="0"/>
              </a:rPr>
              <a:t>升华：</a:t>
            </a:r>
            <a:r>
              <a:rPr kumimoji="1" lang="zh-CN" altLang="en-US" sz="2400" b="1">
                <a:solidFill>
                  <a:srgbClr val="0D0D0D"/>
                </a:solidFill>
                <a:latin typeface="黑体" panose="02010609060101010101" pitchFamily="49" charset="-122"/>
                <a:ea typeface="黑体" panose="02010609060101010101" pitchFamily="49" charset="-122"/>
              </a:rPr>
              <a:t>物质由固态变成气态的过程</a:t>
            </a:r>
            <a:r>
              <a:rPr lang="zh-CN" altLang="en-US" sz="2400" b="1">
                <a:solidFill>
                  <a:srgbClr val="000000"/>
                </a:solidFill>
                <a:latin typeface="黑体" panose="02010609060101010101" pitchFamily="49" charset="-122"/>
                <a:ea typeface="黑体" panose="02010609060101010101" pitchFamily="49" charset="-122"/>
              </a:rPr>
              <a:t>。升华需要吸热。</a:t>
            </a:r>
            <a:endParaRPr kumimoji="1" lang="zh-CN" altLang="en-US" sz="2400" b="1">
              <a:solidFill>
                <a:srgbClr val="0D0D0D"/>
              </a:solidFill>
              <a:latin typeface="黑体" panose="02010609060101010101" pitchFamily="49" charset="-122"/>
              <a:ea typeface="黑体" panose="02010609060101010101" pitchFamily="49" charset="-122"/>
            </a:endParaRPr>
          </a:p>
        </p:txBody>
      </p:sp>
      <p:sp>
        <p:nvSpPr>
          <p:cNvPr id="42" name="Rectangle 44"/>
          <p:cNvSpPr>
            <a:spLocks noChangeArrowheads="1"/>
          </p:cNvSpPr>
          <p:nvPr/>
        </p:nvSpPr>
        <p:spPr bwMode="auto">
          <a:xfrm>
            <a:off x="2682359" y="2794659"/>
            <a:ext cx="2967479" cy="535531"/>
          </a:xfrm>
          <a:prstGeom prst="rect">
            <a:avLst/>
          </a:prstGeom>
          <a:noFill/>
          <a:ln w="9525">
            <a:no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nSpc>
                <a:spcPct val="120000"/>
              </a:lnSpc>
            </a:pPr>
            <a:r>
              <a:rPr kumimoji="1" lang="en-US" altLang="zh-CN" sz="2400" b="1">
                <a:latin typeface="Times New Roman" panose="02020603050405020304" pitchFamily="18" charset="0"/>
                <a:ea typeface="黑体" panose="02010609060101010101" pitchFamily="49" charset="-122"/>
                <a:cs typeface="Times New Roman" panose="02020603050405020304" pitchFamily="18" charset="0"/>
              </a:rPr>
              <a:t>2. </a:t>
            </a:r>
            <a:r>
              <a:rPr kumimoji="1" lang="zh-CN" altLang="en-US" sz="2400" b="1">
                <a:solidFill>
                  <a:srgbClr val="0D0D0D"/>
                </a:solidFill>
                <a:latin typeface="黑体" panose="02010609060101010101" pitchFamily="49" charset="-122"/>
                <a:ea typeface="黑体" panose="02010609060101010101" pitchFamily="49" charset="-122"/>
              </a:rPr>
              <a:t>生活中的升华现象</a:t>
            </a:r>
            <a:endParaRPr kumimoji="1" lang="zh-CN" altLang="en-US" sz="2400" b="1" dirty="0">
              <a:solidFill>
                <a:srgbClr val="0D0D0D"/>
              </a:solidFill>
              <a:latin typeface="黑体" panose="02010609060101010101" pitchFamily="49" charset="-122"/>
              <a:ea typeface="黑体" panose="02010609060101010101" pitchFamily="49" charset="-122"/>
            </a:endParaRPr>
          </a:p>
        </p:txBody>
      </p:sp>
      <p:grpSp>
        <p:nvGrpSpPr>
          <p:cNvPr id="49" name="组合 48"/>
          <p:cNvGrpSpPr>
            <a:grpSpLocks noChangeAspect="1"/>
          </p:cNvGrpSpPr>
          <p:nvPr/>
        </p:nvGrpSpPr>
        <p:grpSpPr>
          <a:xfrm>
            <a:off x="3209264" y="3530836"/>
            <a:ext cx="2828345" cy="2788752"/>
            <a:chOff x="3110484" y="1526572"/>
            <a:chExt cx="3193228" cy="3148528"/>
          </a:xfrm>
        </p:grpSpPr>
        <p:pic>
          <p:nvPicPr>
            <p:cNvPr id="50" name="图片 49"/>
            <p:cNvPicPr>
              <a:picLocks noChangeAspect="1"/>
            </p:cNvPicPr>
            <p:nvPr/>
          </p:nvPicPr>
          <p:blipFill rotWithShape="1">
            <a:blip r:embed="rId6" cstate="print">
              <a:extLst>
                <a:ext uri="{28A0092B-C50C-407E-A947-70E740481C1C}">
                  <a14:useLocalDpi xmlns:a14="http://schemas.microsoft.com/office/drawing/2010/main" val="0"/>
                </a:ext>
              </a:extLst>
            </a:blip>
            <a:srcRect l="14179"/>
            <a:stretch>
              <a:fillRect/>
            </a:stretch>
          </p:blipFill>
          <p:spPr>
            <a:xfrm>
              <a:off x="3192857" y="1526572"/>
              <a:ext cx="3028479" cy="2520000"/>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51" name="文本框 50"/>
            <p:cNvSpPr txBox="1"/>
            <p:nvPr/>
          </p:nvSpPr>
          <p:spPr>
            <a:xfrm>
              <a:off x="3110484" y="4153876"/>
              <a:ext cx="3193228" cy="521224"/>
            </a:xfrm>
            <a:prstGeom prst="rect">
              <a:avLst/>
            </a:prstGeom>
            <a:noFill/>
          </p:spPr>
          <p:txBody>
            <a:bodyPr wrap="square">
              <a:spAutoFit/>
            </a:bodyPr>
            <a:lstStyle/>
            <a:p>
              <a:r>
                <a:rPr lang="zh-CN" altLang="en-US" sz="2400">
                  <a:solidFill>
                    <a:prstClr val="black"/>
                  </a:solidFill>
                  <a:latin typeface="楷体" panose="02010609060101010101" pitchFamily="49" charset="-122"/>
                  <a:ea typeface="楷体" panose="02010609060101010101" pitchFamily="49" charset="-122"/>
                </a:rPr>
                <a:t>冰冻的衣服晾干了</a:t>
              </a:r>
            </a:p>
          </p:txBody>
        </p:sp>
      </p:grpSp>
      <p:grpSp>
        <p:nvGrpSpPr>
          <p:cNvPr id="52" name="组合 51"/>
          <p:cNvGrpSpPr>
            <a:grpSpLocks noChangeAspect="1"/>
          </p:cNvGrpSpPr>
          <p:nvPr/>
        </p:nvGrpSpPr>
        <p:grpSpPr>
          <a:xfrm>
            <a:off x="7101249" y="3530836"/>
            <a:ext cx="4090917" cy="2788752"/>
            <a:chOff x="7720968" y="1526572"/>
            <a:chExt cx="4618683" cy="3148528"/>
          </a:xfrm>
        </p:grpSpPr>
        <p:pic>
          <p:nvPicPr>
            <p:cNvPr id="53" name="图片 52"/>
            <p:cNvPicPr>
              <a:picLocks noChangeAspect="1"/>
            </p:cNvPicPr>
            <p:nvPr/>
          </p:nvPicPr>
          <p:blipFill rotWithShape="1">
            <a:blip r:embed="rId7">
              <a:extLst>
                <a:ext uri="{28A0092B-C50C-407E-A947-70E740481C1C}">
                  <a14:useLocalDpi xmlns:a14="http://schemas.microsoft.com/office/drawing/2010/main" val="0"/>
                </a:ext>
              </a:extLst>
            </a:blip>
            <a:srcRect t="2843" b="11085"/>
            <a:stretch>
              <a:fillRect/>
            </a:stretch>
          </p:blipFill>
          <p:spPr>
            <a:xfrm>
              <a:off x="8566434" y="1526572"/>
              <a:ext cx="2927750" cy="2520000"/>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54" name="文本框 53"/>
            <p:cNvSpPr txBox="1"/>
            <p:nvPr/>
          </p:nvSpPr>
          <p:spPr>
            <a:xfrm>
              <a:off x="7720968" y="4153876"/>
              <a:ext cx="4618683" cy="521224"/>
            </a:xfrm>
            <a:prstGeom prst="rect">
              <a:avLst/>
            </a:prstGeom>
            <a:noFill/>
          </p:spPr>
          <p:txBody>
            <a:bodyPr wrap="square">
              <a:spAutoFit/>
            </a:bodyPr>
            <a:lstStyle/>
            <a:p>
              <a:pPr algn="ctr"/>
              <a:r>
                <a:rPr lang="zh-CN" altLang="en-US" sz="2400">
                  <a:solidFill>
                    <a:prstClr val="black"/>
                  </a:solidFill>
                  <a:latin typeface="楷体" panose="02010609060101010101" pitchFamily="49" charset="-122"/>
                  <a:ea typeface="楷体" panose="02010609060101010101" pitchFamily="49" charset="-122"/>
                </a:rPr>
                <a:t>柜子中的樟脑丸变小至消失</a:t>
              </a:r>
            </a:p>
          </p:txBody>
        </p:sp>
      </p:grpSp>
      <p:grpSp>
        <p:nvGrpSpPr>
          <p:cNvPr id="43" name="组合 42"/>
          <p:cNvGrpSpPr/>
          <p:nvPr/>
        </p:nvGrpSpPr>
        <p:grpSpPr>
          <a:xfrm>
            <a:off x="3109072" y="463740"/>
            <a:ext cx="2443768" cy="874410"/>
            <a:chOff x="6186283" y="5103141"/>
            <a:chExt cx="1926695" cy="689395"/>
          </a:xfrm>
        </p:grpSpPr>
        <p:grpSp>
          <p:nvGrpSpPr>
            <p:cNvPr id="44" name="组合 43"/>
            <p:cNvGrpSpPr/>
            <p:nvPr/>
          </p:nvGrpSpPr>
          <p:grpSpPr>
            <a:xfrm>
              <a:off x="6186283" y="5103141"/>
              <a:ext cx="1926695" cy="689395"/>
              <a:chOff x="3142878" y="1753554"/>
              <a:chExt cx="1926695" cy="689395"/>
            </a:xfrm>
          </p:grpSpPr>
          <p:sp>
            <p:nvSpPr>
              <p:cNvPr id="46" name="圆角矩形 45"/>
              <p:cNvSpPr/>
              <p:nvPr/>
            </p:nvSpPr>
            <p:spPr>
              <a:xfrm>
                <a:off x="3372405" y="1903173"/>
                <a:ext cx="1697168" cy="434877"/>
              </a:xfrm>
              <a:prstGeom prst="roundRect">
                <a:avLst>
                  <a:gd name="adj" fmla="val 48539"/>
                </a:avLst>
              </a:prstGeom>
              <a:solidFill>
                <a:srgbClr val="026BA5"/>
              </a:solidFill>
              <a:ln w="28575">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文本框 54"/>
              <p:cNvSpPr txBox="1"/>
              <p:nvPr/>
            </p:nvSpPr>
            <p:spPr>
              <a:xfrm>
                <a:off x="4017879" y="1923896"/>
                <a:ext cx="913104" cy="412513"/>
              </a:xfrm>
              <a:prstGeom prst="rect">
                <a:avLst/>
              </a:prstGeom>
              <a:noFill/>
            </p:spPr>
            <p:txBody>
              <a:bodyPr wrap="square" rtlCol="0">
                <a:spAutoFit/>
              </a:bodyPr>
              <a:lstStyle/>
              <a:p>
                <a:r>
                  <a:rPr lang="zh-CN" altLang="en-US" sz="2800">
                    <a:solidFill>
                      <a:schemeClr val="bg1"/>
                    </a:solidFill>
                    <a:latin typeface="微软雅黑" panose="020B0503020204020204" pitchFamily="34" charset="-122"/>
                    <a:ea typeface="微软雅黑" panose="020B0503020204020204" pitchFamily="34" charset="-122"/>
                  </a:rPr>
                  <a:t>升华</a:t>
                </a:r>
                <a:endParaRPr lang="zh-CN" altLang="en-US" sz="2800" dirty="0">
                  <a:solidFill>
                    <a:schemeClr val="bg1"/>
                  </a:solidFill>
                  <a:latin typeface="微软雅黑" panose="020B0503020204020204" pitchFamily="34" charset="-122"/>
                  <a:ea typeface="微软雅黑" panose="020B0503020204020204" pitchFamily="34" charset="-122"/>
                </a:endParaRPr>
              </a:p>
            </p:txBody>
          </p:sp>
          <p:sp>
            <p:nvSpPr>
              <p:cNvPr id="56" name="Shape 2248"/>
              <p:cNvSpPr/>
              <p:nvPr/>
            </p:nvSpPr>
            <p:spPr>
              <a:xfrm flipH="1">
                <a:off x="3142878" y="1753554"/>
                <a:ext cx="689395" cy="68939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026BA5"/>
              </a:solidFill>
              <a:ln w="28575" cap="flat">
                <a:solidFill>
                  <a:schemeClr val="bg1"/>
                </a:solidFill>
                <a:miter lim="400000"/>
              </a:ln>
              <a:effectLst>
                <a:outerShdw blurRad="63500" sx="102000" sy="102000" algn="ctr" rotWithShape="0">
                  <a:prstClr val="black">
                    <a:alpha val="40000"/>
                  </a:prstClr>
                </a:outerShdw>
              </a:effectLst>
            </p:spPr>
            <p:txBody>
              <a:bodyPr wrap="square" lIns="0" tIns="0" rIns="0" bIns="0" numCol="1" anchor="t">
                <a:noAutofit/>
              </a:bodyPr>
              <a:lstStyle/>
              <a:p>
                <a:pPr lvl="0"/>
                <a:endParaRPr/>
              </a:p>
            </p:txBody>
          </p:sp>
        </p:grpSp>
        <p:sp>
          <p:nvSpPr>
            <p:cNvPr id="45" name="Shape 25434"/>
            <p:cNvSpPr/>
            <p:nvPr/>
          </p:nvSpPr>
          <p:spPr>
            <a:xfrm>
              <a:off x="6306309" y="5172600"/>
              <a:ext cx="481014" cy="436563"/>
            </a:xfrm>
            <a:custGeom>
              <a:avLst/>
              <a:gdLst/>
              <a:ahLst/>
              <a:cxnLst>
                <a:cxn ang="0">
                  <a:pos x="wd2" y="hd2"/>
                </a:cxn>
                <a:cxn ang="5400000">
                  <a:pos x="wd2" y="hd2"/>
                </a:cxn>
                <a:cxn ang="10800000">
                  <a:pos x="wd2" y="hd2"/>
                </a:cxn>
                <a:cxn ang="16200000">
                  <a:pos x="wd2" y="hd2"/>
                </a:cxn>
              </a:cxnLst>
              <a:rect l="0" t="0" r="r" b="b"/>
              <a:pathLst>
                <a:path w="21600" h="21600" extrusionOk="0">
                  <a:moveTo>
                    <a:pt x="19889" y="16180"/>
                  </a:moveTo>
                  <a:lnTo>
                    <a:pt x="19889" y="9897"/>
                  </a:lnTo>
                  <a:lnTo>
                    <a:pt x="11620" y="9897"/>
                  </a:lnTo>
                  <a:lnTo>
                    <a:pt x="11620" y="5420"/>
                  </a:lnTo>
                  <a:lnTo>
                    <a:pt x="13331" y="5420"/>
                  </a:lnTo>
                  <a:lnTo>
                    <a:pt x="13331" y="0"/>
                  </a:lnTo>
                  <a:lnTo>
                    <a:pt x="8269" y="0"/>
                  </a:lnTo>
                  <a:lnTo>
                    <a:pt x="8269" y="5420"/>
                  </a:lnTo>
                  <a:lnTo>
                    <a:pt x="9980" y="5420"/>
                  </a:lnTo>
                  <a:lnTo>
                    <a:pt x="9980" y="9897"/>
                  </a:lnTo>
                  <a:lnTo>
                    <a:pt x="1711" y="9897"/>
                  </a:lnTo>
                  <a:lnTo>
                    <a:pt x="1711" y="16180"/>
                  </a:lnTo>
                  <a:lnTo>
                    <a:pt x="0" y="16180"/>
                  </a:lnTo>
                  <a:lnTo>
                    <a:pt x="0" y="21600"/>
                  </a:lnTo>
                  <a:lnTo>
                    <a:pt x="4919" y="21600"/>
                  </a:lnTo>
                  <a:lnTo>
                    <a:pt x="4919" y="16180"/>
                  </a:lnTo>
                  <a:lnTo>
                    <a:pt x="3350" y="16180"/>
                  </a:lnTo>
                  <a:lnTo>
                    <a:pt x="3350" y="11703"/>
                  </a:lnTo>
                  <a:lnTo>
                    <a:pt x="9980" y="11703"/>
                  </a:lnTo>
                  <a:lnTo>
                    <a:pt x="9980" y="16180"/>
                  </a:lnTo>
                  <a:lnTo>
                    <a:pt x="8269" y="16180"/>
                  </a:lnTo>
                  <a:lnTo>
                    <a:pt x="8269" y="21600"/>
                  </a:lnTo>
                  <a:lnTo>
                    <a:pt x="13331" y="21600"/>
                  </a:lnTo>
                  <a:lnTo>
                    <a:pt x="13331" y="16180"/>
                  </a:lnTo>
                  <a:lnTo>
                    <a:pt x="11620" y="16180"/>
                  </a:lnTo>
                  <a:lnTo>
                    <a:pt x="11620" y="11703"/>
                  </a:lnTo>
                  <a:lnTo>
                    <a:pt x="18250" y="11703"/>
                  </a:lnTo>
                  <a:lnTo>
                    <a:pt x="18250" y="16180"/>
                  </a:lnTo>
                  <a:lnTo>
                    <a:pt x="16681" y="16180"/>
                  </a:lnTo>
                  <a:lnTo>
                    <a:pt x="16681" y="21600"/>
                  </a:lnTo>
                  <a:lnTo>
                    <a:pt x="21600" y="21600"/>
                  </a:lnTo>
                  <a:lnTo>
                    <a:pt x="21600" y="16180"/>
                  </a:lnTo>
                  <a:lnTo>
                    <a:pt x="19889" y="16180"/>
                  </a:lnTo>
                  <a:close/>
                </a:path>
              </a:pathLst>
            </a:custGeom>
            <a:solidFill>
              <a:schemeClr val="bg1"/>
            </a:solidFill>
            <a:ln w="12700" cap="flat">
              <a:noFill/>
              <a:miter lim="400000"/>
            </a:ln>
            <a:effectLst>
              <a:outerShdw blurRad="50800" dist="38100" dir="2700000" algn="tl" rotWithShape="0">
                <a:prstClr val="black">
                  <a:alpha val="40000"/>
                </a:prstClr>
              </a:outerShdw>
            </a:effectLst>
          </p:spPr>
          <p:txBody>
            <a:bodyPr wrap="square" lIns="0" tIns="0" rIns="0" bIns="0" numCol="1" anchor="t">
              <a:noAutofit/>
            </a:bodyPr>
            <a:lstStyle/>
            <a:p>
              <a:pPr lvl="0"/>
              <a:endParaRPr/>
            </a:p>
          </p:txBody>
        </p:sp>
      </p:gr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5"/>
                                        </p:tgtEl>
                                        <p:attrNameLst>
                                          <p:attrName>style.visibility</p:attrName>
                                        </p:attrNameLst>
                                      </p:cBhvr>
                                      <p:to>
                                        <p:strVal val="visible"/>
                                      </p:to>
                                    </p:set>
                                    <p:animEffect transition="in" filter="fade">
                                      <p:cBhvr>
                                        <p:cTn id="7" dur="500"/>
                                        <p:tgtEl>
                                          <p:spTgt spid="65"/>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72"/>
                                        </p:tgtEl>
                                        <p:attrNameLst>
                                          <p:attrName>style.visibility</p:attrName>
                                        </p:attrNameLst>
                                      </p:cBhvr>
                                      <p:to>
                                        <p:strVal val="visible"/>
                                      </p:to>
                                    </p:set>
                                    <p:animEffect transition="in" filter="wipe(left)">
                                      <p:cBhvr>
                                        <p:cTn id="11" dur="500"/>
                                        <p:tgtEl>
                                          <p:spTgt spid="72"/>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73"/>
                                        </p:tgtEl>
                                        <p:attrNameLst>
                                          <p:attrName>style.visibility</p:attrName>
                                        </p:attrNameLst>
                                      </p:cBhvr>
                                      <p:to>
                                        <p:strVal val="visible"/>
                                      </p:to>
                                    </p:set>
                                    <p:animEffect transition="in" filter="wipe(left)">
                                      <p:cBhvr>
                                        <p:cTn id="15" dur="500"/>
                                        <p:tgtEl>
                                          <p:spTgt spid="73"/>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grpId="0" nodeType="clickEffect">
                                  <p:stCondLst>
                                    <p:cond delay="0"/>
                                  </p:stCondLst>
                                  <p:childTnLst>
                                    <p:set>
                                      <p:cBhvr>
                                        <p:cTn id="19" dur="1" fill="hold">
                                          <p:stCondLst>
                                            <p:cond delay="0"/>
                                          </p:stCondLst>
                                        </p:cTn>
                                        <p:tgtEl>
                                          <p:spTgt spid="42"/>
                                        </p:tgtEl>
                                        <p:attrNameLst>
                                          <p:attrName>style.visibility</p:attrName>
                                        </p:attrNameLst>
                                      </p:cBhvr>
                                      <p:to>
                                        <p:strVal val="visible"/>
                                      </p:to>
                                    </p:set>
                                    <p:animEffect transition="in" filter="wipe(left)">
                                      <p:cBhvr>
                                        <p:cTn id="20" dur="500"/>
                                        <p:tgtEl>
                                          <p:spTgt spid="42"/>
                                        </p:tgtEl>
                                      </p:cBhvr>
                                    </p:animEffect>
                                  </p:childTnLst>
                                </p:cTn>
                              </p:par>
                            </p:childTnLst>
                          </p:cTn>
                        </p:par>
                        <p:par>
                          <p:cTn id="21" fill="hold">
                            <p:stCondLst>
                              <p:cond delay="500"/>
                            </p:stCondLst>
                            <p:childTnLst>
                              <p:par>
                                <p:cTn id="22" presetID="10" presetClass="entr" presetSubtype="0" fill="hold" nodeType="afterEffect">
                                  <p:stCondLst>
                                    <p:cond delay="0"/>
                                  </p:stCondLst>
                                  <p:childTnLst>
                                    <p:set>
                                      <p:cBhvr>
                                        <p:cTn id="23" dur="1" fill="hold">
                                          <p:stCondLst>
                                            <p:cond delay="0"/>
                                          </p:stCondLst>
                                        </p:cTn>
                                        <p:tgtEl>
                                          <p:spTgt spid="49"/>
                                        </p:tgtEl>
                                        <p:attrNameLst>
                                          <p:attrName>style.visibility</p:attrName>
                                        </p:attrNameLst>
                                      </p:cBhvr>
                                      <p:to>
                                        <p:strVal val="visible"/>
                                      </p:to>
                                    </p:set>
                                    <p:animEffect transition="in" filter="fade">
                                      <p:cBhvr>
                                        <p:cTn id="24" dur="500"/>
                                        <p:tgtEl>
                                          <p:spTgt spid="49"/>
                                        </p:tgtEl>
                                      </p:cBhvr>
                                    </p:animEffect>
                                  </p:childTnLst>
                                </p:cTn>
                              </p:par>
                            </p:childTnLst>
                          </p:cTn>
                        </p:par>
                        <p:par>
                          <p:cTn id="25" fill="hold">
                            <p:stCondLst>
                              <p:cond delay="1000"/>
                            </p:stCondLst>
                            <p:childTnLst>
                              <p:par>
                                <p:cTn id="26" presetID="10" presetClass="entr" presetSubtype="0" fill="hold" nodeType="afterEffect">
                                  <p:stCondLst>
                                    <p:cond delay="0"/>
                                  </p:stCondLst>
                                  <p:childTnLst>
                                    <p:set>
                                      <p:cBhvr>
                                        <p:cTn id="27" dur="1" fill="hold">
                                          <p:stCondLst>
                                            <p:cond delay="0"/>
                                          </p:stCondLst>
                                        </p:cTn>
                                        <p:tgtEl>
                                          <p:spTgt spid="52"/>
                                        </p:tgtEl>
                                        <p:attrNameLst>
                                          <p:attrName>style.visibility</p:attrName>
                                        </p:attrNameLst>
                                      </p:cBhvr>
                                      <p:to>
                                        <p:strVal val="visible"/>
                                      </p:to>
                                    </p:set>
                                    <p:animEffect transition="in" filter="fade">
                                      <p:cBhvr>
                                        <p:cTn id="28"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bldLvl="0" animBg="1"/>
      <p:bldP spid="4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6850" y="548681"/>
            <a:ext cx="1572904" cy="658425"/>
            <a:chOff x="3142451" y="548680"/>
            <a:chExt cx="1572904" cy="658425"/>
          </a:xfrm>
        </p:grpSpPr>
        <p:pic>
          <p:nvPicPr>
            <p:cNvPr id="3" name="图片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4" name="文本框 3"/>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新课引入</a:t>
              </a:r>
            </a:p>
          </p:txBody>
        </p:sp>
      </p:grpSp>
      <p:grpSp>
        <p:nvGrpSpPr>
          <p:cNvPr id="5" name="组合 4"/>
          <p:cNvGrpSpPr/>
          <p:nvPr/>
        </p:nvGrpSpPr>
        <p:grpSpPr>
          <a:xfrm>
            <a:off x="96850" y="1400790"/>
            <a:ext cx="1572904" cy="658425"/>
            <a:chOff x="118542" y="795531"/>
            <a:chExt cx="1572904" cy="658425"/>
          </a:xfrm>
        </p:grpSpPr>
        <p:pic>
          <p:nvPicPr>
            <p:cNvPr id="6" name="图片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8542" y="795531"/>
              <a:ext cx="1572904" cy="658425"/>
            </a:xfrm>
            <a:prstGeom prst="rect">
              <a:avLst/>
            </a:prstGeom>
          </p:spPr>
        </p:pic>
        <p:sp>
          <p:nvSpPr>
            <p:cNvPr id="7" name="文本框 6"/>
            <p:cNvSpPr txBox="1"/>
            <p:nvPr/>
          </p:nvSpPr>
          <p:spPr>
            <a:xfrm>
              <a:off x="213036" y="862276"/>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知识讲解</a:t>
              </a:r>
            </a:p>
          </p:txBody>
        </p:sp>
      </p:grpSp>
      <p:grpSp>
        <p:nvGrpSpPr>
          <p:cNvPr id="8" name="组合 7"/>
          <p:cNvGrpSpPr/>
          <p:nvPr/>
        </p:nvGrpSpPr>
        <p:grpSpPr>
          <a:xfrm>
            <a:off x="108353" y="2252899"/>
            <a:ext cx="1572904" cy="658425"/>
            <a:chOff x="3142451" y="548680"/>
            <a:chExt cx="1572904" cy="658425"/>
          </a:xfrm>
        </p:grpSpPr>
        <p:pic>
          <p:nvPicPr>
            <p:cNvPr id="9" name="图片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10" name="文本框 9"/>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实验探究</a:t>
              </a:r>
            </a:p>
          </p:txBody>
        </p:sp>
      </p:grpSp>
      <p:grpSp>
        <p:nvGrpSpPr>
          <p:cNvPr id="11" name="组合 10"/>
          <p:cNvGrpSpPr/>
          <p:nvPr/>
        </p:nvGrpSpPr>
        <p:grpSpPr>
          <a:xfrm>
            <a:off x="99325" y="3957117"/>
            <a:ext cx="1572904" cy="658425"/>
            <a:chOff x="3142451" y="548680"/>
            <a:chExt cx="1572904" cy="658425"/>
          </a:xfrm>
        </p:grpSpPr>
        <p:pic>
          <p:nvPicPr>
            <p:cNvPr id="12" name="图片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13" name="文本框 12"/>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课堂小结</a:t>
              </a:r>
            </a:p>
          </p:txBody>
        </p:sp>
      </p:grpSp>
      <p:grpSp>
        <p:nvGrpSpPr>
          <p:cNvPr id="14" name="组合 13"/>
          <p:cNvGrpSpPr/>
          <p:nvPr/>
        </p:nvGrpSpPr>
        <p:grpSpPr>
          <a:xfrm>
            <a:off x="96850" y="3105008"/>
            <a:ext cx="1572904" cy="658425"/>
            <a:chOff x="3142451" y="548680"/>
            <a:chExt cx="1572904" cy="658425"/>
          </a:xfrm>
        </p:grpSpPr>
        <p:pic>
          <p:nvPicPr>
            <p:cNvPr id="15" name="图片 1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16" name="文本框 15"/>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随堂练习</a:t>
              </a:r>
            </a:p>
          </p:txBody>
        </p:sp>
      </p:grpSp>
      <p:grpSp>
        <p:nvGrpSpPr>
          <p:cNvPr id="17" name="组合 16"/>
          <p:cNvGrpSpPr/>
          <p:nvPr/>
        </p:nvGrpSpPr>
        <p:grpSpPr>
          <a:xfrm>
            <a:off x="142552" y="5661249"/>
            <a:ext cx="1572699" cy="658339"/>
            <a:chOff x="3142451" y="548680"/>
            <a:chExt cx="1572904" cy="658425"/>
          </a:xfrm>
        </p:grpSpPr>
        <p:pic>
          <p:nvPicPr>
            <p:cNvPr id="18" name="图片 1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19" name="文本框 18"/>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布置作业</a:t>
              </a:r>
            </a:p>
          </p:txBody>
        </p:sp>
      </p:grpSp>
      <p:grpSp>
        <p:nvGrpSpPr>
          <p:cNvPr id="20" name="组合 19"/>
          <p:cNvGrpSpPr/>
          <p:nvPr/>
        </p:nvGrpSpPr>
        <p:grpSpPr>
          <a:xfrm>
            <a:off x="119337" y="4809226"/>
            <a:ext cx="1572699" cy="658339"/>
            <a:chOff x="3142451" y="548680"/>
            <a:chExt cx="1572904" cy="658425"/>
          </a:xfrm>
        </p:grpSpPr>
        <p:pic>
          <p:nvPicPr>
            <p:cNvPr id="21" name="图片 2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22" name="文本框 21"/>
            <p:cNvSpPr txBox="1"/>
            <p:nvPr/>
          </p:nvSpPr>
          <p:spPr>
            <a:xfrm>
              <a:off x="3214886" y="620688"/>
              <a:ext cx="1461618" cy="46172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拓展延伸</a:t>
              </a:r>
            </a:p>
          </p:txBody>
        </p:sp>
      </p:grpSp>
      <p:grpSp>
        <p:nvGrpSpPr>
          <p:cNvPr id="46" name="组合 45"/>
          <p:cNvGrpSpPr/>
          <p:nvPr/>
        </p:nvGrpSpPr>
        <p:grpSpPr>
          <a:xfrm>
            <a:off x="2772003" y="352384"/>
            <a:ext cx="2365859" cy="907326"/>
            <a:chOff x="2957062" y="468369"/>
            <a:chExt cx="2365859" cy="907326"/>
          </a:xfrm>
        </p:grpSpPr>
        <p:sp>
          <p:nvSpPr>
            <p:cNvPr id="47" name="Shape 25434"/>
            <p:cNvSpPr/>
            <p:nvPr/>
          </p:nvSpPr>
          <p:spPr>
            <a:xfrm>
              <a:off x="2957062" y="525519"/>
              <a:ext cx="617952" cy="560846"/>
            </a:xfrm>
            <a:custGeom>
              <a:avLst/>
              <a:gdLst/>
              <a:ahLst/>
              <a:cxnLst>
                <a:cxn ang="0">
                  <a:pos x="wd2" y="hd2"/>
                </a:cxn>
                <a:cxn ang="5400000">
                  <a:pos x="wd2" y="hd2"/>
                </a:cxn>
                <a:cxn ang="10800000">
                  <a:pos x="wd2" y="hd2"/>
                </a:cxn>
                <a:cxn ang="16200000">
                  <a:pos x="wd2" y="hd2"/>
                </a:cxn>
              </a:cxnLst>
              <a:rect l="0" t="0" r="r" b="b"/>
              <a:pathLst>
                <a:path w="21600" h="21600" extrusionOk="0">
                  <a:moveTo>
                    <a:pt x="19889" y="16180"/>
                  </a:moveTo>
                  <a:lnTo>
                    <a:pt x="19889" y="9897"/>
                  </a:lnTo>
                  <a:lnTo>
                    <a:pt x="11620" y="9897"/>
                  </a:lnTo>
                  <a:lnTo>
                    <a:pt x="11620" y="5420"/>
                  </a:lnTo>
                  <a:lnTo>
                    <a:pt x="13331" y="5420"/>
                  </a:lnTo>
                  <a:lnTo>
                    <a:pt x="13331" y="0"/>
                  </a:lnTo>
                  <a:lnTo>
                    <a:pt x="8269" y="0"/>
                  </a:lnTo>
                  <a:lnTo>
                    <a:pt x="8269" y="5420"/>
                  </a:lnTo>
                  <a:lnTo>
                    <a:pt x="9980" y="5420"/>
                  </a:lnTo>
                  <a:lnTo>
                    <a:pt x="9980" y="9897"/>
                  </a:lnTo>
                  <a:lnTo>
                    <a:pt x="1711" y="9897"/>
                  </a:lnTo>
                  <a:lnTo>
                    <a:pt x="1711" y="16180"/>
                  </a:lnTo>
                  <a:lnTo>
                    <a:pt x="0" y="16180"/>
                  </a:lnTo>
                  <a:lnTo>
                    <a:pt x="0" y="21600"/>
                  </a:lnTo>
                  <a:lnTo>
                    <a:pt x="4919" y="21600"/>
                  </a:lnTo>
                  <a:lnTo>
                    <a:pt x="4919" y="16180"/>
                  </a:lnTo>
                  <a:lnTo>
                    <a:pt x="3350" y="16180"/>
                  </a:lnTo>
                  <a:lnTo>
                    <a:pt x="3350" y="11703"/>
                  </a:lnTo>
                  <a:lnTo>
                    <a:pt x="9980" y="11703"/>
                  </a:lnTo>
                  <a:lnTo>
                    <a:pt x="9980" y="16180"/>
                  </a:lnTo>
                  <a:lnTo>
                    <a:pt x="8269" y="16180"/>
                  </a:lnTo>
                  <a:lnTo>
                    <a:pt x="8269" y="21600"/>
                  </a:lnTo>
                  <a:lnTo>
                    <a:pt x="13331" y="21600"/>
                  </a:lnTo>
                  <a:lnTo>
                    <a:pt x="13331" y="16180"/>
                  </a:lnTo>
                  <a:lnTo>
                    <a:pt x="11620" y="16180"/>
                  </a:lnTo>
                  <a:lnTo>
                    <a:pt x="11620" y="11703"/>
                  </a:lnTo>
                  <a:lnTo>
                    <a:pt x="18250" y="11703"/>
                  </a:lnTo>
                  <a:lnTo>
                    <a:pt x="18250" y="16180"/>
                  </a:lnTo>
                  <a:lnTo>
                    <a:pt x="16681" y="16180"/>
                  </a:lnTo>
                  <a:lnTo>
                    <a:pt x="16681" y="21600"/>
                  </a:lnTo>
                  <a:lnTo>
                    <a:pt x="21600" y="21600"/>
                  </a:lnTo>
                  <a:lnTo>
                    <a:pt x="21600" y="16180"/>
                  </a:lnTo>
                  <a:lnTo>
                    <a:pt x="19889" y="16180"/>
                  </a:lnTo>
                  <a:close/>
                </a:path>
              </a:pathLst>
            </a:custGeom>
            <a:solidFill>
              <a:schemeClr val="bg1"/>
            </a:solidFill>
            <a:ln w="12700" cap="flat">
              <a:noFill/>
              <a:miter lim="400000"/>
            </a:ln>
            <a:effectLst/>
          </p:spPr>
          <p:txBody>
            <a:bodyPr wrap="square" lIns="0" tIns="0" rIns="0" bIns="0" numCol="1" anchor="t">
              <a:noAutofit/>
            </a:bodyPr>
            <a:lstStyle/>
            <a:p>
              <a:endParaRPr dirty="0">
                <a:solidFill>
                  <a:prstClr val="black"/>
                </a:solidFill>
              </a:endParaRPr>
            </a:p>
          </p:txBody>
        </p:sp>
        <p:sp>
          <p:nvSpPr>
            <p:cNvPr id="48" name="Shape 25434"/>
            <p:cNvSpPr/>
            <p:nvPr/>
          </p:nvSpPr>
          <p:spPr>
            <a:xfrm>
              <a:off x="2966587" y="468369"/>
              <a:ext cx="536808" cy="487201"/>
            </a:xfrm>
            <a:custGeom>
              <a:avLst/>
              <a:gdLst/>
              <a:ahLst/>
              <a:cxnLst>
                <a:cxn ang="0">
                  <a:pos x="wd2" y="hd2"/>
                </a:cxn>
                <a:cxn ang="5400000">
                  <a:pos x="wd2" y="hd2"/>
                </a:cxn>
                <a:cxn ang="10800000">
                  <a:pos x="wd2" y="hd2"/>
                </a:cxn>
                <a:cxn ang="16200000">
                  <a:pos x="wd2" y="hd2"/>
                </a:cxn>
              </a:cxnLst>
              <a:rect l="0" t="0" r="r" b="b"/>
              <a:pathLst>
                <a:path w="21600" h="21600" extrusionOk="0">
                  <a:moveTo>
                    <a:pt x="19889" y="16180"/>
                  </a:moveTo>
                  <a:lnTo>
                    <a:pt x="19889" y="9897"/>
                  </a:lnTo>
                  <a:lnTo>
                    <a:pt x="11620" y="9897"/>
                  </a:lnTo>
                  <a:lnTo>
                    <a:pt x="11620" y="5420"/>
                  </a:lnTo>
                  <a:lnTo>
                    <a:pt x="13331" y="5420"/>
                  </a:lnTo>
                  <a:lnTo>
                    <a:pt x="13331" y="0"/>
                  </a:lnTo>
                  <a:lnTo>
                    <a:pt x="8269" y="0"/>
                  </a:lnTo>
                  <a:lnTo>
                    <a:pt x="8269" y="5420"/>
                  </a:lnTo>
                  <a:lnTo>
                    <a:pt x="9980" y="5420"/>
                  </a:lnTo>
                  <a:lnTo>
                    <a:pt x="9980" y="9897"/>
                  </a:lnTo>
                  <a:lnTo>
                    <a:pt x="1711" y="9897"/>
                  </a:lnTo>
                  <a:lnTo>
                    <a:pt x="1711" y="16180"/>
                  </a:lnTo>
                  <a:lnTo>
                    <a:pt x="0" y="16180"/>
                  </a:lnTo>
                  <a:lnTo>
                    <a:pt x="0" y="21600"/>
                  </a:lnTo>
                  <a:lnTo>
                    <a:pt x="4919" y="21600"/>
                  </a:lnTo>
                  <a:lnTo>
                    <a:pt x="4919" y="16180"/>
                  </a:lnTo>
                  <a:lnTo>
                    <a:pt x="3350" y="16180"/>
                  </a:lnTo>
                  <a:lnTo>
                    <a:pt x="3350" y="11703"/>
                  </a:lnTo>
                  <a:lnTo>
                    <a:pt x="9980" y="11703"/>
                  </a:lnTo>
                  <a:lnTo>
                    <a:pt x="9980" y="16180"/>
                  </a:lnTo>
                  <a:lnTo>
                    <a:pt x="8269" y="16180"/>
                  </a:lnTo>
                  <a:lnTo>
                    <a:pt x="8269" y="21600"/>
                  </a:lnTo>
                  <a:lnTo>
                    <a:pt x="13331" y="21600"/>
                  </a:lnTo>
                  <a:lnTo>
                    <a:pt x="13331" y="16180"/>
                  </a:lnTo>
                  <a:lnTo>
                    <a:pt x="11620" y="16180"/>
                  </a:lnTo>
                  <a:lnTo>
                    <a:pt x="11620" y="11703"/>
                  </a:lnTo>
                  <a:lnTo>
                    <a:pt x="18250" y="11703"/>
                  </a:lnTo>
                  <a:lnTo>
                    <a:pt x="18250" y="16180"/>
                  </a:lnTo>
                  <a:lnTo>
                    <a:pt x="16681" y="16180"/>
                  </a:lnTo>
                  <a:lnTo>
                    <a:pt x="16681" y="21600"/>
                  </a:lnTo>
                  <a:lnTo>
                    <a:pt x="21600" y="21600"/>
                  </a:lnTo>
                  <a:lnTo>
                    <a:pt x="21600" y="16180"/>
                  </a:lnTo>
                  <a:lnTo>
                    <a:pt x="19889" y="16180"/>
                  </a:lnTo>
                  <a:close/>
                </a:path>
              </a:pathLst>
            </a:custGeom>
            <a:solidFill>
              <a:schemeClr val="bg1"/>
            </a:solidFill>
            <a:ln w="12700" cap="flat">
              <a:noFill/>
              <a:miter lim="400000"/>
            </a:ln>
            <a:effectLst/>
          </p:spPr>
          <p:txBody>
            <a:bodyPr wrap="square" lIns="0" tIns="0" rIns="0" bIns="0" numCol="1" anchor="t">
              <a:noAutofit/>
            </a:bodyPr>
            <a:lstStyle/>
            <a:p>
              <a:endParaRPr dirty="0">
                <a:solidFill>
                  <a:prstClr val="black"/>
                </a:solidFill>
              </a:endParaRPr>
            </a:p>
          </p:txBody>
        </p:sp>
        <p:grpSp>
          <p:nvGrpSpPr>
            <p:cNvPr id="49" name="组合 48"/>
            <p:cNvGrpSpPr/>
            <p:nvPr/>
          </p:nvGrpSpPr>
          <p:grpSpPr>
            <a:xfrm>
              <a:off x="3059842" y="686300"/>
              <a:ext cx="2263079" cy="689395"/>
              <a:chOff x="3142878" y="1753554"/>
              <a:chExt cx="2263079" cy="689395"/>
            </a:xfrm>
          </p:grpSpPr>
          <p:sp>
            <p:nvSpPr>
              <p:cNvPr id="61" name="圆角矩形 60"/>
              <p:cNvSpPr/>
              <p:nvPr/>
            </p:nvSpPr>
            <p:spPr>
              <a:xfrm>
                <a:off x="3372406" y="1903173"/>
                <a:ext cx="1875652" cy="425915"/>
              </a:xfrm>
              <a:prstGeom prst="roundRect">
                <a:avLst>
                  <a:gd name="adj" fmla="val 48539"/>
                </a:avLst>
              </a:prstGeom>
              <a:solidFill>
                <a:srgbClr val="026BA5"/>
              </a:solidFill>
              <a:ln w="28575">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2" name="文本框 61"/>
              <p:cNvSpPr txBox="1"/>
              <p:nvPr/>
            </p:nvSpPr>
            <p:spPr>
              <a:xfrm>
                <a:off x="3674375" y="1867423"/>
                <a:ext cx="1731582" cy="461665"/>
              </a:xfrm>
              <a:prstGeom prst="rect">
                <a:avLst/>
              </a:prstGeom>
              <a:noFill/>
            </p:spPr>
            <p:txBody>
              <a:bodyPr wrap="square" rtlCol="0">
                <a:spAutoFit/>
              </a:bodyPr>
              <a:lstStyle/>
              <a:p>
                <a:pPr algn="just"/>
                <a:r>
                  <a:rPr lang="zh-CN" altLang="en-US" sz="2400">
                    <a:solidFill>
                      <a:prstClr val="white"/>
                    </a:solidFill>
                    <a:latin typeface="黑体" panose="02010609060101010101" pitchFamily="49" charset="-122"/>
                    <a:ea typeface="黑体" panose="02010609060101010101" pitchFamily="49" charset="-122"/>
                  </a:rPr>
                  <a:t> 想想做做</a:t>
                </a:r>
                <a:endParaRPr lang="zh-CN" altLang="en-US" sz="2400" dirty="0">
                  <a:solidFill>
                    <a:prstClr val="white"/>
                  </a:solidFill>
                  <a:latin typeface="黑体" panose="02010609060101010101" pitchFamily="49" charset="-122"/>
                  <a:ea typeface="黑体" panose="02010609060101010101" pitchFamily="49" charset="-122"/>
                </a:endParaRPr>
              </a:p>
            </p:txBody>
          </p:sp>
          <p:sp>
            <p:nvSpPr>
              <p:cNvPr id="63" name="Shape 2248"/>
              <p:cNvSpPr/>
              <p:nvPr/>
            </p:nvSpPr>
            <p:spPr>
              <a:xfrm flipH="1">
                <a:off x="3142878" y="1753554"/>
                <a:ext cx="689395" cy="68939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026BA5"/>
              </a:solidFill>
              <a:ln w="28575" cap="flat">
                <a:solidFill>
                  <a:schemeClr val="bg1"/>
                </a:solidFill>
                <a:miter lim="400000"/>
              </a:ln>
              <a:effectLst>
                <a:outerShdw blurRad="63500" sx="102000" sy="102000" algn="ctr" rotWithShape="0">
                  <a:prstClr val="black">
                    <a:alpha val="40000"/>
                  </a:prstClr>
                </a:outerShdw>
              </a:effectLst>
            </p:spPr>
            <p:txBody>
              <a:bodyPr wrap="square" lIns="0" tIns="0" rIns="0" bIns="0" numCol="1" anchor="t">
                <a:noAutofit/>
              </a:bodyPr>
              <a:lstStyle/>
              <a:p>
                <a:endParaRPr dirty="0">
                  <a:solidFill>
                    <a:prstClr val="black"/>
                  </a:solidFill>
                </a:endParaRPr>
              </a:p>
            </p:txBody>
          </p:sp>
        </p:grpSp>
        <p:grpSp>
          <p:nvGrpSpPr>
            <p:cNvPr id="50" name="Group 36312"/>
            <p:cNvGrpSpPr/>
            <p:nvPr/>
          </p:nvGrpSpPr>
          <p:grpSpPr>
            <a:xfrm rot="18900000" flipH="1">
              <a:off x="3276645" y="759871"/>
              <a:ext cx="263623" cy="558483"/>
              <a:chOff x="0" y="0"/>
              <a:chExt cx="884237" cy="1873250"/>
            </a:xfrm>
          </p:grpSpPr>
          <p:sp>
            <p:nvSpPr>
              <p:cNvPr id="51" name="Shape 36302"/>
              <p:cNvSpPr/>
              <p:nvPr/>
            </p:nvSpPr>
            <p:spPr>
              <a:xfrm>
                <a:off x="322262" y="1050925"/>
                <a:ext cx="239714" cy="822325"/>
              </a:xfrm>
              <a:custGeom>
                <a:avLst/>
                <a:gdLst/>
                <a:ahLst/>
                <a:cxnLst>
                  <a:cxn ang="0">
                    <a:pos x="wd2" y="hd2"/>
                  </a:cxn>
                  <a:cxn ang="5400000">
                    <a:pos x="wd2" y="hd2"/>
                  </a:cxn>
                  <a:cxn ang="10800000">
                    <a:pos x="wd2" y="hd2"/>
                  </a:cxn>
                  <a:cxn ang="16200000">
                    <a:pos x="wd2" y="hd2"/>
                  </a:cxn>
                </a:cxnLst>
                <a:rect l="0" t="0" r="r" b="b"/>
                <a:pathLst>
                  <a:path w="21600" h="21600" extrusionOk="0">
                    <a:moveTo>
                      <a:pt x="0" y="18630"/>
                    </a:moveTo>
                    <a:cubicBezTo>
                      <a:pt x="0" y="20250"/>
                      <a:pt x="4629" y="21600"/>
                      <a:pt x="10491" y="21600"/>
                    </a:cubicBezTo>
                    <a:cubicBezTo>
                      <a:pt x="11417" y="21600"/>
                      <a:pt x="11417" y="21600"/>
                      <a:pt x="11417" y="21600"/>
                    </a:cubicBezTo>
                    <a:cubicBezTo>
                      <a:pt x="16971" y="21600"/>
                      <a:pt x="21600" y="20250"/>
                      <a:pt x="21600" y="18630"/>
                    </a:cubicBezTo>
                    <a:cubicBezTo>
                      <a:pt x="21600" y="2970"/>
                      <a:pt x="21600" y="2970"/>
                      <a:pt x="21600" y="2970"/>
                    </a:cubicBezTo>
                    <a:cubicBezTo>
                      <a:pt x="21600" y="1350"/>
                      <a:pt x="16971" y="0"/>
                      <a:pt x="11417" y="0"/>
                    </a:cubicBezTo>
                    <a:cubicBezTo>
                      <a:pt x="10491" y="0"/>
                      <a:pt x="10491" y="0"/>
                      <a:pt x="10491" y="0"/>
                    </a:cubicBezTo>
                    <a:cubicBezTo>
                      <a:pt x="4629" y="0"/>
                      <a:pt x="0" y="1350"/>
                      <a:pt x="0" y="2970"/>
                    </a:cubicBezTo>
                    <a:cubicBezTo>
                      <a:pt x="0" y="18630"/>
                      <a:pt x="0" y="18630"/>
                      <a:pt x="0" y="18630"/>
                    </a:cubicBezTo>
                  </a:path>
                </a:pathLst>
              </a:custGeom>
              <a:solidFill>
                <a:srgbClr val="FE615C"/>
              </a:solidFill>
              <a:ln w="12700" cap="flat">
                <a:noFill/>
                <a:miter lim="400000"/>
              </a:ln>
              <a:effectLst/>
            </p:spPr>
            <p:txBody>
              <a:bodyPr wrap="square" lIns="0" tIns="0" rIns="0" bIns="0" numCol="1" anchor="t">
                <a:noAutofit/>
              </a:bodyPr>
              <a:lstStyle/>
              <a:p>
                <a:endParaRPr dirty="0">
                  <a:solidFill>
                    <a:prstClr val="black"/>
                  </a:solidFill>
                </a:endParaRPr>
              </a:p>
            </p:txBody>
          </p:sp>
          <p:sp>
            <p:nvSpPr>
              <p:cNvPr id="52" name="Shape 36303"/>
              <p:cNvSpPr/>
              <p:nvPr/>
            </p:nvSpPr>
            <p:spPr>
              <a:xfrm>
                <a:off x="434975" y="1163637"/>
                <a:ext cx="127000" cy="709613"/>
              </a:xfrm>
              <a:custGeom>
                <a:avLst/>
                <a:gdLst/>
                <a:ahLst/>
                <a:cxnLst>
                  <a:cxn ang="0">
                    <a:pos x="wd2" y="hd2"/>
                  </a:cxn>
                  <a:cxn ang="5400000">
                    <a:pos x="wd2" y="hd2"/>
                  </a:cxn>
                  <a:cxn ang="10800000">
                    <a:pos x="wd2" y="hd2"/>
                  </a:cxn>
                  <a:cxn ang="16200000">
                    <a:pos x="wd2" y="hd2"/>
                  </a:cxn>
                </a:cxnLst>
                <a:rect l="0" t="0" r="r" b="b"/>
                <a:pathLst>
                  <a:path w="21600" h="21600" extrusionOk="0">
                    <a:moveTo>
                      <a:pt x="584" y="21600"/>
                    </a:moveTo>
                    <a:cubicBezTo>
                      <a:pt x="584" y="21600"/>
                      <a:pt x="584" y="21600"/>
                      <a:pt x="584" y="21600"/>
                    </a:cubicBezTo>
                    <a:cubicBezTo>
                      <a:pt x="584" y="21600"/>
                      <a:pt x="584" y="21600"/>
                      <a:pt x="584" y="21600"/>
                    </a:cubicBezTo>
                    <a:moveTo>
                      <a:pt x="584" y="21600"/>
                    </a:moveTo>
                    <a:cubicBezTo>
                      <a:pt x="584" y="21600"/>
                      <a:pt x="584" y="21600"/>
                      <a:pt x="584" y="21600"/>
                    </a:cubicBezTo>
                    <a:cubicBezTo>
                      <a:pt x="584" y="21600"/>
                      <a:pt x="584" y="21600"/>
                      <a:pt x="584" y="21600"/>
                    </a:cubicBezTo>
                    <a:moveTo>
                      <a:pt x="584" y="21600"/>
                    </a:moveTo>
                    <a:cubicBezTo>
                      <a:pt x="584" y="21600"/>
                      <a:pt x="584" y="21600"/>
                      <a:pt x="584" y="21600"/>
                    </a:cubicBezTo>
                    <a:cubicBezTo>
                      <a:pt x="584" y="21600"/>
                      <a:pt x="584" y="21600"/>
                      <a:pt x="584" y="21600"/>
                    </a:cubicBezTo>
                    <a:moveTo>
                      <a:pt x="584" y="21600"/>
                    </a:moveTo>
                    <a:cubicBezTo>
                      <a:pt x="584" y="21600"/>
                      <a:pt x="584" y="21600"/>
                      <a:pt x="584" y="21600"/>
                    </a:cubicBezTo>
                    <a:cubicBezTo>
                      <a:pt x="584" y="21600"/>
                      <a:pt x="584" y="21600"/>
                      <a:pt x="584" y="21600"/>
                    </a:cubicBezTo>
                    <a:moveTo>
                      <a:pt x="0" y="21600"/>
                    </a:moveTo>
                    <a:cubicBezTo>
                      <a:pt x="0" y="21600"/>
                      <a:pt x="0" y="21600"/>
                      <a:pt x="0" y="21600"/>
                    </a:cubicBezTo>
                    <a:cubicBezTo>
                      <a:pt x="0" y="21600"/>
                      <a:pt x="0" y="21600"/>
                      <a:pt x="0" y="21600"/>
                    </a:cubicBezTo>
                    <a:moveTo>
                      <a:pt x="0" y="21600"/>
                    </a:moveTo>
                    <a:cubicBezTo>
                      <a:pt x="0" y="21600"/>
                      <a:pt x="0" y="21600"/>
                      <a:pt x="0" y="21600"/>
                    </a:cubicBezTo>
                    <a:cubicBezTo>
                      <a:pt x="0" y="21600"/>
                      <a:pt x="0" y="21600"/>
                      <a:pt x="0" y="21600"/>
                    </a:cubicBezTo>
                    <a:moveTo>
                      <a:pt x="0" y="21600"/>
                    </a:moveTo>
                    <a:cubicBezTo>
                      <a:pt x="0" y="21600"/>
                      <a:pt x="0" y="21600"/>
                      <a:pt x="0" y="21600"/>
                    </a:cubicBezTo>
                    <a:cubicBezTo>
                      <a:pt x="0" y="21600"/>
                      <a:pt x="0" y="21600"/>
                      <a:pt x="0" y="21600"/>
                    </a:cubicBezTo>
                    <a:moveTo>
                      <a:pt x="21600" y="0"/>
                    </a:moveTo>
                    <a:cubicBezTo>
                      <a:pt x="21600" y="0"/>
                      <a:pt x="21600" y="0"/>
                      <a:pt x="21600" y="0"/>
                    </a:cubicBezTo>
                    <a:cubicBezTo>
                      <a:pt x="21600" y="18157"/>
                      <a:pt x="21600" y="18157"/>
                      <a:pt x="21600" y="18157"/>
                    </a:cubicBezTo>
                    <a:cubicBezTo>
                      <a:pt x="21600" y="18157"/>
                      <a:pt x="21600" y="18157"/>
                      <a:pt x="21600" y="18157"/>
                    </a:cubicBezTo>
                    <a:cubicBezTo>
                      <a:pt x="21600" y="0"/>
                      <a:pt x="21600" y="0"/>
                      <a:pt x="21600" y="0"/>
                    </a:cubicBezTo>
                    <a:cubicBezTo>
                      <a:pt x="21600" y="0"/>
                      <a:pt x="21600" y="0"/>
                      <a:pt x="21600" y="0"/>
                    </a:cubicBezTo>
                    <a:moveTo>
                      <a:pt x="21600" y="0"/>
                    </a:moveTo>
                    <a:cubicBezTo>
                      <a:pt x="21600" y="0"/>
                      <a:pt x="21600" y="0"/>
                      <a:pt x="21600" y="0"/>
                    </a:cubicBezTo>
                    <a:cubicBezTo>
                      <a:pt x="21600" y="0"/>
                      <a:pt x="21600" y="0"/>
                      <a:pt x="21600" y="0"/>
                    </a:cubicBezTo>
                    <a:moveTo>
                      <a:pt x="21600" y="0"/>
                    </a:moveTo>
                    <a:cubicBezTo>
                      <a:pt x="21600" y="0"/>
                      <a:pt x="21600" y="0"/>
                      <a:pt x="21600" y="0"/>
                    </a:cubicBezTo>
                    <a:cubicBezTo>
                      <a:pt x="21600" y="0"/>
                      <a:pt x="21600" y="0"/>
                      <a:pt x="21600" y="0"/>
                    </a:cubicBezTo>
                    <a:moveTo>
                      <a:pt x="21600" y="0"/>
                    </a:moveTo>
                    <a:cubicBezTo>
                      <a:pt x="21600" y="0"/>
                      <a:pt x="21600" y="0"/>
                      <a:pt x="21600" y="0"/>
                    </a:cubicBezTo>
                    <a:cubicBezTo>
                      <a:pt x="21600" y="0"/>
                      <a:pt x="21600" y="0"/>
                      <a:pt x="21600" y="0"/>
                    </a:cubicBezTo>
                    <a:moveTo>
                      <a:pt x="21600" y="0"/>
                    </a:moveTo>
                    <a:cubicBezTo>
                      <a:pt x="21600" y="0"/>
                      <a:pt x="21600" y="0"/>
                      <a:pt x="21600" y="0"/>
                    </a:cubicBezTo>
                    <a:cubicBezTo>
                      <a:pt x="21600" y="0"/>
                      <a:pt x="21600" y="0"/>
                      <a:pt x="21600" y="0"/>
                    </a:cubicBezTo>
                  </a:path>
                </a:pathLst>
              </a:custGeom>
              <a:solidFill>
                <a:srgbClr val="D1D3D4"/>
              </a:solidFill>
              <a:ln w="12700" cap="flat">
                <a:noFill/>
                <a:miter lim="400000"/>
              </a:ln>
              <a:effectLst/>
            </p:spPr>
            <p:txBody>
              <a:bodyPr wrap="square" lIns="0" tIns="0" rIns="0" bIns="0" numCol="1" anchor="t">
                <a:noAutofit/>
              </a:bodyPr>
              <a:lstStyle/>
              <a:p>
                <a:endParaRPr dirty="0">
                  <a:solidFill>
                    <a:prstClr val="black"/>
                  </a:solidFill>
                </a:endParaRPr>
              </a:p>
            </p:txBody>
          </p:sp>
          <p:sp>
            <p:nvSpPr>
              <p:cNvPr id="53" name="Shape 36304"/>
              <p:cNvSpPr/>
              <p:nvPr/>
            </p:nvSpPr>
            <p:spPr>
              <a:xfrm>
                <a:off x="338137" y="1065212"/>
                <a:ext cx="223839" cy="808038"/>
              </a:xfrm>
              <a:custGeom>
                <a:avLst/>
                <a:gdLst/>
                <a:ahLst/>
                <a:cxnLst>
                  <a:cxn ang="0">
                    <a:pos x="wd2" y="hd2"/>
                  </a:cxn>
                  <a:cxn ang="5400000">
                    <a:pos x="wd2" y="hd2"/>
                  </a:cxn>
                  <a:cxn ang="10800000">
                    <a:pos x="wd2" y="hd2"/>
                  </a:cxn>
                  <a:cxn ang="16200000">
                    <a:pos x="wd2" y="hd2"/>
                  </a:cxn>
                </a:cxnLst>
                <a:rect l="0" t="0" r="r" b="b"/>
                <a:pathLst>
                  <a:path w="21600" h="21600" extrusionOk="0">
                    <a:moveTo>
                      <a:pt x="16283" y="0"/>
                    </a:moveTo>
                    <a:cubicBezTo>
                      <a:pt x="17280" y="458"/>
                      <a:pt x="17945" y="1007"/>
                      <a:pt x="17945" y="1647"/>
                    </a:cubicBezTo>
                    <a:cubicBezTo>
                      <a:pt x="17945" y="17481"/>
                      <a:pt x="17945" y="17481"/>
                      <a:pt x="17945" y="17481"/>
                    </a:cubicBezTo>
                    <a:cubicBezTo>
                      <a:pt x="17945" y="19220"/>
                      <a:pt x="12960" y="20593"/>
                      <a:pt x="6646" y="20593"/>
                    </a:cubicBezTo>
                    <a:cubicBezTo>
                      <a:pt x="5982" y="20593"/>
                      <a:pt x="5982" y="20593"/>
                      <a:pt x="5982" y="20593"/>
                    </a:cubicBezTo>
                    <a:cubicBezTo>
                      <a:pt x="3655" y="20593"/>
                      <a:pt x="1662" y="20410"/>
                      <a:pt x="0" y="20136"/>
                    </a:cubicBezTo>
                    <a:cubicBezTo>
                      <a:pt x="1994" y="21051"/>
                      <a:pt x="5317" y="21600"/>
                      <a:pt x="9305" y="21600"/>
                    </a:cubicBezTo>
                    <a:cubicBezTo>
                      <a:pt x="9305" y="21600"/>
                      <a:pt x="9305" y="21600"/>
                      <a:pt x="9305" y="21600"/>
                    </a:cubicBezTo>
                    <a:cubicBezTo>
                      <a:pt x="9305" y="21600"/>
                      <a:pt x="9305" y="21600"/>
                      <a:pt x="9305" y="21600"/>
                    </a:cubicBezTo>
                    <a:cubicBezTo>
                      <a:pt x="9305" y="21600"/>
                      <a:pt x="9305" y="21600"/>
                      <a:pt x="9305" y="21600"/>
                    </a:cubicBezTo>
                    <a:cubicBezTo>
                      <a:pt x="9305" y="21600"/>
                      <a:pt x="9305" y="21600"/>
                      <a:pt x="9305" y="21600"/>
                    </a:cubicBezTo>
                    <a:cubicBezTo>
                      <a:pt x="9305" y="21600"/>
                      <a:pt x="9305" y="21600"/>
                      <a:pt x="9305" y="21600"/>
                    </a:cubicBezTo>
                    <a:cubicBezTo>
                      <a:pt x="9637" y="21600"/>
                      <a:pt x="9637" y="21600"/>
                      <a:pt x="9637" y="21600"/>
                    </a:cubicBezTo>
                    <a:cubicBezTo>
                      <a:pt x="9637" y="21600"/>
                      <a:pt x="9637" y="21600"/>
                      <a:pt x="9637" y="21600"/>
                    </a:cubicBezTo>
                    <a:cubicBezTo>
                      <a:pt x="9637" y="21600"/>
                      <a:pt x="9637" y="21600"/>
                      <a:pt x="9637" y="21600"/>
                    </a:cubicBezTo>
                    <a:cubicBezTo>
                      <a:pt x="9637" y="21600"/>
                      <a:pt x="9637" y="21600"/>
                      <a:pt x="9637" y="21600"/>
                    </a:cubicBezTo>
                    <a:cubicBezTo>
                      <a:pt x="9637" y="21600"/>
                      <a:pt x="9637" y="21600"/>
                      <a:pt x="9637" y="21600"/>
                    </a:cubicBezTo>
                    <a:cubicBezTo>
                      <a:pt x="9637" y="21600"/>
                      <a:pt x="9637" y="21600"/>
                      <a:pt x="9637" y="21600"/>
                    </a:cubicBezTo>
                    <a:cubicBezTo>
                      <a:pt x="9637" y="21600"/>
                      <a:pt x="9637" y="21600"/>
                      <a:pt x="9637" y="21600"/>
                    </a:cubicBezTo>
                    <a:cubicBezTo>
                      <a:pt x="9637" y="21600"/>
                      <a:pt x="9637" y="21600"/>
                      <a:pt x="9637" y="21600"/>
                    </a:cubicBezTo>
                    <a:cubicBezTo>
                      <a:pt x="9637" y="21600"/>
                      <a:pt x="9637" y="21600"/>
                      <a:pt x="9637" y="21600"/>
                    </a:cubicBezTo>
                    <a:cubicBezTo>
                      <a:pt x="10634" y="21600"/>
                      <a:pt x="10634" y="21600"/>
                      <a:pt x="10634" y="21600"/>
                    </a:cubicBezTo>
                    <a:cubicBezTo>
                      <a:pt x="16615" y="21600"/>
                      <a:pt x="21600" y="20227"/>
                      <a:pt x="21600" y="18580"/>
                    </a:cubicBezTo>
                    <a:cubicBezTo>
                      <a:pt x="21600" y="2654"/>
                      <a:pt x="21600" y="2654"/>
                      <a:pt x="21600" y="2654"/>
                    </a:cubicBezTo>
                    <a:cubicBezTo>
                      <a:pt x="21600" y="2654"/>
                      <a:pt x="21600" y="2654"/>
                      <a:pt x="21600" y="2654"/>
                    </a:cubicBezTo>
                    <a:cubicBezTo>
                      <a:pt x="21600" y="2654"/>
                      <a:pt x="21600" y="2654"/>
                      <a:pt x="21600" y="2654"/>
                    </a:cubicBezTo>
                    <a:cubicBezTo>
                      <a:pt x="21600" y="2654"/>
                      <a:pt x="21600" y="2654"/>
                      <a:pt x="21600" y="2654"/>
                    </a:cubicBezTo>
                    <a:cubicBezTo>
                      <a:pt x="21600" y="2654"/>
                      <a:pt x="21600" y="2654"/>
                      <a:pt x="21600" y="2654"/>
                    </a:cubicBezTo>
                    <a:cubicBezTo>
                      <a:pt x="21600" y="2654"/>
                      <a:pt x="21600" y="2654"/>
                      <a:pt x="21600" y="2654"/>
                    </a:cubicBezTo>
                    <a:cubicBezTo>
                      <a:pt x="21600" y="2654"/>
                      <a:pt x="21600" y="2654"/>
                      <a:pt x="21600" y="2654"/>
                    </a:cubicBezTo>
                    <a:cubicBezTo>
                      <a:pt x="21600" y="2654"/>
                      <a:pt x="21600" y="2654"/>
                      <a:pt x="21600" y="2654"/>
                    </a:cubicBezTo>
                    <a:cubicBezTo>
                      <a:pt x="21600" y="2654"/>
                      <a:pt x="21600" y="2654"/>
                      <a:pt x="21600" y="2654"/>
                    </a:cubicBezTo>
                    <a:cubicBezTo>
                      <a:pt x="21600" y="2654"/>
                      <a:pt x="21600" y="2654"/>
                      <a:pt x="21600" y="2654"/>
                    </a:cubicBezTo>
                    <a:cubicBezTo>
                      <a:pt x="21600" y="1556"/>
                      <a:pt x="19274" y="549"/>
                      <a:pt x="16283" y="0"/>
                    </a:cubicBezTo>
                  </a:path>
                </a:pathLst>
              </a:custGeom>
              <a:solidFill>
                <a:srgbClr val="D0504C"/>
              </a:solidFill>
              <a:ln w="12700" cap="flat">
                <a:noFill/>
                <a:miter lim="400000"/>
              </a:ln>
              <a:effectLst/>
            </p:spPr>
            <p:txBody>
              <a:bodyPr wrap="square" lIns="0" tIns="0" rIns="0" bIns="0" numCol="1" anchor="t">
                <a:noAutofit/>
              </a:bodyPr>
              <a:lstStyle/>
              <a:p>
                <a:endParaRPr dirty="0">
                  <a:solidFill>
                    <a:prstClr val="black"/>
                  </a:solidFill>
                </a:endParaRPr>
              </a:p>
            </p:txBody>
          </p:sp>
          <p:sp>
            <p:nvSpPr>
              <p:cNvPr id="54" name="Shape 36305"/>
              <p:cNvSpPr/>
              <p:nvPr/>
            </p:nvSpPr>
            <p:spPr>
              <a:xfrm>
                <a:off x="387350" y="681037"/>
                <a:ext cx="112713" cy="449263"/>
              </a:xfrm>
              <a:custGeom>
                <a:avLst/>
                <a:gdLst/>
                <a:ahLst/>
                <a:cxnLst>
                  <a:cxn ang="0">
                    <a:pos x="wd2" y="hd2"/>
                  </a:cxn>
                  <a:cxn ang="5400000">
                    <a:pos x="wd2" y="hd2"/>
                  </a:cxn>
                  <a:cxn ang="10800000">
                    <a:pos x="wd2" y="hd2"/>
                  </a:cxn>
                  <a:cxn ang="16200000">
                    <a:pos x="wd2" y="hd2"/>
                  </a:cxn>
                </a:cxnLst>
                <a:rect l="0" t="0" r="r" b="b"/>
                <a:pathLst>
                  <a:path w="21600" h="21600" extrusionOk="0">
                    <a:moveTo>
                      <a:pt x="10473" y="21600"/>
                    </a:moveTo>
                    <a:cubicBezTo>
                      <a:pt x="16364" y="21600"/>
                      <a:pt x="21600" y="20446"/>
                      <a:pt x="21600" y="18962"/>
                    </a:cubicBezTo>
                    <a:cubicBezTo>
                      <a:pt x="21600" y="2473"/>
                      <a:pt x="21600" y="2473"/>
                      <a:pt x="21600" y="2473"/>
                    </a:cubicBezTo>
                    <a:cubicBezTo>
                      <a:pt x="21600" y="1154"/>
                      <a:pt x="16364" y="0"/>
                      <a:pt x="10473" y="0"/>
                    </a:cubicBezTo>
                    <a:cubicBezTo>
                      <a:pt x="4582" y="0"/>
                      <a:pt x="0" y="1154"/>
                      <a:pt x="0" y="2473"/>
                    </a:cubicBezTo>
                    <a:cubicBezTo>
                      <a:pt x="0" y="18962"/>
                      <a:pt x="0" y="18962"/>
                      <a:pt x="0" y="18962"/>
                    </a:cubicBezTo>
                    <a:cubicBezTo>
                      <a:pt x="0" y="20446"/>
                      <a:pt x="4582" y="21600"/>
                      <a:pt x="10473" y="21600"/>
                    </a:cubicBezTo>
                    <a:close/>
                  </a:path>
                </a:pathLst>
              </a:custGeom>
              <a:solidFill>
                <a:srgbClr val="485766"/>
              </a:solidFill>
              <a:ln w="12700" cap="flat">
                <a:noFill/>
                <a:miter lim="400000"/>
              </a:ln>
              <a:effectLst/>
            </p:spPr>
            <p:txBody>
              <a:bodyPr wrap="square" lIns="0" tIns="0" rIns="0" bIns="0" numCol="1" anchor="t">
                <a:noAutofit/>
              </a:bodyPr>
              <a:lstStyle/>
              <a:p>
                <a:endParaRPr dirty="0">
                  <a:solidFill>
                    <a:prstClr val="black"/>
                  </a:solidFill>
                </a:endParaRPr>
              </a:p>
            </p:txBody>
          </p:sp>
          <p:sp>
            <p:nvSpPr>
              <p:cNvPr id="55" name="Shape 36306"/>
              <p:cNvSpPr/>
              <p:nvPr/>
            </p:nvSpPr>
            <p:spPr>
              <a:xfrm>
                <a:off x="0" y="-1"/>
                <a:ext cx="884238" cy="88265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485766"/>
              </a:solidFill>
              <a:ln w="12700" cap="flat">
                <a:noFill/>
                <a:miter lim="400000"/>
              </a:ln>
              <a:effectLst/>
            </p:spPr>
            <p:txBody>
              <a:bodyPr wrap="square" lIns="0" tIns="0" rIns="0" bIns="0" numCol="1" anchor="t">
                <a:noAutofit/>
              </a:bodyPr>
              <a:lstStyle/>
              <a:p>
                <a:endParaRPr dirty="0">
                  <a:solidFill>
                    <a:prstClr val="black"/>
                  </a:solidFill>
                </a:endParaRPr>
              </a:p>
            </p:txBody>
          </p:sp>
          <p:sp>
            <p:nvSpPr>
              <p:cNvPr id="56" name="Shape 36307"/>
              <p:cNvSpPr/>
              <p:nvPr/>
            </p:nvSpPr>
            <p:spPr>
              <a:xfrm>
                <a:off x="74612" y="74611"/>
                <a:ext cx="733427" cy="733427"/>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4AD6C6"/>
              </a:solidFill>
              <a:ln w="12700" cap="flat">
                <a:noFill/>
                <a:miter lim="400000"/>
              </a:ln>
              <a:effectLst/>
            </p:spPr>
            <p:txBody>
              <a:bodyPr wrap="square" lIns="0" tIns="0" rIns="0" bIns="0" numCol="1" anchor="t">
                <a:noAutofit/>
              </a:bodyPr>
              <a:lstStyle/>
              <a:p>
                <a:endParaRPr dirty="0">
                  <a:solidFill>
                    <a:prstClr val="black"/>
                  </a:solidFill>
                </a:endParaRPr>
              </a:p>
            </p:txBody>
          </p:sp>
          <p:sp>
            <p:nvSpPr>
              <p:cNvPr id="57" name="Shape 36308"/>
              <p:cNvSpPr/>
              <p:nvPr/>
            </p:nvSpPr>
            <p:spPr>
              <a:xfrm>
                <a:off x="74612" y="74611"/>
                <a:ext cx="374651" cy="369889"/>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0" y="21600"/>
                      <a:pt x="0" y="21600"/>
                      <a:pt x="0" y="21600"/>
                    </a:cubicBezTo>
                    <a:cubicBezTo>
                      <a:pt x="0" y="21600"/>
                      <a:pt x="0" y="21600"/>
                      <a:pt x="0" y="21600"/>
                    </a:cubicBezTo>
                    <a:moveTo>
                      <a:pt x="0" y="21600"/>
                    </a:moveTo>
                    <a:cubicBezTo>
                      <a:pt x="0" y="21600"/>
                      <a:pt x="0" y="21600"/>
                      <a:pt x="0" y="21600"/>
                    </a:cubicBezTo>
                    <a:cubicBezTo>
                      <a:pt x="0" y="21600"/>
                      <a:pt x="0" y="21600"/>
                      <a:pt x="0" y="21600"/>
                    </a:cubicBezTo>
                    <a:moveTo>
                      <a:pt x="0" y="21600"/>
                    </a:moveTo>
                    <a:cubicBezTo>
                      <a:pt x="0" y="21600"/>
                      <a:pt x="0" y="21600"/>
                      <a:pt x="0" y="21600"/>
                    </a:cubicBezTo>
                    <a:cubicBezTo>
                      <a:pt x="0" y="21600"/>
                      <a:pt x="0" y="21600"/>
                      <a:pt x="0" y="21600"/>
                    </a:cubicBezTo>
                    <a:moveTo>
                      <a:pt x="0" y="21600"/>
                    </a:moveTo>
                    <a:cubicBezTo>
                      <a:pt x="0" y="21600"/>
                      <a:pt x="0" y="21600"/>
                      <a:pt x="0" y="21600"/>
                    </a:cubicBezTo>
                    <a:cubicBezTo>
                      <a:pt x="0" y="21600"/>
                      <a:pt x="0" y="21600"/>
                      <a:pt x="0" y="21600"/>
                    </a:cubicBezTo>
                    <a:moveTo>
                      <a:pt x="0" y="21600"/>
                    </a:moveTo>
                    <a:cubicBezTo>
                      <a:pt x="0" y="21600"/>
                      <a:pt x="0" y="21600"/>
                      <a:pt x="0" y="21600"/>
                    </a:cubicBezTo>
                    <a:cubicBezTo>
                      <a:pt x="0" y="21600"/>
                      <a:pt x="0" y="21600"/>
                      <a:pt x="0" y="21600"/>
                    </a:cubicBezTo>
                    <a:moveTo>
                      <a:pt x="0" y="21400"/>
                    </a:moveTo>
                    <a:cubicBezTo>
                      <a:pt x="0" y="21400"/>
                      <a:pt x="0" y="21600"/>
                      <a:pt x="0" y="21600"/>
                    </a:cubicBezTo>
                    <a:cubicBezTo>
                      <a:pt x="0" y="21600"/>
                      <a:pt x="0" y="21400"/>
                      <a:pt x="0" y="21400"/>
                    </a:cubicBezTo>
                    <a:moveTo>
                      <a:pt x="0" y="21400"/>
                    </a:moveTo>
                    <a:cubicBezTo>
                      <a:pt x="0" y="21400"/>
                      <a:pt x="0" y="21400"/>
                      <a:pt x="0" y="21400"/>
                    </a:cubicBezTo>
                    <a:cubicBezTo>
                      <a:pt x="0" y="21400"/>
                      <a:pt x="0" y="21400"/>
                      <a:pt x="0" y="21400"/>
                    </a:cubicBezTo>
                    <a:moveTo>
                      <a:pt x="0" y="21400"/>
                    </a:moveTo>
                    <a:cubicBezTo>
                      <a:pt x="0" y="21400"/>
                      <a:pt x="0" y="21400"/>
                      <a:pt x="0" y="21400"/>
                    </a:cubicBezTo>
                    <a:cubicBezTo>
                      <a:pt x="0" y="21400"/>
                      <a:pt x="0" y="21400"/>
                      <a:pt x="0" y="21400"/>
                    </a:cubicBezTo>
                    <a:moveTo>
                      <a:pt x="21600" y="0"/>
                    </a:moveTo>
                    <a:cubicBezTo>
                      <a:pt x="21600" y="0"/>
                      <a:pt x="21600" y="0"/>
                      <a:pt x="21600" y="0"/>
                    </a:cubicBezTo>
                    <a:cubicBezTo>
                      <a:pt x="21600" y="0"/>
                      <a:pt x="21600" y="0"/>
                      <a:pt x="21600" y="0"/>
                    </a:cubicBezTo>
                    <a:moveTo>
                      <a:pt x="21600" y="0"/>
                    </a:moveTo>
                    <a:cubicBezTo>
                      <a:pt x="21600" y="0"/>
                      <a:pt x="21600" y="0"/>
                      <a:pt x="21600" y="0"/>
                    </a:cubicBezTo>
                    <a:cubicBezTo>
                      <a:pt x="21600" y="0"/>
                      <a:pt x="21600" y="0"/>
                      <a:pt x="21600" y="0"/>
                    </a:cubicBezTo>
                    <a:moveTo>
                      <a:pt x="21402" y="0"/>
                    </a:moveTo>
                    <a:cubicBezTo>
                      <a:pt x="21402" y="0"/>
                      <a:pt x="21402" y="0"/>
                      <a:pt x="21402" y="0"/>
                    </a:cubicBezTo>
                    <a:cubicBezTo>
                      <a:pt x="21402" y="0"/>
                      <a:pt x="21402" y="0"/>
                      <a:pt x="21402" y="0"/>
                    </a:cubicBezTo>
                    <a:moveTo>
                      <a:pt x="21402" y="0"/>
                    </a:moveTo>
                    <a:cubicBezTo>
                      <a:pt x="21402" y="0"/>
                      <a:pt x="21402" y="0"/>
                      <a:pt x="21402" y="0"/>
                    </a:cubicBezTo>
                    <a:cubicBezTo>
                      <a:pt x="21402" y="0"/>
                      <a:pt x="21402" y="0"/>
                      <a:pt x="21402" y="0"/>
                    </a:cubicBezTo>
                    <a:moveTo>
                      <a:pt x="21402" y="0"/>
                    </a:moveTo>
                    <a:cubicBezTo>
                      <a:pt x="21402" y="0"/>
                      <a:pt x="21402" y="0"/>
                      <a:pt x="21402" y="0"/>
                    </a:cubicBezTo>
                    <a:cubicBezTo>
                      <a:pt x="21402" y="0"/>
                      <a:pt x="21402" y="0"/>
                      <a:pt x="21402" y="0"/>
                    </a:cubicBezTo>
                    <a:moveTo>
                      <a:pt x="21402" y="0"/>
                    </a:moveTo>
                    <a:cubicBezTo>
                      <a:pt x="21402" y="0"/>
                      <a:pt x="21402" y="0"/>
                      <a:pt x="21402" y="0"/>
                    </a:cubicBezTo>
                    <a:cubicBezTo>
                      <a:pt x="21402" y="0"/>
                      <a:pt x="21402" y="0"/>
                      <a:pt x="21402" y="0"/>
                    </a:cubicBezTo>
                    <a:moveTo>
                      <a:pt x="21402" y="0"/>
                    </a:moveTo>
                    <a:cubicBezTo>
                      <a:pt x="21402" y="0"/>
                      <a:pt x="21402" y="0"/>
                      <a:pt x="21402" y="0"/>
                    </a:cubicBezTo>
                    <a:cubicBezTo>
                      <a:pt x="21402" y="0"/>
                      <a:pt x="21402" y="0"/>
                      <a:pt x="21402" y="0"/>
                    </a:cubicBezTo>
                    <a:moveTo>
                      <a:pt x="21204" y="0"/>
                    </a:moveTo>
                    <a:cubicBezTo>
                      <a:pt x="21204" y="0"/>
                      <a:pt x="21204" y="0"/>
                      <a:pt x="21402" y="0"/>
                    </a:cubicBezTo>
                    <a:cubicBezTo>
                      <a:pt x="21204" y="0"/>
                      <a:pt x="21204" y="0"/>
                      <a:pt x="21204" y="0"/>
                    </a:cubicBezTo>
                  </a:path>
                </a:pathLst>
              </a:custGeom>
              <a:solidFill>
                <a:srgbClr val="3B4855"/>
              </a:solidFill>
              <a:ln w="12700" cap="flat">
                <a:noFill/>
                <a:miter lim="400000"/>
              </a:ln>
              <a:effectLst/>
            </p:spPr>
            <p:txBody>
              <a:bodyPr wrap="square" lIns="0" tIns="0" rIns="0" bIns="0" numCol="1" anchor="t">
                <a:noAutofit/>
              </a:bodyPr>
              <a:lstStyle/>
              <a:p>
                <a:endParaRPr dirty="0">
                  <a:solidFill>
                    <a:prstClr val="black"/>
                  </a:solidFill>
                </a:endParaRPr>
              </a:p>
            </p:txBody>
          </p:sp>
          <p:sp>
            <p:nvSpPr>
              <p:cNvPr id="58" name="Shape 36309"/>
              <p:cNvSpPr/>
              <p:nvPr/>
            </p:nvSpPr>
            <p:spPr>
              <a:xfrm>
                <a:off x="74612" y="74611"/>
                <a:ext cx="644526" cy="644526"/>
              </a:xfrm>
              <a:custGeom>
                <a:avLst/>
                <a:gdLst/>
                <a:ahLst/>
                <a:cxnLst>
                  <a:cxn ang="0">
                    <a:pos x="wd2" y="hd2"/>
                  </a:cxn>
                  <a:cxn ang="5400000">
                    <a:pos x="wd2" y="hd2"/>
                  </a:cxn>
                  <a:cxn ang="10800000">
                    <a:pos x="wd2" y="hd2"/>
                  </a:cxn>
                  <a:cxn ang="16200000">
                    <a:pos x="wd2" y="hd2"/>
                  </a:cxn>
                </a:cxnLst>
                <a:rect l="0" t="0" r="r" b="b"/>
                <a:pathLst>
                  <a:path w="21600" h="21600" extrusionOk="0">
                    <a:moveTo>
                      <a:pt x="12294" y="0"/>
                    </a:moveTo>
                    <a:cubicBezTo>
                      <a:pt x="5515" y="0"/>
                      <a:pt x="0" y="5515"/>
                      <a:pt x="0" y="12294"/>
                    </a:cubicBezTo>
                    <a:cubicBezTo>
                      <a:pt x="0" y="12294"/>
                      <a:pt x="0" y="12294"/>
                      <a:pt x="0" y="12294"/>
                    </a:cubicBezTo>
                    <a:cubicBezTo>
                      <a:pt x="0" y="12294"/>
                      <a:pt x="0" y="12294"/>
                      <a:pt x="0" y="12294"/>
                    </a:cubicBezTo>
                    <a:cubicBezTo>
                      <a:pt x="0" y="12294"/>
                      <a:pt x="0" y="12294"/>
                      <a:pt x="0" y="12294"/>
                    </a:cubicBezTo>
                    <a:cubicBezTo>
                      <a:pt x="0" y="12294"/>
                      <a:pt x="0" y="12294"/>
                      <a:pt x="0" y="12294"/>
                    </a:cubicBezTo>
                    <a:cubicBezTo>
                      <a:pt x="0" y="12294"/>
                      <a:pt x="0" y="12294"/>
                      <a:pt x="0" y="12294"/>
                    </a:cubicBezTo>
                    <a:cubicBezTo>
                      <a:pt x="0" y="12294"/>
                      <a:pt x="0" y="12409"/>
                      <a:pt x="0" y="12409"/>
                    </a:cubicBezTo>
                    <a:cubicBezTo>
                      <a:pt x="0" y="12409"/>
                      <a:pt x="0" y="12409"/>
                      <a:pt x="0" y="12409"/>
                    </a:cubicBezTo>
                    <a:cubicBezTo>
                      <a:pt x="0" y="12409"/>
                      <a:pt x="0" y="12409"/>
                      <a:pt x="0" y="12409"/>
                    </a:cubicBezTo>
                    <a:cubicBezTo>
                      <a:pt x="0" y="12409"/>
                      <a:pt x="0" y="12409"/>
                      <a:pt x="0" y="12409"/>
                    </a:cubicBezTo>
                    <a:cubicBezTo>
                      <a:pt x="0" y="12409"/>
                      <a:pt x="0" y="12409"/>
                      <a:pt x="0" y="12409"/>
                    </a:cubicBezTo>
                    <a:cubicBezTo>
                      <a:pt x="0" y="12409"/>
                      <a:pt x="0" y="12409"/>
                      <a:pt x="0" y="12409"/>
                    </a:cubicBezTo>
                    <a:cubicBezTo>
                      <a:pt x="0" y="12409"/>
                      <a:pt x="0" y="12409"/>
                      <a:pt x="0" y="12409"/>
                    </a:cubicBezTo>
                    <a:cubicBezTo>
                      <a:pt x="0" y="12409"/>
                      <a:pt x="0" y="12409"/>
                      <a:pt x="0" y="12409"/>
                    </a:cubicBezTo>
                    <a:cubicBezTo>
                      <a:pt x="0" y="12409"/>
                      <a:pt x="0" y="12409"/>
                      <a:pt x="0" y="12409"/>
                    </a:cubicBezTo>
                    <a:cubicBezTo>
                      <a:pt x="0" y="12409"/>
                      <a:pt x="0" y="12409"/>
                      <a:pt x="0" y="12409"/>
                    </a:cubicBezTo>
                    <a:cubicBezTo>
                      <a:pt x="0" y="12409"/>
                      <a:pt x="0" y="12409"/>
                      <a:pt x="0" y="12409"/>
                    </a:cubicBezTo>
                    <a:cubicBezTo>
                      <a:pt x="115" y="16085"/>
                      <a:pt x="1723" y="19417"/>
                      <a:pt x="4366" y="21600"/>
                    </a:cubicBezTo>
                    <a:cubicBezTo>
                      <a:pt x="2528" y="19417"/>
                      <a:pt x="1379" y="16660"/>
                      <a:pt x="1379" y="13557"/>
                    </a:cubicBezTo>
                    <a:cubicBezTo>
                      <a:pt x="1379" y="6779"/>
                      <a:pt x="6894" y="1264"/>
                      <a:pt x="13672" y="1264"/>
                    </a:cubicBezTo>
                    <a:cubicBezTo>
                      <a:pt x="16660" y="1264"/>
                      <a:pt x="19417" y="2413"/>
                      <a:pt x="21600" y="4251"/>
                    </a:cubicBezTo>
                    <a:cubicBezTo>
                      <a:pt x="19417" y="1723"/>
                      <a:pt x="16200" y="115"/>
                      <a:pt x="12523" y="0"/>
                    </a:cubicBezTo>
                    <a:cubicBezTo>
                      <a:pt x="12523" y="0"/>
                      <a:pt x="12523" y="0"/>
                      <a:pt x="12523" y="0"/>
                    </a:cubicBezTo>
                    <a:cubicBezTo>
                      <a:pt x="12523" y="0"/>
                      <a:pt x="12523" y="0"/>
                      <a:pt x="12523" y="0"/>
                    </a:cubicBezTo>
                    <a:cubicBezTo>
                      <a:pt x="12523" y="0"/>
                      <a:pt x="12523" y="0"/>
                      <a:pt x="12523" y="0"/>
                    </a:cubicBezTo>
                    <a:cubicBezTo>
                      <a:pt x="12523" y="0"/>
                      <a:pt x="12409" y="0"/>
                      <a:pt x="12409" y="0"/>
                    </a:cubicBezTo>
                    <a:cubicBezTo>
                      <a:pt x="12409" y="0"/>
                      <a:pt x="12409" y="0"/>
                      <a:pt x="12409" y="0"/>
                    </a:cubicBezTo>
                    <a:cubicBezTo>
                      <a:pt x="12409" y="0"/>
                      <a:pt x="12409" y="0"/>
                      <a:pt x="12409" y="0"/>
                    </a:cubicBezTo>
                    <a:cubicBezTo>
                      <a:pt x="12409" y="0"/>
                      <a:pt x="12409" y="0"/>
                      <a:pt x="12409" y="0"/>
                    </a:cubicBezTo>
                    <a:cubicBezTo>
                      <a:pt x="12409" y="0"/>
                      <a:pt x="12409" y="0"/>
                      <a:pt x="12409" y="0"/>
                    </a:cubicBezTo>
                    <a:cubicBezTo>
                      <a:pt x="12409" y="0"/>
                      <a:pt x="12409" y="0"/>
                      <a:pt x="12409" y="0"/>
                    </a:cubicBezTo>
                    <a:cubicBezTo>
                      <a:pt x="12409" y="0"/>
                      <a:pt x="12409" y="0"/>
                      <a:pt x="12409" y="0"/>
                    </a:cubicBezTo>
                    <a:cubicBezTo>
                      <a:pt x="12409" y="0"/>
                      <a:pt x="12409" y="0"/>
                      <a:pt x="12409" y="0"/>
                    </a:cubicBezTo>
                    <a:cubicBezTo>
                      <a:pt x="12409" y="0"/>
                      <a:pt x="12409" y="0"/>
                      <a:pt x="12409" y="0"/>
                    </a:cubicBezTo>
                    <a:cubicBezTo>
                      <a:pt x="12409" y="0"/>
                      <a:pt x="12409" y="0"/>
                      <a:pt x="12409" y="0"/>
                    </a:cubicBezTo>
                    <a:cubicBezTo>
                      <a:pt x="12409" y="0"/>
                      <a:pt x="12409" y="0"/>
                      <a:pt x="12409" y="0"/>
                    </a:cubicBezTo>
                    <a:cubicBezTo>
                      <a:pt x="12294" y="0"/>
                      <a:pt x="12294" y="0"/>
                      <a:pt x="12294" y="0"/>
                    </a:cubicBezTo>
                    <a:cubicBezTo>
                      <a:pt x="12294" y="0"/>
                      <a:pt x="12294" y="0"/>
                      <a:pt x="12294" y="0"/>
                    </a:cubicBezTo>
                    <a:cubicBezTo>
                      <a:pt x="12294" y="0"/>
                      <a:pt x="12294" y="0"/>
                      <a:pt x="12294" y="0"/>
                    </a:cubicBezTo>
                  </a:path>
                </a:pathLst>
              </a:custGeom>
              <a:solidFill>
                <a:srgbClr val="3DB1A5"/>
              </a:solidFill>
              <a:ln w="12700" cap="flat">
                <a:noFill/>
                <a:miter lim="400000"/>
              </a:ln>
              <a:effectLst/>
            </p:spPr>
            <p:txBody>
              <a:bodyPr wrap="square" lIns="0" tIns="0" rIns="0" bIns="0" numCol="1" anchor="t">
                <a:noAutofit/>
              </a:bodyPr>
              <a:lstStyle/>
              <a:p>
                <a:endParaRPr dirty="0">
                  <a:solidFill>
                    <a:prstClr val="black"/>
                  </a:solidFill>
                </a:endParaRPr>
              </a:p>
            </p:txBody>
          </p:sp>
          <p:sp>
            <p:nvSpPr>
              <p:cNvPr id="59" name="Shape 36310"/>
              <p:cNvSpPr/>
              <p:nvPr/>
            </p:nvSpPr>
            <p:spPr>
              <a:xfrm>
                <a:off x="407987" y="142874"/>
                <a:ext cx="331789" cy="333376"/>
              </a:xfrm>
              <a:custGeom>
                <a:avLst/>
                <a:gdLst/>
                <a:ahLst/>
                <a:cxnLst>
                  <a:cxn ang="0">
                    <a:pos x="wd2" y="hd2"/>
                  </a:cxn>
                  <a:cxn ang="5400000">
                    <a:pos x="wd2" y="hd2"/>
                  </a:cxn>
                  <a:cxn ang="10800000">
                    <a:pos x="wd2" y="hd2"/>
                  </a:cxn>
                  <a:cxn ang="16200000">
                    <a:pos x="wd2" y="hd2"/>
                  </a:cxn>
                </a:cxnLst>
                <a:rect l="0" t="0" r="r" b="b"/>
                <a:pathLst>
                  <a:path w="21600" h="21600" extrusionOk="0">
                    <a:moveTo>
                      <a:pt x="20264" y="21600"/>
                    </a:moveTo>
                    <a:cubicBezTo>
                      <a:pt x="21155" y="21600"/>
                      <a:pt x="21600" y="20932"/>
                      <a:pt x="21600" y="20264"/>
                    </a:cubicBezTo>
                    <a:cubicBezTo>
                      <a:pt x="21600" y="9130"/>
                      <a:pt x="12693" y="0"/>
                      <a:pt x="1336" y="0"/>
                    </a:cubicBezTo>
                    <a:cubicBezTo>
                      <a:pt x="668" y="0"/>
                      <a:pt x="0" y="668"/>
                      <a:pt x="0" y="1336"/>
                    </a:cubicBezTo>
                    <a:cubicBezTo>
                      <a:pt x="0" y="2227"/>
                      <a:pt x="668" y="2895"/>
                      <a:pt x="1336" y="2895"/>
                    </a:cubicBezTo>
                    <a:cubicBezTo>
                      <a:pt x="10911" y="2895"/>
                      <a:pt x="18705" y="10689"/>
                      <a:pt x="18705" y="20264"/>
                    </a:cubicBezTo>
                    <a:cubicBezTo>
                      <a:pt x="18705" y="20932"/>
                      <a:pt x="19373" y="21600"/>
                      <a:pt x="20264" y="21600"/>
                    </a:cubicBezTo>
                    <a:close/>
                  </a:path>
                </a:pathLst>
              </a:custGeom>
              <a:solidFill>
                <a:srgbClr val="FFFFFF"/>
              </a:solidFill>
              <a:ln w="12700" cap="flat">
                <a:noFill/>
                <a:miter lim="400000"/>
              </a:ln>
              <a:effectLst/>
            </p:spPr>
            <p:txBody>
              <a:bodyPr wrap="square" lIns="0" tIns="0" rIns="0" bIns="0" numCol="1" anchor="t">
                <a:noAutofit/>
              </a:bodyPr>
              <a:lstStyle/>
              <a:p>
                <a:endParaRPr dirty="0">
                  <a:solidFill>
                    <a:prstClr val="black"/>
                  </a:solidFill>
                </a:endParaRPr>
              </a:p>
            </p:txBody>
          </p:sp>
          <p:sp>
            <p:nvSpPr>
              <p:cNvPr id="60" name="Shape 36311"/>
              <p:cNvSpPr/>
              <p:nvPr/>
            </p:nvSpPr>
            <p:spPr>
              <a:xfrm>
                <a:off x="366712" y="1195387"/>
                <a:ext cx="68264" cy="550863"/>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320" y="0"/>
                      <a:pt x="0" y="537"/>
                      <a:pt x="0" y="1342"/>
                    </a:cubicBezTo>
                    <a:cubicBezTo>
                      <a:pt x="0" y="20258"/>
                      <a:pt x="0" y="20258"/>
                      <a:pt x="0" y="20258"/>
                    </a:cubicBezTo>
                    <a:cubicBezTo>
                      <a:pt x="0" y="21063"/>
                      <a:pt x="4320" y="21600"/>
                      <a:pt x="10800" y="21600"/>
                    </a:cubicBezTo>
                    <a:cubicBezTo>
                      <a:pt x="16200" y="21600"/>
                      <a:pt x="21600" y="21063"/>
                      <a:pt x="21600" y="20258"/>
                    </a:cubicBezTo>
                    <a:cubicBezTo>
                      <a:pt x="21600" y="1342"/>
                      <a:pt x="21600" y="1342"/>
                      <a:pt x="21600" y="1342"/>
                    </a:cubicBezTo>
                    <a:cubicBezTo>
                      <a:pt x="21600" y="537"/>
                      <a:pt x="16200" y="0"/>
                      <a:pt x="10800" y="0"/>
                    </a:cubicBezTo>
                  </a:path>
                </a:pathLst>
              </a:custGeom>
              <a:solidFill>
                <a:srgbClr val="FE918D"/>
              </a:solidFill>
              <a:ln w="12700" cap="flat">
                <a:noFill/>
                <a:miter lim="400000"/>
              </a:ln>
              <a:effectLst/>
            </p:spPr>
            <p:txBody>
              <a:bodyPr wrap="square" lIns="0" tIns="0" rIns="0" bIns="0" numCol="1" anchor="t">
                <a:noAutofit/>
              </a:bodyPr>
              <a:lstStyle/>
              <a:p>
                <a:endParaRPr dirty="0">
                  <a:solidFill>
                    <a:prstClr val="black"/>
                  </a:solidFill>
                </a:endParaRPr>
              </a:p>
            </p:txBody>
          </p:sp>
        </p:grpSp>
      </p:grpSp>
      <p:sp>
        <p:nvSpPr>
          <p:cNvPr id="65" name="文本框 64"/>
          <p:cNvSpPr txBox="1"/>
          <p:nvPr/>
        </p:nvSpPr>
        <p:spPr>
          <a:xfrm>
            <a:off x="3564178" y="5789142"/>
            <a:ext cx="2175440" cy="523220"/>
          </a:xfrm>
          <a:prstGeom prst="rect">
            <a:avLst/>
          </a:prstGeom>
        </p:spPr>
        <p:style>
          <a:lnRef idx="2">
            <a:schemeClr val="accent1"/>
          </a:lnRef>
          <a:fillRef idx="1">
            <a:schemeClr val="lt1"/>
          </a:fillRef>
          <a:effectRef idx="0">
            <a:schemeClr val="accent1"/>
          </a:effectRef>
          <a:fontRef idx="minor">
            <a:schemeClr val="dk1"/>
          </a:fontRef>
        </p:style>
        <p:txBody>
          <a:bodyPr wrap="square" rtlCol="0" anchor="ctr">
            <a:spAutoFit/>
          </a:bodyPr>
          <a:lstStyle/>
          <a:p>
            <a:pPr algn="ctr"/>
            <a:r>
              <a:rPr lang="zh-CN" altLang="en-US" sz="2800" b="1">
                <a:solidFill>
                  <a:prstClr val="black"/>
                </a:solidFill>
                <a:latin typeface="华文楷体" panose="02010600040101010101" pitchFamily="2" charset="-122"/>
                <a:ea typeface="华文楷体" panose="02010600040101010101" pitchFamily="2" charset="-122"/>
              </a:rPr>
              <a:t>气态碘</a:t>
            </a:r>
            <a:endParaRPr lang="zh-CN" altLang="en-US" sz="2800" dirty="0">
              <a:solidFill>
                <a:prstClr val="black"/>
              </a:solidFill>
              <a:latin typeface="华文楷体" panose="02010600040101010101" pitchFamily="2" charset="-122"/>
              <a:ea typeface="华文楷体" panose="02010600040101010101" pitchFamily="2" charset="-122"/>
            </a:endParaRPr>
          </a:p>
        </p:txBody>
      </p:sp>
      <p:sp>
        <p:nvSpPr>
          <p:cNvPr id="66" name="文本框 65"/>
          <p:cNvSpPr txBox="1"/>
          <p:nvPr/>
        </p:nvSpPr>
        <p:spPr>
          <a:xfrm>
            <a:off x="7691736" y="5789142"/>
            <a:ext cx="2175440" cy="523220"/>
          </a:xfrm>
          <a:prstGeom prst="rect">
            <a:avLst/>
          </a:prstGeom>
        </p:spPr>
        <p:style>
          <a:lnRef idx="2">
            <a:schemeClr val="accent1"/>
          </a:lnRef>
          <a:fillRef idx="1">
            <a:schemeClr val="lt1"/>
          </a:fillRef>
          <a:effectRef idx="0">
            <a:schemeClr val="accent1"/>
          </a:effectRef>
          <a:fontRef idx="minor">
            <a:schemeClr val="dk1"/>
          </a:fontRef>
        </p:style>
        <p:txBody>
          <a:bodyPr wrap="square" rtlCol="0" anchor="ctr">
            <a:spAutoFit/>
          </a:bodyPr>
          <a:lstStyle/>
          <a:p>
            <a:pPr algn="ctr"/>
            <a:r>
              <a:rPr lang="zh-CN" altLang="en-US" sz="2800" b="1">
                <a:solidFill>
                  <a:prstClr val="black"/>
                </a:solidFill>
                <a:latin typeface="华文楷体" panose="02010600040101010101" pitchFamily="2" charset="-122"/>
                <a:ea typeface="华文楷体" panose="02010600040101010101" pitchFamily="2" charset="-122"/>
              </a:rPr>
              <a:t>固态碘</a:t>
            </a:r>
            <a:endParaRPr lang="zh-CN" altLang="en-US" sz="2800" dirty="0">
              <a:solidFill>
                <a:prstClr val="black"/>
              </a:solidFill>
              <a:latin typeface="华文楷体" panose="02010600040101010101" pitchFamily="2" charset="-122"/>
              <a:ea typeface="华文楷体" panose="02010600040101010101" pitchFamily="2" charset="-122"/>
            </a:endParaRPr>
          </a:p>
        </p:txBody>
      </p:sp>
      <p:cxnSp>
        <p:nvCxnSpPr>
          <p:cNvPr id="67" name="直接箭头连接符 66"/>
          <p:cNvCxnSpPr/>
          <p:nvPr/>
        </p:nvCxnSpPr>
        <p:spPr>
          <a:xfrm flipV="1">
            <a:off x="5849494" y="6156062"/>
            <a:ext cx="1607371" cy="26368"/>
          </a:xfrm>
          <a:prstGeom prst="straightConnector1">
            <a:avLst/>
          </a:prstGeom>
          <a:ln w="57150">
            <a:headEnd type="none" w="med" len="med"/>
            <a:tailEnd type="arrow" w="med" len="med"/>
          </a:ln>
        </p:spPr>
        <p:style>
          <a:lnRef idx="2">
            <a:schemeClr val="accent1"/>
          </a:lnRef>
          <a:fillRef idx="1">
            <a:schemeClr val="lt1"/>
          </a:fillRef>
          <a:effectRef idx="0">
            <a:schemeClr val="accent1"/>
          </a:effectRef>
          <a:fontRef idx="minor">
            <a:schemeClr val="dk1"/>
          </a:fontRef>
        </p:style>
      </p:cxnSp>
      <p:sp>
        <p:nvSpPr>
          <p:cNvPr id="68" name="文本框 67"/>
          <p:cNvSpPr txBox="1"/>
          <p:nvPr/>
        </p:nvSpPr>
        <p:spPr>
          <a:xfrm>
            <a:off x="5819594" y="5399639"/>
            <a:ext cx="1637271" cy="523220"/>
          </a:xfrm>
          <a:prstGeom prst="rect">
            <a:avLst/>
          </a:prstGeom>
        </p:spPr>
        <p:style>
          <a:lnRef idx="3">
            <a:schemeClr val="lt1"/>
          </a:lnRef>
          <a:fillRef idx="1">
            <a:schemeClr val="accent1"/>
          </a:fillRef>
          <a:effectRef idx="1">
            <a:schemeClr val="accent1"/>
          </a:effectRef>
          <a:fontRef idx="minor">
            <a:schemeClr val="lt1"/>
          </a:fontRef>
        </p:style>
        <p:txBody>
          <a:bodyPr wrap="square">
            <a:spAutoFit/>
          </a:bodyPr>
          <a:lstStyle/>
          <a:p>
            <a:pPr algn="ctr"/>
            <a:r>
              <a:rPr lang="zh-CN" altLang="en-US" sz="2800" b="1">
                <a:solidFill>
                  <a:prstClr val="white"/>
                </a:solidFill>
                <a:latin typeface="华文楷体" panose="02010600040101010101" pitchFamily="2" charset="-122"/>
                <a:ea typeface="华文楷体" panose="02010600040101010101" pitchFamily="2" charset="-122"/>
              </a:rPr>
              <a:t>凝华</a:t>
            </a:r>
            <a:endParaRPr lang="zh-CN" altLang="en-US" sz="2800" dirty="0">
              <a:solidFill>
                <a:prstClr val="white"/>
              </a:solidFill>
              <a:latin typeface="华文楷体" panose="02010600040101010101" pitchFamily="2" charset="-122"/>
              <a:ea typeface="华文楷体" panose="02010600040101010101" pitchFamily="2" charset="-122"/>
            </a:endParaRPr>
          </a:p>
        </p:txBody>
      </p:sp>
      <p:grpSp>
        <p:nvGrpSpPr>
          <p:cNvPr id="23" name="组合 22"/>
          <p:cNvGrpSpPr/>
          <p:nvPr/>
        </p:nvGrpSpPr>
        <p:grpSpPr>
          <a:xfrm>
            <a:off x="3442772" y="1350371"/>
            <a:ext cx="6934592" cy="3900708"/>
            <a:chOff x="3442772" y="1350371"/>
            <a:chExt cx="6934592" cy="3900708"/>
          </a:xfrm>
        </p:grpSpPr>
        <p:pic>
          <p:nvPicPr>
            <p:cNvPr id="64" name="37f989480e0248319345df26e94b1183">
              <a:hlinkClick r:id="" action="ppaction://media"/>
            </p:cNvPr>
            <p:cNvPicPr>
              <a:picLocks noChangeAspect="1"/>
            </p:cNvPicPr>
            <p:nvPr>
              <a:videoFile r:link="rId1"/>
              <p:extLst>
                <p:ext uri="{DAA4B4D4-6D71-4841-9C94-3DE7FCFB9230}">
                  <p14:media xmlns:p14="http://schemas.microsoft.com/office/powerpoint/2010/main" r:embed="rId2">
                    <p14:trim st="66000" end="33178"/>
                  </p14:media>
                </p:ext>
              </p:extLst>
            </p:nvPr>
          </p:nvPicPr>
          <p:blipFill>
            <a:blip r:embed="rId6"/>
            <a:stretch>
              <a:fillRect/>
            </a:stretch>
          </p:blipFill>
          <p:spPr>
            <a:xfrm>
              <a:off x="3442772" y="1350371"/>
              <a:ext cx="6934592" cy="3900708"/>
            </a:xfrm>
            <a:prstGeom prst="rect">
              <a:avLst/>
            </a:prstGeom>
          </p:spPr>
        </p:pic>
        <p:sp>
          <p:nvSpPr>
            <p:cNvPr id="69" name="圆角矩形 68"/>
            <p:cNvSpPr/>
            <p:nvPr/>
          </p:nvSpPr>
          <p:spPr>
            <a:xfrm>
              <a:off x="3551599" y="1420491"/>
              <a:ext cx="981075" cy="347345"/>
            </a:xfrm>
            <a:prstGeom prst="roundRect">
              <a:avLst/>
            </a:prstGeom>
          </p:spPr>
          <p:style>
            <a:lnRef idx="3">
              <a:schemeClr val="lt1"/>
            </a:lnRef>
            <a:fillRef idx="1">
              <a:schemeClr val="accent1"/>
            </a:fillRef>
            <a:effectRef idx="1">
              <a:schemeClr val="accent1"/>
            </a:effectRef>
            <a:fontRef idx="minor">
              <a:schemeClr val="lt1"/>
            </a:fontRef>
          </p:style>
          <p:txBody>
            <a:bodyPr rtlCol="0" anchor="ctr"/>
            <a:lstStyle/>
            <a:p>
              <a:pPr algn="ctr"/>
              <a:r>
                <a:rPr kumimoji="1" lang="zh-CN" altLang="en-US" sz="2000" b="1">
                  <a:solidFill>
                    <a:schemeClr val="bg1"/>
                  </a:solidFill>
                  <a:latin typeface="Times New Roman" panose="02020603050405020304" pitchFamily="18" charset="0"/>
                  <a:ea typeface="黑体" panose="02010609060101010101" pitchFamily="49" charset="-122"/>
                  <a:cs typeface="Times New Roman" panose="02020603050405020304" pitchFamily="18" charset="0"/>
                </a:rPr>
                <a:t>实验</a:t>
              </a:r>
            </a:p>
          </p:txBody>
        </p:sp>
      </p:gr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5"/>
                                        </p:tgtEl>
                                        <p:attrNameLst>
                                          <p:attrName>style.visibility</p:attrName>
                                        </p:attrNameLst>
                                      </p:cBhvr>
                                      <p:to>
                                        <p:strVal val="visible"/>
                                      </p:to>
                                    </p:set>
                                    <p:animEffect transition="in" filter="wipe(left)">
                                      <p:cBhvr>
                                        <p:cTn id="7" dur="500"/>
                                        <p:tgtEl>
                                          <p:spTgt spid="65"/>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67"/>
                                        </p:tgtEl>
                                        <p:attrNameLst>
                                          <p:attrName>style.visibility</p:attrName>
                                        </p:attrNameLst>
                                      </p:cBhvr>
                                      <p:to>
                                        <p:strVal val="visible"/>
                                      </p:to>
                                    </p:set>
                                    <p:animEffect transition="in" filter="wipe(left)">
                                      <p:cBhvr>
                                        <p:cTn id="11" dur="500"/>
                                        <p:tgtEl>
                                          <p:spTgt spid="67"/>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66"/>
                                        </p:tgtEl>
                                        <p:attrNameLst>
                                          <p:attrName>style.visibility</p:attrName>
                                        </p:attrNameLst>
                                      </p:cBhvr>
                                      <p:to>
                                        <p:strVal val="visible"/>
                                      </p:to>
                                    </p:set>
                                    <p:animEffect transition="in" filter="wipe(left)">
                                      <p:cBhvr>
                                        <p:cTn id="15" dur="500"/>
                                        <p:tgtEl>
                                          <p:spTgt spid="66"/>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68"/>
                                        </p:tgtEl>
                                        <p:attrNameLst>
                                          <p:attrName>style.visibility</p:attrName>
                                        </p:attrNameLst>
                                      </p:cBhvr>
                                      <p:to>
                                        <p:strVal val="visible"/>
                                      </p:to>
                                    </p:set>
                                    <p:animEffect transition="in" filter="wipe(left)">
                                      <p:cBhvr>
                                        <p:cTn id="19"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video>
              <p:cMediaNode vol="80000">
                <p:cTn id="20" fill="hold" display="0">
                  <p:stCondLst>
                    <p:cond delay="indefinite"/>
                  </p:stCondLst>
                </p:cTn>
                <p:tgtEl>
                  <p:spTgt spid="64"/>
                </p:tgtEl>
              </p:cMediaNode>
            </p:video>
          </p:childTnLst>
        </p:cTn>
      </p:par>
    </p:tnLst>
    <p:bldLst>
      <p:bldP spid="65" grpId="0" animBg="1"/>
      <p:bldP spid="66" grpId="0" animBg="1"/>
      <p:bldP spid="68" grpId="0" animBg="1"/>
    </p:bldLst>
  </p:timing>
</p:sld>
</file>

<file path=ppt/theme/theme1.xml><?xml version="1.0" encoding="utf-8"?>
<a:theme xmlns:a="http://schemas.openxmlformats.org/drawingml/2006/main" name="主题1">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gradFill flip="none" rotWithShape="1">
          <a:gsLst>
            <a:gs pos="100000">
              <a:schemeClr val="bg1">
                <a:lumMod val="75000"/>
                <a:lumOff val="25000"/>
              </a:schemeClr>
            </a:gs>
            <a:gs pos="0">
              <a:schemeClr val="bg1">
                <a:lumMod val="75000"/>
              </a:schemeClr>
            </a:gs>
          </a:gsLst>
          <a:lin ang="2700000" scaled="1"/>
          <a:tileRect/>
        </a:gradFill>
        <a:ln w="31750">
          <a:gradFill flip="none" rotWithShape="1">
            <a:gsLst>
              <a:gs pos="0">
                <a:schemeClr val="bg1"/>
              </a:gs>
              <a:gs pos="100000">
                <a:schemeClr val="bg1">
                  <a:lumMod val="75000"/>
                </a:schemeClr>
              </a:gs>
            </a:gsLst>
            <a:lin ang="2700000" scaled="1"/>
            <a:tileRect/>
          </a:gradFill>
        </a:ln>
        <a:effectLst>
          <a:outerShdw blurRad="50800" dist="38100" dir="2700000" algn="tl" rotWithShape="0">
            <a:schemeClr val="bg1">
              <a:lumMod val="50000"/>
              <a:alpha val="40000"/>
            </a:schemeClr>
          </a:outerShdw>
        </a:effectLst>
      </a:spPr>
      <a:bodyPr rtlCol="0" anchor="ctr"/>
      <a:lstStyle>
        <a:defPPr algn="ctr">
          <a:defRPr sz="3200" b="1" dirty="0">
            <a:solidFill>
              <a:srgbClr val="C00000"/>
            </a:solidFill>
            <a:latin typeface="隶书" panose="02010509060101010101" pitchFamily="49" charset="-122"/>
            <a:ea typeface="隶书" panose="02010509060101010101" pitchFamily="49" charset="-122"/>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2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3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1_主题1">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gradFill flip="none" rotWithShape="1">
          <a:gsLst>
            <a:gs pos="100000">
              <a:schemeClr val="bg1">
                <a:lumMod val="75000"/>
                <a:lumOff val="25000"/>
              </a:schemeClr>
            </a:gs>
            <a:gs pos="0">
              <a:schemeClr val="bg1">
                <a:lumMod val="75000"/>
              </a:schemeClr>
            </a:gs>
          </a:gsLst>
          <a:lin ang="2700000" scaled="1"/>
          <a:tileRect/>
        </a:gradFill>
        <a:ln w="31750">
          <a:gradFill flip="none" rotWithShape="1">
            <a:gsLst>
              <a:gs pos="0">
                <a:schemeClr val="bg1"/>
              </a:gs>
              <a:gs pos="100000">
                <a:schemeClr val="bg1">
                  <a:lumMod val="75000"/>
                </a:schemeClr>
              </a:gs>
            </a:gsLst>
            <a:lin ang="2700000" scaled="1"/>
            <a:tileRect/>
          </a:gradFill>
        </a:ln>
        <a:effectLst>
          <a:outerShdw blurRad="50800" dist="38100" dir="2700000" algn="tl" rotWithShape="0">
            <a:schemeClr val="bg1">
              <a:lumMod val="50000"/>
              <a:alpha val="40000"/>
            </a:schemeClr>
          </a:outerShdw>
        </a:effectLst>
      </a:spPr>
      <a:bodyPr rtlCol="0" anchor="ctr"/>
      <a:lstStyle>
        <a:defPPr algn="ctr">
          <a:defRPr sz="3200" b="1" dirty="0">
            <a:solidFill>
              <a:srgbClr val="C00000"/>
            </a:solidFill>
            <a:latin typeface="隶书" panose="02010509060101010101" pitchFamily="49" charset="-122"/>
            <a:ea typeface="隶书" panose="02010509060101010101" pitchFamily="49" charset="-122"/>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docProps/app.xml><?xml version="1.0" encoding="utf-8"?>
<Properties xmlns="http://schemas.openxmlformats.org/officeDocument/2006/extended-properties" xmlns:vt="http://schemas.openxmlformats.org/officeDocument/2006/docPropsVTypes">
  <Template>A000520150323A00KPBG</Template>
  <TotalTime>212</TotalTime>
  <Words>1125</Words>
  <Application>Microsoft Office PowerPoint</Application>
  <PresentationFormat>宽屏</PresentationFormat>
  <Paragraphs>283</Paragraphs>
  <Slides>23</Slides>
  <Notes>6</Notes>
  <HiddenSlides>0</HiddenSlides>
  <MMClips>2</MMClips>
  <ScaleCrop>false</ScaleCrop>
  <HeadingPairs>
    <vt:vector size="6" baseType="variant">
      <vt:variant>
        <vt:lpstr>已用的字体</vt:lpstr>
      </vt:variant>
      <vt:variant>
        <vt:i4>9</vt:i4>
      </vt:variant>
      <vt:variant>
        <vt:lpstr>主题</vt:lpstr>
      </vt:variant>
      <vt:variant>
        <vt:i4>6</vt:i4>
      </vt:variant>
      <vt:variant>
        <vt:lpstr>幻灯片标题</vt:lpstr>
      </vt:variant>
      <vt:variant>
        <vt:i4>23</vt:i4>
      </vt:variant>
    </vt:vector>
  </HeadingPairs>
  <TitlesOfParts>
    <vt:vector size="38" baseType="lpstr">
      <vt:lpstr>隶书</vt:lpstr>
      <vt:lpstr>汉仪良品线粗简</vt:lpstr>
      <vt:lpstr>Calibri</vt:lpstr>
      <vt:lpstr>楷体</vt:lpstr>
      <vt:lpstr>Arial</vt:lpstr>
      <vt:lpstr>微软雅黑</vt:lpstr>
      <vt:lpstr>黑体</vt:lpstr>
      <vt:lpstr>华文楷体</vt:lpstr>
      <vt:lpstr>Times New Roman</vt:lpstr>
      <vt:lpstr>主题1</vt:lpstr>
      <vt:lpstr>1_Office 主题</vt:lpstr>
      <vt:lpstr>Office 主题</vt:lpstr>
      <vt:lpstr>2_Office 主题</vt:lpstr>
      <vt:lpstr>3_Office 主题</vt:lpstr>
      <vt:lpstr>1_主题1</vt:lpstr>
      <vt:lpstr>第三章 物态变化</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张甜</dc:creator>
  <cp:lastModifiedBy>ZS</cp:lastModifiedBy>
  <cp:revision>1315</cp:revision>
  <cp:lastPrinted>2021-03-01T08:24:00Z</cp:lastPrinted>
  <dcterms:created xsi:type="dcterms:W3CDTF">2018-12-13T05:08:00Z</dcterms:created>
  <dcterms:modified xsi:type="dcterms:W3CDTF">2022-10-18T11:33:58Z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SaveFontToCloudKey">
    <vt:lpwstr>245049775_embed</vt:lpwstr>
  </property>
  <property fmtid="{D5CDD505-2E9C-101B-9397-08002B2CF9AE}" pid="3" name="ICV">
    <vt:lpwstr>73F5C6A8777A4E8FAC67717DFECC367A</vt:lpwstr>
  </property>
  <property fmtid="{D5CDD505-2E9C-101B-9397-08002B2CF9AE}" pid="4" name="KSOProductBuildVer">
    <vt:lpwstr>2052-11.1.0.10578</vt:lpwstr>
  </property>
</Properties>
</file>