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30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oleObject" Target="../embeddings/oleObject9.bin"/><Relationship Id="rId7" Type="http://schemas.openxmlformats.org/officeDocument/2006/relationships/package" Target="../embeddings/Microsoft_Word___1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9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oleObject" Target="../embeddings/oleObject11.bin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11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13.bin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13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oleObject" Target="../embeddings/oleObject15.bin"/><Relationship Id="rId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__15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oleObject" Target="../embeddings/oleObject17.bin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17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oleObject" Target="../embeddings/oleObject19.bin"/><Relationship Id="rId7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__19.docx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oleObject" Target="../embeddings/oleObject21.bin"/><Relationship Id="rId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1.emf"/><Relationship Id="rId4" Type="http://schemas.openxmlformats.org/officeDocument/2006/relationships/package" Target="../embeddings/Microsoft_Word___21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oleObject" Target="../embeddings/oleObject23.bin"/><Relationship Id="rId7" Type="http://schemas.openxmlformats.org/officeDocument/2006/relationships/package" Target="../embeddings/Microsoft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23.emf"/><Relationship Id="rId4" Type="http://schemas.openxmlformats.org/officeDocument/2006/relationships/package" Target="../embeddings/Microsoft_Word___23.docx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oleObject" Target="../embeddings/oleObject3.bin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__3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6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oleObject" Target="../embeddings/oleObject7.bin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390164" y="187514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5400" b="1" dirty="0">
                <a:solidFill>
                  <a:schemeClr val="accent6"/>
                </a:solidFill>
              </a:rPr>
              <a:t>专项突破</a:t>
            </a:r>
            <a:r>
              <a:rPr lang="en-US" altLang="zh-CN" sz="5400" b="1" dirty="0">
                <a:solidFill>
                  <a:schemeClr val="accent6"/>
                </a:solidFill>
              </a:rPr>
              <a:t>(</a:t>
            </a:r>
            <a:r>
              <a:rPr lang="zh-CN" altLang="en-US" sz="5400" b="1" dirty="0">
                <a:solidFill>
                  <a:schemeClr val="accent6"/>
                </a:solidFill>
              </a:rPr>
              <a:t>五</a:t>
            </a:r>
            <a:r>
              <a:rPr lang="en-US" altLang="zh-CN" sz="5400" b="1" dirty="0">
                <a:solidFill>
                  <a:schemeClr val="accent6"/>
                </a:solidFill>
              </a:rPr>
              <a:t>)</a:t>
            </a:r>
            <a:r>
              <a:rPr lang="zh-CN" altLang="en-US" sz="5400" b="1" dirty="0">
                <a:solidFill>
                  <a:schemeClr val="accent6"/>
                </a:solidFill>
              </a:rPr>
              <a:t>　力学作图</a:t>
            </a:r>
            <a:endParaRPr lang="zh-CN" altLang="zh-CN" sz="54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2032000" y="1052736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山东德州中考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一质地均匀的小球由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点沿轨道滚下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请画出小球运动至最高点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时所受重力和支持力的示意图。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919536" y="1918742"/>
          <a:ext cx="8128000" cy="1321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文档" r:id="rId4" imgW="3839210" imgH="624840" progId="Word.Document.12">
                  <p:embed/>
                </p:oleObj>
              </mc:Choice>
              <mc:Fallback>
                <p:oleObj name="文档" r:id="rId4" imgW="3839210" imgH="624840" progId="Word.Document.12">
                  <p:embed/>
                  <p:pic>
                    <p:nvPicPr>
                      <p:cNvPr id="0" name="图片 615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19536" y="1918742"/>
                        <a:ext cx="8128000" cy="13215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032000" y="311709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如图所示。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919536" y="3777897"/>
          <a:ext cx="8128000" cy="1321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文档" r:id="rId7" imgW="3839210" imgH="624840" progId="Word.Document.12">
                  <p:embed/>
                </p:oleObj>
              </mc:Choice>
              <mc:Fallback>
                <p:oleObj name="文档" r:id="rId7" imgW="3839210" imgH="624840" progId="Word.Document.12">
                  <p:embed/>
                  <p:pic>
                    <p:nvPicPr>
                      <p:cNvPr id="0" name="图片 615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19536" y="3777897"/>
                        <a:ext cx="8128000" cy="13215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2032000" y="5220317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过球心作竖直向下的重力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和以小球与斜面接触的点为作用点垂直斜面向上的支持力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803057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的水平向右的推力作用下刚好能做匀速直线运动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当水平向右的推力变为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请在图中作出此时物体所受合力的示意图。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171209"/>
          <a:ext cx="8128000" cy="645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文档" r:id="rId4" imgW="3839210" imgH="306070" progId="Word.Document.12">
                  <p:embed/>
                </p:oleObj>
              </mc:Choice>
              <mc:Fallback>
                <p:oleObj name="文档" r:id="rId4" imgW="3839210" imgH="306070" progId="Word.Document.12">
                  <p:embed/>
                  <p:pic>
                    <p:nvPicPr>
                      <p:cNvPr id="0" name="图片 92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0" y="2171209"/>
                        <a:ext cx="8128000" cy="6456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2848557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07568" y="3341332"/>
          <a:ext cx="8128000" cy="6692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文档" r:id="rId7" imgW="3839210" imgH="318770" progId="Word.Document.12">
                  <p:embed/>
                </p:oleObj>
              </mc:Choice>
              <mc:Fallback>
                <p:oleObj name="文档" r:id="rId7" imgW="3839210" imgH="318770" progId="Word.Document.12">
                  <p:embed/>
                  <p:pic>
                    <p:nvPicPr>
                      <p:cNvPr id="0" name="图片 92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07568" y="3341332"/>
                        <a:ext cx="8128000" cy="6692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4115042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的水平推力推物体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物体在水平地面上做匀速直线运动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物体水平方向上受到推力和摩擦力作用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这两个力是一对平衡力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所以摩擦力的大小是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若将推力增大到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物体对水平面的压力不变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接触面粗糙程度不变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滑动摩擦力不变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因为推力的方向向右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摩擦力的方向向左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则物体所受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合力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=F-F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方向水平向右。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0872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请在图中画出细线悬挂的小球摆动到图示位置时受到的力的示意图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不考虑空气阻力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28358" y="1763607"/>
          <a:ext cx="8128000" cy="1234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文档" r:id="rId4" imgW="3839210" imgH="585470" progId="Word.Document.12">
                  <p:embed/>
                </p:oleObj>
              </mc:Choice>
              <mc:Fallback>
                <p:oleObj name="文档" r:id="rId4" imgW="3839210" imgH="585470" progId="Word.Document.12">
                  <p:embed/>
                  <p:pic>
                    <p:nvPicPr>
                      <p:cNvPr id="0" name="图片 1024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28358" y="1763607"/>
                        <a:ext cx="8128000" cy="1234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2947797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06119" y="3573016"/>
          <a:ext cx="8128000" cy="194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文档" r:id="rId7" imgW="3839210" imgH="917575" progId="Word.Document.12">
                  <p:embed/>
                </p:oleObj>
              </mc:Choice>
              <mc:Fallback>
                <p:oleObj name="文档" r:id="rId7" imgW="3839210" imgH="917575" progId="Word.Document.12">
                  <p:embed/>
                  <p:pic>
                    <p:nvPicPr>
                      <p:cNvPr id="0" name="图片 102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06119" y="3573016"/>
                        <a:ext cx="8128000" cy="194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5537073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不考虑空气阻力。小球摆动过程中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受到重力和绳子拉力的作用。过球心作竖直向下的重力和沿绳子斜向上的拉力。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08720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请在图中画出动力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00099" y="1556792"/>
          <a:ext cx="8128000" cy="1213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6" name="文档" r:id="rId4" imgW="3839210" imgH="574675" progId="Word.Document.12">
                  <p:embed/>
                </p:oleObj>
              </mc:Choice>
              <mc:Fallback>
                <p:oleObj name="文档" r:id="rId4" imgW="3839210" imgH="574675" progId="Word.Document.12">
                  <p:embed/>
                  <p:pic>
                    <p:nvPicPr>
                      <p:cNvPr id="0" name="图片 1127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00099" y="1556792"/>
                        <a:ext cx="8128000" cy="1213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2804865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3551243"/>
          <a:ext cx="8128000" cy="1234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7" name="文档" r:id="rId7" imgW="3839210" imgH="585470" progId="Word.Document.12">
                  <p:embed/>
                </p:oleObj>
              </mc:Choice>
              <mc:Fallback>
                <p:oleObj name="文档" r:id="rId7" imgW="3839210" imgH="585470" progId="Word.Document.12">
                  <p:embed/>
                  <p:pic>
                    <p:nvPicPr>
                      <p:cNvPr id="0" name="图片 112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3551243"/>
                        <a:ext cx="8128000" cy="1234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4877404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从支点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的作用线作垂线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垂线段的长度为动力臂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80728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四川眉山中考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用一根硬棒搬动一个石块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棒的上端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是动力的作用点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若要用最小的力搬动石块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请标出杠杆的支点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并画出最小动力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60794" y="2252999"/>
          <a:ext cx="8128000" cy="1234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文档" r:id="rId4" imgW="3839210" imgH="585470" progId="Word.Document.12">
                  <p:embed/>
                </p:oleObj>
              </mc:Choice>
              <mc:Fallback>
                <p:oleObj name="文档" r:id="rId4" imgW="3839210" imgH="585470" progId="Word.Document.12">
                  <p:embed/>
                  <p:pic>
                    <p:nvPicPr>
                      <p:cNvPr id="0" name="图片 1229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60794" y="2252999"/>
                        <a:ext cx="8128000" cy="1234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364502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2000" y="4085558"/>
          <a:ext cx="8128000" cy="15872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文档" r:id="rId7" imgW="3839210" imgH="751205" progId="Word.Document.12">
                  <p:embed/>
                </p:oleObj>
              </mc:Choice>
              <mc:Fallback>
                <p:oleObj name="文档" r:id="rId7" imgW="3839210" imgH="751205" progId="Word.Document.12">
                  <p:embed/>
                  <p:pic>
                    <p:nvPicPr>
                      <p:cNvPr id="0" name="图片 122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4085558"/>
                        <a:ext cx="8128000" cy="15872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567282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由图示可知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当杠杆与地面的接触点为支点时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点的动力力臂最大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此时动力最小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力垂直于杠杆向上。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8072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安徽瑶海区二模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人在行走中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脚掌的骨骼可看作杠杆。请在图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中画出腓肠肌对此杠杆拉力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737322" y="1846734"/>
          <a:ext cx="6717355" cy="23373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文档" r:id="rId4" imgW="3839210" imgH="1336675" progId="Word.Document.12">
                  <p:embed/>
                </p:oleObj>
              </mc:Choice>
              <mc:Fallback>
                <p:oleObj name="文档" r:id="rId4" imgW="3839210" imgH="1336675" progId="Word.Document.12">
                  <p:embed/>
                  <p:pic>
                    <p:nvPicPr>
                      <p:cNvPr id="0" name="图片 133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7322" y="1846734"/>
                        <a:ext cx="6717355" cy="23373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418405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如图所示。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31999" y="4725144"/>
          <a:ext cx="8128000" cy="16679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文档" r:id="rId7" imgW="3839210" imgH="789305" progId="Word.Document.12">
                  <p:embed/>
                </p:oleObj>
              </mc:Choice>
              <mc:Fallback>
                <p:oleObj name="文档" r:id="rId7" imgW="3839210" imgH="789305" progId="Word.Document.12">
                  <p:embed/>
                  <p:pic>
                    <p:nvPicPr>
                      <p:cNvPr id="0" name="图片 133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1999" y="4725144"/>
                        <a:ext cx="8128000" cy="16679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032000" y="29198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人在行走中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支点在脚掌与地面的接触面上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腓肠肌对此杠杆拉力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的方向向上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反向延长拉力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过支点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的作用线的垂线段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即为其力臂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90872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安徽亳州模拟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杠杆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的作用下处于静止状态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在图中画出力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4913" y="1916832"/>
          <a:ext cx="8128000" cy="1103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name="文档" r:id="rId4" imgW="3839210" imgH="522605" progId="Word.Document.12">
                  <p:embed/>
                </p:oleObj>
              </mc:Choice>
              <mc:Fallback>
                <p:oleObj name="文档" r:id="rId4" imgW="3839210" imgH="522605" progId="Word.Document.12">
                  <p:embed/>
                  <p:pic>
                    <p:nvPicPr>
                      <p:cNvPr id="0" name="图片 1434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4913" y="1916832"/>
                        <a:ext cx="8128000" cy="11030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3053932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07568" y="3356992"/>
          <a:ext cx="8128000" cy="169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文档" r:id="rId7" imgW="3839210" imgH="801370" progId="Word.Document.12">
                  <p:embed/>
                </p:oleObj>
              </mc:Choice>
              <mc:Fallback>
                <p:oleObj name="文档" r:id="rId7" imgW="3839210" imgH="801370" progId="Word.Document.12">
                  <p:embed/>
                  <p:pic>
                    <p:nvPicPr>
                      <p:cNvPr id="0" name="图片 1434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07568" y="3356992"/>
                        <a:ext cx="8128000" cy="1694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5038570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的右端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作垂直于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的直线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与杠杆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的交点为力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方向斜向右上方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的反向延长线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过支点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的垂线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83671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四川达州中考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轻质杠杆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能够绕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点转动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OA=BC=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点用细线悬挂重为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为了使杠杆在如图所示的位置平衡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请在杠杆上作出所施加最小动力的图示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不要求写出计算过程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737322" y="2502653"/>
          <a:ext cx="6717355" cy="155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文档" r:id="rId4" imgW="3839210" imgH="891540" progId="Word.Document.12">
                  <p:embed/>
                </p:oleObj>
              </mc:Choice>
              <mc:Fallback>
                <p:oleObj name="文档" r:id="rId4" imgW="3839210" imgH="891540" progId="Word.Document.12">
                  <p:embed/>
                  <p:pic>
                    <p:nvPicPr>
                      <p:cNvPr id="0" name="图片 153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7322" y="2502653"/>
                        <a:ext cx="6717355" cy="1559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4172449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如图所示。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27648" y="4816398"/>
          <a:ext cx="6717355" cy="15813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文档" r:id="rId7" imgW="3839210" imgH="905510" progId="Word.Document.12">
                  <p:embed/>
                </p:oleObj>
              </mc:Choice>
              <mc:Fallback>
                <p:oleObj name="文档" r:id="rId7" imgW="3839210" imgH="905510" progId="Word.Document.12">
                  <p:embed/>
                  <p:pic>
                    <p:nvPicPr>
                      <p:cNvPr id="0" name="图片 153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27648" y="4816398"/>
                        <a:ext cx="6717355" cy="15813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032000" y="2310467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根据杠杆的平衡条件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要使力最小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则动力臂应最长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为最长的力臂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力的方向与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垂直且向上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根据勾股定理和全等三角形定理可得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故根据杠杆平衡条件可得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×OC=G×OA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代入数值可得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选取标度为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点作出最小动力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使线段长度为标度的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21148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力学作图主要包括力的示意图、力臂的画法以及滑轮组的绕线方法。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画力的示意图要注意三个要点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力的作用点的位置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力的大小以及物理量的符号。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画力臂要注意三点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支点的位置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画力的作用线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标出力臂。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做滑轮组绕线的作图题时要注意两点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绳子的股数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拉力的方向。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032000" y="1196752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类型一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受力分析作图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江苏泰州中考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货物随传送带一起水平向右做匀速直线运动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画出该货物的受力示意图。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2469023"/>
          <a:ext cx="8128000" cy="1264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4" imgW="3839210" imgH="598805" progId="Word.Document.12">
                  <p:embed/>
                </p:oleObj>
              </mc:Choice>
              <mc:Fallback>
                <p:oleObj name="文档" r:id="rId4" imgW="3839210" imgH="598805" progId="Word.Document.12">
                  <p:embed/>
                  <p:pic>
                    <p:nvPicPr>
                      <p:cNvPr id="0" name="图片 103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32000" y="2469023"/>
                        <a:ext cx="8128000" cy="1264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2032000" y="374129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如图所示。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en-US" sz="220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919536" y="4365104"/>
          <a:ext cx="8128000" cy="14258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文档" r:id="rId7" imgW="3839210" imgH="675005" progId="Word.Document.12">
                  <p:embed/>
                </p:oleObj>
              </mc:Choice>
              <mc:Fallback>
                <p:oleObj name="文档" r:id="rId7" imgW="3839210" imgH="675005" progId="Word.Document.12">
                  <p:embed/>
                  <p:pic>
                    <p:nvPicPr>
                      <p:cNvPr id="0" name="图片 10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19536" y="4365104"/>
                        <a:ext cx="8128000" cy="14258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2063552" y="3770542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方法归纳画力的示意图的一般步骤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一画简图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二定点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三画线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四画尖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五把力的符号标尖边。按照这个作图步骤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很容易能够画出指定力的示意图。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63552" y="1700808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货物随传送带一起水平向右做匀速直线运动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货物与传送带间没有相对运动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也没有相对运动趋势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所以货物不受摩擦力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只受两个力作用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重力和支持力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并且这两个力是一对平衡力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重力方向竖直向下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作用点在重心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支持力方向竖直向上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作用点也画在重心上。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692696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四川乐山中考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小翔站在滑板车上水平向左运动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不再蹬地后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最终会停止下来。将小翔和滑板车看作一个物体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请画出此过程中该物体所受力的示意图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力的作用点画在重心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168451" y="1897849"/>
          <a:ext cx="6106686" cy="2064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4" imgW="3839210" imgH="1298575" progId="Word.Document.12">
                  <p:embed/>
                </p:oleObj>
              </mc:Choice>
              <mc:Fallback>
                <p:oleObj name="文档" r:id="rId4" imgW="3839210" imgH="1298575" progId="Word.Document.12">
                  <p:embed/>
                  <p:pic>
                    <p:nvPicPr>
                      <p:cNvPr id="0" name="图片 205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68451" y="1897849"/>
                        <a:ext cx="6106686" cy="2064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1919536" y="414908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如图所示。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</a:b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160974" y="4178068"/>
          <a:ext cx="6106686" cy="24886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文档" r:id="rId7" imgW="3839210" imgH="1565275" progId="Word.Document.12">
                  <p:embed/>
                </p:oleObj>
              </mc:Choice>
              <mc:Fallback>
                <p:oleObj name="文档" r:id="rId7" imgW="3839210" imgH="1565275" progId="Word.Document.12">
                  <p:embed/>
                  <p:pic>
                    <p:nvPicPr>
                      <p:cNvPr id="0" name="图片 205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60974" y="4178068"/>
                        <a:ext cx="6106686" cy="24886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2032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小翔站在滑板车上水平向左运动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不再蹬地后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将小翔和滑板车看作一个整体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该整体在竖直方向上受到竖直向下的重力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和地面向上的支持力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由于小翔和滑板车一起向左运动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所以还受到地面向右的摩擦力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阻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764704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类型二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杠杆作图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辽宁辽阳中考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图甲是爆米花锅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锅盖被锁扣紧锁在锅口。为了方便打开锅盖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爆米花师傅在锁扣上加装一个钢管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与锁扣构成杠杆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扳动钢管的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就能打开锁扣。图乙是其简化图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为支点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是阻力。请在乙图中画出打开锅盖时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567608" y="3710002"/>
          <a:ext cx="6717355" cy="2454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文档" r:id="rId4" imgW="3839210" imgH="1403350" progId="Word.Document.12">
                  <p:embed/>
                </p:oleObj>
              </mc:Choice>
              <mc:Fallback>
                <p:oleObj name="文档" r:id="rId4" imgW="3839210" imgH="1403350" progId="Word.Document.12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67608" y="3710002"/>
                        <a:ext cx="6717355" cy="2454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277139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点的最小动力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2032000" y="1052736"/>
            <a:ext cx="248285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711624" y="1551334"/>
          <a:ext cx="6717355" cy="2426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4" imgW="3839210" imgH="1386840" progId="Word.Document.12">
                  <p:embed/>
                </p:oleObj>
              </mc:Choice>
              <mc:Fallback>
                <p:oleObj name="文档" r:id="rId4" imgW="3839210" imgH="1386840" progId="Word.Document.12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11624" y="1551334"/>
                        <a:ext cx="6717355" cy="2426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1775520" y="5661607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方法归纳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力臂是支点到力的作用线的距离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不是到作用点的距离。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397758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过支点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的作用线的垂线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即为阻力臂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由杠杆平衡条件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在阻力跟阻力臂的乘积一定时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动力臂越长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动力越小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图中支点在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作为动力臂时最长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动力的方向应该向左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过点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垂直于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向左作出最小动力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032000" y="1124744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2(2019·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广东深圳中考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点用力把桌腿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抬离地面时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桌腿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始终没有移动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点画出最小作用力的示意图。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47528" y="1990750"/>
          <a:ext cx="8128000" cy="1133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文档" r:id="rId4" imgW="3839210" imgH="536575" progId="Word.Document.12">
                  <p:embed/>
                </p:oleObj>
              </mc:Choice>
              <mc:Fallback>
                <p:oleObj name="文档" r:id="rId4" imgW="3839210" imgH="536575" progId="Word.Document.12">
                  <p:embed/>
                  <p:pic>
                    <p:nvPicPr>
                      <p:cNvPr id="0" name="图片 512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47528" y="1990750"/>
                        <a:ext cx="8128000" cy="11332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2032000" y="3124028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如图所示。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zh-CN" altLang="en-US" sz="220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11791" y="3562930"/>
          <a:ext cx="8128000" cy="174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文档" r:id="rId7" imgW="3839210" imgH="827405" progId="Word.Document.12">
                  <p:embed/>
                </p:oleObj>
              </mc:Choice>
              <mc:Fallback>
                <p:oleObj name="文档" r:id="rId7" imgW="3839210" imgH="827405" progId="Word.Document.12">
                  <p:embed/>
                  <p:pic>
                    <p:nvPicPr>
                      <p:cNvPr id="0" name="图片 51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11791" y="3562930"/>
                        <a:ext cx="8128000" cy="1748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032000" y="5311610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就是最长的动力臂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根据杠杆平衡的条件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要使杠杆平衡动力方向向上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据此可画出最小的动力。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1444</Words>
  <Application>Microsoft Office PowerPoint</Application>
  <PresentationFormat>自定义</PresentationFormat>
  <Paragraphs>50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文档</vt:lpstr>
      <vt:lpstr>专项突破(五)　力学作图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专项突破(五)　力学作图</dc:title>
  <dc:creator>Administrator</dc:creator>
  <cp:lastModifiedBy>User</cp:lastModifiedBy>
  <cp:revision>3</cp:revision>
  <dcterms:created xsi:type="dcterms:W3CDTF">2019-11-26T04:16:00Z</dcterms:created>
  <dcterms:modified xsi:type="dcterms:W3CDTF">2020-02-08T00:59:53Z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