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gif" ContentType="image/gif"/>
  <Default Extension="png" ContentType="image/png"/>
  <Default Extension="wdp" ContentType="image/vnd.ms-photo"/>
  <Default Extension="wmf" ContentType="image/x-wm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174" r:id="rId6"/>
    <p:sldId id="3175" r:id="rId7"/>
    <p:sldId id="3176" r:id="rId8"/>
    <p:sldId id="3177" r:id="rId9"/>
    <p:sldId id="3178" r:id="rId10"/>
    <p:sldId id="3179" r:id="rId11"/>
    <p:sldId id="3180" r:id="rId12"/>
    <p:sldId id="3181" r:id="rId13"/>
    <p:sldId id="3182" r:id="rId14"/>
    <p:sldId id="3183" r:id="rId15"/>
    <p:sldId id="3184" r:id="rId16"/>
    <p:sldId id="3185" r:id="rId17"/>
    <p:sldId id="3186" r:id="rId18"/>
    <p:sldId id="3187" r:id="rId19"/>
    <p:sldId id="3188" r:id="rId20"/>
    <p:sldId id="3189" r:id="rId21"/>
    <p:sldId id="3190" r:id="rId22"/>
    <p:sldId id="3191" r:id="rId23"/>
    <p:sldId id="3192" r:id="rId24"/>
    <p:sldId id="3193" r:id="rId25"/>
    <p:sldId id="3194" r:id="rId26"/>
    <p:sldId id="3195" r:id="rId27"/>
    <p:sldId id="3196" r:id="rId28"/>
    <p:sldId id="3197" r:id="rId29"/>
    <p:sldId id="3198" r:id="rId30"/>
    <p:sldId id="3200" r:id="rId31"/>
    <p:sldId id="3201" r:id="rId32"/>
    <p:sldId id="3202" r:id="rId33"/>
    <p:sldId id="3203" r:id="rId34"/>
    <p:sldId id="3204" r:id="rId35"/>
    <p:sldId id="3205" r:id="rId36"/>
    <p:sldId id="3206" r:id="rId37"/>
    <p:sldId id="3207" r:id="rId38"/>
    <p:sldId id="3208" r:id="rId39"/>
    <p:sldId id="3209" r:id="rId40"/>
    <p:sldId id="3210" r:id="rId41"/>
    <p:sldId id="3211" r:id="rId42"/>
    <p:sldId id="3212" r:id="rId43"/>
    <p:sldId id="3213" r:id="rId44"/>
    <p:sldId id="3214" r:id="rId45"/>
    <p:sldId id="3215" r:id="rId46"/>
    <p:sldId id="3216" r:id="rId47"/>
    <p:sldId id="3217" r:id="rId48"/>
    <p:sldId id="3218" r:id="rId49"/>
    <p:sldId id="3219" r:id="rId50"/>
    <p:sldId id="3220" r:id="rId51"/>
    <p:sldId id="3221" r:id="rId52"/>
    <p:sldId id="3199" r:id="rId53"/>
  </p:sldIdLst>
  <p:sldSz cx="9144000" cy="5143500" type="screen16x9"/>
  <p:notesSz cx="6858000" cy="9144000"/>
  <p:custDataLst>
    <p:tags r:id="rId54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slide" Target="slides/slide43.xml" /><Relationship Id="rId48" Type="http://schemas.openxmlformats.org/officeDocument/2006/relationships/slide" Target="slides/slide44.xml" /><Relationship Id="rId49" Type="http://schemas.openxmlformats.org/officeDocument/2006/relationships/slide" Target="slides/slide45.xml" /><Relationship Id="rId5" Type="http://schemas.openxmlformats.org/officeDocument/2006/relationships/slide" Target="slides/slide1.xml" /><Relationship Id="rId50" Type="http://schemas.openxmlformats.org/officeDocument/2006/relationships/slide" Target="slides/slide46.xml" /><Relationship Id="rId51" Type="http://schemas.openxmlformats.org/officeDocument/2006/relationships/slide" Target="slides/slide47.xml" /><Relationship Id="rId52" Type="http://schemas.openxmlformats.org/officeDocument/2006/relationships/slide" Target="slides/slide48.xml" /><Relationship Id="rId53" Type="http://schemas.openxmlformats.org/officeDocument/2006/relationships/slide" Target="slides/slide49.xml" /><Relationship Id="rId54" Type="http://schemas.openxmlformats.org/officeDocument/2006/relationships/tags" Target="tags/tag1061.xml" /><Relationship Id="rId55" Type="http://schemas.openxmlformats.org/officeDocument/2006/relationships/presProps" Target="presProps.xml" /><Relationship Id="rId56" Type="http://schemas.openxmlformats.org/officeDocument/2006/relationships/viewProps" Target="viewProps.xml" /><Relationship Id="rId57" Type="http://schemas.openxmlformats.org/officeDocument/2006/relationships/theme" Target="theme/theme1.xml" /><Relationship Id="rId58" Type="http://schemas.openxmlformats.org/officeDocument/2006/relationships/tableStyles" Target="tableStyles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16.xml" /><Relationship Id="rId4" Type="http://schemas.openxmlformats.org/officeDocument/2006/relationships/tags" Target="../tags/tag917.xml" /><Relationship Id="rId5" Type="http://schemas.openxmlformats.org/officeDocument/2006/relationships/tags" Target="../tags/tag918.xml" /><Relationship Id="rId6" Type="http://schemas.openxmlformats.org/officeDocument/2006/relationships/tags" Target="../tags/tag919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24.xml" /><Relationship Id="rId4" Type="http://schemas.openxmlformats.org/officeDocument/2006/relationships/tags" Target="../tags/tag925.xml" /><Relationship Id="rId5" Type="http://schemas.openxmlformats.org/officeDocument/2006/relationships/tags" Target="../tags/tag926.xml" /><Relationship Id="rId6" Type="http://schemas.openxmlformats.org/officeDocument/2006/relationships/tags" Target="../tags/tag927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32.xml" /><Relationship Id="rId4" Type="http://schemas.openxmlformats.org/officeDocument/2006/relationships/tags" Target="../tags/tag933.xml" /><Relationship Id="rId5" Type="http://schemas.openxmlformats.org/officeDocument/2006/relationships/tags" Target="../tags/tag934.xml" /><Relationship Id="rId6" Type="http://schemas.openxmlformats.org/officeDocument/2006/relationships/tags" Target="../tags/tag935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41.xml" /><Relationship Id="rId4" Type="http://schemas.openxmlformats.org/officeDocument/2006/relationships/tags" Target="../tags/tag942.xml" /><Relationship Id="rId5" Type="http://schemas.openxmlformats.org/officeDocument/2006/relationships/tags" Target="../tags/tag943.xml" /><Relationship Id="rId6" Type="http://schemas.openxmlformats.org/officeDocument/2006/relationships/tags" Target="../tags/tag944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50.xml" /><Relationship Id="rId4" Type="http://schemas.openxmlformats.org/officeDocument/2006/relationships/tags" Target="../tags/tag951.xml" /><Relationship Id="rId5" Type="http://schemas.openxmlformats.org/officeDocument/2006/relationships/tags" Target="../tags/tag952.xml" /><Relationship Id="rId6" Type="http://schemas.openxmlformats.org/officeDocument/2006/relationships/tags" Target="../tags/tag953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56.xml" /><Relationship Id="rId4" Type="http://schemas.openxmlformats.org/officeDocument/2006/relationships/tags" Target="../tags/tag957.xml" /><Relationship Id="rId5" Type="http://schemas.openxmlformats.org/officeDocument/2006/relationships/tags" Target="../tags/tag958.xml" /><Relationship Id="rId6" Type="http://schemas.openxmlformats.org/officeDocument/2006/relationships/tags" Target="../tags/tag959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63.xml" /><Relationship Id="rId4" Type="http://schemas.openxmlformats.org/officeDocument/2006/relationships/tags" Target="../tags/tag964.xml" /><Relationship Id="rId5" Type="http://schemas.openxmlformats.org/officeDocument/2006/relationships/tags" Target="../tags/tag965.xml" /><Relationship Id="rId6" Type="http://schemas.openxmlformats.org/officeDocument/2006/relationships/tags" Target="../tags/tag966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70.xml" /><Relationship Id="rId4" Type="http://schemas.openxmlformats.org/officeDocument/2006/relationships/tags" Target="../tags/tag971.xml" /><Relationship Id="rId5" Type="http://schemas.openxmlformats.org/officeDocument/2006/relationships/tags" Target="../tags/tag972.xml" /><Relationship Id="rId6" Type="http://schemas.openxmlformats.org/officeDocument/2006/relationships/tags" Target="../tags/tag973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77.xml" /><Relationship Id="rId4" Type="http://schemas.openxmlformats.org/officeDocument/2006/relationships/tags" Target="../tags/tag978.xml" /><Relationship Id="rId5" Type="http://schemas.openxmlformats.org/officeDocument/2006/relationships/tags" Target="../tags/tag979.xml" /><Relationship Id="rId6" Type="http://schemas.openxmlformats.org/officeDocument/2006/relationships/tags" Target="../tags/tag980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90.xml" /><Relationship Id="rId4" Type="http://schemas.openxmlformats.org/officeDocument/2006/relationships/tags" Target="../tags/tag991.xml" /><Relationship Id="rId5" Type="http://schemas.openxmlformats.org/officeDocument/2006/relationships/tags" Target="../tags/tag992.xml" /><Relationship Id="rId6" Type="http://schemas.openxmlformats.org/officeDocument/2006/relationships/tags" Target="../tags/tag993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30.xml" /><Relationship Id="rId4" Type="http://schemas.openxmlformats.org/officeDocument/2006/relationships/tags" Target="../tags/tag831.xml" /><Relationship Id="rId5" Type="http://schemas.openxmlformats.org/officeDocument/2006/relationships/tags" Target="../tags/tag832.xml" /><Relationship Id="rId6" Type="http://schemas.openxmlformats.org/officeDocument/2006/relationships/tags" Target="../tags/tag833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98.xml" /><Relationship Id="rId4" Type="http://schemas.openxmlformats.org/officeDocument/2006/relationships/tags" Target="../tags/tag999.xml" /><Relationship Id="rId5" Type="http://schemas.openxmlformats.org/officeDocument/2006/relationships/tags" Target="../tags/tag1000.xml" /><Relationship Id="rId6" Type="http://schemas.openxmlformats.org/officeDocument/2006/relationships/tags" Target="../tags/tag100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08.xml" /><Relationship Id="rId4" Type="http://schemas.openxmlformats.org/officeDocument/2006/relationships/tags" Target="../tags/tag1009.xml" /><Relationship Id="rId5" Type="http://schemas.openxmlformats.org/officeDocument/2006/relationships/tags" Target="../tags/tag1010.xml" /><Relationship Id="rId6" Type="http://schemas.openxmlformats.org/officeDocument/2006/relationships/tags" Target="../tags/tag101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21.xml" /><Relationship Id="rId4" Type="http://schemas.openxmlformats.org/officeDocument/2006/relationships/tags" Target="../tags/tag1022.xml" /><Relationship Id="rId5" Type="http://schemas.openxmlformats.org/officeDocument/2006/relationships/tags" Target="../tags/tag1023.xml" /><Relationship Id="rId6" Type="http://schemas.openxmlformats.org/officeDocument/2006/relationships/tags" Target="../tags/tag1024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33.xml" /><Relationship Id="rId4" Type="http://schemas.openxmlformats.org/officeDocument/2006/relationships/tags" Target="../tags/tag1034.xml" /><Relationship Id="rId5" Type="http://schemas.openxmlformats.org/officeDocument/2006/relationships/tags" Target="../tags/tag1035.xml" /><Relationship Id="rId6" Type="http://schemas.openxmlformats.org/officeDocument/2006/relationships/tags" Target="../tags/tag1036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44.xml" /><Relationship Id="rId4" Type="http://schemas.openxmlformats.org/officeDocument/2006/relationships/tags" Target="../tags/tag845.xml" /><Relationship Id="rId5" Type="http://schemas.openxmlformats.org/officeDocument/2006/relationships/tags" Target="../tags/tag846.xml" /><Relationship Id="rId6" Type="http://schemas.openxmlformats.org/officeDocument/2006/relationships/tags" Target="../tags/tag847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6.xml" /><Relationship Id="rId4" Type="http://schemas.openxmlformats.org/officeDocument/2006/relationships/tags" Target="../tags/tag857.xml" /><Relationship Id="rId5" Type="http://schemas.openxmlformats.org/officeDocument/2006/relationships/tags" Target="../tags/tag858.xml" /><Relationship Id="rId6" Type="http://schemas.openxmlformats.org/officeDocument/2006/relationships/tags" Target="../tags/tag859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64.xml" /><Relationship Id="rId4" Type="http://schemas.openxmlformats.org/officeDocument/2006/relationships/tags" Target="../tags/tag865.xml" /><Relationship Id="rId5" Type="http://schemas.openxmlformats.org/officeDocument/2006/relationships/tags" Target="../tags/tag866.xml" /><Relationship Id="rId6" Type="http://schemas.openxmlformats.org/officeDocument/2006/relationships/tags" Target="../tags/tag867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73.xml" /><Relationship Id="rId4" Type="http://schemas.openxmlformats.org/officeDocument/2006/relationships/tags" Target="../tags/tag874.xml" /><Relationship Id="rId5" Type="http://schemas.openxmlformats.org/officeDocument/2006/relationships/tags" Target="../tags/tag875.xml" /><Relationship Id="rId6" Type="http://schemas.openxmlformats.org/officeDocument/2006/relationships/tags" Target="../tags/tag876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83.xml" /><Relationship Id="rId4" Type="http://schemas.openxmlformats.org/officeDocument/2006/relationships/tags" Target="../tags/tag884.xml" /><Relationship Id="rId5" Type="http://schemas.openxmlformats.org/officeDocument/2006/relationships/tags" Target="../tags/tag885.xml" /><Relationship Id="rId6" Type="http://schemas.openxmlformats.org/officeDocument/2006/relationships/tags" Target="../tags/tag886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99.xml" /><Relationship Id="rId4" Type="http://schemas.openxmlformats.org/officeDocument/2006/relationships/tags" Target="../tags/tag900.xml" /><Relationship Id="rId5" Type="http://schemas.openxmlformats.org/officeDocument/2006/relationships/tags" Target="../tags/tag901.xml" /><Relationship Id="rId6" Type="http://schemas.openxmlformats.org/officeDocument/2006/relationships/tags" Target="../tags/tag902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08.xml" /><Relationship Id="rId4" Type="http://schemas.openxmlformats.org/officeDocument/2006/relationships/tags" Target="../tags/tag909.xml" /><Relationship Id="rId5" Type="http://schemas.openxmlformats.org/officeDocument/2006/relationships/tags" Target="../tags/tag910.xml" /><Relationship Id="rId6" Type="http://schemas.openxmlformats.org/officeDocument/2006/relationships/tags" Target="../tags/tag91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2026年1月31日星期六6时44分42秒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10" Type="http://schemas.openxmlformats.org/officeDocument/2006/relationships/tags" Target="../tags/tag40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image" Target="../media/image6.png" /><Relationship Id="rId6" Type="http://schemas.openxmlformats.org/officeDocument/2006/relationships/tags" Target="../tags/tag37.xml" /><Relationship Id="rId7" Type="http://schemas.openxmlformats.org/officeDocument/2006/relationships/tags" Target="../tags/tag38.xml" /><Relationship Id="rId8" Type="http://schemas.openxmlformats.org/officeDocument/2006/relationships/image" Target="../media/image10.gif" /><Relationship Id="rId9" Type="http://schemas.openxmlformats.org/officeDocument/2006/relationships/tags" Target="../tags/tag39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2026年1月31日星期六6时44分41秒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54.xml" /><Relationship Id="rId3" Type="http://schemas.openxmlformats.org/officeDocument/2006/relationships/tags" Target="../tags/tag355.xml" /><Relationship Id="rId4" Type="http://schemas.openxmlformats.org/officeDocument/2006/relationships/tags" Target="../tags/tag356.xml" /><Relationship Id="rId5" Type="http://schemas.openxmlformats.org/officeDocument/2006/relationships/tags" Target="../tags/tag357.xml" /><Relationship Id="rId6" Type="http://schemas.openxmlformats.org/officeDocument/2006/relationships/tags" Target="../tags/tag358.xml" /><Relationship Id="rId7" Type="http://schemas.openxmlformats.org/officeDocument/2006/relationships/tags" Target="../tags/tag359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7.xml" /><Relationship Id="rId11" Type="http://schemas.openxmlformats.org/officeDocument/2006/relationships/tags" Target="../tags/tag368.xml" /><Relationship Id="rId12" Type="http://schemas.openxmlformats.org/officeDocument/2006/relationships/tags" Target="../tags/tag369.xml" /><Relationship Id="rId13" Type="http://schemas.openxmlformats.org/officeDocument/2006/relationships/tags" Target="../tags/tag370.xml" /><Relationship Id="rId14" Type="http://schemas.openxmlformats.org/officeDocument/2006/relationships/tags" Target="../tags/tag371.xml" /><Relationship Id="rId15" Type="http://schemas.openxmlformats.org/officeDocument/2006/relationships/tags" Target="../tags/tag372.xml" /><Relationship Id="rId16" Type="http://schemas.openxmlformats.org/officeDocument/2006/relationships/tags" Target="../tags/tag373.xml" /><Relationship Id="rId17" Type="http://schemas.openxmlformats.org/officeDocument/2006/relationships/tags" Target="../tags/tag374.xml" /><Relationship Id="rId18" Type="http://schemas.openxmlformats.org/officeDocument/2006/relationships/tags" Target="../tags/tag375.xml" /><Relationship Id="rId19" Type="http://schemas.openxmlformats.org/officeDocument/2006/relationships/tags" Target="../tags/tag376.xml" /><Relationship Id="rId2" Type="http://schemas.openxmlformats.org/officeDocument/2006/relationships/tags" Target="../tags/tag360.xml" /><Relationship Id="rId20" Type="http://schemas.openxmlformats.org/officeDocument/2006/relationships/tags" Target="../tags/tag377.xml" /><Relationship Id="rId21" Type="http://schemas.openxmlformats.org/officeDocument/2006/relationships/tags" Target="../tags/tag378.xml" /><Relationship Id="rId22" Type="http://schemas.openxmlformats.org/officeDocument/2006/relationships/tags" Target="../tags/tag379.xml" /><Relationship Id="rId23" Type="http://schemas.openxmlformats.org/officeDocument/2006/relationships/tags" Target="../tags/tag380.xml" /><Relationship Id="rId24" Type="http://schemas.openxmlformats.org/officeDocument/2006/relationships/tags" Target="../tags/tag381.xml" /><Relationship Id="rId25" Type="http://schemas.openxmlformats.org/officeDocument/2006/relationships/tags" Target="../tags/tag382.xml" /><Relationship Id="rId26" Type="http://schemas.openxmlformats.org/officeDocument/2006/relationships/tags" Target="../tags/tag383.xml" /><Relationship Id="rId27" Type="http://schemas.openxmlformats.org/officeDocument/2006/relationships/tags" Target="../tags/tag384.xml" /><Relationship Id="rId28" Type="http://schemas.openxmlformats.org/officeDocument/2006/relationships/tags" Target="../tags/tag385.xml" /><Relationship Id="rId29" Type="http://schemas.openxmlformats.org/officeDocument/2006/relationships/tags" Target="../tags/tag386.xml" /><Relationship Id="rId3" Type="http://schemas.openxmlformats.org/officeDocument/2006/relationships/image" Target="../media/image33.png" /><Relationship Id="rId30" Type="http://schemas.openxmlformats.org/officeDocument/2006/relationships/tags" Target="../tags/tag387.xml" /><Relationship Id="rId31" Type="http://schemas.openxmlformats.org/officeDocument/2006/relationships/tags" Target="../tags/tag388.xml" /><Relationship Id="rId32" Type="http://schemas.openxmlformats.org/officeDocument/2006/relationships/tags" Target="../tags/tag389.xml" /><Relationship Id="rId33" Type="http://schemas.openxmlformats.org/officeDocument/2006/relationships/tags" Target="../tags/tag390.xml" /><Relationship Id="rId34" Type="http://schemas.openxmlformats.org/officeDocument/2006/relationships/tags" Target="../tags/tag391.xml" /><Relationship Id="rId35" Type="http://schemas.openxmlformats.org/officeDocument/2006/relationships/tags" Target="../tags/tag392.xml" /><Relationship Id="rId36" Type="http://schemas.openxmlformats.org/officeDocument/2006/relationships/tags" Target="../tags/tag393.xml" /><Relationship Id="rId4" Type="http://schemas.openxmlformats.org/officeDocument/2006/relationships/tags" Target="../tags/tag361.xml" /><Relationship Id="rId5" Type="http://schemas.openxmlformats.org/officeDocument/2006/relationships/tags" Target="../tags/tag362.xml" /><Relationship Id="rId6" Type="http://schemas.openxmlformats.org/officeDocument/2006/relationships/tags" Target="../tags/tag363.xml" /><Relationship Id="rId7" Type="http://schemas.openxmlformats.org/officeDocument/2006/relationships/tags" Target="../tags/tag364.xml" /><Relationship Id="rId8" Type="http://schemas.openxmlformats.org/officeDocument/2006/relationships/tags" Target="../tags/tag365.xml" /><Relationship Id="rId9" Type="http://schemas.openxmlformats.org/officeDocument/2006/relationships/tags" Target="../tags/tag36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94.xml" /><Relationship Id="rId3" Type="http://schemas.openxmlformats.org/officeDocument/2006/relationships/tags" Target="../tags/tag395.xml" /><Relationship Id="rId4" Type="http://schemas.openxmlformats.org/officeDocument/2006/relationships/tags" Target="../tags/tag396.xml" /><Relationship Id="rId5" Type="http://schemas.openxmlformats.org/officeDocument/2006/relationships/tags" Target="../tags/tag397.xml" /><Relationship Id="rId6" Type="http://schemas.openxmlformats.org/officeDocument/2006/relationships/tags" Target="../tags/tag398.xml" /><Relationship Id="rId7" Type="http://schemas.openxmlformats.org/officeDocument/2006/relationships/tags" Target="../tags/tag39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7.xml" /><Relationship Id="rId11" Type="http://schemas.openxmlformats.org/officeDocument/2006/relationships/image" Target="../media/image35.png" /><Relationship Id="rId12" Type="http://schemas.openxmlformats.org/officeDocument/2006/relationships/tags" Target="../tags/tag408.xml" /><Relationship Id="rId13" Type="http://schemas.openxmlformats.org/officeDocument/2006/relationships/image" Target="../media/image36.png" /><Relationship Id="rId14" Type="http://schemas.openxmlformats.org/officeDocument/2006/relationships/tags" Target="../tags/tag409.xml" /><Relationship Id="rId15" Type="http://schemas.openxmlformats.org/officeDocument/2006/relationships/image" Target="../media/image37.png" /><Relationship Id="rId16" Type="http://schemas.openxmlformats.org/officeDocument/2006/relationships/tags" Target="../tags/tag410.xml" /><Relationship Id="rId17" Type="http://schemas.openxmlformats.org/officeDocument/2006/relationships/image" Target="../media/image38.png" /><Relationship Id="rId18" Type="http://schemas.openxmlformats.org/officeDocument/2006/relationships/tags" Target="../tags/tag411.xml" /><Relationship Id="rId19" Type="http://schemas.openxmlformats.org/officeDocument/2006/relationships/image" Target="../media/image39.png" /><Relationship Id="rId2" Type="http://schemas.openxmlformats.org/officeDocument/2006/relationships/tags" Target="../tags/tag400.xml" /><Relationship Id="rId20" Type="http://schemas.openxmlformats.org/officeDocument/2006/relationships/tags" Target="../tags/tag412.xml" /><Relationship Id="rId21" Type="http://schemas.openxmlformats.org/officeDocument/2006/relationships/tags" Target="../tags/tag413.xml" /><Relationship Id="rId22" Type="http://schemas.openxmlformats.org/officeDocument/2006/relationships/tags" Target="../tags/tag414.xml" /><Relationship Id="rId23" Type="http://schemas.openxmlformats.org/officeDocument/2006/relationships/tags" Target="../tags/tag415.xml" /><Relationship Id="rId24" Type="http://schemas.openxmlformats.org/officeDocument/2006/relationships/tags" Target="../tags/tag416.xml" /><Relationship Id="rId25" Type="http://schemas.openxmlformats.org/officeDocument/2006/relationships/tags" Target="../tags/tag417.xml" /><Relationship Id="rId26" Type="http://schemas.openxmlformats.org/officeDocument/2006/relationships/tags" Target="../tags/tag418.xml" /><Relationship Id="rId27" Type="http://schemas.openxmlformats.org/officeDocument/2006/relationships/tags" Target="../tags/tag419.xml" /><Relationship Id="rId28" Type="http://schemas.openxmlformats.org/officeDocument/2006/relationships/tags" Target="../tags/tag420.xml" /><Relationship Id="rId29" Type="http://schemas.openxmlformats.org/officeDocument/2006/relationships/tags" Target="../tags/tag421.xml" /><Relationship Id="rId3" Type="http://schemas.openxmlformats.org/officeDocument/2006/relationships/tags" Target="../tags/tag401.xml" /><Relationship Id="rId30" Type="http://schemas.openxmlformats.org/officeDocument/2006/relationships/tags" Target="../tags/tag422.xml" /><Relationship Id="rId31" Type="http://schemas.openxmlformats.org/officeDocument/2006/relationships/tags" Target="../tags/tag423.xml" /><Relationship Id="rId32" Type="http://schemas.openxmlformats.org/officeDocument/2006/relationships/image" Target="../media/image40.png" /><Relationship Id="rId33" Type="http://schemas.openxmlformats.org/officeDocument/2006/relationships/tags" Target="../tags/tag424.xml" /><Relationship Id="rId4" Type="http://schemas.openxmlformats.org/officeDocument/2006/relationships/tags" Target="../tags/tag402.xml" /><Relationship Id="rId5" Type="http://schemas.openxmlformats.org/officeDocument/2006/relationships/tags" Target="../tags/tag403.xml" /><Relationship Id="rId6" Type="http://schemas.openxmlformats.org/officeDocument/2006/relationships/tags" Target="../tags/tag404.xml" /><Relationship Id="rId7" Type="http://schemas.openxmlformats.org/officeDocument/2006/relationships/tags" Target="../tags/tag405.xml" /><Relationship Id="rId8" Type="http://schemas.openxmlformats.org/officeDocument/2006/relationships/tags" Target="../tags/tag406.xml" /><Relationship Id="rId9" Type="http://schemas.openxmlformats.org/officeDocument/2006/relationships/image" Target="../media/image3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1.xml" /><Relationship Id="rId2" Type="http://schemas.openxmlformats.org/officeDocument/2006/relationships/tags" Target="../tags/tag425.xml" /><Relationship Id="rId3" Type="http://schemas.openxmlformats.org/officeDocument/2006/relationships/tags" Target="../tags/tag426.xml" /><Relationship Id="rId4" Type="http://schemas.openxmlformats.org/officeDocument/2006/relationships/tags" Target="../tags/tag427.xml" /><Relationship Id="rId5" Type="http://schemas.openxmlformats.org/officeDocument/2006/relationships/tags" Target="../tags/tag428.xml" /><Relationship Id="rId6" Type="http://schemas.openxmlformats.org/officeDocument/2006/relationships/image" Target="../media/image41.png" /><Relationship Id="rId7" Type="http://schemas.openxmlformats.org/officeDocument/2006/relationships/tags" Target="../tags/tag429.xml" /><Relationship Id="rId8" Type="http://schemas.openxmlformats.org/officeDocument/2006/relationships/image" Target="../media/image40.png" /><Relationship Id="rId9" Type="http://schemas.openxmlformats.org/officeDocument/2006/relationships/tags" Target="../tags/tag43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8.xml" /><Relationship Id="rId2" Type="http://schemas.openxmlformats.org/officeDocument/2006/relationships/tags" Target="../tags/tag432.xml" /><Relationship Id="rId3" Type="http://schemas.openxmlformats.org/officeDocument/2006/relationships/tags" Target="../tags/tag433.xml" /><Relationship Id="rId4" Type="http://schemas.openxmlformats.org/officeDocument/2006/relationships/tags" Target="../tags/tag434.xml" /><Relationship Id="rId5" Type="http://schemas.openxmlformats.org/officeDocument/2006/relationships/image" Target="../media/image41.png" /><Relationship Id="rId6" Type="http://schemas.openxmlformats.org/officeDocument/2006/relationships/tags" Target="../tags/tag435.xml" /><Relationship Id="rId7" Type="http://schemas.openxmlformats.org/officeDocument/2006/relationships/image" Target="../media/image42.png" /><Relationship Id="rId8" Type="http://schemas.openxmlformats.org/officeDocument/2006/relationships/tags" Target="../tags/tag436.xml" /><Relationship Id="rId9" Type="http://schemas.openxmlformats.org/officeDocument/2006/relationships/tags" Target="../tags/tag43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46.xml" /><Relationship Id="rId11" Type="http://schemas.openxmlformats.org/officeDocument/2006/relationships/tags" Target="../tags/tag447.xml" /><Relationship Id="rId12" Type="http://schemas.openxmlformats.org/officeDocument/2006/relationships/tags" Target="../tags/tag448.xml" /><Relationship Id="rId13" Type="http://schemas.openxmlformats.org/officeDocument/2006/relationships/tags" Target="../tags/tag449.xml" /><Relationship Id="rId14" Type="http://schemas.openxmlformats.org/officeDocument/2006/relationships/tags" Target="../tags/tag450.xml" /><Relationship Id="rId15" Type="http://schemas.openxmlformats.org/officeDocument/2006/relationships/tags" Target="../tags/tag451.xml" /><Relationship Id="rId16" Type="http://schemas.openxmlformats.org/officeDocument/2006/relationships/tags" Target="../tags/tag452.xml" /><Relationship Id="rId17" Type="http://schemas.openxmlformats.org/officeDocument/2006/relationships/tags" Target="../tags/tag453.xml" /><Relationship Id="rId18" Type="http://schemas.openxmlformats.org/officeDocument/2006/relationships/tags" Target="../tags/tag454.xml" /><Relationship Id="rId19" Type="http://schemas.openxmlformats.org/officeDocument/2006/relationships/tags" Target="../tags/tag455.xml" /><Relationship Id="rId2" Type="http://schemas.openxmlformats.org/officeDocument/2006/relationships/tags" Target="../tags/tag439.xml" /><Relationship Id="rId20" Type="http://schemas.openxmlformats.org/officeDocument/2006/relationships/tags" Target="../tags/tag456.xml" /><Relationship Id="rId21" Type="http://schemas.openxmlformats.org/officeDocument/2006/relationships/tags" Target="../tags/tag457.xml" /><Relationship Id="rId22" Type="http://schemas.openxmlformats.org/officeDocument/2006/relationships/tags" Target="../tags/tag458.xml" /><Relationship Id="rId23" Type="http://schemas.openxmlformats.org/officeDocument/2006/relationships/tags" Target="../tags/tag459.xml" /><Relationship Id="rId24" Type="http://schemas.openxmlformats.org/officeDocument/2006/relationships/tags" Target="../tags/tag460.xml" /><Relationship Id="rId25" Type="http://schemas.openxmlformats.org/officeDocument/2006/relationships/tags" Target="../tags/tag461.xml" /><Relationship Id="rId26" Type="http://schemas.openxmlformats.org/officeDocument/2006/relationships/tags" Target="../tags/tag462.xml" /><Relationship Id="rId27" Type="http://schemas.openxmlformats.org/officeDocument/2006/relationships/tags" Target="../tags/tag463.xml" /><Relationship Id="rId28" Type="http://schemas.openxmlformats.org/officeDocument/2006/relationships/tags" Target="../tags/tag464.xml" /><Relationship Id="rId3" Type="http://schemas.openxmlformats.org/officeDocument/2006/relationships/tags" Target="../tags/tag440.xml" /><Relationship Id="rId4" Type="http://schemas.openxmlformats.org/officeDocument/2006/relationships/tags" Target="../tags/tag441.xml" /><Relationship Id="rId5" Type="http://schemas.openxmlformats.org/officeDocument/2006/relationships/image" Target="../media/image43.png" /><Relationship Id="rId6" Type="http://schemas.openxmlformats.org/officeDocument/2006/relationships/tags" Target="../tags/tag442.xml" /><Relationship Id="rId7" Type="http://schemas.openxmlformats.org/officeDocument/2006/relationships/tags" Target="../tags/tag443.xml" /><Relationship Id="rId8" Type="http://schemas.openxmlformats.org/officeDocument/2006/relationships/tags" Target="../tags/tag444.xml" /><Relationship Id="rId9" Type="http://schemas.openxmlformats.org/officeDocument/2006/relationships/tags" Target="../tags/tag445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73.xml" /><Relationship Id="rId11" Type="http://schemas.openxmlformats.org/officeDocument/2006/relationships/tags" Target="../tags/tag474.xml" /><Relationship Id="rId12" Type="http://schemas.openxmlformats.org/officeDocument/2006/relationships/tags" Target="../tags/tag475.xml" /><Relationship Id="rId13" Type="http://schemas.openxmlformats.org/officeDocument/2006/relationships/tags" Target="../tags/tag476.xml" /><Relationship Id="rId14" Type="http://schemas.openxmlformats.org/officeDocument/2006/relationships/tags" Target="../tags/tag477.xml" /><Relationship Id="rId15" Type="http://schemas.openxmlformats.org/officeDocument/2006/relationships/tags" Target="../tags/tag478.xml" /><Relationship Id="rId16" Type="http://schemas.openxmlformats.org/officeDocument/2006/relationships/tags" Target="../tags/tag479.xml" /><Relationship Id="rId17" Type="http://schemas.openxmlformats.org/officeDocument/2006/relationships/tags" Target="../tags/tag480.xml" /><Relationship Id="rId18" Type="http://schemas.openxmlformats.org/officeDocument/2006/relationships/tags" Target="../tags/tag481.xml" /><Relationship Id="rId19" Type="http://schemas.openxmlformats.org/officeDocument/2006/relationships/tags" Target="../tags/tag482.xml" /><Relationship Id="rId2" Type="http://schemas.openxmlformats.org/officeDocument/2006/relationships/tags" Target="../tags/tag465.xml" /><Relationship Id="rId20" Type="http://schemas.openxmlformats.org/officeDocument/2006/relationships/tags" Target="../tags/tag483.xml" /><Relationship Id="rId3" Type="http://schemas.openxmlformats.org/officeDocument/2006/relationships/tags" Target="../tags/tag466.xml" /><Relationship Id="rId4" Type="http://schemas.openxmlformats.org/officeDocument/2006/relationships/tags" Target="../tags/tag467.xml" /><Relationship Id="rId5" Type="http://schemas.openxmlformats.org/officeDocument/2006/relationships/tags" Target="../tags/tag468.xml" /><Relationship Id="rId6" Type="http://schemas.openxmlformats.org/officeDocument/2006/relationships/tags" Target="../tags/tag469.xml" /><Relationship Id="rId7" Type="http://schemas.openxmlformats.org/officeDocument/2006/relationships/tags" Target="../tags/tag470.xml" /><Relationship Id="rId8" Type="http://schemas.openxmlformats.org/officeDocument/2006/relationships/tags" Target="../tags/tag471.xml" /><Relationship Id="rId9" Type="http://schemas.openxmlformats.org/officeDocument/2006/relationships/tags" Target="../tags/tag472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84.xml" /><Relationship Id="rId3" Type="http://schemas.openxmlformats.org/officeDocument/2006/relationships/tags" Target="../tags/tag485.xml" /><Relationship Id="rId4" Type="http://schemas.openxmlformats.org/officeDocument/2006/relationships/tags" Target="../tags/tag486.xml" /><Relationship Id="rId5" Type="http://schemas.openxmlformats.org/officeDocument/2006/relationships/tags" Target="../tags/tag487.xml" /><Relationship Id="rId6" Type="http://schemas.openxmlformats.org/officeDocument/2006/relationships/tags" Target="../tags/tag488.xml" /><Relationship Id="rId7" Type="http://schemas.openxmlformats.org/officeDocument/2006/relationships/tags" Target="../tags/tag48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hdphoto" Target="../media/image24.wdp" /><Relationship Id="rId100" Type="http://schemas.openxmlformats.org/officeDocument/2006/relationships/tags" Target="../tags/tag583.xml" /><Relationship Id="rId101" Type="http://schemas.openxmlformats.org/officeDocument/2006/relationships/tags" Target="../tags/tag584.xml" /><Relationship Id="rId102" Type="http://schemas.openxmlformats.org/officeDocument/2006/relationships/tags" Target="../tags/tag585.xml" /><Relationship Id="rId103" Type="http://schemas.openxmlformats.org/officeDocument/2006/relationships/tags" Target="../tags/tag586.xml" /><Relationship Id="rId104" Type="http://schemas.openxmlformats.org/officeDocument/2006/relationships/tags" Target="../tags/tag587.xml" /><Relationship Id="rId105" Type="http://schemas.openxmlformats.org/officeDocument/2006/relationships/tags" Target="../tags/tag588.xml" /><Relationship Id="rId106" Type="http://schemas.openxmlformats.org/officeDocument/2006/relationships/tags" Target="../tags/tag589.xml" /><Relationship Id="rId107" Type="http://schemas.openxmlformats.org/officeDocument/2006/relationships/tags" Target="../tags/tag590.xml" /><Relationship Id="rId108" Type="http://schemas.openxmlformats.org/officeDocument/2006/relationships/tags" Target="../tags/tag591.xml" /><Relationship Id="rId109" Type="http://schemas.openxmlformats.org/officeDocument/2006/relationships/tags" Target="../tags/tag592.xml" /><Relationship Id="rId11" Type="http://schemas.openxmlformats.org/officeDocument/2006/relationships/tags" Target="../tags/tag496.xml" /><Relationship Id="rId110" Type="http://schemas.openxmlformats.org/officeDocument/2006/relationships/tags" Target="../tags/tag593.xml" /><Relationship Id="rId111" Type="http://schemas.openxmlformats.org/officeDocument/2006/relationships/tags" Target="../tags/tag594.xml" /><Relationship Id="rId112" Type="http://schemas.openxmlformats.org/officeDocument/2006/relationships/tags" Target="../tags/tag595.xml" /><Relationship Id="rId113" Type="http://schemas.openxmlformats.org/officeDocument/2006/relationships/tags" Target="../tags/tag596.xml" /><Relationship Id="rId114" Type="http://schemas.openxmlformats.org/officeDocument/2006/relationships/tags" Target="../tags/tag597.xml" /><Relationship Id="rId115" Type="http://schemas.openxmlformats.org/officeDocument/2006/relationships/tags" Target="../tags/tag598.xml" /><Relationship Id="rId116" Type="http://schemas.openxmlformats.org/officeDocument/2006/relationships/tags" Target="../tags/tag599.xml" /><Relationship Id="rId117" Type="http://schemas.openxmlformats.org/officeDocument/2006/relationships/tags" Target="../tags/tag600.xml" /><Relationship Id="rId118" Type="http://schemas.openxmlformats.org/officeDocument/2006/relationships/tags" Target="../tags/tag601.xml" /><Relationship Id="rId119" Type="http://schemas.openxmlformats.org/officeDocument/2006/relationships/tags" Target="../tags/tag602.xml" /><Relationship Id="rId12" Type="http://schemas.openxmlformats.org/officeDocument/2006/relationships/image" Target="../media/image25.png" /><Relationship Id="rId120" Type="http://schemas.openxmlformats.org/officeDocument/2006/relationships/tags" Target="../tags/tag603.xml" /><Relationship Id="rId121" Type="http://schemas.openxmlformats.org/officeDocument/2006/relationships/tags" Target="../tags/tag604.xml" /><Relationship Id="rId122" Type="http://schemas.openxmlformats.org/officeDocument/2006/relationships/tags" Target="../tags/tag605.xml" /><Relationship Id="rId123" Type="http://schemas.openxmlformats.org/officeDocument/2006/relationships/tags" Target="../tags/tag606.xml" /><Relationship Id="rId124" Type="http://schemas.openxmlformats.org/officeDocument/2006/relationships/tags" Target="../tags/tag607.xml" /><Relationship Id="rId125" Type="http://schemas.openxmlformats.org/officeDocument/2006/relationships/tags" Target="../tags/tag608.xml" /><Relationship Id="rId126" Type="http://schemas.openxmlformats.org/officeDocument/2006/relationships/tags" Target="../tags/tag609.xml" /><Relationship Id="rId127" Type="http://schemas.openxmlformats.org/officeDocument/2006/relationships/tags" Target="../tags/tag610.xml" /><Relationship Id="rId128" Type="http://schemas.openxmlformats.org/officeDocument/2006/relationships/tags" Target="../tags/tag611.xml" /><Relationship Id="rId129" Type="http://schemas.openxmlformats.org/officeDocument/2006/relationships/tags" Target="../tags/tag612.xml" /><Relationship Id="rId13" Type="http://schemas.microsoft.com/office/2007/relationships/hdphoto" Target="../media/image26.wdp" /><Relationship Id="rId130" Type="http://schemas.openxmlformats.org/officeDocument/2006/relationships/tags" Target="../tags/tag613.xml" /><Relationship Id="rId131" Type="http://schemas.openxmlformats.org/officeDocument/2006/relationships/tags" Target="../tags/tag614.xml" /><Relationship Id="rId132" Type="http://schemas.openxmlformats.org/officeDocument/2006/relationships/tags" Target="../tags/tag615.xml" /><Relationship Id="rId133" Type="http://schemas.openxmlformats.org/officeDocument/2006/relationships/tags" Target="../tags/tag616.xml" /><Relationship Id="rId134" Type="http://schemas.openxmlformats.org/officeDocument/2006/relationships/tags" Target="../tags/tag617.xml" /><Relationship Id="rId135" Type="http://schemas.openxmlformats.org/officeDocument/2006/relationships/tags" Target="../tags/tag618.xml" /><Relationship Id="rId136" Type="http://schemas.openxmlformats.org/officeDocument/2006/relationships/tags" Target="../tags/tag619.xml" /><Relationship Id="rId137" Type="http://schemas.openxmlformats.org/officeDocument/2006/relationships/tags" Target="../tags/tag620.xml" /><Relationship Id="rId138" Type="http://schemas.openxmlformats.org/officeDocument/2006/relationships/tags" Target="../tags/tag621.xml" /><Relationship Id="rId139" Type="http://schemas.openxmlformats.org/officeDocument/2006/relationships/tags" Target="../tags/tag622.xml" /><Relationship Id="rId14" Type="http://schemas.openxmlformats.org/officeDocument/2006/relationships/tags" Target="../tags/tag497.xml" /><Relationship Id="rId140" Type="http://schemas.openxmlformats.org/officeDocument/2006/relationships/tags" Target="../tags/tag623.xml" /><Relationship Id="rId141" Type="http://schemas.openxmlformats.org/officeDocument/2006/relationships/tags" Target="../tags/tag624.xml" /><Relationship Id="rId142" Type="http://schemas.openxmlformats.org/officeDocument/2006/relationships/tags" Target="../tags/tag625.xml" /><Relationship Id="rId143" Type="http://schemas.openxmlformats.org/officeDocument/2006/relationships/tags" Target="../tags/tag626.xml" /><Relationship Id="rId144" Type="http://schemas.openxmlformats.org/officeDocument/2006/relationships/tags" Target="../tags/tag627.xml" /><Relationship Id="rId145" Type="http://schemas.openxmlformats.org/officeDocument/2006/relationships/tags" Target="../tags/tag628.xml" /><Relationship Id="rId146" Type="http://schemas.openxmlformats.org/officeDocument/2006/relationships/tags" Target="../tags/tag629.xml" /><Relationship Id="rId147" Type="http://schemas.openxmlformats.org/officeDocument/2006/relationships/tags" Target="../tags/tag630.xml" /><Relationship Id="rId148" Type="http://schemas.openxmlformats.org/officeDocument/2006/relationships/tags" Target="../tags/tag631.xml" /><Relationship Id="rId149" Type="http://schemas.openxmlformats.org/officeDocument/2006/relationships/tags" Target="../tags/tag632.xml" /><Relationship Id="rId15" Type="http://schemas.openxmlformats.org/officeDocument/2006/relationships/tags" Target="../tags/tag498.xml" /><Relationship Id="rId150" Type="http://schemas.openxmlformats.org/officeDocument/2006/relationships/tags" Target="../tags/tag633.xml" /><Relationship Id="rId151" Type="http://schemas.openxmlformats.org/officeDocument/2006/relationships/tags" Target="../tags/tag634.xml" /><Relationship Id="rId152" Type="http://schemas.openxmlformats.org/officeDocument/2006/relationships/tags" Target="../tags/tag635.xml" /><Relationship Id="rId153" Type="http://schemas.openxmlformats.org/officeDocument/2006/relationships/tags" Target="../tags/tag636.xml" /><Relationship Id="rId154" Type="http://schemas.openxmlformats.org/officeDocument/2006/relationships/tags" Target="../tags/tag637.xml" /><Relationship Id="rId155" Type="http://schemas.openxmlformats.org/officeDocument/2006/relationships/tags" Target="../tags/tag638.xml" /><Relationship Id="rId156" Type="http://schemas.openxmlformats.org/officeDocument/2006/relationships/tags" Target="../tags/tag639.xml" /><Relationship Id="rId157" Type="http://schemas.openxmlformats.org/officeDocument/2006/relationships/tags" Target="../tags/tag640.xml" /><Relationship Id="rId158" Type="http://schemas.openxmlformats.org/officeDocument/2006/relationships/tags" Target="../tags/tag641.xml" /><Relationship Id="rId159" Type="http://schemas.openxmlformats.org/officeDocument/2006/relationships/tags" Target="../tags/tag642.xml" /><Relationship Id="rId16" Type="http://schemas.openxmlformats.org/officeDocument/2006/relationships/tags" Target="../tags/tag499.xml" /><Relationship Id="rId160" Type="http://schemas.openxmlformats.org/officeDocument/2006/relationships/tags" Target="../tags/tag643.xml" /><Relationship Id="rId161" Type="http://schemas.openxmlformats.org/officeDocument/2006/relationships/tags" Target="../tags/tag644.xml" /><Relationship Id="rId162" Type="http://schemas.openxmlformats.org/officeDocument/2006/relationships/tags" Target="../tags/tag645.xml" /><Relationship Id="rId163" Type="http://schemas.openxmlformats.org/officeDocument/2006/relationships/tags" Target="../tags/tag646.xml" /><Relationship Id="rId164" Type="http://schemas.openxmlformats.org/officeDocument/2006/relationships/tags" Target="../tags/tag647.xml" /><Relationship Id="rId165" Type="http://schemas.openxmlformats.org/officeDocument/2006/relationships/tags" Target="../tags/tag648.xml" /><Relationship Id="rId166" Type="http://schemas.openxmlformats.org/officeDocument/2006/relationships/tags" Target="../tags/tag649.xml" /><Relationship Id="rId167" Type="http://schemas.openxmlformats.org/officeDocument/2006/relationships/tags" Target="../tags/tag650.xml" /><Relationship Id="rId168" Type="http://schemas.openxmlformats.org/officeDocument/2006/relationships/tags" Target="../tags/tag651.xml" /><Relationship Id="rId169" Type="http://schemas.openxmlformats.org/officeDocument/2006/relationships/tags" Target="../tags/tag652.xml" /><Relationship Id="rId17" Type="http://schemas.openxmlformats.org/officeDocument/2006/relationships/tags" Target="../tags/tag500.xml" /><Relationship Id="rId170" Type="http://schemas.openxmlformats.org/officeDocument/2006/relationships/tags" Target="../tags/tag653.xml" /><Relationship Id="rId171" Type="http://schemas.openxmlformats.org/officeDocument/2006/relationships/tags" Target="../tags/tag654.xml" /><Relationship Id="rId172" Type="http://schemas.openxmlformats.org/officeDocument/2006/relationships/tags" Target="../tags/tag655.xml" /><Relationship Id="rId173" Type="http://schemas.openxmlformats.org/officeDocument/2006/relationships/tags" Target="../tags/tag656.xml" /><Relationship Id="rId174" Type="http://schemas.openxmlformats.org/officeDocument/2006/relationships/image" Target="../media/image27.png" /><Relationship Id="rId175" Type="http://schemas.microsoft.com/office/2007/relationships/hdphoto" Target="../media/image28.wdp" /><Relationship Id="rId176" Type="http://schemas.openxmlformats.org/officeDocument/2006/relationships/tags" Target="../tags/tag657.xml" /><Relationship Id="rId177" Type="http://schemas.openxmlformats.org/officeDocument/2006/relationships/tags" Target="../tags/tag658.xml" /><Relationship Id="rId178" Type="http://schemas.openxmlformats.org/officeDocument/2006/relationships/image" Target="../media/image29.png" /><Relationship Id="rId179" Type="http://schemas.microsoft.com/office/2007/relationships/hdphoto" Target="../media/image30.wdp" /><Relationship Id="rId18" Type="http://schemas.openxmlformats.org/officeDocument/2006/relationships/tags" Target="../tags/tag501.xml" /><Relationship Id="rId180" Type="http://schemas.openxmlformats.org/officeDocument/2006/relationships/tags" Target="../tags/tag659.xml" /><Relationship Id="rId181" Type="http://schemas.openxmlformats.org/officeDocument/2006/relationships/tags" Target="../tags/tag660.xml" /><Relationship Id="rId182" Type="http://schemas.openxmlformats.org/officeDocument/2006/relationships/tags" Target="../tags/tag661.xml" /><Relationship Id="rId183" Type="http://schemas.openxmlformats.org/officeDocument/2006/relationships/tags" Target="../tags/tag662.xml" /><Relationship Id="rId184" Type="http://schemas.openxmlformats.org/officeDocument/2006/relationships/tags" Target="../tags/tag663.xml" /><Relationship Id="rId185" Type="http://schemas.openxmlformats.org/officeDocument/2006/relationships/tags" Target="../tags/tag664.xml" /><Relationship Id="rId186" Type="http://schemas.openxmlformats.org/officeDocument/2006/relationships/tags" Target="../tags/tag665.xml" /><Relationship Id="rId187" Type="http://schemas.openxmlformats.org/officeDocument/2006/relationships/tags" Target="../tags/tag666.xml" /><Relationship Id="rId188" Type="http://schemas.openxmlformats.org/officeDocument/2006/relationships/tags" Target="../tags/tag667.xml" /><Relationship Id="rId189" Type="http://schemas.openxmlformats.org/officeDocument/2006/relationships/tags" Target="../tags/tag668.xml" /><Relationship Id="rId19" Type="http://schemas.openxmlformats.org/officeDocument/2006/relationships/tags" Target="../tags/tag502.xml" /><Relationship Id="rId190" Type="http://schemas.openxmlformats.org/officeDocument/2006/relationships/tags" Target="../tags/tag669.xml" /><Relationship Id="rId191" Type="http://schemas.openxmlformats.org/officeDocument/2006/relationships/tags" Target="../tags/tag670.xml" /><Relationship Id="rId192" Type="http://schemas.openxmlformats.org/officeDocument/2006/relationships/tags" Target="../tags/tag671.xml" /><Relationship Id="rId193" Type="http://schemas.openxmlformats.org/officeDocument/2006/relationships/image" Target="../media/image31.png" /><Relationship Id="rId194" Type="http://schemas.openxmlformats.org/officeDocument/2006/relationships/tags" Target="../tags/tag672.xml" /><Relationship Id="rId195" Type="http://schemas.openxmlformats.org/officeDocument/2006/relationships/tags" Target="../tags/tag673.xml" /><Relationship Id="rId196" Type="http://schemas.openxmlformats.org/officeDocument/2006/relationships/tags" Target="../tags/tag674.xml" /><Relationship Id="rId197" Type="http://schemas.openxmlformats.org/officeDocument/2006/relationships/tags" Target="../tags/tag675.xml" /><Relationship Id="rId198" Type="http://schemas.openxmlformats.org/officeDocument/2006/relationships/tags" Target="../tags/tag676.xml" /><Relationship Id="rId199" Type="http://schemas.openxmlformats.org/officeDocument/2006/relationships/tags" Target="../tags/tag677.xml" /><Relationship Id="rId2" Type="http://schemas.openxmlformats.org/officeDocument/2006/relationships/tags" Target="../tags/tag490.xml" /><Relationship Id="rId20" Type="http://schemas.openxmlformats.org/officeDocument/2006/relationships/tags" Target="../tags/tag503.xml" /><Relationship Id="rId200" Type="http://schemas.openxmlformats.org/officeDocument/2006/relationships/tags" Target="../tags/tag678.xml" /><Relationship Id="rId201" Type="http://schemas.openxmlformats.org/officeDocument/2006/relationships/tags" Target="../tags/tag679.xml" /><Relationship Id="rId202" Type="http://schemas.openxmlformats.org/officeDocument/2006/relationships/tags" Target="../tags/tag680.xml" /><Relationship Id="rId203" Type="http://schemas.openxmlformats.org/officeDocument/2006/relationships/tags" Target="../tags/tag681.xml" /><Relationship Id="rId204" Type="http://schemas.openxmlformats.org/officeDocument/2006/relationships/tags" Target="../tags/tag682.xml" /><Relationship Id="rId205" Type="http://schemas.openxmlformats.org/officeDocument/2006/relationships/tags" Target="../tags/tag683.xml" /><Relationship Id="rId206" Type="http://schemas.openxmlformats.org/officeDocument/2006/relationships/tags" Target="../tags/tag684.xml" /><Relationship Id="rId207" Type="http://schemas.openxmlformats.org/officeDocument/2006/relationships/tags" Target="../tags/tag685.xml" /><Relationship Id="rId208" Type="http://schemas.openxmlformats.org/officeDocument/2006/relationships/tags" Target="../tags/tag686.xml" /><Relationship Id="rId209" Type="http://schemas.openxmlformats.org/officeDocument/2006/relationships/tags" Target="../tags/tag687.xml" /><Relationship Id="rId21" Type="http://schemas.openxmlformats.org/officeDocument/2006/relationships/tags" Target="../tags/tag504.xml" /><Relationship Id="rId22" Type="http://schemas.openxmlformats.org/officeDocument/2006/relationships/tags" Target="../tags/tag505.xml" /><Relationship Id="rId23" Type="http://schemas.openxmlformats.org/officeDocument/2006/relationships/tags" Target="../tags/tag506.xml" /><Relationship Id="rId24" Type="http://schemas.openxmlformats.org/officeDocument/2006/relationships/tags" Target="../tags/tag507.xml" /><Relationship Id="rId25" Type="http://schemas.openxmlformats.org/officeDocument/2006/relationships/tags" Target="../tags/tag508.xml" /><Relationship Id="rId26" Type="http://schemas.openxmlformats.org/officeDocument/2006/relationships/tags" Target="../tags/tag509.xml" /><Relationship Id="rId27" Type="http://schemas.openxmlformats.org/officeDocument/2006/relationships/tags" Target="../tags/tag510.xml" /><Relationship Id="rId28" Type="http://schemas.openxmlformats.org/officeDocument/2006/relationships/tags" Target="../tags/tag511.xml" /><Relationship Id="rId29" Type="http://schemas.openxmlformats.org/officeDocument/2006/relationships/tags" Target="../tags/tag512.xml" /><Relationship Id="rId3" Type="http://schemas.openxmlformats.org/officeDocument/2006/relationships/tags" Target="../tags/tag491.xml" /><Relationship Id="rId30" Type="http://schemas.openxmlformats.org/officeDocument/2006/relationships/tags" Target="../tags/tag513.xml" /><Relationship Id="rId31" Type="http://schemas.openxmlformats.org/officeDocument/2006/relationships/tags" Target="../tags/tag514.xml" /><Relationship Id="rId32" Type="http://schemas.openxmlformats.org/officeDocument/2006/relationships/tags" Target="../tags/tag515.xml" /><Relationship Id="rId33" Type="http://schemas.openxmlformats.org/officeDocument/2006/relationships/tags" Target="../tags/tag516.xml" /><Relationship Id="rId34" Type="http://schemas.openxmlformats.org/officeDocument/2006/relationships/tags" Target="../tags/tag517.xml" /><Relationship Id="rId35" Type="http://schemas.openxmlformats.org/officeDocument/2006/relationships/tags" Target="../tags/tag518.xml" /><Relationship Id="rId36" Type="http://schemas.openxmlformats.org/officeDocument/2006/relationships/tags" Target="../tags/tag519.xml" /><Relationship Id="rId37" Type="http://schemas.openxmlformats.org/officeDocument/2006/relationships/tags" Target="../tags/tag520.xml" /><Relationship Id="rId38" Type="http://schemas.openxmlformats.org/officeDocument/2006/relationships/tags" Target="../tags/tag521.xml" /><Relationship Id="rId39" Type="http://schemas.openxmlformats.org/officeDocument/2006/relationships/tags" Target="../tags/tag522.xml" /><Relationship Id="rId4" Type="http://schemas.openxmlformats.org/officeDocument/2006/relationships/tags" Target="../tags/tag492.xml" /><Relationship Id="rId40" Type="http://schemas.openxmlformats.org/officeDocument/2006/relationships/tags" Target="../tags/tag523.xml" /><Relationship Id="rId41" Type="http://schemas.openxmlformats.org/officeDocument/2006/relationships/tags" Target="../tags/tag524.xml" /><Relationship Id="rId42" Type="http://schemas.openxmlformats.org/officeDocument/2006/relationships/tags" Target="../tags/tag525.xml" /><Relationship Id="rId43" Type="http://schemas.openxmlformats.org/officeDocument/2006/relationships/tags" Target="../tags/tag526.xml" /><Relationship Id="rId44" Type="http://schemas.openxmlformats.org/officeDocument/2006/relationships/tags" Target="../tags/tag527.xml" /><Relationship Id="rId45" Type="http://schemas.openxmlformats.org/officeDocument/2006/relationships/tags" Target="../tags/tag528.xml" /><Relationship Id="rId46" Type="http://schemas.openxmlformats.org/officeDocument/2006/relationships/tags" Target="../tags/tag529.xml" /><Relationship Id="rId47" Type="http://schemas.openxmlformats.org/officeDocument/2006/relationships/tags" Target="../tags/tag530.xml" /><Relationship Id="rId48" Type="http://schemas.openxmlformats.org/officeDocument/2006/relationships/tags" Target="../tags/tag531.xml" /><Relationship Id="rId49" Type="http://schemas.openxmlformats.org/officeDocument/2006/relationships/tags" Target="../tags/tag532.xml" /><Relationship Id="rId5" Type="http://schemas.openxmlformats.org/officeDocument/2006/relationships/tags" Target="../tags/tag493.xml" /><Relationship Id="rId50" Type="http://schemas.openxmlformats.org/officeDocument/2006/relationships/tags" Target="../tags/tag533.xml" /><Relationship Id="rId51" Type="http://schemas.openxmlformats.org/officeDocument/2006/relationships/tags" Target="../tags/tag534.xml" /><Relationship Id="rId52" Type="http://schemas.openxmlformats.org/officeDocument/2006/relationships/tags" Target="../tags/tag535.xml" /><Relationship Id="rId53" Type="http://schemas.openxmlformats.org/officeDocument/2006/relationships/tags" Target="../tags/tag536.xml" /><Relationship Id="rId54" Type="http://schemas.openxmlformats.org/officeDocument/2006/relationships/tags" Target="../tags/tag537.xml" /><Relationship Id="rId55" Type="http://schemas.openxmlformats.org/officeDocument/2006/relationships/tags" Target="../tags/tag538.xml" /><Relationship Id="rId56" Type="http://schemas.openxmlformats.org/officeDocument/2006/relationships/tags" Target="../tags/tag539.xml" /><Relationship Id="rId57" Type="http://schemas.openxmlformats.org/officeDocument/2006/relationships/tags" Target="../tags/tag540.xml" /><Relationship Id="rId58" Type="http://schemas.openxmlformats.org/officeDocument/2006/relationships/tags" Target="../tags/tag541.xml" /><Relationship Id="rId59" Type="http://schemas.openxmlformats.org/officeDocument/2006/relationships/tags" Target="../tags/tag542.xml" /><Relationship Id="rId6" Type="http://schemas.openxmlformats.org/officeDocument/2006/relationships/tags" Target="../tags/tag494.xml" /><Relationship Id="rId60" Type="http://schemas.openxmlformats.org/officeDocument/2006/relationships/tags" Target="../tags/tag543.xml" /><Relationship Id="rId61" Type="http://schemas.openxmlformats.org/officeDocument/2006/relationships/tags" Target="../tags/tag544.xml" /><Relationship Id="rId62" Type="http://schemas.openxmlformats.org/officeDocument/2006/relationships/tags" Target="../tags/tag545.xml" /><Relationship Id="rId63" Type="http://schemas.openxmlformats.org/officeDocument/2006/relationships/tags" Target="../tags/tag546.xml" /><Relationship Id="rId64" Type="http://schemas.openxmlformats.org/officeDocument/2006/relationships/tags" Target="../tags/tag547.xml" /><Relationship Id="rId65" Type="http://schemas.openxmlformats.org/officeDocument/2006/relationships/tags" Target="../tags/tag548.xml" /><Relationship Id="rId66" Type="http://schemas.openxmlformats.org/officeDocument/2006/relationships/tags" Target="../tags/tag549.xml" /><Relationship Id="rId67" Type="http://schemas.openxmlformats.org/officeDocument/2006/relationships/tags" Target="../tags/tag550.xml" /><Relationship Id="rId68" Type="http://schemas.openxmlformats.org/officeDocument/2006/relationships/tags" Target="../tags/tag551.xml" /><Relationship Id="rId69" Type="http://schemas.openxmlformats.org/officeDocument/2006/relationships/tags" Target="../tags/tag552.xml" /><Relationship Id="rId7" Type="http://schemas.openxmlformats.org/officeDocument/2006/relationships/image" Target="../media/image22.png" /><Relationship Id="rId70" Type="http://schemas.openxmlformats.org/officeDocument/2006/relationships/tags" Target="../tags/tag553.xml" /><Relationship Id="rId71" Type="http://schemas.openxmlformats.org/officeDocument/2006/relationships/tags" Target="../tags/tag554.xml" /><Relationship Id="rId72" Type="http://schemas.openxmlformats.org/officeDocument/2006/relationships/tags" Target="../tags/tag555.xml" /><Relationship Id="rId73" Type="http://schemas.openxmlformats.org/officeDocument/2006/relationships/tags" Target="../tags/tag556.xml" /><Relationship Id="rId74" Type="http://schemas.openxmlformats.org/officeDocument/2006/relationships/tags" Target="../tags/tag557.xml" /><Relationship Id="rId75" Type="http://schemas.openxmlformats.org/officeDocument/2006/relationships/tags" Target="../tags/tag558.xml" /><Relationship Id="rId76" Type="http://schemas.openxmlformats.org/officeDocument/2006/relationships/tags" Target="../tags/tag559.xml" /><Relationship Id="rId77" Type="http://schemas.openxmlformats.org/officeDocument/2006/relationships/tags" Target="../tags/tag560.xml" /><Relationship Id="rId78" Type="http://schemas.openxmlformats.org/officeDocument/2006/relationships/tags" Target="../tags/tag561.xml" /><Relationship Id="rId79" Type="http://schemas.openxmlformats.org/officeDocument/2006/relationships/tags" Target="../tags/tag562.xml" /><Relationship Id="rId8" Type="http://schemas.openxmlformats.org/officeDocument/2006/relationships/tags" Target="../tags/tag495.xml" /><Relationship Id="rId80" Type="http://schemas.openxmlformats.org/officeDocument/2006/relationships/tags" Target="../tags/tag563.xml" /><Relationship Id="rId81" Type="http://schemas.openxmlformats.org/officeDocument/2006/relationships/tags" Target="../tags/tag564.xml" /><Relationship Id="rId82" Type="http://schemas.openxmlformats.org/officeDocument/2006/relationships/tags" Target="../tags/tag565.xml" /><Relationship Id="rId83" Type="http://schemas.openxmlformats.org/officeDocument/2006/relationships/tags" Target="../tags/tag566.xml" /><Relationship Id="rId84" Type="http://schemas.openxmlformats.org/officeDocument/2006/relationships/tags" Target="../tags/tag567.xml" /><Relationship Id="rId85" Type="http://schemas.openxmlformats.org/officeDocument/2006/relationships/tags" Target="../tags/tag568.xml" /><Relationship Id="rId86" Type="http://schemas.openxmlformats.org/officeDocument/2006/relationships/tags" Target="../tags/tag569.xml" /><Relationship Id="rId87" Type="http://schemas.openxmlformats.org/officeDocument/2006/relationships/tags" Target="../tags/tag570.xml" /><Relationship Id="rId88" Type="http://schemas.openxmlformats.org/officeDocument/2006/relationships/tags" Target="../tags/tag571.xml" /><Relationship Id="rId89" Type="http://schemas.openxmlformats.org/officeDocument/2006/relationships/tags" Target="../tags/tag572.xml" /><Relationship Id="rId9" Type="http://schemas.openxmlformats.org/officeDocument/2006/relationships/image" Target="../media/image23.png" /><Relationship Id="rId90" Type="http://schemas.openxmlformats.org/officeDocument/2006/relationships/tags" Target="../tags/tag573.xml" /><Relationship Id="rId91" Type="http://schemas.openxmlformats.org/officeDocument/2006/relationships/tags" Target="../tags/tag574.xml" /><Relationship Id="rId92" Type="http://schemas.openxmlformats.org/officeDocument/2006/relationships/tags" Target="../tags/tag575.xml" /><Relationship Id="rId93" Type="http://schemas.openxmlformats.org/officeDocument/2006/relationships/tags" Target="../tags/tag576.xml" /><Relationship Id="rId94" Type="http://schemas.openxmlformats.org/officeDocument/2006/relationships/tags" Target="../tags/tag577.xml" /><Relationship Id="rId95" Type="http://schemas.openxmlformats.org/officeDocument/2006/relationships/tags" Target="../tags/tag578.xml" /><Relationship Id="rId96" Type="http://schemas.openxmlformats.org/officeDocument/2006/relationships/tags" Target="../tags/tag579.xml" /><Relationship Id="rId97" Type="http://schemas.openxmlformats.org/officeDocument/2006/relationships/tags" Target="../tags/tag580.xml" /><Relationship Id="rId98" Type="http://schemas.openxmlformats.org/officeDocument/2006/relationships/tags" Target="../tags/tag581.xml" /><Relationship Id="rId99" Type="http://schemas.openxmlformats.org/officeDocument/2006/relationships/tags" Target="../tags/tag58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86.xml" /><Relationship Id="rId11" Type="http://schemas.openxmlformats.org/officeDocument/2006/relationships/tags" Target="../tags/tag87.xml" /><Relationship Id="rId12" Type="http://schemas.openxmlformats.org/officeDocument/2006/relationships/tags" Target="../tags/tag88.xml" /><Relationship Id="rId13" Type="http://schemas.openxmlformats.org/officeDocument/2006/relationships/tags" Target="../tags/tag89.xml" /><Relationship Id="rId14" Type="http://schemas.openxmlformats.org/officeDocument/2006/relationships/tags" Target="../tags/tag90.xml" /><Relationship Id="rId15" Type="http://schemas.openxmlformats.org/officeDocument/2006/relationships/tags" Target="../tags/tag91.xml" /><Relationship Id="rId16" Type="http://schemas.openxmlformats.org/officeDocument/2006/relationships/tags" Target="../tags/tag92.xml" /><Relationship Id="rId17" Type="http://schemas.openxmlformats.org/officeDocument/2006/relationships/tags" Target="../tags/tag93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Relationship Id="rId7" Type="http://schemas.openxmlformats.org/officeDocument/2006/relationships/tags" Target="../tags/tag83.xml" /><Relationship Id="rId8" Type="http://schemas.openxmlformats.org/officeDocument/2006/relationships/tags" Target="../tags/tag84.xml" /><Relationship Id="rId9" Type="http://schemas.openxmlformats.org/officeDocument/2006/relationships/tags" Target="../tags/tag85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88.xml" /><Relationship Id="rId3" Type="http://schemas.openxmlformats.org/officeDocument/2006/relationships/tags" Target="../tags/tag689.xml" /><Relationship Id="rId4" Type="http://schemas.openxmlformats.org/officeDocument/2006/relationships/tags" Target="../tags/tag690.xml" /><Relationship Id="rId5" Type="http://schemas.openxmlformats.org/officeDocument/2006/relationships/tags" Target="../tags/tag691.xml" /><Relationship Id="rId6" Type="http://schemas.openxmlformats.org/officeDocument/2006/relationships/tags" Target="../tags/tag692.xml" /><Relationship Id="rId7" Type="http://schemas.openxmlformats.org/officeDocument/2006/relationships/tags" Target="../tags/tag693.xml" /><Relationship Id="rId8" Type="http://schemas.openxmlformats.org/officeDocument/2006/relationships/image" Target="../media/image44.wmf" /><Relationship Id="rId9" Type="http://schemas.openxmlformats.org/officeDocument/2006/relationships/tags" Target="../tags/tag694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95.xml" /><Relationship Id="rId3" Type="http://schemas.openxmlformats.org/officeDocument/2006/relationships/tags" Target="../tags/tag696.xml" /><Relationship Id="rId4" Type="http://schemas.openxmlformats.org/officeDocument/2006/relationships/tags" Target="../tags/tag697.xml" /><Relationship Id="rId5" Type="http://schemas.openxmlformats.org/officeDocument/2006/relationships/tags" Target="../tags/tag698.xml" /><Relationship Id="rId6" Type="http://schemas.openxmlformats.org/officeDocument/2006/relationships/tags" Target="../tags/tag699.xml" /><Relationship Id="rId7" Type="http://schemas.openxmlformats.org/officeDocument/2006/relationships/tags" Target="../tags/tag70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09.xml" /><Relationship Id="rId11" Type="http://schemas.openxmlformats.org/officeDocument/2006/relationships/tags" Target="../tags/tag710.xml" /><Relationship Id="rId12" Type="http://schemas.openxmlformats.org/officeDocument/2006/relationships/tags" Target="../tags/tag711.xml" /><Relationship Id="rId13" Type="http://schemas.openxmlformats.org/officeDocument/2006/relationships/tags" Target="../tags/tag712.xml" /><Relationship Id="rId14" Type="http://schemas.openxmlformats.org/officeDocument/2006/relationships/tags" Target="../tags/tag713.xml" /><Relationship Id="rId15" Type="http://schemas.openxmlformats.org/officeDocument/2006/relationships/tags" Target="../tags/tag714.xml" /><Relationship Id="rId16" Type="http://schemas.openxmlformats.org/officeDocument/2006/relationships/tags" Target="../tags/tag715.xml" /><Relationship Id="rId17" Type="http://schemas.openxmlformats.org/officeDocument/2006/relationships/tags" Target="../tags/tag716.xml" /><Relationship Id="rId18" Type="http://schemas.openxmlformats.org/officeDocument/2006/relationships/tags" Target="../tags/tag717.xml" /><Relationship Id="rId19" Type="http://schemas.openxmlformats.org/officeDocument/2006/relationships/tags" Target="../tags/tag718.xml" /><Relationship Id="rId2" Type="http://schemas.openxmlformats.org/officeDocument/2006/relationships/tags" Target="../tags/tag701.xml" /><Relationship Id="rId20" Type="http://schemas.openxmlformats.org/officeDocument/2006/relationships/tags" Target="../tags/tag719.xml" /><Relationship Id="rId21" Type="http://schemas.openxmlformats.org/officeDocument/2006/relationships/tags" Target="../tags/tag720.xml" /><Relationship Id="rId22" Type="http://schemas.openxmlformats.org/officeDocument/2006/relationships/tags" Target="../tags/tag721.xml" /><Relationship Id="rId23" Type="http://schemas.openxmlformats.org/officeDocument/2006/relationships/tags" Target="../tags/tag722.xml" /><Relationship Id="rId24" Type="http://schemas.openxmlformats.org/officeDocument/2006/relationships/tags" Target="../tags/tag723.xml" /><Relationship Id="rId25" Type="http://schemas.openxmlformats.org/officeDocument/2006/relationships/tags" Target="../tags/tag724.xml" /><Relationship Id="rId26" Type="http://schemas.openxmlformats.org/officeDocument/2006/relationships/tags" Target="../tags/tag725.xml" /><Relationship Id="rId27" Type="http://schemas.openxmlformats.org/officeDocument/2006/relationships/tags" Target="../tags/tag726.xml" /><Relationship Id="rId28" Type="http://schemas.openxmlformats.org/officeDocument/2006/relationships/tags" Target="../tags/tag727.xml" /><Relationship Id="rId29" Type="http://schemas.openxmlformats.org/officeDocument/2006/relationships/tags" Target="../tags/tag728.xml" /><Relationship Id="rId3" Type="http://schemas.openxmlformats.org/officeDocument/2006/relationships/tags" Target="../tags/tag702.xml" /><Relationship Id="rId30" Type="http://schemas.openxmlformats.org/officeDocument/2006/relationships/tags" Target="../tags/tag729.xml" /><Relationship Id="rId31" Type="http://schemas.openxmlformats.org/officeDocument/2006/relationships/tags" Target="../tags/tag730.xml" /><Relationship Id="rId32" Type="http://schemas.openxmlformats.org/officeDocument/2006/relationships/tags" Target="../tags/tag731.xml" /><Relationship Id="rId33" Type="http://schemas.openxmlformats.org/officeDocument/2006/relationships/tags" Target="../tags/tag732.xml" /><Relationship Id="rId34" Type="http://schemas.openxmlformats.org/officeDocument/2006/relationships/tags" Target="../tags/tag733.xml" /><Relationship Id="rId35" Type="http://schemas.openxmlformats.org/officeDocument/2006/relationships/tags" Target="../tags/tag734.xml" /><Relationship Id="rId36" Type="http://schemas.openxmlformats.org/officeDocument/2006/relationships/tags" Target="../tags/tag735.xml" /><Relationship Id="rId37" Type="http://schemas.openxmlformats.org/officeDocument/2006/relationships/tags" Target="../tags/tag736.xml" /><Relationship Id="rId38" Type="http://schemas.openxmlformats.org/officeDocument/2006/relationships/tags" Target="../tags/tag737.xml" /><Relationship Id="rId39" Type="http://schemas.openxmlformats.org/officeDocument/2006/relationships/tags" Target="../tags/tag738.xml" /><Relationship Id="rId4" Type="http://schemas.openxmlformats.org/officeDocument/2006/relationships/tags" Target="../tags/tag703.xml" /><Relationship Id="rId40" Type="http://schemas.openxmlformats.org/officeDocument/2006/relationships/tags" Target="../tags/tag739.xml" /><Relationship Id="rId41" Type="http://schemas.openxmlformats.org/officeDocument/2006/relationships/tags" Target="../tags/tag740.xml" /><Relationship Id="rId42" Type="http://schemas.openxmlformats.org/officeDocument/2006/relationships/tags" Target="../tags/tag741.xml" /><Relationship Id="rId43" Type="http://schemas.openxmlformats.org/officeDocument/2006/relationships/tags" Target="../tags/tag742.xml" /><Relationship Id="rId44" Type="http://schemas.openxmlformats.org/officeDocument/2006/relationships/tags" Target="../tags/tag743.xml" /><Relationship Id="rId45" Type="http://schemas.openxmlformats.org/officeDocument/2006/relationships/tags" Target="../tags/tag744.xml" /><Relationship Id="rId46" Type="http://schemas.openxmlformats.org/officeDocument/2006/relationships/tags" Target="../tags/tag745.xml" /><Relationship Id="rId47" Type="http://schemas.openxmlformats.org/officeDocument/2006/relationships/tags" Target="../tags/tag746.xml" /><Relationship Id="rId48" Type="http://schemas.openxmlformats.org/officeDocument/2006/relationships/tags" Target="../tags/tag747.xml" /><Relationship Id="rId49" Type="http://schemas.openxmlformats.org/officeDocument/2006/relationships/tags" Target="../tags/tag748.xml" /><Relationship Id="rId5" Type="http://schemas.openxmlformats.org/officeDocument/2006/relationships/tags" Target="../tags/tag704.xml" /><Relationship Id="rId50" Type="http://schemas.openxmlformats.org/officeDocument/2006/relationships/tags" Target="../tags/tag749.xml" /><Relationship Id="rId51" Type="http://schemas.openxmlformats.org/officeDocument/2006/relationships/tags" Target="../tags/tag750.xml" /><Relationship Id="rId52" Type="http://schemas.openxmlformats.org/officeDocument/2006/relationships/tags" Target="../tags/tag751.xml" /><Relationship Id="rId53" Type="http://schemas.openxmlformats.org/officeDocument/2006/relationships/tags" Target="../tags/tag752.xml" /><Relationship Id="rId54" Type="http://schemas.openxmlformats.org/officeDocument/2006/relationships/tags" Target="../tags/tag753.xml" /><Relationship Id="rId55" Type="http://schemas.openxmlformats.org/officeDocument/2006/relationships/tags" Target="../tags/tag754.xml" /><Relationship Id="rId56" Type="http://schemas.openxmlformats.org/officeDocument/2006/relationships/tags" Target="../tags/tag755.xml" /><Relationship Id="rId57" Type="http://schemas.openxmlformats.org/officeDocument/2006/relationships/tags" Target="../tags/tag756.xml" /><Relationship Id="rId58" Type="http://schemas.openxmlformats.org/officeDocument/2006/relationships/tags" Target="../tags/tag757.xml" /><Relationship Id="rId59" Type="http://schemas.openxmlformats.org/officeDocument/2006/relationships/tags" Target="../tags/tag758.xml" /><Relationship Id="rId6" Type="http://schemas.openxmlformats.org/officeDocument/2006/relationships/tags" Target="../tags/tag705.xml" /><Relationship Id="rId60" Type="http://schemas.openxmlformats.org/officeDocument/2006/relationships/tags" Target="../tags/tag759.xml" /><Relationship Id="rId61" Type="http://schemas.openxmlformats.org/officeDocument/2006/relationships/tags" Target="../tags/tag760.xml" /><Relationship Id="rId62" Type="http://schemas.openxmlformats.org/officeDocument/2006/relationships/tags" Target="../tags/tag761.xml" /><Relationship Id="rId63" Type="http://schemas.openxmlformats.org/officeDocument/2006/relationships/tags" Target="../tags/tag762.xml" /><Relationship Id="rId64" Type="http://schemas.openxmlformats.org/officeDocument/2006/relationships/tags" Target="../tags/tag763.xml" /><Relationship Id="rId65" Type="http://schemas.openxmlformats.org/officeDocument/2006/relationships/tags" Target="../tags/tag764.xml" /><Relationship Id="rId66" Type="http://schemas.openxmlformats.org/officeDocument/2006/relationships/tags" Target="../tags/tag765.xml" /><Relationship Id="rId67" Type="http://schemas.openxmlformats.org/officeDocument/2006/relationships/tags" Target="../tags/tag766.xml" /><Relationship Id="rId68" Type="http://schemas.openxmlformats.org/officeDocument/2006/relationships/tags" Target="../tags/tag767.xml" /><Relationship Id="rId7" Type="http://schemas.openxmlformats.org/officeDocument/2006/relationships/tags" Target="../tags/tag706.xml" /><Relationship Id="rId8" Type="http://schemas.openxmlformats.org/officeDocument/2006/relationships/tags" Target="../tags/tag707.xml" /><Relationship Id="rId9" Type="http://schemas.openxmlformats.org/officeDocument/2006/relationships/tags" Target="../tags/tag70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68.xml" /><Relationship Id="rId3" Type="http://schemas.openxmlformats.org/officeDocument/2006/relationships/tags" Target="../tags/tag769.xml" /><Relationship Id="rId4" Type="http://schemas.openxmlformats.org/officeDocument/2006/relationships/tags" Target="../tags/tag770.xml" /><Relationship Id="rId5" Type="http://schemas.openxmlformats.org/officeDocument/2006/relationships/tags" Target="../tags/tag771.xml" /><Relationship Id="rId6" Type="http://schemas.openxmlformats.org/officeDocument/2006/relationships/tags" Target="../tags/tag772.xml" /><Relationship Id="rId7" Type="http://schemas.openxmlformats.org/officeDocument/2006/relationships/tags" Target="../tags/tag77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74.xml" /><Relationship Id="rId3" Type="http://schemas.openxmlformats.org/officeDocument/2006/relationships/tags" Target="../tags/tag775.xml" /><Relationship Id="rId4" Type="http://schemas.openxmlformats.org/officeDocument/2006/relationships/tags" Target="../tags/tag77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85.xml" /><Relationship Id="rId11" Type="http://schemas.openxmlformats.org/officeDocument/2006/relationships/tags" Target="../tags/tag786.xml" /><Relationship Id="rId12" Type="http://schemas.openxmlformats.org/officeDocument/2006/relationships/tags" Target="../tags/tag787.xml" /><Relationship Id="rId13" Type="http://schemas.openxmlformats.org/officeDocument/2006/relationships/tags" Target="../tags/tag788.xml" /><Relationship Id="rId14" Type="http://schemas.openxmlformats.org/officeDocument/2006/relationships/tags" Target="../tags/tag789.xml" /><Relationship Id="rId15" Type="http://schemas.openxmlformats.org/officeDocument/2006/relationships/tags" Target="../tags/tag790.xml" /><Relationship Id="rId16" Type="http://schemas.openxmlformats.org/officeDocument/2006/relationships/tags" Target="../tags/tag791.xml" /><Relationship Id="rId17" Type="http://schemas.openxmlformats.org/officeDocument/2006/relationships/tags" Target="../tags/tag792.xml" /><Relationship Id="rId18" Type="http://schemas.openxmlformats.org/officeDocument/2006/relationships/tags" Target="../tags/tag793.xml" /><Relationship Id="rId19" Type="http://schemas.openxmlformats.org/officeDocument/2006/relationships/tags" Target="../tags/tag794.xml" /><Relationship Id="rId2" Type="http://schemas.openxmlformats.org/officeDocument/2006/relationships/tags" Target="../tags/tag777.xml" /><Relationship Id="rId20" Type="http://schemas.openxmlformats.org/officeDocument/2006/relationships/tags" Target="../tags/tag795.xml" /><Relationship Id="rId21" Type="http://schemas.openxmlformats.org/officeDocument/2006/relationships/tags" Target="../tags/tag796.xml" /><Relationship Id="rId22" Type="http://schemas.openxmlformats.org/officeDocument/2006/relationships/tags" Target="../tags/tag797.xml" /><Relationship Id="rId23" Type="http://schemas.openxmlformats.org/officeDocument/2006/relationships/tags" Target="../tags/tag798.xml" /><Relationship Id="rId24" Type="http://schemas.openxmlformats.org/officeDocument/2006/relationships/tags" Target="../tags/tag799.xml" /><Relationship Id="rId25" Type="http://schemas.openxmlformats.org/officeDocument/2006/relationships/tags" Target="../tags/tag800.xml" /><Relationship Id="rId26" Type="http://schemas.openxmlformats.org/officeDocument/2006/relationships/tags" Target="../tags/tag801.xml" /><Relationship Id="rId27" Type="http://schemas.openxmlformats.org/officeDocument/2006/relationships/tags" Target="../tags/tag802.xml" /><Relationship Id="rId28" Type="http://schemas.openxmlformats.org/officeDocument/2006/relationships/tags" Target="../tags/tag803.xml" /><Relationship Id="rId29" Type="http://schemas.openxmlformats.org/officeDocument/2006/relationships/tags" Target="../tags/tag804.xml" /><Relationship Id="rId3" Type="http://schemas.openxmlformats.org/officeDocument/2006/relationships/tags" Target="../tags/tag778.xml" /><Relationship Id="rId30" Type="http://schemas.openxmlformats.org/officeDocument/2006/relationships/tags" Target="../tags/tag805.xml" /><Relationship Id="rId31" Type="http://schemas.openxmlformats.org/officeDocument/2006/relationships/tags" Target="../tags/tag806.xml" /><Relationship Id="rId32" Type="http://schemas.openxmlformats.org/officeDocument/2006/relationships/tags" Target="../tags/tag807.xml" /><Relationship Id="rId33" Type="http://schemas.openxmlformats.org/officeDocument/2006/relationships/tags" Target="../tags/tag808.xml" /><Relationship Id="rId34" Type="http://schemas.openxmlformats.org/officeDocument/2006/relationships/tags" Target="../tags/tag809.xml" /><Relationship Id="rId35" Type="http://schemas.openxmlformats.org/officeDocument/2006/relationships/tags" Target="../tags/tag810.xml" /><Relationship Id="rId36" Type="http://schemas.openxmlformats.org/officeDocument/2006/relationships/tags" Target="../tags/tag811.xml" /><Relationship Id="rId37" Type="http://schemas.openxmlformats.org/officeDocument/2006/relationships/tags" Target="../tags/tag812.xml" /><Relationship Id="rId38" Type="http://schemas.openxmlformats.org/officeDocument/2006/relationships/tags" Target="../tags/tag813.xml" /><Relationship Id="rId39" Type="http://schemas.openxmlformats.org/officeDocument/2006/relationships/tags" Target="../tags/tag814.xml" /><Relationship Id="rId4" Type="http://schemas.openxmlformats.org/officeDocument/2006/relationships/tags" Target="../tags/tag779.xml" /><Relationship Id="rId40" Type="http://schemas.openxmlformats.org/officeDocument/2006/relationships/tags" Target="../tags/tag815.xml" /><Relationship Id="rId41" Type="http://schemas.openxmlformats.org/officeDocument/2006/relationships/tags" Target="../tags/tag816.xml" /><Relationship Id="rId42" Type="http://schemas.openxmlformats.org/officeDocument/2006/relationships/tags" Target="../tags/tag817.xml" /><Relationship Id="rId43" Type="http://schemas.openxmlformats.org/officeDocument/2006/relationships/tags" Target="../tags/tag818.xml" /><Relationship Id="rId44" Type="http://schemas.openxmlformats.org/officeDocument/2006/relationships/tags" Target="../tags/tag819.xml" /><Relationship Id="rId45" Type="http://schemas.openxmlformats.org/officeDocument/2006/relationships/tags" Target="../tags/tag820.xml" /><Relationship Id="rId5" Type="http://schemas.openxmlformats.org/officeDocument/2006/relationships/tags" Target="../tags/tag780.xml" /><Relationship Id="rId6" Type="http://schemas.openxmlformats.org/officeDocument/2006/relationships/tags" Target="../tags/tag781.xml" /><Relationship Id="rId7" Type="http://schemas.openxmlformats.org/officeDocument/2006/relationships/tags" Target="../tags/tag782.xml" /><Relationship Id="rId8" Type="http://schemas.openxmlformats.org/officeDocument/2006/relationships/tags" Target="../tags/tag783.xml" /><Relationship Id="rId9" Type="http://schemas.openxmlformats.org/officeDocument/2006/relationships/tags" Target="../tags/tag784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28.xml" /><Relationship Id="rId11" Type="http://schemas.openxmlformats.org/officeDocument/2006/relationships/tags" Target="../tags/tag829.xml" /><Relationship Id="rId2" Type="http://schemas.openxmlformats.org/officeDocument/2006/relationships/tags" Target="../tags/tag821.xml" /><Relationship Id="rId3" Type="http://schemas.openxmlformats.org/officeDocument/2006/relationships/tags" Target="../tags/tag822.xml" /><Relationship Id="rId4" Type="http://schemas.openxmlformats.org/officeDocument/2006/relationships/image" Target="../media/image45.png" /><Relationship Id="rId5" Type="http://schemas.openxmlformats.org/officeDocument/2006/relationships/tags" Target="../tags/tag823.xml" /><Relationship Id="rId6" Type="http://schemas.openxmlformats.org/officeDocument/2006/relationships/tags" Target="../tags/tag824.xml" /><Relationship Id="rId7" Type="http://schemas.openxmlformats.org/officeDocument/2006/relationships/tags" Target="../tags/tag825.xml" /><Relationship Id="rId8" Type="http://schemas.openxmlformats.org/officeDocument/2006/relationships/tags" Target="../tags/tag826.xml" /><Relationship Id="rId9" Type="http://schemas.openxmlformats.org/officeDocument/2006/relationships/tags" Target="../tags/tag827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48.png" /><Relationship Id="rId11" Type="http://schemas.openxmlformats.org/officeDocument/2006/relationships/tags" Target="../tags/tag839.xml" /><Relationship Id="rId12" Type="http://schemas.openxmlformats.org/officeDocument/2006/relationships/image" Target="../media/image49.png" /><Relationship Id="rId13" Type="http://schemas.openxmlformats.org/officeDocument/2006/relationships/tags" Target="../tags/tag840.xml" /><Relationship Id="rId14" Type="http://schemas.openxmlformats.org/officeDocument/2006/relationships/tags" Target="../tags/tag841.xml" /><Relationship Id="rId15" Type="http://schemas.openxmlformats.org/officeDocument/2006/relationships/tags" Target="../tags/tag842.xml" /><Relationship Id="rId16" Type="http://schemas.openxmlformats.org/officeDocument/2006/relationships/tags" Target="../tags/tag843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34.xml" /><Relationship Id="rId4" Type="http://schemas.openxmlformats.org/officeDocument/2006/relationships/tags" Target="../tags/tag835.xml" /><Relationship Id="rId5" Type="http://schemas.openxmlformats.org/officeDocument/2006/relationships/tags" Target="../tags/tag836.xml" /><Relationship Id="rId6" Type="http://schemas.openxmlformats.org/officeDocument/2006/relationships/tags" Target="../tags/tag837.xml" /><Relationship Id="rId7" Type="http://schemas.openxmlformats.org/officeDocument/2006/relationships/image" Target="../media/image46.png" /><Relationship Id="rId8" Type="http://schemas.openxmlformats.org/officeDocument/2006/relationships/image" Target="../media/image47.png" /><Relationship Id="rId9" Type="http://schemas.openxmlformats.org/officeDocument/2006/relationships/tags" Target="../tags/tag838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51.png" /><Relationship Id="rId11" Type="http://schemas.openxmlformats.org/officeDocument/2006/relationships/tags" Target="../tags/tag854.xml" /><Relationship Id="rId12" Type="http://schemas.openxmlformats.org/officeDocument/2006/relationships/tags" Target="../tags/tag855.xml" /><Relationship Id="rId13" Type="http://schemas.openxmlformats.org/officeDocument/2006/relationships/image" Target="../media/image52.png" /><Relationship Id="rId2" Type="http://schemas.openxmlformats.org/officeDocument/2006/relationships/notesSlide" Target="../notesSlides/notesSlide3.xml" /><Relationship Id="rId3" Type="http://schemas.openxmlformats.org/officeDocument/2006/relationships/tags" Target="../tags/tag848.xml" /><Relationship Id="rId4" Type="http://schemas.openxmlformats.org/officeDocument/2006/relationships/tags" Target="../tags/tag849.xml" /><Relationship Id="rId5" Type="http://schemas.openxmlformats.org/officeDocument/2006/relationships/tags" Target="../tags/tag850.xml" /><Relationship Id="rId6" Type="http://schemas.openxmlformats.org/officeDocument/2006/relationships/tags" Target="../tags/tag851.xml" /><Relationship Id="rId7" Type="http://schemas.openxmlformats.org/officeDocument/2006/relationships/image" Target="../media/image50.png" /><Relationship Id="rId8" Type="http://schemas.openxmlformats.org/officeDocument/2006/relationships/tags" Target="../tags/tag852.xml" /><Relationship Id="rId9" Type="http://schemas.openxmlformats.org/officeDocument/2006/relationships/tags" Target="../tags/tag853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860.xml" /><Relationship Id="rId4" Type="http://schemas.openxmlformats.org/officeDocument/2006/relationships/tags" Target="../tags/tag861.xml" /><Relationship Id="rId5" Type="http://schemas.openxmlformats.org/officeDocument/2006/relationships/tags" Target="../tags/tag862.xml" /><Relationship Id="rId6" Type="http://schemas.openxmlformats.org/officeDocument/2006/relationships/image" Target="../media/image53.png" /><Relationship Id="rId7" Type="http://schemas.openxmlformats.org/officeDocument/2006/relationships/tags" Target="../tags/tag863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0.xml" /><Relationship Id="rId11" Type="http://schemas.openxmlformats.org/officeDocument/2006/relationships/tags" Target="../tags/tag101.xml" /><Relationship Id="rId12" Type="http://schemas.openxmlformats.org/officeDocument/2006/relationships/tags" Target="../tags/tag102.xml" /><Relationship Id="rId13" Type="http://schemas.openxmlformats.org/officeDocument/2006/relationships/tags" Target="../tags/tag103.xml" /><Relationship Id="rId14" Type="http://schemas.openxmlformats.org/officeDocument/2006/relationships/tags" Target="../tags/tag104.xml" /><Relationship Id="rId15" Type="http://schemas.openxmlformats.org/officeDocument/2006/relationships/tags" Target="../tags/tag105.xml" /><Relationship Id="rId16" Type="http://schemas.openxmlformats.org/officeDocument/2006/relationships/tags" Target="../tags/tag106.xml" /><Relationship Id="rId17" Type="http://schemas.openxmlformats.org/officeDocument/2006/relationships/tags" Target="../tags/tag107.xml" /><Relationship Id="rId18" Type="http://schemas.openxmlformats.org/officeDocument/2006/relationships/image" Target="../media/image19.png" /><Relationship Id="rId19" Type="http://schemas.openxmlformats.org/officeDocument/2006/relationships/tags" Target="../tags/tag108.xml" /><Relationship Id="rId2" Type="http://schemas.openxmlformats.org/officeDocument/2006/relationships/tags" Target="../tags/tag94.xml" /><Relationship Id="rId20" Type="http://schemas.openxmlformats.org/officeDocument/2006/relationships/image" Target="../media/image20.png" /><Relationship Id="rId21" Type="http://schemas.openxmlformats.org/officeDocument/2006/relationships/tags" Target="../tags/tag109.xml" /><Relationship Id="rId3" Type="http://schemas.openxmlformats.org/officeDocument/2006/relationships/tags" Target="../tags/tag95.xml" /><Relationship Id="rId4" Type="http://schemas.openxmlformats.org/officeDocument/2006/relationships/tags" Target="../tags/tag96.xml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image" Target="../media/image17.jpeg" /><Relationship Id="rId8" Type="http://schemas.openxmlformats.org/officeDocument/2006/relationships/tags" Target="../tags/tag99.xml" /><Relationship Id="rId9" Type="http://schemas.openxmlformats.org/officeDocument/2006/relationships/image" Target="../media/image18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868.xml" /><Relationship Id="rId4" Type="http://schemas.openxmlformats.org/officeDocument/2006/relationships/tags" Target="../tags/tag869.xml" /><Relationship Id="rId5" Type="http://schemas.openxmlformats.org/officeDocument/2006/relationships/tags" Target="../tags/tag870.xml" /><Relationship Id="rId6" Type="http://schemas.openxmlformats.org/officeDocument/2006/relationships/image" Target="../media/image54.png" /><Relationship Id="rId7" Type="http://schemas.openxmlformats.org/officeDocument/2006/relationships/tags" Target="../tags/tag871.xml" /><Relationship Id="rId8" Type="http://schemas.openxmlformats.org/officeDocument/2006/relationships/image" Target="../media/image55.png" /><Relationship Id="rId9" Type="http://schemas.openxmlformats.org/officeDocument/2006/relationships/tags" Target="../tags/tag872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877.xml" /><Relationship Id="rId4" Type="http://schemas.openxmlformats.org/officeDocument/2006/relationships/tags" Target="../tags/tag878.xml" /><Relationship Id="rId5" Type="http://schemas.openxmlformats.org/officeDocument/2006/relationships/tags" Target="../tags/tag879.xml" /><Relationship Id="rId6" Type="http://schemas.openxmlformats.org/officeDocument/2006/relationships/tags" Target="../tags/tag880.xml" /><Relationship Id="rId7" Type="http://schemas.openxmlformats.org/officeDocument/2006/relationships/tags" Target="../tags/tag881.xml" /><Relationship Id="rId8" Type="http://schemas.openxmlformats.org/officeDocument/2006/relationships/tags" Target="../tags/tag882.xml" /><Relationship Id="rId9" Type="http://schemas.openxmlformats.org/officeDocument/2006/relationships/slide" Target="slide2.xml" TargetMode="Interna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58.png" /><Relationship Id="rId11" Type="http://schemas.openxmlformats.org/officeDocument/2006/relationships/tags" Target="../tags/tag892.xml" /><Relationship Id="rId12" Type="http://schemas.openxmlformats.org/officeDocument/2006/relationships/image" Target="../media/image59.png" /><Relationship Id="rId13" Type="http://schemas.openxmlformats.org/officeDocument/2006/relationships/tags" Target="../tags/tag893.xml" /><Relationship Id="rId14" Type="http://schemas.openxmlformats.org/officeDocument/2006/relationships/image" Target="../media/image60.png" /><Relationship Id="rId15" Type="http://schemas.openxmlformats.org/officeDocument/2006/relationships/tags" Target="../tags/tag894.xml" /><Relationship Id="rId16" Type="http://schemas.openxmlformats.org/officeDocument/2006/relationships/tags" Target="../tags/tag895.xml" /><Relationship Id="rId17" Type="http://schemas.openxmlformats.org/officeDocument/2006/relationships/tags" Target="../tags/tag896.xml" /><Relationship Id="rId18" Type="http://schemas.openxmlformats.org/officeDocument/2006/relationships/tags" Target="../tags/tag897.xml" /><Relationship Id="rId19" Type="http://schemas.openxmlformats.org/officeDocument/2006/relationships/tags" Target="../tags/tag898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887.xml" /><Relationship Id="rId4" Type="http://schemas.openxmlformats.org/officeDocument/2006/relationships/tags" Target="../tags/tag888.xml" /><Relationship Id="rId5" Type="http://schemas.openxmlformats.org/officeDocument/2006/relationships/tags" Target="../tags/tag889.xml" /><Relationship Id="rId6" Type="http://schemas.openxmlformats.org/officeDocument/2006/relationships/tags" Target="../tags/tag890.xml" /><Relationship Id="rId7" Type="http://schemas.openxmlformats.org/officeDocument/2006/relationships/image" Target="../media/image56.png" /><Relationship Id="rId8" Type="http://schemas.openxmlformats.org/officeDocument/2006/relationships/image" Target="../media/image57.png" /><Relationship Id="rId9" Type="http://schemas.openxmlformats.org/officeDocument/2006/relationships/tags" Target="../tags/tag891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903.xml" /><Relationship Id="rId4" Type="http://schemas.openxmlformats.org/officeDocument/2006/relationships/tags" Target="../tags/tag904.xml" /><Relationship Id="rId5" Type="http://schemas.openxmlformats.org/officeDocument/2006/relationships/tags" Target="../tags/tag905.xml" /><Relationship Id="rId6" Type="http://schemas.openxmlformats.org/officeDocument/2006/relationships/image" Target="../media/image61.png" /><Relationship Id="rId7" Type="http://schemas.openxmlformats.org/officeDocument/2006/relationships/tags" Target="../tags/tag906.xml" /><Relationship Id="rId8" Type="http://schemas.openxmlformats.org/officeDocument/2006/relationships/image" Target="../media/image62.png" /><Relationship Id="rId9" Type="http://schemas.openxmlformats.org/officeDocument/2006/relationships/tags" Target="../tags/tag907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912.xml" /><Relationship Id="rId4" Type="http://schemas.openxmlformats.org/officeDocument/2006/relationships/tags" Target="../tags/tag913.xml" /><Relationship Id="rId5" Type="http://schemas.openxmlformats.org/officeDocument/2006/relationships/tags" Target="../tags/tag914.xml" /><Relationship Id="rId6" Type="http://schemas.openxmlformats.org/officeDocument/2006/relationships/image" Target="../media/image63.png" /><Relationship Id="rId7" Type="http://schemas.openxmlformats.org/officeDocument/2006/relationships/tags" Target="../tags/tag915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920.xml" /><Relationship Id="rId4" Type="http://schemas.openxmlformats.org/officeDocument/2006/relationships/tags" Target="../tags/tag921.xml" /><Relationship Id="rId5" Type="http://schemas.openxmlformats.org/officeDocument/2006/relationships/tags" Target="../tags/tag922.xml" /><Relationship Id="rId6" Type="http://schemas.openxmlformats.org/officeDocument/2006/relationships/tags" Target="../tags/tag923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928.xml" /><Relationship Id="rId4" Type="http://schemas.openxmlformats.org/officeDocument/2006/relationships/tags" Target="../tags/tag929.xml" /><Relationship Id="rId5" Type="http://schemas.openxmlformats.org/officeDocument/2006/relationships/tags" Target="../tags/tag930.xml" /><Relationship Id="rId6" Type="http://schemas.openxmlformats.org/officeDocument/2006/relationships/tags" Target="../tags/tag931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936.xml" /><Relationship Id="rId4" Type="http://schemas.openxmlformats.org/officeDocument/2006/relationships/tags" Target="../tags/tag937.xml" /><Relationship Id="rId5" Type="http://schemas.openxmlformats.org/officeDocument/2006/relationships/tags" Target="../tags/tag938.xml" /><Relationship Id="rId6" Type="http://schemas.openxmlformats.org/officeDocument/2006/relationships/image" Target="../media/image64.png" /><Relationship Id="rId7" Type="http://schemas.openxmlformats.org/officeDocument/2006/relationships/tags" Target="../tags/tag939.xml" /><Relationship Id="rId8" Type="http://schemas.openxmlformats.org/officeDocument/2006/relationships/tags" Target="../tags/tag940.xml" /><Relationship Id="rId9" Type="http://schemas.openxmlformats.org/officeDocument/2006/relationships/slide" Target="slide2.xml" TargetMode="Interna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945.xml" /><Relationship Id="rId4" Type="http://schemas.openxmlformats.org/officeDocument/2006/relationships/tags" Target="../tags/tag946.xml" /><Relationship Id="rId5" Type="http://schemas.openxmlformats.org/officeDocument/2006/relationships/tags" Target="../tags/tag947.xml" /><Relationship Id="rId6" Type="http://schemas.openxmlformats.org/officeDocument/2006/relationships/tags" Target="../tags/tag948.xml" /><Relationship Id="rId7" Type="http://schemas.openxmlformats.org/officeDocument/2006/relationships/tags" Target="../tags/tag949.xml" /><Relationship Id="rId8" Type="http://schemas.openxmlformats.org/officeDocument/2006/relationships/slide" Target="slide2.xml" TargetMode="Interna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954.xml" /><Relationship Id="rId4" Type="http://schemas.openxmlformats.org/officeDocument/2006/relationships/tags" Target="../tags/tag955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7.xml" /><Relationship Id="rId11" Type="http://schemas.openxmlformats.org/officeDocument/2006/relationships/tags" Target="../tags/tag118.xml" /><Relationship Id="rId12" Type="http://schemas.openxmlformats.org/officeDocument/2006/relationships/tags" Target="../tags/tag119.xml" /><Relationship Id="rId13" Type="http://schemas.openxmlformats.org/officeDocument/2006/relationships/tags" Target="../tags/tag120.xml" /><Relationship Id="rId14" Type="http://schemas.openxmlformats.org/officeDocument/2006/relationships/tags" Target="../tags/tag121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image" Target="../media/image21.jpeg" /><Relationship Id="rId5" Type="http://schemas.openxmlformats.org/officeDocument/2006/relationships/tags" Target="../tags/tag112.xml" /><Relationship Id="rId6" Type="http://schemas.openxmlformats.org/officeDocument/2006/relationships/tags" Target="../tags/tag113.xml" /><Relationship Id="rId7" Type="http://schemas.openxmlformats.org/officeDocument/2006/relationships/tags" Target="../tags/tag114.xml" /><Relationship Id="rId8" Type="http://schemas.openxmlformats.org/officeDocument/2006/relationships/tags" Target="../tags/tag115.xml" /><Relationship Id="rId9" Type="http://schemas.openxmlformats.org/officeDocument/2006/relationships/tags" Target="../tags/tag116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960.xml" /><Relationship Id="rId4" Type="http://schemas.openxmlformats.org/officeDocument/2006/relationships/tags" Target="../tags/tag961.xml" /><Relationship Id="rId5" Type="http://schemas.openxmlformats.org/officeDocument/2006/relationships/image" Target="../media/image65.jpeg" /><Relationship Id="rId6" Type="http://schemas.openxmlformats.org/officeDocument/2006/relationships/tags" Target="../tags/tag962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967.xml" /><Relationship Id="rId4" Type="http://schemas.openxmlformats.org/officeDocument/2006/relationships/tags" Target="../tags/tag968.xml" /><Relationship Id="rId5" Type="http://schemas.openxmlformats.org/officeDocument/2006/relationships/tags" Target="../tags/tag969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974.xml" /><Relationship Id="rId4" Type="http://schemas.openxmlformats.org/officeDocument/2006/relationships/tags" Target="../tags/tag975.xml" /><Relationship Id="rId5" Type="http://schemas.openxmlformats.org/officeDocument/2006/relationships/tags" Target="../tags/tag976.xml" /><Relationship Id="rId6" Type="http://schemas.openxmlformats.org/officeDocument/2006/relationships/slide" Target="slide2.xml" TargetMode="Interna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985.xml" /><Relationship Id="rId11" Type="http://schemas.openxmlformats.org/officeDocument/2006/relationships/image" Target="../media/image69.png" /><Relationship Id="rId12" Type="http://schemas.openxmlformats.org/officeDocument/2006/relationships/tags" Target="../tags/tag986.xml" /><Relationship Id="rId13" Type="http://schemas.openxmlformats.org/officeDocument/2006/relationships/tags" Target="../tags/tag987.xml" /><Relationship Id="rId14" Type="http://schemas.openxmlformats.org/officeDocument/2006/relationships/tags" Target="../tags/tag988.xml" /><Relationship Id="rId15" Type="http://schemas.openxmlformats.org/officeDocument/2006/relationships/tags" Target="../tags/tag989.xm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981.xml" /><Relationship Id="rId4" Type="http://schemas.openxmlformats.org/officeDocument/2006/relationships/tags" Target="../tags/tag982.xml" /><Relationship Id="rId5" Type="http://schemas.openxmlformats.org/officeDocument/2006/relationships/image" Target="../media/image66.jpeg" /><Relationship Id="rId6" Type="http://schemas.openxmlformats.org/officeDocument/2006/relationships/tags" Target="../tags/tag983.xml" /><Relationship Id="rId7" Type="http://schemas.openxmlformats.org/officeDocument/2006/relationships/image" Target="../media/image67.png" /><Relationship Id="rId8" Type="http://schemas.openxmlformats.org/officeDocument/2006/relationships/tags" Target="../tags/tag984.xml" /><Relationship Id="rId9" Type="http://schemas.openxmlformats.org/officeDocument/2006/relationships/image" Target="../media/image68.pn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9.xml" /><Relationship Id="rId3" Type="http://schemas.openxmlformats.org/officeDocument/2006/relationships/tags" Target="../tags/tag994.xml" /><Relationship Id="rId4" Type="http://schemas.openxmlformats.org/officeDocument/2006/relationships/tags" Target="../tags/tag995.xml" /><Relationship Id="rId5" Type="http://schemas.openxmlformats.org/officeDocument/2006/relationships/tags" Target="../tags/tag996.xml" /><Relationship Id="rId6" Type="http://schemas.openxmlformats.org/officeDocument/2006/relationships/tags" Target="../tags/tag997.x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07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1002.xml" /><Relationship Id="rId4" Type="http://schemas.openxmlformats.org/officeDocument/2006/relationships/tags" Target="../tags/tag1003.xml" /><Relationship Id="rId5" Type="http://schemas.openxmlformats.org/officeDocument/2006/relationships/tags" Target="../tags/tag1004.xml" /><Relationship Id="rId6" Type="http://schemas.openxmlformats.org/officeDocument/2006/relationships/tags" Target="../tags/tag1005.xml" /><Relationship Id="rId7" Type="http://schemas.openxmlformats.org/officeDocument/2006/relationships/tags" Target="../tags/tag1006.xml" /><Relationship Id="rId8" Type="http://schemas.openxmlformats.org/officeDocument/2006/relationships/slide" Target="slide2.xml" TargetMode="Internal" /><Relationship Id="rId9" Type="http://schemas.openxmlformats.org/officeDocument/2006/relationships/image" Target="../media/image70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72.png" /><Relationship Id="rId11" Type="http://schemas.openxmlformats.org/officeDocument/2006/relationships/tags" Target="../tags/tag1018.xml" /><Relationship Id="rId12" Type="http://schemas.openxmlformats.org/officeDocument/2006/relationships/tags" Target="../tags/tag1019.xml" /><Relationship Id="rId13" Type="http://schemas.openxmlformats.org/officeDocument/2006/relationships/image" Target="../media/image73.png" /><Relationship Id="rId14" Type="http://schemas.openxmlformats.org/officeDocument/2006/relationships/tags" Target="../tags/tag1020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1012.xml" /><Relationship Id="rId4" Type="http://schemas.openxmlformats.org/officeDocument/2006/relationships/tags" Target="../tags/tag1013.xml" /><Relationship Id="rId5" Type="http://schemas.openxmlformats.org/officeDocument/2006/relationships/image" Target="../media/image71.jpeg" /><Relationship Id="rId6" Type="http://schemas.openxmlformats.org/officeDocument/2006/relationships/tags" Target="../tags/tag1014.xml" /><Relationship Id="rId7" Type="http://schemas.openxmlformats.org/officeDocument/2006/relationships/tags" Target="../tags/tag1015.xml" /><Relationship Id="rId8" Type="http://schemas.openxmlformats.org/officeDocument/2006/relationships/tags" Target="../tags/tag1016.xml" /><Relationship Id="rId9" Type="http://schemas.openxmlformats.org/officeDocument/2006/relationships/tags" Target="../tags/tag1017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30.xml" /><Relationship Id="rId11" Type="http://schemas.openxmlformats.org/officeDocument/2006/relationships/tags" Target="../tags/tag1031.xml" /><Relationship Id="rId12" Type="http://schemas.openxmlformats.org/officeDocument/2006/relationships/image" Target="../media/image75.png" /><Relationship Id="rId13" Type="http://schemas.openxmlformats.org/officeDocument/2006/relationships/tags" Target="../tags/tag1032.xml" /><Relationship Id="rId2" Type="http://schemas.openxmlformats.org/officeDocument/2006/relationships/notesSlide" Target="../notesSlides/notesSlide22.xml" /><Relationship Id="rId3" Type="http://schemas.openxmlformats.org/officeDocument/2006/relationships/tags" Target="../tags/tag1025.xml" /><Relationship Id="rId4" Type="http://schemas.openxmlformats.org/officeDocument/2006/relationships/tags" Target="../tags/tag1026.xml" /><Relationship Id="rId5" Type="http://schemas.openxmlformats.org/officeDocument/2006/relationships/tags" Target="../tags/tag1027.xml" /><Relationship Id="rId6" Type="http://schemas.openxmlformats.org/officeDocument/2006/relationships/tags" Target="../tags/tag1028.xml" /><Relationship Id="rId7" Type="http://schemas.openxmlformats.org/officeDocument/2006/relationships/image" Target="../media/image74.png" /><Relationship Id="rId8" Type="http://schemas.openxmlformats.org/officeDocument/2006/relationships/image" Target="../media/image71.jpeg" /><Relationship Id="rId9" Type="http://schemas.openxmlformats.org/officeDocument/2006/relationships/tags" Target="../tags/tag1029.xml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1043.xml" /><Relationship Id="rId11" Type="http://schemas.openxmlformats.org/officeDocument/2006/relationships/image" Target="../media/image77.png" /><Relationship Id="rId12" Type="http://schemas.openxmlformats.org/officeDocument/2006/relationships/image" Target="../media/image71.jpeg" /><Relationship Id="rId13" Type="http://schemas.openxmlformats.org/officeDocument/2006/relationships/tags" Target="../tags/tag1044.xml" /><Relationship Id="rId14" Type="http://schemas.openxmlformats.org/officeDocument/2006/relationships/tags" Target="../tags/tag1045.xml" /><Relationship Id="rId15" Type="http://schemas.openxmlformats.org/officeDocument/2006/relationships/slide" Target="slide2.xml" TargetMode="Internal" /><Relationship Id="rId2" Type="http://schemas.openxmlformats.org/officeDocument/2006/relationships/notesSlide" Target="../notesSlides/notesSlide23.xml" /><Relationship Id="rId3" Type="http://schemas.openxmlformats.org/officeDocument/2006/relationships/tags" Target="../tags/tag1037.xml" /><Relationship Id="rId4" Type="http://schemas.openxmlformats.org/officeDocument/2006/relationships/tags" Target="../tags/tag1038.xml" /><Relationship Id="rId5" Type="http://schemas.openxmlformats.org/officeDocument/2006/relationships/image" Target="../media/image76.jpeg" /><Relationship Id="rId6" Type="http://schemas.openxmlformats.org/officeDocument/2006/relationships/tags" Target="../tags/tag1039.xml" /><Relationship Id="rId7" Type="http://schemas.openxmlformats.org/officeDocument/2006/relationships/tags" Target="../tags/tag1040.xml" /><Relationship Id="rId8" Type="http://schemas.openxmlformats.org/officeDocument/2006/relationships/tags" Target="../tags/tag1041.xml" /><Relationship Id="rId9" Type="http://schemas.openxmlformats.org/officeDocument/2006/relationships/tags" Target="../tags/tag1042.xm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1054.xml" /><Relationship Id="rId11" Type="http://schemas.openxmlformats.org/officeDocument/2006/relationships/tags" Target="../tags/tag1055.xml" /><Relationship Id="rId12" Type="http://schemas.openxmlformats.org/officeDocument/2006/relationships/tags" Target="../tags/tag1056.xml" /><Relationship Id="rId13" Type="http://schemas.openxmlformats.org/officeDocument/2006/relationships/tags" Target="../tags/tag1057.xml" /><Relationship Id="rId14" Type="http://schemas.openxmlformats.org/officeDocument/2006/relationships/tags" Target="../tags/tag1058.xml" /><Relationship Id="rId15" Type="http://schemas.openxmlformats.org/officeDocument/2006/relationships/tags" Target="../tags/tag1059.xml" /><Relationship Id="rId16" Type="http://schemas.openxmlformats.org/officeDocument/2006/relationships/tags" Target="../tags/tag1060.xml" /><Relationship Id="rId2" Type="http://schemas.openxmlformats.org/officeDocument/2006/relationships/tags" Target="../tags/tag1046.xml" /><Relationship Id="rId3" Type="http://schemas.openxmlformats.org/officeDocument/2006/relationships/tags" Target="../tags/tag1047.xml" /><Relationship Id="rId4" Type="http://schemas.openxmlformats.org/officeDocument/2006/relationships/tags" Target="../tags/tag1048.xml" /><Relationship Id="rId5" Type="http://schemas.openxmlformats.org/officeDocument/2006/relationships/tags" Target="../tags/tag1049.xml" /><Relationship Id="rId6" Type="http://schemas.openxmlformats.org/officeDocument/2006/relationships/tags" Target="../tags/tag1050.xml" /><Relationship Id="rId7" Type="http://schemas.openxmlformats.org/officeDocument/2006/relationships/tags" Target="../tags/tag1051.xml" /><Relationship Id="rId8" Type="http://schemas.openxmlformats.org/officeDocument/2006/relationships/tags" Target="../tags/tag1052.xml" /><Relationship Id="rId9" Type="http://schemas.openxmlformats.org/officeDocument/2006/relationships/tags" Target="../tags/tag105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0.xml" /><Relationship Id="rId11" Type="http://schemas.openxmlformats.org/officeDocument/2006/relationships/tags" Target="../tags/tag131.xml" /><Relationship Id="rId12" Type="http://schemas.openxmlformats.org/officeDocument/2006/relationships/tags" Target="../tags/tag132.xml" /><Relationship Id="rId13" Type="http://schemas.openxmlformats.org/officeDocument/2006/relationships/tags" Target="../tags/tag133.xml" /><Relationship Id="rId14" Type="http://schemas.openxmlformats.org/officeDocument/2006/relationships/tags" Target="../tags/tag134.xml" /><Relationship Id="rId15" Type="http://schemas.openxmlformats.org/officeDocument/2006/relationships/tags" Target="../tags/tag135.xml" /><Relationship Id="rId16" Type="http://schemas.openxmlformats.org/officeDocument/2006/relationships/tags" Target="../tags/tag136.xml" /><Relationship Id="rId17" Type="http://schemas.openxmlformats.org/officeDocument/2006/relationships/tags" Target="../tags/tag137.xml" /><Relationship Id="rId18" Type="http://schemas.openxmlformats.org/officeDocument/2006/relationships/tags" Target="../tags/tag138.xml" /><Relationship Id="rId19" Type="http://schemas.openxmlformats.org/officeDocument/2006/relationships/tags" Target="../tags/tag139.xml" /><Relationship Id="rId2" Type="http://schemas.openxmlformats.org/officeDocument/2006/relationships/tags" Target="../tags/tag122.xml" /><Relationship Id="rId20" Type="http://schemas.openxmlformats.org/officeDocument/2006/relationships/tags" Target="../tags/tag140.xml" /><Relationship Id="rId3" Type="http://schemas.openxmlformats.org/officeDocument/2006/relationships/tags" Target="../tags/tag123.xml" /><Relationship Id="rId4" Type="http://schemas.openxmlformats.org/officeDocument/2006/relationships/tags" Target="../tags/tag124.xml" /><Relationship Id="rId5" Type="http://schemas.openxmlformats.org/officeDocument/2006/relationships/tags" Target="../tags/tag125.xml" /><Relationship Id="rId6" Type="http://schemas.openxmlformats.org/officeDocument/2006/relationships/tags" Target="../tags/tag126.xml" /><Relationship Id="rId7" Type="http://schemas.openxmlformats.org/officeDocument/2006/relationships/tags" Target="../tags/tag127.xml" /><Relationship Id="rId8" Type="http://schemas.openxmlformats.org/officeDocument/2006/relationships/tags" Target="../tags/tag128.xml" /><Relationship Id="rId9" Type="http://schemas.openxmlformats.org/officeDocument/2006/relationships/tags" Target="../tags/tag129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41.xml" /><Relationship Id="rId3" Type="http://schemas.openxmlformats.org/officeDocument/2006/relationships/tags" Target="../tags/tag142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tags" Target="../tags/tag14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hdphoto" Target="../media/image24.wdp" /><Relationship Id="rId100" Type="http://schemas.openxmlformats.org/officeDocument/2006/relationships/tags" Target="../tags/tag240.xml" /><Relationship Id="rId101" Type="http://schemas.openxmlformats.org/officeDocument/2006/relationships/tags" Target="../tags/tag241.xml" /><Relationship Id="rId102" Type="http://schemas.openxmlformats.org/officeDocument/2006/relationships/tags" Target="../tags/tag242.xml" /><Relationship Id="rId103" Type="http://schemas.openxmlformats.org/officeDocument/2006/relationships/tags" Target="../tags/tag243.xml" /><Relationship Id="rId104" Type="http://schemas.openxmlformats.org/officeDocument/2006/relationships/tags" Target="../tags/tag244.xml" /><Relationship Id="rId105" Type="http://schemas.openxmlformats.org/officeDocument/2006/relationships/tags" Target="../tags/tag245.xml" /><Relationship Id="rId106" Type="http://schemas.openxmlformats.org/officeDocument/2006/relationships/tags" Target="../tags/tag246.xml" /><Relationship Id="rId107" Type="http://schemas.openxmlformats.org/officeDocument/2006/relationships/tags" Target="../tags/tag247.xml" /><Relationship Id="rId108" Type="http://schemas.openxmlformats.org/officeDocument/2006/relationships/tags" Target="../tags/tag248.xml" /><Relationship Id="rId109" Type="http://schemas.openxmlformats.org/officeDocument/2006/relationships/tags" Target="../tags/tag249.xml" /><Relationship Id="rId11" Type="http://schemas.openxmlformats.org/officeDocument/2006/relationships/tags" Target="../tags/tag153.xml" /><Relationship Id="rId110" Type="http://schemas.openxmlformats.org/officeDocument/2006/relationships/tags" Target="../tags/tag250.xml" /><Relationship Id="rId111" Type="http://schemas.openxmlformats.org/officeDocument/2006/relationships/tags" Target="../tags/tag251.xml" /><Relationship Id="rId112" Type="http://schemas.openxmlformats.org/officeDocument/2006/relationships/tags" Target="../tags/tag252.xml" /><Relationship Id="rId113" Type="http://schemas.openxmlformats.org/officeDocument/2006/relationships/tags" Target="../tags/tag253.xml" /><Relationship Id="rId114" Type="http://schemas.openxmlformats.org/officeDocument/2006/relationships/tags" Target="../tags/tag254.xml" /><Relationship Id="rId115" Type="http://schemas.openxmlformats.org/officeDocument/2006/relationships/tags" Target="../tags/tag255.xml" /><Relationship Id="rId116" Type="http://schemas.openxmlformats.org/officeDocument/2006/relationships/tags" Target="../tags/tag256.xml" /><Relationship Id="rId117" Type="http://schemas.openxmlformats.org/officeDocument/2006/relationships/tags" Target="../tags/tag257.xml" /><Relationship Id="rId118" Type="http://schemas.openxmlformats.org/officeDocument/2006/relationships/tags" Target="../tags/tag258.xml" /><Relationship Id="rId119" Type="http://schemas.openxmlformats.org/officeDocument/2006/relationships/tags" Target="../tags/tag259.xml" /><Relationship Id="rId12" Type="http://schemas.openxmlformats.org/officeDocument/2006/relationships/image" Target="../media/image25.png" /><Relationship Id="rId120" Type="http://schemas.openxmlformats.org/officeDocument/2006/relationships/tags" Target="../tags/tag260.xml" /><Relationship Id="rId121" Type="http://schemas.openxmlformats.org/officeDocument/2006/relationships/tags" Target="../tags/tag261.xml" /><Relationship Id="rId122" Type="http://schemas.openxmlformats.org/officeDocument/2006/relationships/tags" Target="../tags/tag262.xml" /><Relationship Id="rId123" Type="http://schemas.openxmlformats.org/officeDocument/2006/relationships/tags" Target="../tags/tag263.xml" /><Relationship Id="rId124" Type="http://schemas.openxmlformats.org/officeDocument/2006/relationships/tags" Target="../tags/tag264.xml" /><Relationship Id="rId125" Type="http://schemas.openxmlformats.org/officeDocument/2006/relationships/tags" Target="../tags/tag265.xml" /><Relationship Id="rId126" Type="http://schemas.openxmlformats.org/officeDocument/2006/relationships/tags" Target="../tags/tag266.xml" /><Relationship Id="rId127" Type="http://schemas.openxmlformats.org/officeDocument/2006/relationships/tags" Target="../tags/tag267.xml" /><Relationship Id="rId128" Type="http://schemas.openxmlformats.org/officeDocument/2006/relationships/tags" Target="../tags/tag268.xml" /><Relationship Id="rId129" Type="http://schemas.openxmlformats.org/officeDocument/2006/relationships/tags" Target="../tags/tag269.xml" /><Relationship Id="rId13" Type="http://schemas.microsoft.com/office/2007/relationships/hdphoto" Target="../media/image26.wdp" /><Relationship Id="rId130" Type="http://schemas.openxmlformats.org/officeDocument/2006/relationships/tags" Target="../tags/tag270.xml" /><Relationship Id="rId131" Type="http://schemas.openxmlformats.org/officeDocument/2006/relationships/tags" Target="../tags/tag271.xml" /><Relationship Id="rId132" Type="http://schemas.openxmlformats.org/officeDocument/2006/relationships/tags" Target="../tags/tag272.xml" /><Relationship Id="rId133" Type="http://schemas.openxmlformats.org/officeDocument/2006/relationships/tags" Target="../tags/tag273.xml" /><Relationship Id="rId134" Type="http://schemas.openxmlformats.org/officeDocument/2006/relationships/tags" Target="../tags/tag274.xml" /><Relationship Id="rId135" Type="http://schemas.openxmlformats.org/officeDocument/2006/relationships/tags" Target="../tags/tag275.xml" /><Relationship Id="rId136" Type="http://schemas.openxmlformats.org/officeDocument/2006/relationships/tags" Target="../tags/tag276.xml" /><Relationship Id="rId137" Type="http://schemas.openxmlformats.org/officeDocument/2006/relationships/tags" Target="../tags/tag277.xml" /><Relationship Id="rId138" Type="http://schemas.openxmlformats.org/officeDocument/2006/relationships/tags" Target="../tags/tag278.xml" /><Relationship Id="rId139" Type="http://schemas.openxmlformats.org/officeDocument/2006/relationships/tags" Target="../tags/tag279.xml" /><Relationship Id="rId14" Type="http://schemas.openxmlformats.org/officeDocument/2006/relationships/tags" Target="../tags/tag154.xml" /><Relationship Id="rId140" Type="http://schemas.openxmlformats.org/officeDocument/2006/relationships/tags" Target="../tags/tag280.xml" /><Relationship Id="rId141" Type="http://schemas.openxmlformats.org/officeDocument/2006/relationships/tags" Target="../tags/tag281.xml" /><Relationship Id="rId142" Type="http://schemas.openxmlformats.org/officeDocument/2006/relationships/tags" Target="../tags/tag282.xml" /><Relationship Id="rId143" Type="http://schemas.openxmlformats.org/officeDocument/2006/relationships/tags" Target="../tags/tag283.xml" /><Relationship Id="rId144" Type="http://schemas.openxmlformats.org/officeDocument/2006/relationships/tags" Target="../tags/tag284.xml" /><Relationship Id="rId145" Type="http://schemas.openxmlformats.org/officeDocument/2006/relationships/tags" Target="../tags/tag285.xml" /><Relationship Id="rId146" Type="http://schemas.openxmlformats.org/officeDocument/2006/relationships/tags" Target="../tags/tag286.xml" /><Relationship Id="rId147" Type="http://schemas.openxmlformats.org/officeDocument/2006/relationships/tags" Target="../tags/tag287.xml" /><Relationship Id="rId148" Type="http://schemas.openxmlformats.org/officeDocument/2006/relationships/tags" Target="../tags/tag288.xml" /><Relationship Id="rId149" Type="http://schemas.openxmlformats.org/officeDocument/2006/relationships/tags" Target="../tags/tag289.xml" /><Relationship Id="rId15" Type="http://schemas.openxmlformats.org/officeDocument/2006/relationships/tags" Target="../tags/tag155.xml" /><Relationship Id="rId150" Type="http://schemas.openxmlformats.org/officeDocument/2006/relationships/tags" Target="../tags/tag290.xml" /><Relationship Id="rId151" Type="http://schemas.openxmlformats.org/officeDocument/2006/relationships/tags" Target="../tags/tag291.xml" /><Relationship Id="rId152" Type="http://schemas.openxmlformats.org/officeDocument/2006/relationships/tags" Target="../tags/tag292.xml" /><Relationship Id="rId153" Type="http://schemas.openxmlformats.org/officeDocument/2006/relationships/tags" Target="../tags/tag293.xml" /><Relationship Id="rId154" Type="http://schemas.openxmlformats.org/officeDocument/2006/relationships/tags" Target="../tags/tag294.xml" /><Relationship Id="rId155" Type="http://schemas.openxmlformats.org/officeDocument/2006/relationships/tags" Target="../tags/tag295.xml" /><Relationship Id="rId156" Type="http://schemas.openxmlformats.org/officeDocument/2006/relationships/tags" Target="../tags/tag296.xml" /><Relationship Id="rId157" Type="http://schemas.openxmlformats.org/officeDocument/2006/relationships/tags" Target="../tags/tag297.xml" /><Relationship Id="rId158" Type="http://schemas.openxmlformats.org/officeDocument/2006/relationships/tags" Target="../tags/tag298.xml" /><Relationship Id="rId159" Type="http://schemas.openxmlformats.org/officeDocument/2006/relationships/tags" Target="../tags/tag299.xml" /><Relationship Id="rId16" Type="http://schemas.openxmlformats.org/officeDocument/2006/relationships/tags" Target="../tags/tag156.xml" /><Relationship Id="rId160" Type="http://schemas.openxmlformats.org/officeDocument/2006/relationships/tags" Target="../tags/tag300.xml" /><Relationship Id="rId161" Type="http://schemas.openxmlformats.org/officeDocument/2006/relationships/tags" Target="../tags/tag301.xml" /><Relationship Id="rId162" Type="http://schemas.openxmlformats.org/officeDocument/2006/relationships/tags" Target="../tags/tag302.xml" /><Relationship Id="rId163" Type="http://schemas.openxmlformats.org/officeDocument/2006/relationships/tags" Target="../tags/tag303.xml" /><Relationship Id="rId164" Type="http://schemas.openxmlformats.org/officeDocument/2006/relationships/tags" Target="../tags/tag304.xml" /><Relationship Id="rId165" Type="http://schemas.openxmlformats.org/officeDocument/2006/relationships/tags" Target="../tags/tag305.xml" /><Relationship Id="rId166" Type="http://schemas.openxmlformats.org/officeDocument/2006/relationships/tags" Target="../tags/tag306.xml" /><Relationship Id="rId167" Type="http://schemas.openxmlformats.org/officeDocument/2006/relationships/tags" Target="../tags/tag307.xml" /><Relationship Id="rId168" Type="http://schemas.openxmlformats.org/officeDocument/2006/relationships/tags" Target="../tags/tag308.xml" /><Relationship Id="rId169" Type="http://schemas.openxmlformats.org/officeDocument/2006/relationships/tags" Target="../tags/tag309.xml" /><Relationship Id="rId17" Type="http://schemas.openxmlformats.org/officeDocument/2006/relationships/tags" Target="../tags/tag157.xml" /><Relationship Id="rId170" Type="http://schemas.openxmlformats.org/officeDocument/2006/relationships/tags" Target="../tags/tag310.xml" /><Relationship Id="rId171" Type="http://schemas.openxmlformats.org/officeDocument/2006/relationships/tags" Target="../tags/tag311.xml" /><Relationship Id="rId172" Type="http://schemas.openxmlformats.org/officeDocument/2006/relationships/tags" Target="../tags/tag312.xml" /><Relationship Id="rId173" Type="http://schemas.openxmlformats.org/officeDocument/2006/relationships/tags" Target="../tags/tag313.xml" /><Relationship Id="rId174" Type="http://schemas.openxmlformats.org/officeDocument/2006/relationships/image" Target="../media/image27.png" /><Relationship Id="rId175" Type="http://schemas.microsoft.com/office/2007/relationships/hdphoto" Target="../media/image28.wdp" /><Relationship Id="rId176" Type="http://schemas.openxmlformats.org/officeDocument/2006/relationships/tags" Target="../tags/tag314.xml" /><Relationship Id="rId177" Type="http://schemas.openxmlformats.org/officeDocument/2006/relationships/tags" Target="../tags/tag315.xml" /><Relationship Id="rId178" Type="http://schemas.openxmlformats.org/officeDocument/2006/relationships/image" Target="../media/image29.png" /><Relationship Id="rId179" Type="http://schemas.microsoft.com/office/2007/relationships/hdphoto" Target="../media/image30.wdp" /><Relationship Id="rId18" Type="http://schemas.openxmlformats.org/officeDocument/2006/relationships/tags" Target="../tags/tag158.xml" /><Relationship Id="rId180" Type="http://schemas.openxmlformats.org/officeDocument/2006/relationships/tags" Target="../tags/tag316.xml" /><Relationship Id="rId181" Type="http://schemas.openxmlformats.org/officeDocument/2006/relationships/tags" Target="../tags/tag317.xml" /><Relationship Id="rId182" Type="http://schemas.openxmlformats.org/officeDocument/2006/relationships/tags" Target="../tags/tag318.xml" /><Relationship Id="rId183" Type="http://schemas.openxmlformats.org/officeDocument/2006/relationships/tags" Target="../tags/tag319.xml" /><Relationship Id="rId184" Type="http://schemas.openxmlformats.org/officeDocument/2006/relationships/tags" Target="../tags/tag320.xml" /><Relationship Id="rId185" Type="http://schemas.openxmlformats.org/officeDocument/2006/relationships/tags" Target="../tags/tag321.xml" /><Relationship Id="rId186" Type="http://schemas.openxmlformats.org/officeDocument/2006/relationships/tags" Target="../tags/tag322.xml" /><Relationship Id="rId187" Type="http://schemas.openxmlformats.org/officeDocument/2006/relationships/tags" Target="../tags/tag323.xml" /><Relationship Id="rId188" Type="http://schemas.openxmlformats.org/officeDocument/2006/relationships/tags" Target="../tags/tag324.xml" /><Relationship Id="rId189" Type="http://schemas.openxmlformats.org/officeDocument/2006/relationships/tags" Target="../tags/tag325.xml" /><Relationship Id="rId19" Type="http://schemas.openxmlformats.org/officeDocument/2006/relationships/tags" Target="../tags/tag159.xml" /><Relationship Id="rId190" Type="http://schemas.openxmlformats.org/officeDocument/2006/relationships/tags" Target="../tags/tag326.xml" /><Relationship Id="rId191" Type="http://schemas.openxmlformats.org/officeDocument/2006/relationships/tags" Target="../tags/tag327.xml" /><Relationship Id="rId192" Type="http://schemas.openxmlformats.org/officeDocument/2006/relationships/tags" Target="../tags/tag328.xml" /><Relationship Id="rId193" Type="http://schemas.openxmlformats.org/officeDocument/2006/relationships/image" Target="../media/image31.png" /><Relationship Id="rId194" Type="http://schemas.openxmlformats.org/officeDocument/2006/relationships/tags" Target="../tags/tag329.xml" /><Relationship Id="rId195" Type="http://schemas.openxmlformats.org/officeDocument/2006/relationships/tags" Target="../tags/tag330.xml" /><Relationship Id="rId196" Type="http://schemas.openxmlformats.org/officeDocument/2006/relationships/tags" Target="../tags/tag331.xml" /><Relationship Id="rId197" Type="http://schemas.openxmlformats.org/officeDocument/2006/relationships/tags" Target="../tags/tag332.xml" /><Relationship Id="rId198" Type="http://schemas.openxmlformats.org/officeDocument/2006/relationships/tags" Target="../tags/tag333.xml" /><Relationship Id="rId199" Type="http://schemas.openxmlformats.org/officeDocument/2006/relationships/tags" Target="../tags/tag334.xml" /><Relationship Id="rId2" Type="http://schemas.openxmlformats.org/officeDocument/2006/relationships/tags" Target="../tags/tag147.xml" /><Relationship Id="rId20" Type="http://schemas.openxmlformats.org/officeDocument/2006/relationships/tags" Target="../tags/tag160.xml" /><Relationship Id="rId200" Type="http://schemas.openxmlformats.org/officeDocument/2006/relationships/tags" Target="../tags/tag335.xml" /><Relationship Id="rId201" Type="http://schemas.openxmlformats.org/officeDocument/2006/relationships/tags" Target="../tags/tag336.xml" /><Relationship Id="rId202" Type="http://schemas.openxmlformats.org/officeDocument/2006/relationships/tags" Target="../tags/tag337.xml" /><Relationship Id="rId203" Type="http://schemas.openxmlformats.org/officeDocument/2006/relationships/tags" Target="../tags/tag338.xml" /><Relationship Id="rId204" Type="http://schemas.openxmlformats.org/officeDocument/2006/relationships/tags" Target="../tags/tag339.xml" /><Relationship Id="rId205" Type="http://schemas.openxmlformats.org/officeDocument/2006/relationships/tags" Target="../tags/tag340.xml" /><Relationship Id="rId206" Type="http://schemas.openxmlformats.org/officeDocument/2006/relationships/tags" Target="../tags/tag341.xml" /><Relationship Id="rId207" Type="http://schemas.openxmlformats.org/officeDocument/2006/relationships/tags" Target="../tags/tag342.xml" /><Relationship Id="rId208" Type="http://schemas.openxmlformats.org/officeDocument/2006/relationships/tags" Target="../tags/tag343.xml" /><Relationship Id="rId209" Type="http://schemas.openxmlformats.org/officeDocument/2006/relationships/tags" Target="../tags/tag344.xml" /><Relationship Id="rId21" Type="http://schemas.openxmlformats.org/officeDocument/2006/relationships/tags" Target="../tags/tag161.xml" /><Relationship Id="rId22" Type="http://schemas.openxmlformats.org/officeDocument/2006/relationships/tags" Target="../tags/tag162.xml" /><Relationship Id="rId23" Type="http://schemas.openxmlformats.org/officeDocument/2006/relationships/tags" Target="../tags/tag163.xml" /><Relationship Id="rId24" Type="http://schemas.openxmlformats.org/officeDocument/2006/relationships/tags" Target="../tags/tag164.xml" /><Relationship Id="rId25" Type="http://schemas.openxmlformats.org/officeDocument/2006/relationships/tags" Target="../tags/tag165.xml" /><Relationship Id="rId26" Type="http://schemas.openxmlformats.org/officeDocument/2006/relationships/tags" Target="../tags/tag166.xml" /><Relationship Id="rId27" Type="http://schemas.openxmlformats.org/officeDocument/2006/relationships/tags" Target="../tags/tag167.xml" /><Relationship Id="rId28" Type="http://schemas.openxmlformats.org/officeDocument/2006/relationships/tags" Target="../tags/tag168.xml" /><Relationship Id="rId29" Type="http://schemas.openxmlformats.org/officeDocument/2006/relationships/tags" Target="../tags/tag169.xml" /><Relationship Id="rId3" Type="http://schemas.openxmlformats.org/officeDocument/2006/relationships/tags" Target="../tags/tag148.xml" /><Relationship Id="rId30" Type="http://schemas.openxmlformats.org/officeDocument/2006/relationships/tags" Target="../tags/tag170.xml" /><Relationship Id="rId31" Type="http://schemas.openxmlformats.org/officeDocument/2006/relationships/tags" Target="../tags/tag171.xml" /><Relationship Id="rId32" Type="http://schemas.openxmlformats.org/officeDocument/2006/relationships/tags" Target="../tags/tag172.xml" /><Relationship Id="rId33" Type="http://schemas.openxmlformats.org/officeDocument/2006/relationships/tags" Target="../tags/tag173.xml" /><Relationship Id="rId34" Type="http://schemas.openxmlformats.org/officeDocument/2006/relationships/tags" Target="../tags/tag174.xml" /><Relationship Id="rId35" Type="http://schemas.openxmlformats.org/officeDocument/2006/relationships/tags" Target="../tags/tag175.xml" /><Relationship Id="rId36" Type="http://schemas.openxmlformats.org/officeDocument/2006/relationships/tags" Target="../tags/tag176.xml" /><Relationship Id="rId37" Type="http://schemas.openxmlformats.org/officeDocument/2006/relationships/tags" Target="../tags/tag177.xml" /><Relationship Id="rId38" Type="http://schemas.openxmlformats.org/officeDocument/2006/relationships/tags" Target="../tags/tag178.xml" /><Relationship Id="rId39" Type="http://schemas.openxmlformats.org/officeDocument/2006/relationships/tags" Target="../tags/tag179.xml" /><Relationship Id="rId4" Type="http://schemas.openxmlformats.org/officeDocument/2006/relationships/tags" Target="../tags/tag149.xml" /><Relationship Id="rId40" Type="http://schemas.openxmlformats.org/officeDocument/2006/relationships/tags" Target="../tags/tag180.xml" /><Relationship Id="rId41" Type="http://schemas.openxmlformats.org/officeDocument/2006/relationships/tags" Target="../tags/tag181.xml" /><Relationship Id="rId42" Type="http://schemas.openxmlformats.org/officeDocument/2006/relationships/tags" Target="../tags/tag182.xml" /><Relationship Id="rId43" Type="http://schemas.openxmlformats.org/officeDocument/2006/relationships/tags" Target="../tags/tag183.xml" /><Relationship Id="rId44" Type="http://schemas.openxmlformats.org/officeDocument/2006/relationships/tags" Target="../tags/tag184.xml" /><Relationship Id="rId45" Type="http://schemas.openxmlformats.org/officeDocument/2006/relationships/tags" Target="../tags/tag185.xml" /><Relationship Id="rId46" Type="http://schemas.openxmlformats.org/officeDocument/2006/relationships/tags" Target="../tags/tag186.xml" /><Relationship Id="rId47" Type="http://schemas.openxmlformats.org/officeDocument/2006/relationships/tags" Target="../tags/tag187.xml" /><Relationship Id="rId48" Type="http://schemas.openxmlformats.org/officeDocument/2006/relationships/tags" Target="../tags/tag188.xml" /><Relationship Id="rId49" Type="http://schemas.openxmlformats.org/officeDocument/2006/relationships/tags" Target="../tags/tag189.xml" /><Relationship Id="rId5" Type="http://schemas.openxmlformats.org/officeDocument/2006/relationships/tags" Target="../tags/tag150.xml" /><Relationship Id="rId50" Type="http://schemas.openxmlformats.org/officeDocument/2006/relationships/tags" Target="../tags/tag190.xml" /><Relationship Id="rId51" Type="http://schemas.openxmlformats.org/officeDocument/2006/relationships/tags" Target="../tags/tag191.xml" /><Relationship Id="rId52" Type="http://schemas.openxmlformats.org/officeDocument/2006/relationships/tags" Target="../tags/tag192.xml" /><Relationship Id="rId53" Type="http://schemas.openxmlformats.org/officeDocument/2006/relationships/tags" Target="../tags/tag193.xml" /><Relationship Id="rId54" Type="http://schemas.openxmlformats.org/officeDocument/2006/relationships/tags" Target="../tags/tag194.xml" /><Relationship Id="rId55" Type="http://schemas.openxmlformats.org/officeDocument/2006/relationships/tags" Target="../tags/tag195.xml" /><Relationship Id="rId56" Type="http://schemas.openxmlformats.org/officeDocument/2006/relationships/tags" Target="../tags/tag196.xml" /><Relationship Id="rId57" Type="http://schemas.openxmlformats.org/officeDocument/2006/relationships/tags" Target="../tags/tag197.xml" /><Relationship Id="rId58" Type="http://schemas.openxmlformats.org/officeDocument/2006/relationships/tags" Target="../tags/tag198.xml" /><Relationship Id="rId59" Type="http://schemas.openxmlformats.org/officeDocument/2006/relationships/tags" Target="../tags/tag199.xml" /><Relationship Id="rId6" Type="http://schemas.openxmlformats.org/officeDocument/2006/relationships/tags" Target="../tags/tag151.xml" /><Relationship Id="rId60" Type="http://schemas.openxmlformats.org/officeDocument/2006/relationships/tags" Target="../tags/tag200.xml" /><Relationship Id="rId61" Type="http://schemas.openxmlformats.org/officeDocument/2006/relationships/tags" Target="../tags/tag201.xml" /><Relationship Id="rId62" Type="http://schemas.openxmlformats.org/officeDocument/2006/relationships/tags" Target="../tags/tag202.xml" /><Relationship Id="rId63" Type="http://schemas.openxmlformats.org/officeDocument/2006/relationships/tags" Target="../tags/tag203.xml" /><Relationship Id="rId64" Type="http://schemas.openxmlformats.org/officeDocument/2006/relationships/tags" Target="../tags/tag204.xml" /><Relationship Id="rId65" Type="http://schemas.openxmlformats.org/officeDocument/2006/relationships/tags" Target="../tags/tag205.xml" /><Relationship Id="rId66" Type="http://schemas.openxmlformats.org/officeDocument/2006/relationships/tags" Target="../tags/tag206.xml" /><Relationship Id="rId67" Type="http://schemas.openxmlformats.org/officeDocument/2006/relationships/tags" Target="../tags/tag207.xml" /><Relationship Id="rId68" Type="http://schemas.openxmlformats.org/officeDocument/2006/relationships/tags" Target="../tags/tag208.xml" /><Relationship Id="rId69" Type="http://schemas.openxmlformats.org/officeDocument/2006/relationships/tags" Target="../tags/tag209.xml" /><Relationship Id="rId7" Type="http://schemas.openxmlformats.org/officeDocument/2006/relationships/image" Target="../media/image22.png" /><Relationship Id="rId70" Type="http://schemas.openxmlformats.org/officeDocument/2006/relationships/tags" Target="../tags/tag210.xml" /><Relationship Id="rId71" Type="http://schemas.openxmlformats.org/officeDocument/2006/relationships/tags" Target="../tags/tag211.xml" /><Relationship Id="rId72" Type="http://schemas.openxmlformats.org/officeDocument/2006/relationships/tags" Target="../tags/tag212.xml" /><Relationship Id="rId73" Type="http://schemas.openxmlformats.org/officeDocument/2006/relationships/tags" Target="../tags/tag213.xml" /><Relationship Id="rId74" Type="http://schemas.openxmlformats.org/officeDocument/2006/relationships/tags" Target="../tags/tag214.xml" /><Relationship Id="rId75" Type="http://schemas.openxmlformats.org/officeDocument/2006/relationships/tags" Target="../tags/tag215.xml" /><Relationship Id="rId76" Type="http://schemas.openxmlformats.org/officeDocument/2006/relationships/tags" Target="../tags/tag216.xml" /><Relationship Id="rId77" Type="http://schemas.openxmlformats.org/officeDocument/2006/relationships/tags" Target="../tags/tag217.xml" /><Relationship Id="rId78" Type="http://schemas.openxmlformats.org/officeDocument/2006/relationships/tags" Target="../tags/tag218.xml" /><Relationship Id="rId79" Type="http://schemas.openxmlformats.org/officeDocument/2006/relationships/tags" Target="../tags/tag219.xml" /><Relationship Id="rId8" Type="http://schemas.openxmlformats.org/officeDocument/2006/relationships/tags" Target="../tags/tag152.xml" /><Relationship Id="rId80" Type="http://schemas.openxmlformats.org/officeDocument/2006/relationships/tags" Target="../tags/tag220.xml" /><Relationship Id="rId81" Type="http://schemas.openxmlformats.org/officeDocument/2006/relationships/tags" Target="../tags/tag221.xml" /><Relationship Id="rId82" Type="http://schemas.openxmlformats.org/officeDocument/2006/relationships/tags" Target="../tags/tag222.xml" /><Relationship Id="rId83" Type="http://schemas.openxmlformats.org/officeDocument/2006/relationships/tags" Target="../tags/tag223.xml" /><Relationship Id="rId84" Type="http://schemas.openxmlformats.org/officeDocument/2006/relationships/tags" Target="../tags/tag224.xml" /><Relationship Id="rId85" Type="http://schemas.openxmlformats.org/officeDocument/2006/relationships/tags" Target="../tags/tag225.xml" /><Relationship Id="rId86" Type="http://schemas.openxmlformats.org/officeDocument/2006/relationships/tags" Target="../tags/tag226.xml" /><Relationship Id="rId87" Type="http://schemas.openxmlformats.org/officeDocument/2006/relationships/tags" Target="../tags/tag227.xml" /><Relationship Id="rId88" Type="http://schemas.openxmlformats.org/officeDocument/2006/relationships/tags" Target="../tags/tag228.xml" /><Relationship Id="rId89" Type="http://schemas.openxmlformats.org/officeDocument/2006/relationships/tags" Target="../tags/tag229.xml" /><Relationship Id="rId9" Type="http://schemas.openxmlformats.org/officeDocument/2006/relationships/image" Target="../media/image23.png" /><Relationship Id="rId90" Type="http://schemas.openxmlformats.org/officeDocument/2006/relationships/tags" Target="../tags/tag230.xml" /><Relationship Id="rId91" Type="http://schemas.openxmlformats.org/officeDocument/2006/relationships/tags" Target="../tags/tag231.xml" /><Relationship Id="rId92" Type="http://schemas.openxmlformats.org/officeDocument/2006/relationships/tags" Target="../tags/tag232.xml" /><Relationship Id="rId93" Type="http://schemas.openxmlformats.org/officeDocument/2006/relationships/tags" Target="../tags/tag233.xml" /><Relationship Id="rId94" Type="http://schemas.openxmlformats.org/officeDocument/2006/relationships/tags" Target="../tags/tag234.xml" /><Relationship Id="rId95" Type="http://schemas.openxmlformats.org/officeDocument/2006/relationships/tags" Target="../tags/tag235.xml" /><Relationship Id="rId96" Type="http://schemas.openxmlformats.org/officeDocument/2006/relationships/tags" Target="../tags/tag236.xml" /><Relationship Id="rId97" Type="http://schemas.openxmlformats.org/officeDocument/2006/relationships/tags" Target="../tags/tag237.xml" /><Relationship Id="rId98" Type="http://schemas.openxmlformats.org/officeDocument/2006/relationships/tags" Target="../tags/tag238.xml" /><Relationship Id="rId99" Type="http://schemas.openxmlformats.org/officeDocument/2006/relationships/tags" Target="../tags/tag23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45.xml" /><Relationship Id="rId3" Type="http://schemas.openxmlformats.org/officeDocument/2006/relationships/tags" Target="../tags/tag34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47.xml" /><Relationship Id="rId3" Type="http://schemas.openxmlformats.org/officeDocument/2006/relationships/tags" Target="../tags/tag348.xml" /><Relationship Id="rId4" Type="http://schemas.openxmlformats.org/officeDocument/2006/relationships/tags" Target="../tags/tag349.xml" /><Relationship Id="rId5" Type="http://schemas.openxmlformats.org/officeDocument/2006/relationships/tags" Target="../tags/tag350.xml" /><Relationship Id="rId6" Type="http://schemas.openxmlformats.org/officeDocument/2006/relationships/tags" Target="../tags/tag351.xml" /><Relationship Id="rId7" Type="http://schemas.openxmlformats.org/officeDocument/2006/relationships/tags" Target="../tags/tag352.xml" /><Relationship Id="rId8" Type="http://schemas.openxmlformats.org/officeDocument/2006/relationships/image" Target="../media/image32.wmf" /><Relationship Id="rId9" Type="http://schemas.openxmlformats.org/officeDocument/2006/relationships/tags" Target="../tags/tag35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12.4.1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探究电流与电压、电阻的关系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第十二章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欧姆定律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72980" name="表格 72979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49605" y="1844516"/>
          <a:ext cx="7945755" cy="1333500"/>
        </p:xfrm>
        <a:graphic>
          <a:graphicData uri="http://schemas.openxmlformats.org/drawingml/2006/table">
            <a:tbl>
              <a:tblPr/>
              <a:tblGrid>
                <a:gridCol w="1996440"/>
                <a:gridCol w="1129030"/>
                <a:gridCol w="1129030"/>
                <a:gridCol w="1216025"/>
                <a:gridCol w="1215390"/>
                <a:gridCol w="1259840"/>
              </a:tblGrid>
              <a:tr h="444500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zh-CN" altLang="en-US" sz="2100">
                          <a:latin typeface="微软雅黑" panose="020b0503020204020204" charset="-122"/>
                          <a:ea typeface="微软雅黑" panose="020b0503020204020204" charset="-122"/>
                        </a:rPr>
                        <a:t>电阻 </a:t>
                      </a:r>
                      <a:r>
                        <a:rPr lang="en-US" altLang="x-none" sz="21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R</a:t>
                      </a:r>
                      <a:endParaRPr lang="en-US" altLang="x-none" sz="2100" i="1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 gridSpan="5"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5 </a:t>
                      </a:r>
                      <a:r>
                        <a:rPr lang="el-GR" altLang="en-US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Ω</a:t>
                      </a:r>
                      <a:endParaRPr lang="en-US" altLang="x-none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44500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100">
                          <a:latin typeface="微软雅黑" panose="020b0503020204020204" charset="-122"/>
                          <a:ea typeface="微软雅黑" panose="020b0503020204020204" charset="-122"/>
                        </a:rPr>
                        <a:t>电压 </a:t>
                      </a:r>
                      <a:r>
                        <a:rPr lang="en-US" altLang="x-none" sz="21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U</a:t>
                      </a:r>
                      <a:r>
                        <a:rPr lang="en-US" altLang="x-none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/V</a:t>
                      </a:r>
                      <a:endParaRPr lang="en-US" altLang="x-none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x-none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1.0</a:t>
                      </a:r>
                      <a:endParaRPr lang="en-US" altLang="x-none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1.5</a:t>
                      </a:r>
                      <a:endParaRPr lang="en-US" altLang="zh-CN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2.0</a:t>
                      </a:r>
                      <a:endParaRPr lang="en-US" altLang="zh-CN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2.5</a:t>
                      </a:r>
                      <a:endParaRPr lang="en-US" altLang="zh-CN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3.0</a:t>
                      </a:r>
                      <a:endParaRPr lang="en-US" altLang="zh-CN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444500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100">
                          <a:latin typeface="微软雅黑" panose="020b0503020204020204" charset="-122"/>
                          <a:ea typeface="微软雅黑" panose="020b0503020204020204" charset="-122"/>
                        </a:rPr>
                        <a:t>电流 </a:t>
                      </a:r>
                      <a:r>
                        <a:rPr lang="en-US" altLang="x-none" sz="21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lang="en-US" altLang="x-none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/A</a:t>
                      </a:r>
                      <a:endParaRPr lang="en-US" altLang="x-none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0.2</a:t>
                      </a:r>
                      <a:endParaRPr lang="en-US" altLang="zh-CN" sz="210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0.3</a:t>
                      </a:r>
                      <a:endParaRPr lang="en-US" altLang="zh-CN" sz="210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0.4</a:t>
                      </a:r>
                      <a:endParaRPr lang="en-US" altLang="zh-CN" sz="210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0.5</a:t>
                      </a:r>
                      <a:endParaRPr lang="en-US" altLang="zh-CN" sz="210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0.6</a:t>
                      </a:r>
                      <a:endParaRPr lang="en-US" altLang="zh-CN" sz="210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0" y="549191"/>
            <a:ext cx="1768004" cy="573881"/>
            <a:chOff x="-3175" y="503875"/>
            <a:chExt cx="2357338" cy="765175"/>
          </a:xfrm>
        </p:grpSpPr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-3175" y="503875"/>
              <a:ext cx="2211070" cy="765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0" name="直接连接符 9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记录数据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83155" y="1515904"/>
            <a:ext cx="4857750" cy="3000375"/>
          </a:xfrm>
          <a:prstGeom prst="rect">
            <a:avLst/>
          </a:prstGeom>
        </p:spPr>
      </p:pic>
      <p:sp>
        <p:nvSpPr>
          <p:cNvPr id="13315" name="直接连接符 73731" title="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367915" y="4507706"/>
            <a:ext cx="539972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16" name="直接连接符 73732" title="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2378869" y="1094899"/>
            <a:ext cx="0" cy="341280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37" name="文本框 7375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878330" y="939165"/>
            <a:ext cx="62007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I/</a:t>
            </a:r>
            <a:r>
              <a:rPr lang="en-US" altLang="zh-CN" sz="1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endParaRPr lang="en-US" altLang="zh-CN" sz="1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3338" name="文本框 73754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513320" y="4552950"/>
            <a:ext cx="5524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U</a:t>
            </a:r>
            <a:r>
              <a:rPr lang="en-US" altLang="zh-CN" sz="1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/V</a:t>
            </a:r>
            <a:endParaRPr lang="en-US" altLang="zh-CN" sz="1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3339" name="文本框 73755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24551" y="4478655"/>
            <a:ext cx="32575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0" name="文本框 7375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606891" y="4513169"/>
            <a:ext cx="56721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2.5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1" name="文本框 73760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946113" y="4008555"/>
            <a:ext cx="731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0.1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2" name="文本框 73761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946113" y="3322755"/>
            <a:ext cx="731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0.3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3" name="文本框 73762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46113" y="2673150"/>
            <a:ext cx="731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0.5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4" name="文本框 73763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46113" y="2364540"/>
            <a:ext cx="731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0.6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5" name="文本框 73764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950878" y="3003429"/>
            <a:ext cx="803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0.4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6" name="文本框 73765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946113" y="3628508"/>
            <a:ext cx="67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0.2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7" name="文本框 73766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946113" y="2013068"/>
            <a:ext cx="731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0.7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8" name="文本框 73767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946113" y="1690170"/>
            <a:ext cx="731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0.8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49" name="文本框 73768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266248" y="4513169"/>
            <a:ext cx="5086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1.5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770" name="文本框 73769" title="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341634" y="3183141"/>
            <a:ext cx="4508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4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3600"/>
              <a:t>·</a:t>
            </a:r>
            <a:endParaRPr lang="en-US" altLang="zh-CN" sz="3600"/>
          </a:p>
        </p:txBody>
      </p:sp>
      <p:sp>
        <p:nvSpPr>
          <p:cNvPr id="73771" name="文本框 73770" title="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040032" y="2844323"/>
            <a:ext cx="4508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4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3600"/>
              <a:t>·</a:t>
            </a:r>
            <a:endParaRPr lang="en-US" altLang="zh-CN" sz="3600"/>
          </a:p>
        </p:txBody>
      </p:sp>
      <p:sp>
        <p:nvSpPr>
          <p:cNvPr id="73772" name="文本框 73771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729933" y="2522681"/>
            <a:ext cx="4508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4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3600"/>
              <a:t>·</a:t>
            </a:r>
            <a:endParaRPr lang="en-US" altLang="zh-CN" sz="3600"/>
          </a:p>
        </p:txBody>
      </p:sp>
      <p:sp>
        <p:nvSpPr>
          <p:cNvPr id="73773" name="文本框 73772" title="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650785" y="3515228"/>
            <a:ext cx="4508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4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3600"/>
              <a:t>·</a:t>
            </a:r>
            <a:endParaRPr lang="en-US" altLang="zh-CN" sz="3600"/>
          </a:p>
        </p:txBody>
      </p:sp>
      <p:sp>
        <p:nvSpPr>
          <p:cNvPr id="73774" name="直接连接符 73773" title="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2383155" y="2521744"/>
            <a:ext cx="4166235" cy="200025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55" name="文本框 73774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927759" y="4513169"/>
            <a:ext cx="57483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2.0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56" name="文本框 7377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264593" y="4513169"/>
            <a:ext cx="56721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3.0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57" name="文本框 73777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564255" y="4513169"/>
            <a:ext cx="53768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1.0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780" name="文本框 73779" title="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421465" y="2191991"/>
            <a:ext cx="45085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4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3600"/>
              <a:t>·</a:t>
            </a:r>
            <a:endParaRPr lang="en-US" altLang="zh-CN" sz="3600"/>
          </a:p>
        </p:txBody>
      </p:sp>
      <p:sp>
        <p:nvSpPr>
          <p:cNvPr id="13360" name="文本框 73782" title="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946113" y="1352033"/>
            <a:ext cx="731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0.9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784" name="文本框 73783" title=""/>
          <p:cNvSpPr txBox="1"/>
          <p:nvPr>
            <p:custDataLst>
              <p:tags r:id="rId30"/>
            </p:custDataLst>
          </p:nvPr>
        </p:nvSpPr>
        <p:spPr>
          <a:xfrm>
            <a:off x="6769106" y="2536731"/>
            <a:ext cx="731838" cy="41402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100" i="1" noProof="1">
                <a:effectLst>
                  <a:outerShdw blurRad="38100" dist="38100" dir="2700000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</a:rPr>
              <a:t>R</a:t>
            </a:r>
            <a:endParaRPr lang="en-US" altLang="x-none" sz="2100" i="1" noProof="1">
              <a:effectLst>
                <a:outerShdw blurRad="38100" dist="38100" dir="2700000">
                  <a:srgbClr val="FFFFFF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65" name="TextBox 7" title="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222618" y="895295"/>
            <a:ext cx="2420938" cy="52931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绘制图像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66" name="文本框 73790" title="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851144" y="4515550"/>
            <a:ext cx="1123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0.5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3" name="组合 52" title=""/>
          <p:cNvGrpSpPr/>
          <p:nvPr>
            <p:custDataLst>
              <p:tags r:id="rId33"/>
            </p:custDataLst>
          </p:nvPr>
        </p:nvGrpSpPr>
        <p:grpSpPr>
          <a:xfrm>
            <a:off x="0" y="474896"/>
            <a:ext cx="1768004" cy="648026"/>
            <a:chOff x="-3175" y="404815"/>
            <a:chExt cx="2357338" cy="864035"/>
          </a:xfrm>
        </p:grpSpPr>
        <p:sp>
          <p:nvSpPr>
            <p:cNvPr id="54" name="矩形 53"/>
            <p:cNvSpPr/>
            <p:nvPr>
              <p:custDataLst>
                <p:tags r:id="rId34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55" name="直接连接符 54"/>
            <p:cNvCxnSpPr/>
            <p:nvPr>
              <p:custDataLst>
                <p:tags r:id="rId3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55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数据分析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70" grpId="0"/>
      <p:bldP spid="73771" grpId="0"/>
      <p:bldP spid="73772" grpId="0"/>
      <p:bldP spid="73773" grpId="0"/>
      <p:bldP spid="73780" grpId="0"/>
      <p:bldP spid="737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40" name="矩形 71686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9277" y="1339215"/>
            <a:ext cx="8190538" cy="134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400" spc="300">
                <a:ea typeface="微软雅黑" panose="020b0503020204020204" charset="-122"/>
              </a:rPr>
              <a:t>当导体的</a:t>
            </a:r>
            <a:r>
              <a:rPr lang="zh-CN" altLang="en-US" sz="2400" b="1" spc="300">
                <a:solidFill>
                  <a:srgbClr val="228989"/>
                </a:solidFill>
                <a:ea typeface="微软雅黑" panose="020b0503020204020204" charset="-122"/>
              </a:rPr>
              <a:t>电阻一定</a:t>
            </a:r>
            <a:r>
              <a:rPr lang="zh-CN" altLang="en-US" sz="2400" spc="300">
                <a:ea typeface="微软雅黑" panose="020b0503020204020204" charset="-122"/>
              </a:rPr>
              <a:t>时，通过导体的</a:t>
            </a:r>
            <a:r>
              <a:rPr lang="zh-CN" altLang="en-US" sz="2400" b="1" spc="300">
                <a:solidFill>
                  <a:srgbClr val="228989"/>
                </a:solidFill>
                <a:ea typeface="微软雅黑" panose="020b0503020204020204" charset="-122"/>
              </a:rPr>
              <a:t>电流</a:t>
            </a:r>
            <a:r>
              <a:rPr lang="zh-CN" altLang="en-US" sz="2400" spc="300">
                <a:ea typeface="微软雅黑" panose="020b0503020204020204" charset="-122"/>
              </a:rPr>
              <a:t>与导体两端的</a:t>
            </a:r>
            <a:r>
              <a:rPr lang="zh-CN" altLang="en-US" sz="2400" b="1" spc="300">
                <a:solidFill>
                  <a:srgbClr val="228989"/>
                </a:solidFill>
                <a:ea typeface="微软雅黑" panose="020b0503020204020204" charset="-122"/>
              </a:rPr>
              <a:t>电压</a:t>
            </a:r>
            <a:r>
              <a:rPr lang="zh-CN" altLang="en-US" sz="2400" spc="300">
                <a:ea typeface="微软雅黑" panose="020b0503020204020204" charset="-122"/>
              </a:rPr>
              <a:t>成</a:t>
            </a:r>
            <a:r>
              <a:rPr lang="zh-CN" altLang="en-US" sz="2400" b="1" spc="300">
                <a:solidFill>
                  <a:srgbClr val="3B8C8C"/>
                </a:solidFill>
                <a:ea typeface="微软雅黑" panose="020b0503020204020204" charset="-122"/>
              </a:rPr>
              <a:t>正比</a:t>
            </a:r>
            <a:r>
              <a:rPr lang="zh-CN" altLang="en-US" sz="2400" spc="300">
                <a:ea typeface="微软雅黑" panose="020b0503020204020204" charset="-122"/>
              </a:rPr>
              <a:t>。</a:t>
            </a:r>
            <a:endParaRPr lang="zh-CN" altLang="en-US" sz="2400" spc="300">
              <a:ea typeface="微软雅黑" panose="020b0503020204020204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0" y="522044"/>
            <a:ext cx="1768004" cy="601028"/>
            <a:chOff x="-3175" y="467680"/>
            <a:chExt cx="2357338" cy="801370"/>
          </a:xfrm>
        </p:grpSpPr>
        <p:sp>
          <p:nvSpPr>
            <p:cNvPr id="7" name="矩形 6"/>
            <p:cNvSpPr/>
            <p:nvPr>
              <p:custDataLst>
                <p:tags r:id="rId5"/>
              </p:custDataLst>
            </p:nvPr>
          </p:nvSpPr>
          <p:spPr>
            <a:xfrm>
              <a:off x="-3175" y="467680"/>
              <a:ext cx="2211070" cy="8013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1" name="直接连接符 10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得出结论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TextBox 6" title=""/>
          <p:cNvSpPr txBox="1"/>
          <p:nvPr>
            <p:custDataLst>
              <p:tags r:id="rId8"/>
            </p:custDataLst>
          </p:nvPr>
        </p:nvSpPr>
        <p:spPr>
          <a:xfrm>
            <a:off x="579835" y="645900"/>
            <a:ext cx="809645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小明探究“通过导体的电流与导体两端电压的关系”时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使用的器材如图甲所示，电源电压不变，</a:t>
            </a:r>
            <a:r>
              <a:rPr lang="en-US" altLang="zh-CN" sz="2100" i="1" spc="3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为定值电阻。</a:t>
            </a:r>
            <a:endParaRPr lang="en-US" altLang="zh-CN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(1)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请你根据图甲所示电路图连接图乙的实物。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t="36857" b="29897"/>
          <a:stretch>
            <a:fillRect/>
          </a:stretch>
        </p:blipFill>
        <p:spPr>
          <a:xfrm>
            <a:off x="3605213" y="4346258"/>
            <a:ext cx="1484948" cy="493395"/>
          </a:xfrm>
          <a:prstGeom prst="rect">
            <a:avLst/>
          </a:prstGeom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l="12740" t="36264" r="10805" b="40056"/>
          <a:stretch>
            <a:fillRect/>
          </a:stretch>
        </p:blipFill>
        <p:spPr>
          <a:xfrm>
            <a:off x="5194935" y="2733199"/>
            <a:ext cx="1489710" cy="461486"/>
          </a:xfrm>
          <a:prstGeom prst="rect">
            <a:avLst/>
          </a:prstGeom>
        </p:spPr>
      </p:pic>
      <p:pic>
        <p:nvPicPr>
          <p:cNvPr id="20" name="图片 19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8546" t="23971" r="8412" b="25459"/>
          <a:stretch>
            <a:fillRect/>
          </a:stretch>
        </p:blipFill>
        <p:spPr>
          <a:xfrm>
            <a:off x="5706428" y="4218146"/>
            <a:ext cx="1230630" cy="749618"/>
          </a:xfrm>
          <a:prstGeom prst="rect">
            <a:avLst/>
          </a:prstGeom>
        </p:spPr>
      </p:pic>
      <p:pic>
        <p:nvPicPr>
          <p:cNvPr id="21" name="图片 20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rcRect t="30280" b="21834"/>
          <a:stretch>
            <a:fillRect/>
          </a:stretch>
        </p:blipFill>
        <p:spPr>
          <a:xfrm>
            <a:off x="7195185" y="3527108"/>
            <a:ext cx="1574483" cy="753904"/>
          </a:xfrm>
          <a:prstGeom prst="rect">
            <a:avLst/>
          </a:prstGeom>
        </p:spPr>
      </p:pic>
      <p:pic>
        <p:nvPicPr>
          <p:cNvPr id="22" name="图片 21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lum contrast="-12000"/>
          </a:blip>
          <a:srcRect l="12470" t="6547" r="10993" b="4672"/>
          <a:stretch>
            <a:fillRect/>
          </a:stretch>
        </p:blipFill>
        <p:spPr>
          <a:xfrm>
            <a:off x="3635693" y="2417445"/>
            <a:ext cx="982028" cy="1139190"/>
          </a:xfrm>
          <a:prstGeom prst="rect">
            <a:avLst/>
          </a:prstGeom>
        </p:spPr>
      </p:pic>
      <p:pic>
        <p:nvPicPr>
          <p:cNvPr id="23" name="图片 22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>
            <a:lum contrast="-12000"/>
          </a:blip>
          <a:srcRect l="13450" t="11070" r="14281" b="7987"/>
          <a:stretch>
            <a:fillRect/>
          </a:stretch>
        </p:blipFill>
        <p:spPr>
          <a:xfrm>
            <a:off x="7261860" y="1965008"/>
            <a:ext cx="964406" cy="1081564"/>
          </a:xfrm>
          <a:prstGeom prst="rect">
            <a:avLst/>
          </a:prstGeom>
        </p:spPr>
      </p:pic>
      <p:sp>
        <p:nvSpPr>
          <p:cNvPr id="24" name="任意多边形 23" title=""/>
          <p:cNvSpPr/>
          <p:nvPr>
            <p:custDataLst>
              <p:tags r:id="rId21"/>
            </p:custDataLst>
          </p:nvPr>
        </p:nvSpPr>
        <p:spPr>
          <a:xfrm>
            <a:off x="3552349" y="3189923"/>
            <a:ext cx="377190" cy="1428750"/>
          </a:xfrm>
          <a:custGeom>
            <a:gdLst>
              <a:gd name="connisteX0" fmla="*/ 503008 w 503008"/>
              <a:gd name="connsiteY0" fmla="*/ 0 h 1905000"/>
              <a:gd name="connisteX1" fmla="*/ 299808 w 503008"/>
              <a:gd name="connsiteY1" fmla="*/ 1905000 h 1905000"/>
              <a:gd name="connisteX2" fmla="*/ 4147908 w 503008"/>
              <a:gd name="connsiteY2" fmla="*/ 4191000 h 190500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03009" h="1905000">
                <a:moveTo>
                  <a:pt x="503009" y="0"/>
                </a:moveTo>
                <a:cubicBezTo>
                  <a:pt x="385534" y="335280"/>
                  <a:pt x="-429171" y="1066800"/>
                  <a:pt x="299809" y="190500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5" name="任意多边形 24" title=""/>
          <p:cNvSpPr/>
          <p:nvPr>
            <p:custDataLst>
              <p:tags r:id="rId22"/>
            </p:custDataLst>
          </p:nvPr>
        </p:nvSpPr>
        <p:spPr>
          <a:xfrm>
            <a:off x="4910684" y="4580692"/>
            <a:ext cx="971550" cy="269972"/>
          </a:xfrm>
          <a:custGeom>
            <a:gdLst>
              <a:gd name="connsiteX0" fmla="*/ 0 w 2040"/>
              <a:gd name="connsiteY0" fmla="*/ 79 h 566"/>
              <a:gd name="connsiteX1" fmla="*/ 2040 w 2040"/>
              <a:gd name="connsiteY1" fmla="*/ 99 h 566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0" h="567">
                <a:moveTo>
                  <a:pt x="0" y="79"/>
                </a:moveTo>
                <a:cubicBezTo>
                  <a:pt x="540" y="-380"/>
                  <a:pt x="720" y="1360"/>
                  <a:pt x="2040" y="9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6" name="任意多边形 25" title=""/>
          <p:cNvSpPr/>
          <p:nvPr>
            <p:custDataLst>
              <p:tags r:id="rId23"/>
            </p:custDataLst>
          </p:nvPr>
        </p:nvSpPr>
        <p:spPr>
          <a:xfrm>
            <a:off x="6615659" y="3904417"/>
            <a:ext cx="952500" cy="762000"/>
          </a:xfrm>
          <a:custGeom>
            <a:gdLst>
              <a:gd name="connsiteX0" fmla="*/ 0 w 2000"/>
              <a:gd name="connsiteY0" fmla="*/ 1600 h 1600"/>
              <a:gd name="connsiteX1" fmla="*/ 2000 w 2000"/>
              <a:gd name="connsiteY1" fmla="*/ 0 h 1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" h="1600">
                <a:moveTo>
                  <a:pt x="0" y="1600"/>
                </a:moveTo>
                <a:cubicBezTo>
                  <a:pt x="540" y="1141"/>
                  <a:pt x="1900" y="1740"/>
                  <a:pt x="2000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7" name="任意多边形 26" title=""/>
          <p:cNvSpPr/>
          <p:nvPr>
            <p:custDataLst>
              <p:tags r:id="rId24"/>
            </p:custDataLst>
          </p:nvPr>
        </p:nvSpPr>
        <p:spPr>
          <a:xfrm>
            <a:off x="7359085" y="2704267"/>
            <a:ext cx="443042" cy="981551"/>
          </a:xfrm>
          <a:custGeom>
            <a:gdLst>
              <a:gd name="connsiteX0" fmla="*/ 0 w 930"/>
              <a:gd name="connsiteY0" fmla="*/ 2061 h 2061"/>
              <a:gd name="connsiteX1" fmla="*/ 859 w 930"/>
              <a:gd name="connsiteY1" fmla="*/ 0 h 2061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0" h="2061">
                <a:moveTo>
                  <a:pt x="0" y="2061"/>
                </a:moveTo>
                <a:cubicBezTo>
                  <a:pt x="540" y="1602"/>
                  <a:pt x="1139" y="1200"/>
                  <a:pt x="859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8" name="任意多边形 27" title=""/>
          <p:cNvSpPr/>
          <p:nvPr>
            <p:custDataLst>
              <p:tags r:id="rId25"/>
            </p:custDataLst>
          </p:nvPr>
        </p:nvSpPr>
        <p:spPr>
          <a:xfrm>
            <a:off x="6353175" y="2791301"/>
            <a:ext cx="967264" cy="903446"/>
          </a:xfrm>
          <a:custGeom>
            <a:gdLst>
              <a:gd name="connsiteX0" fmla="*/ 2031 w 2031"/>
              <a:gd name="connsiteY0" fmla="*/ 1912 h 1912"/>
              <a:gd name="connsiteX1" fmla="*/ 0 w 2031"/>
              <a:gd name="connsiteY1" fmla="*/ 0 h 19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30" h="1912">
                <a:moveTo>
                  <a:pt x="2031" y="1912"/>
                </a:moveTo>
                <a:cubicBezTo>
                  <a:pt x="1891" y="1232"/>
                  <a:pt x="1145" y="510"/>
                  <a:pt x="0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9" name="任意多边形 28" title=""/>
          <p:cNvSpPr/>
          <p:nvPr>
            <p:custDataLst>
              <p:tags r:id="rId26"/>
            </p:custDataLst>
          </p:nvPr>
        </p:nvSpPr>
        <p:spPr>
          <a:xfrm>
            <a:off x="4143755" y="2779871"/>
            <a:ext cx="1343712" cy="888402"/>
          </a:xfrm>
          <a:custGeom>
            <a:gdLst>
              <a:gd name="connsiteX0" fmla="*/ 2792 w 2821"/>
              <a:gd name="connsiteY0" fmla="*/ 0 h 1865"/>
              <a:gd name="connsiteX1" fmla="*/ 0 w 2821"/>
              <a:gd name="connsiteY1" fmla="*/ 1021 h 1865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21" h="1865">
                <a:moveTo>
                  <a:pt x="2792" y="0"/>
                </a:moveTo>
                <a:cubicBezTo>
                  <a:pt x="3069" y="1351"/>
                  <a:pt x="1334" y="2841"/>
                  <a:pt x="0" y="1021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0" name="任意多边形 29" title=""/>
          <p:cNvSpPr/>
          <p:nvPr>
            <p:custDataLst>
              <p:tags r:id="rId27"/>
            </p:custDataLst>
          </p:nvPr>
        </p:nvSpPr>
        <p:spPr>
          <a:xfrm>
            <a:off x="5489258" y="2441258"/>
            <a:ext cx="2046446" cy="349568"/>
          </a:xfrm>
          <a:custGeom>
            <a:gdLst>
              <a:gd name="connsiteX0" fmla="*/ 4297 w 4297"/>
              <a:gd name="connsiteY0" fmla="*/ 858 h 1049"/>
              <a:gd name="connsiteX1" fmla="*/ 0 w 4297"/>
              <a:gd name="connsiteY1" fmla="*/ 1049 h 1049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97" h="1049">
                <a:moveTo>
                  <a:pt x="4297" y="858"/>
                </a:moveTo>
                <a:cubicBezTo>
                  <a:pt x="2339" y="-927"/>
                  <a:pt x="34" y="546"/>
                  <a:pt x="0" y="104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1" name="文本框 30" title=""/>
          <p:cNvSpPr txBox="1"/>
          <p:nvPr>
            <p:custDataLst>
              <p:tags r:id="rId28"/>
            </p:custDataLst>
          </p:nvPr>
        </p:nvSpPr>
        <p:spPr>
          <a:xfrm>
            <a:off x="4558189" y="4698683"/>
            <a:ext cx="4127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乙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29"/>
            </p:custDataLst>
          </p:nvPr>
        </p:nvSpPr>
        <p:spPr>
          <a:xfrm>
            <a:off x="7568089" y="3933349"/>
            <a:ext cx="31623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i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a</a:t>
            </a:r>
            <a:endParaRPr lang="en-US" altLang="zh-CN" sz="2100" i="1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30"/>
            </p:custDataLst>
          </p:nvPr>
        </p:nvSpPr>
        <p:spPr>
          <a:xfrm>
            <a:off x="8284845" y="3933349"/>
            <a:ext cx="31623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i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b</a:t>
            </a:r>
            <a:endParaRPr lang="en-US" altLang="zh-CN" sz="2100" i="1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31"/>
            </p:custDataLst>
          </p:nvPr>
        </p:nvSpPr>
        <p:spPr>
          <a:xfrm>
            <a:off x="7960519" y="3226118"/>
            <a:ext cx="3460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i="1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P</a:t>
            </a:r>
            <a:endParaRPr lang="en-US" altLang="zh-CN" sz="2100" i="1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2">
            <a:lum contrast="-12000"/>
          </a:blip>
          <a:stretch>
            <a:fillRect/>
          </a:stretch>
        </p:blipFill>
        <p:spPr>
          <a:xfrm>
            <a:off x="695801" y="2355533"/>
            <a:ext cx="2293144" cy="21574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TextBox 6" title=""/>
          <p:cNvSpPr txBox="1"/>
          <p:nvPr>
            <p:custDataLst>
              <p:tags r:id="rId3"/>
            </p:custDataLst>
          </p:nvPr>
        </p:nvSpPr>
        <p:spPr>
          <a:xfrm>
            <a:off x="579835" y="2938568"/>
            <a:ext cx="8096450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(2)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连接电路时，开关应该</a:t>
            </a:r>
            <a:r>
              <a:rPr lang="en-US" altLang="zh-CN" sz="2100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。合上开关前，若滑动变阻器使用了</a:t>
            </a:r>
            <a:r>
              <a:rPr lang="en-US" altLang="zh-CN" sz="2100" i="1" spc="3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接线柱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则实验前变阻器的滑片应放置在</a:t>
            </a:r>
            <a:r>
              <a:rPr lang="en-US" altLang="zh-CN" sz="2100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选填“左”或“右”</a:t>
            </a: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端。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69614" y="3052188"/>
            <a:ext cx="716280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断开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33788" y="3535968"/>
            <a:ext cx="449580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左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79031" y="421005"/>
            <a:ext cx="3948113" cy="2271236"/>
          </a:xfrm>
          <a:prstGeom prst="rect">
            <a:avLst/>
          </a:prstGeom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lum contrast="-12000"/>
          </a:blip>
          <a:stretch>
            <a:fillRect/>
          </a:stretch>
        </p:blipFill>
        <p:spPr>
          <a:xfrm>
            <a:off x="953929" y="519589"/>
            <a:ext cx="2293144" cy="2157413"/>
          </a:xfrm>
          <a:prstGeom prst="rect">
            <a:avLst/>
          </a:prstGeom>
        </p:spPr>
      </p:pic>
      <p:sp>
        <p:nvSpPr>
          <p:cNvPr id="31" name="文本框 30" title=""/>
          <p:cNvSpPr txBox="1"/>
          <p:nvPr>
            <p:custDataLst>
              <p:tags r:id="rId10"/>
            </p:custDataLst>
          </p:nvPr>
        </p:nvSpPr>
        <p:spPr>
          <a:xfrm>
            <a:off x="5526881" y="2653665"/>
            <a:ext cx="4127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乙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Box 8" title=""/>
          <p:cNvSpPr txBox="1"/>
          <p:nvPr>
            <p:custDataLst>
              <p:tags r:id="rId3"/>
            </p:custDataLst>
          </p:nvPr>
        </p:nvSpPr>
        <p:spPr>
          <a:xfrm>
            <a:off x="344805" y="2945130"/>
            <a:ext cx="8632984" cy="1737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zh-CN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(3)</a:t>
            </a: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电路中使用了滑动变阻器，它除了能保护电表（避免电压表和电流表的示数超过量程）外，还能改变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70000"/>
              </a:lnSpc>
            </a:pPr>
            <a:r>
              <a:rPr lang="zh-CN" altLang="en-US" sz="21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，以方便进行多次实验。</a:t>
            </a:r>
            <a:endParaRPr lang="zh-CN" altLang="en-US" sz="21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44503" y="3630454"/>
            <a:ext cx="3394234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电阻</a:t>
            </a:r>
            <a:r>
              <a:rPr lang="en-US" altLang="zh-CN" sz="1800" i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</a:t>
            </a:r>
            <a:r>
              <a:rPr lang="en-US" altLang="zh-CN" sz="1800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两端电压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电压表的示数</a:t>
            </a:r>
            <a:r>
              <a:rPr lang="en-US" altLang="zh-CN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1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　</a:t>
            </a:r>
            <a:endParaRPr lang="zh-CN" altLang="en-US" sz="1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79031" y="421005"/>
            <a:ext cx="3948113" cy="2271236"/>
          </a:xfrm>
          <a:prstGeom prst="rect">
            <a:avLst/>
          </a:prstGeom>
        </p:spPr>
      </p:pic>
      <p:pic>
        <p:nvPicPr>
          <p:cNvPr id="10" name="图片 9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969"/>
          <a:stretch>
            <a:fillRect/>
          </a:stretch>
        </p:blipFill>
        <p:spPr bwMode="auto">
          <a:xfrm>
            <a:off x="1066324" y="478631"/>
            <a:ext cx="2289334" cy="2155508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2" name="直接连接符 1" title=""/>
          <p:cNvCxnSpPr/>
          <p:nvPr>
            <p:custDataLst>
              <p:tags r:id="rId9"/>
            </p:custDataLst>
          </p:nvPr>
        </p:nvCxnSpPr>
        <p:spPr>
          <a:xfrm flipV="1">
            <a:off x="5533073" y="3975735"/>
            <a:ext cx="3305175" cy="242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 title=""/>
          <p:cNvSpPr txBox="1"/>
          <p:nvPr>
            <p:custDataLst>
              <p:tags r:id="rId10"/>
            </p:custDataLst>
          </p:nvPr>
        </p:nvSpPr>
        <p:spPr>
          <a:xfrm>
            <a:off x="5257800" y="2653665"/>
            <a:ext cx="4127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乙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TextBox 8" title=""/>
          <p:cNvSpPr txBox="1"/>
          <p:nvPr>
            <p:custDataLst>
              <p:tags r:id="rId3"/>
            </p:custDataLst>
          </p:nvPr>
        </p:nvSpPr>
        <p:spPr>
          <a:xfrm>
            <a:off x="559819" y="827843"/>
            <a:ext cx="8238241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(4)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通过实验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小明测得多组数据记录在表格中，请你在图丙坐标轴上作出图像。根据此图像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可初步得到实验结论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:_______________________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_______________________________________________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7351" y="1286014"/>
            <a:ext cx="7938551" cy="106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             </a:t>
            </a: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导体的电阻一定时，</a:t>
            </a:r>
            <a:endParaRPr lang="en-US" altLang="zh-CN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通过导体的电流与该导体两端的电压成正比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728" t="20611" b="17900"/>
          <a:stretch>
            <a:fillRect/>
          </a:stretch>
        </p:blipFill>
        <p:spPr bwMode="auto">
          <a:xfrm>
            <a:off x="4733925" y="2818924"/>
            <a:ext cx="3716179" cy="1504474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" name="任意多边形 2" title=""/>
          <p:cNvSpPr/>
          <p:nvPr>
            <p:custDataLst>
              <p:tags r:id="rId7"/>
            </p:custDataLst>
          </p:nvPr>
        </p:nvSpPr>
        <p:spPr>
          <a:xfrm>
            <a:off x="1287304" y="2561749"/>
            <a:ext cx="2516505" cy="2001679"/>
          </a:xfrm>
          <a:custGeom>
            <a:gdLst>
              <a:gd name="connisteX0" fmla="*/ 0 w 2882900"/>
              <a:gd name="connsiteY0" fmla="*/ 0 h 2692400"/>
              <a:gd name="connisteX1" fmla="*/ 0 w 2882900"/>
              <a:gd name="connsiteY1" fmla="*/ 2692400 h 2692400"/>
              <a:gd name="connisteX2" fmla="*/ 2882900 w 2882900"/>
              <a:gd name="connsiteY2" fmla="*/ 2692400 h 269240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882900" h="2692400">
                <a:moveTo>
                  <a:pt x="0" y="0"/>
                </a:moveTo>
                <a:lnTo>
                  <a:pt x="0" y="2692400"/>
                </a:lnTo>
                <a:lnTo>
                  <a:pt x="2882900" y="2692400"/>
                </a:lnTo>
              </a:path>
            </a:pathLst>
          </a:custGeom>
          <a:noFill/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文本框 3" title=""/>
          <p:cNvSpPr txBox="1"/>
          <p:nvPr>
            <p:custDataLst>
              <p:tags r:id="rId8"/>
            </p:custDataLst>
          </p:nvPr>
        </p:nvSpPr>
        <p:spPr>
          <a:xfrm>
            <a:off x="1026319" y="4496276"/>
            <a:ext cx="260985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">
                <a:latin typeface="Times New Roman" panose="02020603050405020304" charset="0"/>
                <a:cs typeface="Times New Roman" panose="02020603050405020304" charset="0"/>
              </a:rPr>
              <a:t>0</a:t>
            </a:r>
            <a:endParaRPr lang="en-US" altLang="zh-CN" sz="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1356360" y="2404110"/>
            <a:ext cx="518160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" b="1" i="1"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zh-CN" sz="100" b="1">
                <a:latin typeface="Times New Roman" panose="02020603050405020304" charset="0"/>
                <a:cs typeface="Times New Roman" panose="02020603050405020304" charset="0"/>
              </a:rPr>
              <a:t>/A</a:t>
            </a:r>
            <a:endParaRPr lang="en-US" altLang="zh-CN" sz="1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3711416" y="4631055"/>
            <a:ext cx="518160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" b="1" i="1">
                <a:latin typeface="Times New Roman" panose="02020603050405020304" charset="0"/>
                <a:cs typeface="Times New Roman" panose="02020603050405020304" charset="0"/>
              </a:rPr>
              <a:t>U </a:t>
            </a:r>
            <a:r>
              <a:rPr lang="en-US" altLang="zh-CN" sz="100" b="1">
                <a:latin typeface="Times New Roman" panose="02020603050405020304" charset="0"/>
                <a:cs typeface="Times New Roman" panose="02020603050405020304" charset="0"/>
              </a:rPr>
              <a:t>/V</a:t>
            </a:r>
            <a:endParaRPr lang="en-US" altLang="zh-CN" sz="1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表格 6" title="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1287304" y="2762250"/>
          <a:ext cx="2217420" cy="180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5"/>
                <a:gridCol w="184785"/>
                <a:gridCol w="184785"/>
                <a:gridCol w="184785"/>
                <a:gridCol w="184785"/>
                <a:gridCol w="184785"/>
                <a:gridCol w="184785"/>
                <a:gridCol w="184785"/>
                <a:gridCol w="184785"/>
                <a:gridCol w="184785"/>
                <a:gridCol w="184785"/>
                <a:gridCol w="184785"/>
              </a:tblGrid>
              <a:tr h="225425"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25425"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25425"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25425"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25425"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25425"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25425"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25425"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0"/>
                        </a:lnSpc>
                        <a:buNone/>
                      </a:pPr>
                      <a:endParaRPr lang="zh-CN" altLang="en-US" sz="1015"/>
                    </a:p>
                  </a:txBody>
                  <a:tcPr marL="68580" marR="68580" marT="34290" marB="34290">
                    <a:lnL w="9525" cmpd="sng">
                      <a:solidFill>
                        <a:schemeClr val="tx1"/>
                      </a:solidFill>
                      <a:prstDash val="solid"/>
                    </a:lnL>
                    <a:lnR w="9525" cmpd="sng">
                      <a:solidFill>
                        <a:schemeClr val="tx1"/>
                      </a:solidFill>
                      <a:prstDash val="solid"/>
                    </a:lnR>
                    <a:lnT w="9525" cmpd="sng">
                      <a:solidFill>
                        <a:schemeClr val="tx1"/>
                      </a:solidFill>
                      <a:prstDash val="solid"/>
                    </a:lnT>
                    <a:lnB w="9525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文本框 7" title=""/>
          <p:cNvSpPr txBox="1"/>
          <p:nvPr>
            <p:custDataLst>
              <p:tags r:id="rId12"/>
            </p:custDataLst>
          </p:nvPr>
        </p:nvSpPr>
        <p:spPr>
          <a:xfrm>
            <a:off x="912019" y="3967639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0.1</a:t>
            </a:r>
            <a:endParaRPr lang="en-US" altLang="zh-CN" sz="100"/>
          </a:p>
        </p:txBody>
      </p:sp>
      <p:sp>
        <p:nvSpPr>
          <p:cNvPr id="10" name="文本框 9" title=""/>
          <p:cNvSpPr txBox="1"/>
          <p:nvPr>
            <p:custDataLst>
              <p:tags r:id="rId13"/>
            </p:custDataLst>
          </p:nvPr>
        </p:nvSpPr>
        <p:spPr>
          <a:xfrm>
            <a:off x="912019" y="3513773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0.2</a:t>
            </a:r>
            <a:endParaRPr lang="en-US" altLang="zh-CN" sz="100"/>
          </a:p>
        </p:txBody>
      </p:sp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912019" y="3075623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0.3</a:t>
            </a:r>
            <a:endParaRPr lang="en-US" altLang="zh-CN" sz="100"/>
          </a:p>
        </p:txBody>
      </p:sp>
      <p:sp>
        <p:nvSpPr>
          <p:cNvPr id="12" name="文本框 11" title=""/>
          <p:cNvSpPr txBox="1"/>
          <p:nvPr>
            <p:custDataLst>
              <p:tags r:id="rId15"/>
            </p:custDataLst>
          </p:nvPr>
        </p:nvSpPr>
        <p:spPr>
          <a:xfrm>
            <a:off x="912019" y="2632710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0.4</a:t>
            </a:r>
            <a:endParaRPr lang="en-US" altLang="zh-CN" sz="100"/>
          </a:p>
        </p:txBody>
      </p:sp>
      <p:sp>
        <p:nvSpPr>
          <p:cNvPr id="13" name="文本框 12" title=""/>
          <p:cNvSpPr txBox="1"/>
          <p:nvPr>
            <p:custDataLst>
              <p:tags r:id="rId16"/>
            </p:custDataLst>
          </p:nvPr>
        </p:nvSpPr>
        <p:spPr>
          <a:xfrm>
            <a:off x="1477804" y="4563428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0.5</a:t>
            </a:r>
            <a:endParaRPr lang="en-US" altLang="zh-CN" sz="100"/>
          </a:p>
        </p:txBody>
      </p:sp>
      <p:sp>
        <p:nvSpPr>
          <p:cNvPr id="14" name="文本框 13" title=""/>
          <p:cNvSpPr txBox="1"/>
          <p:nvPr>
            <p:custDataLst>
              <p:tags r:id="rId17"/>
            </p:custDataLst>
          </p:nvPr>
        </p:nvSpPr>
        <p:spPr>
          <a:xfrm>
            <a:off x="1854518" y="4563428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1.0</a:t>
            </a:r>
            <a:endParaRPr lang="en-US" altLang="zh-CN" sz="100"/>
          </a:p>
        </p:txBody>
      </p:sp>
      <p:sp>
        <p:nvSpPr>
          <p:cNvPr id="15" name="文本框 14" title=""/>
          <p:cNvSpPr txBox="1"/>
          <p:nvPr>
            <p:custDataLst>
              <p:tags r:id="rId18"/>
            </p:custDataLst>
          </p:nvPr>
        </p:nvSpPr>
        <p:spPr>
          <a:xfrm>
            <a:off x="2202656" y="4563428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1.5</a:t>
            </a:r>
            <a:endParaRPr lang="en-US" altLang="zh-CN" sz="100"/>
          </a:p>
        </p:txBody>
      </p:sp>
      <p:sp>
        <p:nvSpPr>
          <p:cNvPr id="16" name="文本框 15" title=""/>
          <p:cNvSpPr txBox="1"/>
          <p:nvPr>
            <p:custDataLst>
              <p:tags r:id="rId19"/>
            </p:custDataLst>
          </p:nvPr>
        </p:nvSpPr>
        <p:spPr>
          <a:xfrm>
            <a:off x="2574131" y="4563428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2.0</a:t>
            </a:r>
            <a:endParaRPr lang="en-US" altLang="zh-CN" sz="100"/>
          </a:p>
        </p:txBody>
      </p:sp>
      <p:sp>
        <p:nvSpPr>
          <p:cNvPr id="17" name="文本框 16" title=""/>
          <p:cNvSpPr txBox="1"/>
          <p:nvPr>
            <p:custDataLst>
              <p:tags r:id="rId20"/>
            </p:custDataLst>
          </p:nvPr>
        </p:nvSpPr>
        <p:spPr>
          <a:xfrm>
            <a:off x="2943225" y="4563428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2.5</a:t>
            </a:r>
            <a:endParaRPr lang="en-US" altLang="zh-CN" sz="100"/>
          </a:p>
        </p:txBody>
      </p:sp>
      <p:sp>
        <p:nvSpPr>
          <p:cNvPr id="18" name="文本框 17" title=""/>
          <p:cNvSpPr txBox="1"/>
          <p:nvPr>
            <p:custDataLst>
              <p:tags r:id="rId21"/>
            </p:custDataLst>
          </p:nvPr>
        </p:nvSpPr>
        <p:spPr>
          <a:xfrm>
            <a:off x="3314700" y="4563428"/>
            <a:ext cx="198755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"/>
              <a:t>3.0</a:t>
            </a:r>
            <a:endParaRPr lang="en-US" altLang="zh-CN" sz="100"/>
          </a:p>
        </p:txBody>
      </p:sp>
      <p:sp>
        <p:nvSpPr>
          <p:cNvPr id="20" name="椭圆 19" title=""/>
          <p:cNvSpPr/>
          <p:nvPr>
            <p:custDataLst>
              <p:tags r:id="rId22"/>
            </p:custDataLst>
          </p:nvPr>
        </p:nvSpPr>
        <p:spPr>
          <a:xfrm>
            <a:off x="1971199" y="4057650"/>
            <a:ext cx="108109" cy="1081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1" name="椭圆 20" title=""/>
          <p:cNvSpPr/>
          <p:nvPr>
            <p:custDataLst>
              <p:tags r:id="rId23"/>
            </p:custDataLst>
          </p:nvPr>
        </p:nvSpPr>
        <p:spPr>
          <a:xfrm>
            <a:off x="2342674" y="3834289"/>
            <a:ext cx="108109" cy="1081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2" name="椭圆 21" title=""/>
          <p:cNvSpPr/>
          <p:nvPr>
            <p:custDataLst>
              <p:tags r:id="rId24"/>
            </p:custDataLst>
          </p:nvPr>
        </p:nvSpPr>
        <p:spPr>
          <a:xfrm>
            <a:off x="2707481" y="3609499"/>
            <a:ext cx="108109" cy="1081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3" name="椭圆 22" title=""/>
          <p:cNvSpPr/>
          <p:nvPr>
            <p:custDataLst>
              <p:tags r:id="rId25"/>
            </p:custDataLst>
          </p:nvPr>
        </p:nvSpPr>
        <p:spPr>
          <a:xfrm>
            <a:off x="3082290" y="3386614"/>
            <a:ext cx="108109" cy="1081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椭圆 23" title=""/>
          <p:cNvSpPr/>
          <p:nvPr>
            <p:custDataLst>
              <p:tags r:id="rId26"/>
            </p:custDataLst>
          </p:nvPr>
        </p:nvSpPr>
        <p:spPr>
          <a:xfrm>
            <a:off x="3448050" y="3159443"/>
            <a:ext cx="108109" cy="1081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28" name="直接连接符 27" title=""/>
          <p:cNvCxnSpPr>
            <a:endCxn id="24" idx="3"/>
          </p:cNvCxnSpPr>
          <p:nvPr>
            <p:custDataLst>
              <p:tags r:id="rId27"/>
            </p:custDataLst>
          </p:nvPr>
        </p:nvCxnSpPr>
        <p:spPr>
          <a:xfrm flipV="1">
            <a:off x="1287304" y="3251835"/>
            <a:ext cx="2176463" cy="13063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 title=""/>
          <p:cNvSpPr txBox="1"/>
          <p:nvPr>
            <p:custDataLst>
              <p:tags r:id="rId28"/>
            </p:custDataLst>
          </p:nvPr>
        </p:nvSpPr>
        <p:spPr>
          <a:xfrm>
            <a:off x="2351723" y="4752499"/>
            <a:ext cx="4127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丙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368" name="矩形 7476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5173" y="1795594"/>
            <a:ext cx="49834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若电压一定，电流与电阻存在什么关系？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596" name="矩形 6759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3706" y="3531270"/>
            <a:ext cx="7934439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电阻表示导体对电流的阻碍作用，电阻越大，电流可能会越小。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737235"/>
            <a:chOff x="0" y="623478"/>
            <a:chExt cx="3786638" cy="862630"/>
          </a:xfrm>
        </p:grpSpPr>
        <p:grpSp>
          <p:nvGrpSpPr>
            <p:cNvPr id="13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探究电流与电阻关系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0" name="组合 9" title=""/>
          <p:cNvGrpSpPr/>
          <p:nvPr>
            <p:custDataLst>
              <p:tags r:id="rId10"/>
            </p:custDataLst>
          </p:nvPr>
        </p:nvGrpSpPr>
        <p:grpSpPr>
          <a:xfrm>
            <a:off x="-2381" y="897634"/>
            <a:ext cx="1768004" cy="648026"/>
            <a:chOff x="-3175" y="404815"/>
            <a:chExt cx="2357338" cy="864035"/>
          </a:xfrm>
        </p:grpSpPr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7" name="直接连接符 16"/>
            <p:cNvCxnSpPr/>
            <p:nvPr>
              <p:custDataLst>
                <p:tags r:id="rId12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提出问题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9" name="组合 18" title=""/>
          <p:cNvGrpSpPr/>
          <p:nvPr>
            <p:custDataLst>
              <p:tags r:id="rId14"/>
            </p:custDataLst>
          </p:nvPr>
        </p:nvGrpSpPr>
        <p:grpSpPr>
          <a:xfrm>
            <a:off x="0" y="2679758"/>
            <a:ext cx="2198216" cy="648026"/>
            <a:chOff x="-3175" y="404815"/>
            <a:chExt cx="2357337" cy="864035"/>
          </a:xfrm>
        </p:grpSpPr>
        <p:sp>
          <p:nvSpPr>
            <p:cNvPr id="20" name="矩形 19"/>
            <p:cNvSpPr/>
            <p:nvPr>
              <p:custDataLst>
                <p:tags r:id="rId1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1" name="直接连接符 20"/>
            <p:cNvCxnSpPr/>
            <p:nvPr>
              <p:custDataLst>
                <p:tags r:id="rId1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9609" y="601619"/>
              <a:ext cx="1874553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猜想与假设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cxnSp>
        <p:nvCxnSpPr>
          <p:cNvPr id="2" name="直接连接符 1" title=""/>
          <p:cNvCxnSpPr/>
          <p:nvPr>
            <p:custDataLst>
              <p:tags r:id="rId18"/>
            </p:custDataLst>
          </p:nvPr>
        </p:nvCxnSpPr>
        <p:spPr>
          <a:xfrm>
            <a:off x="580549" y="2252663"/>
            <a:ext cx="4810125" cy="0"/>
          </a:xfrm>
          <a:prstGeom prst="line">
            <a:avLst/>
          </a:prstGeom>
          <a:ln w="317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 title=""/>
          <p:cNvSpPr/>
          <p:nvPr>
            <p:custDataLst>
              <p:tags r:id="rId19"/>
            </p:custDataLst>
          </p:nvPr>
        </p:nvSpPr>
        <p:spPr>
          <a:xfrm>
            <a:off x="3285649" y="2326481"/>
            <a:ext cx="1395889" cy="402431"/>
          </a:xfrm>
          <a:custGeom>
            <a:gdLst>
              <a:gd name="connsiteX0" fmla="*/ 0 w 2931"/>
              <a:gd name="connsiteY0" fmla="*/ 0 h 845"/>
              <a:gd name="connsiteX1" fmla="*/ 2931 w 2931"/>
              <a:gd name="connsiteY1" fmla="*/ 845 h 845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31" h="845">
                <a:moveTo>
                  <a:pt x="0" y="0"/>
                </a:moveTo>
                <a:cubicBezTo>
                  <a:pt x="459" y="385"/>
                  <a:pt x="1687" y="833"/>
                  <a:pt x="2931" y="845"/>
                </a:cubicBezTo>
              </a:path>
            </a:pathLst>
          </a:custGeom>
          <a:noFill/>
          <a:ln w="25400">
            <a:solidFill>
              <a:srgbClr val="00808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7903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774089" y="2565082"/>
            <a:ext cx="26974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用到了控制变量法的思想</a:t>
            </a:r>
            <a:endParaRPr lang="zh-CN" altLang="en-US" sz="18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67596" grpId="0"/>
      <p:bldP spid="3" grpId="0" animBg="1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5778" name="矩形 7577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1675" y="1290638"/>
            <a:ext cx="718343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23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在电路中如何改变电阻，选用什么器材？怎么操作？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23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如何使电阻两端电压不变？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23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滑动变阻器在实验中起到什么作用？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4"/>
            </p:custDataLst>
          </p:nvPr>
        </p:nvGrpSpPr>
        <p:grpSpPr>
          <a:xfrm>
            <a:off x="0" y="474896"/>
            <a:ext cx="1768004" cy="648026"/>
            <a:chOff x="-3175" y="404815"/>
            <a:chExt cx="2357338" cy="864035"/>
          </a:xfrm>
        </p:grpSpPr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设计实验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5" name="组合 14" title=""/>
          <p:cNvGrpSpPr/>
          <p:nvPr>
            <p:custDataLst>
              <p:tags r:id="rId3"/>
            </p:custDataLst>
          </p:nvPr>
        </p:nvGrpSpPr>
        <p:grpSpPr>
          <a:xfrm>
            <a:off x="0" y="474896"/>
            <a:ext cx="1768004" cy="648026"/>
            <a:chOff x="-3175" y="404815"/>
            <a:chExt cx="2357338" cy="864035"/>
          </a:xfrm>
        </p:grpSpPr>
        <p:sp>
          <p:nvSpPr>
            <p:cNvPr id="19" name="矩形 18"/>
            <p:cNvSpPr/>
            <p:nvPr>
              <p:custDataLst>
                <p:tags r:id="rId4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0" name="直接连接符 19"/>
            <p:cNvCxnSpPr/>
            <p:nvPr>
              <p:custDataLst>
                <p:tags r:id="rId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设计实验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/>
          <p:nvPr>
            <p:custDataLst>
              <p:tags r:id="rId8"/>
            </p:custDataLst>
          </p:nvPr>
        </p:nvPicPr>
        <p:blipFill>
          <a:blip r:embed="rId7"/>
          <a:srcRect l="30944" t="31780" r="32092" b="24380"/>
          <a:stretch>
            <a:fillRect/>
          </a:stretch>
        </p:blipFill>
        <p:spPr>
          <a:xfrm flipH="1">
            <a:off x="4108609" y="1200150"/>
            <a:ext cx="1125379" cy="750570"/>
          </a:xfrm>
          <a:prstGeom prst="rect">
            <a:avLst/>
          </a:prstGeom>
        </p:spPr>
      </p:pic>
      <p:pic>
        <p:nvPicPr>
          <p:cNvPr id="3" name="图片 2" title=""/>
          <p:cNvPicPr/>
          <p:nvPr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572929" y="2909411"/>
            <a:ext cx="839153" cy="1091089"/>
          </a:xfrm>
          <a:prstGeom prst="rect">
            <a:avLst/>
          </a:prstGeom>
        </p:spPr>
      </p:pic>
      <p:pic>
        <p:nvPicPr>
          <p:cNvPr id="4" name="图片 3" title=""/>
          <p:cNvPicPr/>
          <p:nvPr>
            <p:custDataLst>
              <p:tags r:id="rId14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133" y="3714750"/>
            <a:ext cx="729139" cy="907256"/>
          </a:xfrm>
          <a:prstGeom prst="rect">
            <a:avLst/>
          </a:prstGeom>
        </p:spPr>
      </p:pic>
      <p:grpSp>
        <p:nvGrpSpPr>
          <p:cNvPr id="5" name="Group 488" title=""/>
          <p:cNvGrpSpPr>
            <a:grpSpLocks noChangeAspect="1"/>
          </p:cNvGrpSpPr>
          <p:nvPr>
            <p:custDataLst>
              <p:tags r:id="rId15"/>
            </p:custDataLst>
          </p:nvPr>
        </p:nvGrpSpPr>
        <p:grpSpPr>
          <a:xfrm>
            <a:off x="4257675" y="3643313"/>
            <a:ext cx="1368266" cy="543401"/>
            <a:chOff x="2757" y="1537"/>
            <a:chExt cx="2656" cy="1038"/>
          </a:xfrm>
        </p:grpSpPr>
        <p:grpSp>
          <p:nvGrpSpPr>
            <p:cNvPr id="6" name="Group 489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2842" y="1745"/>
              <a:ext cx="2466" cy="830"/>
              <a:chOff x="2715" y="2313"/>
              <a:chExt cx="2466" cy="830"/>
            </a:xfrm>
          </p:grpSpPr>
          <p:grpSp>
            <p:nvGrpSpPr>
              <p:cNvPr id="7" name="Group 490"/>
              <p:cNvGrpSpPr>
                <a:grpSpLocks noChangeAspect="1"/>
              </p:cNvGrpSpPr>
              <p:nvPr>
                <p:custDataLst>
                  <p:tags r:id="rId17"/>
                </p:custDataLst>
              </p:nvPr>
            </p:nvGrpSpPr>
            <p:grpSpPr>
              <a:xfrm>
                <a:off x="2935" y="2527"/>
                <a:ext cx="2040" cy="376"/>
                <a:chOff x="2935" y="2527"/>
                <a:chExt cx="2040" cy="376"/>
              </a:xfrm>
            </p:grpSpPr>
            <p:sp>
              <p:nvSpPr>
                <p:cNvPr id="8" name="Rectangle 491"/>
                <p:cNvSpPr>
                  <a:spLocks noChangeAspect="1" noChangeArrowheads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2935" y="2535"/>
                  <a:ext cx="2040" cy="36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6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6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9" name="Rectangle 492"/>
                <p:cNvSpPr>
                  <a:spLocks noChangeAspect="1"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971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0" name="Rectangle 493"/>
                <p:cNvSpPr>
                  <a:spLocks noChangeAspect="1"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002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1" name="Rectangle 494"/>
                <p:cNvSpPr>
                  <a:spLocks noChangeAspect="1"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033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" name="Rectangle 495"/>
                <p:cNvSpPr>
                  <a:spLocks noChangeAspect="1"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064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" name="Rectangle 496"/>
                <p:cNvSpPr>
                  <a:spLocks noChangeAspect="1"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095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" name="Rectangle 497"/>
                <p:cNvSpPr>
                  <a:spLocks noChangeAspect="1"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126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" name="Rectangle 498"/>
                <p:cNvSpPr>
                  <a:spLocks noChangeAspect="1"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940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7" name="Rectangle 499"/>
                <p:cNvSpPr>
                  <a:spLocks noChangeAspect="1"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157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8" name="Rectangle 500"/>
                <p:cNvSpPr>
                  <a:spLocks noChangeAspect="1"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188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2" name="Rectangle 501"/>
                <p:cNvSpPr>
                  <a:spLocks noChangeAspect="1"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818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48" name="Rectangle 502"/>
                <p:cNvSpPr>
                  <a:spLocks noChangeAspect="1"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84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49" name="Rectangle 503"/>
                <p:cNvSpPr>
                  <a:spLocks noChangeAspect="1"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65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0" name="Rectangle 504"/>
                <p:cNvSpPr>
                  <a:spLocks noChangeAspect="1" noChangeArrowhead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7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1" name="Rectangle 505"/>
                <p:cNvSpPr>
                  <a:spLocks noChangeAspect="1" noChangeArrowheads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727" y="2527"/>
                  <a:ext cx="29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2" name="Rectangle 506"/>
                <p:cNvSpPr>
                  <a:spLocks noChangeAspect="1"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755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3" name="Rectangle 507"/>
                <p:cNvSpPr>
                  <a:spLocks noChangeAspect="1" noChangeArrowheads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787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4" name="Rectangle 508"/>
                <p:cNvSpPr>
                  <a:spLocks noChangeAspect="1" noChangeArrowheads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342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5" name="Rectangle 509"/>
                <p:cNvSpPr>
                  <a:spLocks noChangeAspect="1"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311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6" name="Rectangle 510"/>
                <p:cNvSpPr>
                  <a:spLocks noChangeAspect="1"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573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7" name="Rectangle 511"/>
                <p:cNvSpPr>
                  <a:spLocks noChangeAspect="1"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03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8" name="Rectangle 512"/>
                <p:cNvSpPr>
                  <a:spLocks noChangeAspect="1"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634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59" name="Rectangle 513"/>
                <p:cNvSpPr>
                  <a:spLocks noChangeAspect="1"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419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0" name="Rectangle 514"/>
                <p:cNvSpPr>
                  <a:spLocks noChangeAspect="1"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450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1" name="Rectangle 515"/>
                <p:cNvSpPr>
                  <a:spLocks noChangeAspect="1"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481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2" name="Rectangle 516"/>
                <p:cNvSpPr>
                  <a:spLocks noChangeAspect="1"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512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3" name="Rectangle 517"/>
                <p:cNvSpPr>
                  <a:spLocks noChangeAspect="1"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3543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4" name="Rectangle 518"/>
                <p:cNvSpPr>
                  <a:spLocks noChangeAspect="1" noChangeArrowheads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387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5" name="Rectangle 519"/>
                <p:cNvSpPr>
                  <a:spLocks noChangeAspect="1"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3909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6" name="Rectangle 520"/>
                <p:cNvSpPr>
                  <a:spLocks noChangeAspect="1"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4250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7" name="Rectangle 521"/>
                <p:cNvSpPr>
                  <a:spLocks noChangeAspect="1" noChangeArrowheads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4280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8" name="Rectangle 522"/>
                <p:cNvSpPr>
                  <a:spLocks noChangeAspect="1"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4372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69" name="Rectangle 523"/>
                <p:cNvSpPr>
                  <a:spLocks noChangeAspect="1"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4402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0" name="Rectangle 524"/>
                <p:cNvSpPr>
                  <a:spLocks noChangeAspect="1" noChangeArrowheads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3206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1" name="Rectangle 525"/>
                <p:cNvSpPr>
                  <a:spLocks noChangeAspect="1" noChangeArrowheads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175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2" name="Rectangle 526"/>
                <p:cNvSpPr>
                  <a:spLocks noChangeAspect="1" noChangeArrowheads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3145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3" name="Rectangle 527"/>
                <p:cNvSpPr>
                  <a:spLocks noChangeAspect="1" noChangeArrowheads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3236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4" name="Rectangle 528"/>
                <p:cNvSpPr>
                  <a:spLocks noChangeAspect="1" noChangeArrowheads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3267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5" name="Rectangle 529"/>
                <p:cNvSpPr>
                  <a:spLocks noChangeAspect="1" noChangeArrowhead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4219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6" name="Rectangle 530"/>
                <p:cNvSpPr>
                  <a:spLocks noChangeAspect="1" noChangeArrowheads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473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7" name="Rectangle 531"/>
                <p:cNvSpPr>
                  <a:spLocks noChangeAspect="1" noChangeArrowheads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4708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8" name="Rectangle 532"/>
                <p:cNvSpPr>
                  <a:spLocks noChangeAspect="1" noChangeArrowheads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4678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79" name="Rectangle 533"/>
                <p:cNvSpPr>
                  <a:spLocks noChangeAspect="1" noChangeArrowheads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4647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0" name="Rectangle 534"/>
                <p:cNvSpPr>
                  <a:spLocks noChangeAspect="1" noChangeArrowheads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4617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1" name="Rectangle 535"/>
                <p:cNvSpPr>
                  <a:spLocks noChangeAspect="1" noChangeArrowheads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4586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2" name="Rectangle 536"/>
                <p:cNvSpPr>
                  <a:spLocks noChangeAspect="1" noChangeArrowheads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4555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3" name="Rectangle 537"/>
                <p:cNvSpPr>
                  <a:spLocks noChangeAspect="1" noChangeArrowheads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4525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4" name="Rectangle 538"/>
                <p:cNvSpPr>
                  <a:spLocks noChangeAspect="1" noChangeArrowheads="1"/>
                </p:cNvSpPr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4495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5" name="Rectangle 539"/>
                <p:cNvSpPr>
                  <a:spLocks noChangeAspect="1" noChangeArrowheads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4464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6" name="Rectangle 540"/>
                <p:cNvSpPr>
                  <a:spLocks noChangeAspect="1" noChangeArrowheads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432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7" name="Rectangle 541"/>
                <p:cNvSpPr>
                  <a:spLocks noChangeAspect="1" noChangeArrowheads="1"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338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8" name="Rectangle 542"/>
                <p:cNvSpPr>
                  <a:spLocks noChangeAspect="1" noChangeArrowhead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335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89" name="Rectangle 543"/>
                <p:cNvSpPr>
                  <a:spLocks noChangeAspect="1" noChangeArrowheads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332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90" name="Rectangle 544"/>
                <p:cNvSpPr>
                  <a:spLocks noChangeAspect="1" noChangeArrowheads="1"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3297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291" name="Line 545"/>
                <p:cNvSpPr>
                  <a:spLocks noChangeAspect="1" noChangeShapeType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 flipH="1">
                  <a:off x="314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92" name="Line 546"/>
                <p:cNvSpPr>
                  <a:spLocks noChangeAspect="1" noChangeShapeType="1"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 flipH="1">
                  <a:off x="332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93" name="Line 547"/>
                <p:cNvSpPr>
                  <a:spLocks noChangeAspect="1" noChangeShapeType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 flipH="1">
                  <a:off x="335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94" name="Line 548"/>
                <p:cNvSpPr>
                  <a:spLocks noChangeAspect="1" noChangeShapeType="1"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 flipH="1">
                  <a:off x="338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95" name="Line 549"/>
                <p:cNvSpPr>
                  <a:spLocks noChangeAspect="1" noChangeShapeType="1"/>
                </p:cNvSpPr>
                <p:nvPr>
                  <p:custDataLst>
                    <p:tags r:id="rId76"/>
                  </p:custDataLst>
                </p:nvPr>
              </p:nvSpPr>
              <p:spPr bwMode="auto">
                <a:xfrm flipH="1">
                  <a:off x="341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96" name="Line 550"/>
                <p:cNvSpPr>
                  <a:spLocks noChangeAspect="1" noChangeShapeType="1"/>
                </p:cNvSpPr>
                <p:nvPr>
                  <p:custDataLst>
                    <p:tags r:id="rId77"/>
                  </p:custDataLst>
                </p:nvPr>
              </p:nvSpPr>
              <p:spPr bwMode="auto">
                <a:xfrm flipH="1">
                  <a:off x="4464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97" name="Line 551"/>
                <p:cNvSpPr>
                  <a:spLocks noChangeAspect="1" noChangeShapeType="1"/>
                </p:cNvSpPr>
                <p:nvPr>
                  <p:custDataLst>
                    <p:tags r:id="rId78"/>
                  </p:custDataLst>
                </p:nvPr>
              </p:nvSpPr>
              <p:spPr bwMode="auto">
                <a:xfrm flipH="1">
                  <a:off x="449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98" name="Line 552"/>
                <p:cNvSpPr>
                  <a:spLocks noChangeAspect="1" noChangeShapeType="1"/>
                </p:cNvSpPr>
                <p:nvPr>
                  <p:custDataLst>
                    <p:tags r:id="rId79"/>
                  </p:custDataLst>
                </p:nvPr>
              </p:nvSpPr>
              <p:spPr bwMode="auto">
                <a:xfrm flipH="1">
                  <a:off x="452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99" name="Line 553"/>
                <p:cNvSpPr>
                  <a:spLocks noChangeAspect="1" noChangeShapeType="1"/>
                </p:cNvSpPr>
                <p:nvPr>
                  <p:custDataLst>
                    <p:tags r:id="rId80"/>
                  </p:custDataLst>
                </p:nvPr>
              </p:nvSpPr>
              <p:spPr bwMode="auto">
                <a:xfrm flipH="1">
                  <a:off x="455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0" name="Line 554"/>
                <p:cNvSpPr>
                  <a:spLocks noChangeAspect="1" noChangeShapeType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 flipH="1">
                  <a:off x="458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1" name="Line 555"/>
                <p:cNvSpPr>
                  <a:spLocks noChangeAspect="1" noChangeShapeType="1"/>
                </p:cNvSpPr>
                <p:nvPr>
                  <p:custDataLst>
                    <p:tags r:id="rId82"/>
                  </p:custDataLst>
                </p:nvPr>
              </p:nvSpPr>
              <p:spPr bwMode="auto">
                <a:xfrm flipH="1">
                  <a:off x="461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2" name="Line 556"/>
                <p:cNvSpPr>
                  <a:spLocks noChangeAspect="1" noChangeShapeType="1"/>
                </p:cNvSpPr>
                <p:nvPr>
                  <p:custDataLst>
                    <p:tags r:id="rId83"/>
                  </p:custDataLst>
                </p:nvPr>
              </p:nvSpPr>
              <p:spPr bwMode="auto">
                <a:xfrm flipH="1">
                  <a:off x="464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3" name="Line 557"/>
                <p:cNvSpPr>
                  <a:spLocks noChangeAspect="1" noChangeShapeType="1"/>
                </p:cNvSpPr>
                <p:nvPr>
                  <p:custDataLst>
                    <p:tags r:id="rId84"/>
                  </p:custDataLst>
                </p:nvPr>
              </p:nvSpPr>
              <p:spPr bwMode="auto">
                <a:xfrm flipH="1">
                  <a:off x="467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4" name="Line 558"/>
                <p:cNvSpPr>
                  <a:spLocks noChangeAspect="1" noChangeShapeType="1"/>
                </p:cNvSpPr>
                <p:nvPr>
                  <p:custDataLst>
                    <p:tags r:id="rId85"/>
                  </p:custDataLst>
                </p:nvPr>
              </p:nvSpPr>
              <p:spPr bwMode="auto">
                <a:xfrm flipH="1">
                  <a:off x="470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5" name="Line 559"/>
                <p:cNvSpPr>
                  <a:spLocks noChangeAspect="1" noChangeShapeType="1"/>
                </p:cNvSpPr>
                <p:nvPr>
                  <p:custDataLst>
                    <p:tags r:id="rId86"/>
                  </p:custDataLst>
                </p:nvPr>
              </p:nvSpPr>
              <p:spPr bwMode="auto">
                <a:xfrm flipH="1">
                  <a:off x="473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6" name="Line 560"/>
                <p:cNvSpPr>
                  <a:spLocks noChangeAspect="1" noChangeShapeType="1"/>
                </p:cNvSpPr>
                <p:nvPr>
                  <p:custDataLst>
                    <p:tags r:id="rId87"/>
                  </p:custDataLst>
                </p:nvPr>
              </p:nvSpPr>
              <p:spPr bwMode="auto">
                <a:xfrm flipH="1">
                  <a:off x="476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7" name="Line 561"/>
                <p:cNvSpPr>
                  <a:spLocks noChangeAspect="1" noChangeShapeType="1"/>
                </p:cNvSpPr>
                <p:nvPr>
                  <p:custDataLst>
                    <p:tags r:id="rId88"/>
                  </p:custDataLst>
                </p:nvPr>
              </p:nvSpPr>
              <p:spPr bwMode="auto">
                <a:xfrm flipH="1">
                  <a:off x="4250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8" name="Line 562"/>
                <p:cNvSpPr>
                  <a:spLocks noChangeAspect="1" noChangeShapeType="1"/>
                </p:cNvSpPr>
                <p:nvPr>
                  <p:custDataLst>
                    <p:tags r:id="rId89"/>
                  </p:custDataLst>
                </p:nvPr>
              </p:nvSpPr>
              <p:spPr bwMode="auto">
                <a:xfrm flipH="1">
                  <a:off x="329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09" name="Line 563"/>
                <p:cNvSpPr>
                  <a:spLocks noChangeAspect="1" noChangeShapeType="1"/>
                </p:cNvSpPr>
                <p:nvPr>
                  <p:custDataLst>
                    <p:tags r:id="rId90"/>
                  </p:custDataLst>
                </p:nvPr>
              </p:nvSpPr>
              <p:spPr bwMode="auto">
                <a:xfrm flipH="1">
                  <a:off x="326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0" name="Line 564"/>
                <p:cNvSpPr>
                  <a:spLocks noChangeAspect="1" noChangeShapeType="1"/>
                </p:cNvSpPr>
                <p:nvPr>
                  <p:custDataLst>
                    <p:tags r:id="rId91"/>
                  </p:custDataLst>
                </p:nvPr>
              </p:nvSpPr>
              <p:spPr bwMode="auto">
                <a:xfrm flipH="1">
                  <a:off x="317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1" name="Line 565"/>
                <p:cNvSpPr>
                  <a:spLocks noChangeAspect="1" noChangeShapeType="1"/>
                </p:cNvSpPr>
                <p:nvPr>
                  <p:custDataLst>
                    <p:tags r:id="rId92"/>
                  </p:custDataLst>
                </p:nvPr>
              </p:nvSpPr>
              <p:spPr bwMode="auto">
                <a:xfrm flipH="1">
                  <a:off x="320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2" name="Line 566"/>
                <p:cNvSpPr>
                  <a:spLocks noChangeAspect="1" noChangeShapeType="1"/>
                </p:cNvSpPr>
                <p:nvPr>
                  <p:custDataLst>
                    <p:tags r:id="rId93"/>
                  </p:custDataLst>
                </p:nvPr>
              </p:nvSpPr>
              <p:spPr bwMode="auto">
                <a:xfrm flipH="1">
                  <a:off x="323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3" name="Line 567"/>
                <p:cNvSpPr>
                  <a:spLocks noChangeAspect="1" noChangeShapeType="1"/>
                </p:cNvSpPr>
                <p:nvPr>
                  <p:custDataLst>
                    <p:tags r:id="rId94"/>
                  </p:custDataLst>
                </p:nvPr>
              </p:nvSpPr>
              <p:spPr bwMode="auto">
                <a:xfrm flipH="1">
                  <a:off x="443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4" name="Line 568"/>
                <p:cNvSpPr>
                  <a:spLocks noChangeAspect="1" noChangeShapeType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 flipH="1">
                  <a:off x="440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5" name="Line 569"/>
                <p:cNvSpPr>
                  <a:spLocks noChangeAspect="1" noChangeShapeType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 flipH="1">
                  <a:off x="4311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6" name="Line 570"/>
                <p:cNvSpPr>
                  <a:spLocks noChangeAspect="1" noChangeShapeType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 flipH="1">
                  <a:off x="4280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7" name="Line 571"/>
                <p:cNvSpPr>
                  <a:spLocks noChangeAspect="1" noChangeShapeType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 flipH="1">
                  <a:off x="3940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8" name="Line 572"/>
                <p:cNvSpPr>
                  <a:spLocks noChangeAspect="1" noChangeShapeType="1"/>
                </p:cNvSpPr>
                <p:nvPr>
                  <p:custDataLst>
                    <p:tags r:id="rId99"/>
                  </p:custDataLst>
                </p:nvPr>
              </p:nvSpPr>
              <p:spPr bwMode="auto">
                <a:xfrm flipH="1">
                  <a:off x="390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19" name="Line 573"/>
                <p:cNvSpPr>
                  <a:spLocks noChangeAspect="1" noChangeShapeType="1"/>
                </p:cNvSpPr>
                <p:nvPr>
                  <p:custDataLst>
                    <p:tags r:id="rId100"/>
                  </p:custDataLst>
                </p:nvPr>
              </p:nvSpPr>
              <p:spPr bwMode="auto">
                <a:xfrm flipH="1">
                  <a:off x="357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0" name="Line 574"/>
                <p:cNvSpPr>
                  <a:spLocks noChangeAspect="1" noChangeShapeType="1"/>
                </p:cNvSpPr>
                <p:nvPr>
                  <p:custDataLst>
                    <p:tags r:id="rId101"/>
                  </p:custDataLst>
                </p:nvPr>
              </p:nvSpPr>
              <p:spPr bwMode="auto">
                <a:xfrm flipH="1">
                  <a:off x="354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1" name="Line 575"/>
                <p:cNvSpPr>
                  <a:spLocks noChangeAspect="1" noChangeShapeType="1"/>
                </p:cNvSpPr>
                <p:nvPr>
                  <p:custDataLst>
                    <p:tags r:id="rId102"/>
                  </p:custDataLst>
                </p:nvPr>
              </p:nvSpPr>
              <p:spPr bwMode="auto">
                <a:xfrm flipH="1">
                  <a:off x="351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2" name="Line 576"/>
                <p:cNvSpPr>
                  <a:spLocks noChangeAspect="1" noChangeShapeType="1"/>
                </p:cNvSpPr>
                <p:nvPr>
                  <p:custDataLst>
                    <p:tags r:id="rId103"/>
                  </p:custDataLst>
                </p:nvPr>
              </p:nvSpPr>
              <p:spPr bwMode="auto">
                <a:xfrm flipH="1">
                  <a:off x="3481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3" name="Line 577"/>
                <p:cNvSpPr>
                  <a:spLocks noChangeAspect="1" noChangeShapeType="1"/>
                </p:cNvSpPr>
                <p:nvPr>
                  <p:custDataLst>
                    <p:tags r:id="rId104"/>
                  </p:custDataLst>
                </p:nvPr>
              </p:nvSpPr>
              <p:spPr bwMode="auto">
                <a:xfrm flipH="1">
                  <a:off x="3450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4" name="Line 578"/>
                <p:cNvSpPr>
                  <a:spLocks noChangeAspect="1" noChangeShapeType="1"/>
                </p:cNvSpPr>
                <p:nvPr>
                  <p:custDataLst>
                    <p:tags r:id="rId105"/>
                  </p:custDataLst>
                </p:nvPr>
              </p:nvSpPr>
              <p:spPr bwMode="auto">
                <a:xfrm flipH="1">
                  <a:off x="366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5" name="Line 579"/>
                <p:cNvSpPr>
                  <a:spLocks noChangeAspect="1" noChangeShapeType="1"/>
                </p:cNvSpPr>
                <p:nvPr>
                  <p:custDataLst>
                    <p:tags r:id="rId106"/>
                  </p:custDataLst>
                </p:nvPr>
              </p:nvSpPr>
              <p:spPr bwMode="auto">
                <a:xfrm flipH="1">
                  <a:off x="3634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6" name="Line 580"/>
                <p:cNvSpPr>
                  <a:spLocks noChangeAspect="1" noChangeShapeType="1"/>
                </p:cNvSpPr>
                <p:nvPr>
                  <p:custDataLst>
                    <p:tags r:id="rId107"/>
                  </p:custDataLst>
                </p:nvPr>
              </p:nvSpPr>
              <p:spPr bwMode="auto">
                <a:xfrm flipH="1">
                  <a:off x="360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7" name="Line 581"/>
                <p:cNvSpPr>
                  <a:spLocks noChangeAspect="1" noChangeShapeType="1"/>
                </p:cNvSpPr>
                <p:nvPr>
                  <p:custDataLst>
                    <p:tags r:id="rId108"/>
                  </p:custDataLst>
                </p:nvPr>
              </p:nvSpPr>
              <p:spPr bwMode="auto">
                <a:xfrm flipH="1">
                  <a:off x="434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8" name="Line 582"/>
                <p:cNvSpPr>
                  <a:spLocks noChangeAspect="1" noChangeShapeType="1"/>
                </p:cNvSpPr>
                <p:nvPr>
                  <p:custDataLst>
                    <p:tags r:id="rId109"/>
                  </p:custDataLst>
                </p:nvPr>
              </p:nvSpPr>
              <p:spPr bwMode="auto">
                <a:xfrm flipH="1">
                  <a:off x="437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29" name="Line 583"/>
                <p:cNvSpPr>
                  <a:spLocks noChangeAspect="1" noChangeShapeType="1"/>
                </p:cNvSpPr>
                <p:nvPr>
                  <p:custDataLst>
                    <p:tags r:id="rId110"/>
                  </p:custDataLst>
                </p:nvPr>
              </p:nvSpPr>
              <p:spPr bwMode="auto">
                <a:xfrm flipH="1">
                  <a:off x="381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0" name="Line 584"/>
                <p:cNvSpPr>
                  <a:spLocks noChangeAspect="1" noChangeShapeType="1"/>
                </p:cNvSpPr>
                <p:nvPr>
                  <p:custDataLst>
                    <p:tags r:id="rId111"/>
                  </p:custDataLst>
                </p:nvPr>
              </p:nvSpPr>
              <p:spPr bwMode="auto">
                <a:xfrm flipH="1">
                  <a:off x="378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1" name="Line 585"/>
                <p:cNvSpPr>
                  <a:spLocks noChangeAspect="1" noChangeShapeType="1"/>
                </p:cNvSpPr>
                <p:nvPr>
                  <p:custDataLst>
                    <p:tags r:id="rId112"/>
                  </p:custDataLst>
                </p:nvPr>
              </p:nvSpPr>
              <p:spPr bwMode="auto">
                <a:xfrm flipH="1">
                  <a:off x="375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2" name="Line 586"/>
                <p:cNvSpPr>
                  <a:spLocks noChangeAspect="1" noChangeShapeType="1"/>
                </p:cNvSpPr>
                <p:nvPr>
                  <p:custDataLst>
                    <p:tags r:id="rId113"/>
                  </p:custDataLst>
                </p:nvPr>
              </p:nvSpPr>
              <p:spPr bwMode="auto">
                <a:xfrm flipH="1">
                  <a:off x="372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3" name="Line 587"/>
                <p:cNvSpPr>
                  <a:spLocks noChangeAspect="1" noChangeShapeType="1"/>
                </p:cNvSpPr>
                <p:nvPr>
                  <p:custDataLst>
                    <p:tags r:id="rId114"/>
                  </p:custDataLst>
                </p:nvPr>
              </p:nvSpPr>
              <p:spPr bwMode="auto">
                <a:xfrm flipH="1">
                  <a:off x="369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4" name="Line 588"/>
                <p:cNvSpPr>
                  <a:spLocks noChangeAspect="1" noChangeShapeType="1"/>
                </p:cNvSpPr>
                <p:nvPr>
                  <p:custDataLst>
                    <p:tags r:id="rId115"/>
                  </p:custDataLst>
                </p:nvPr>
              </p:nvSpPr>
              <p:spPr bwMode="auto">
                <a:xfrm flipH="1">
                  <a:off x="387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5" name="Line 589"/>
                <p:cNvSpPr>
                  <a:spLocks noChangeAspect="1" noChangeShapeType="1"/>
                </p:cNvSpPr>
                <p:nvPr>
                  <p:custDataLst>
                    <p:tags r:id="rId116"/>
                  </p:custDataLst>
                </p:nvPr>
              </p:nvSpPr>
              <p:spPr bwMode="auto">
                <a:xfrm flipH="1">
                  <a:off x="384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6" name="Line 590"/>
                <p:cNvSpPr>
                  <a:spLocks noChangeAspect="1" noChangeShapeType="1"/>
                </p:cNvSpPr>
                <p:nvPr>
                  <p:custDataLst>
                    <p:tags r:id="rId117"/>
                  </p:custDataLst>
                </p:nvPr>
              </p:nvSpPr>
              <p:spPr bwMode="auto">
                <a:xfrm flipH="1">
                  <a:off x="421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7" name="Line 591"/>
                <p:cNvSpPr>
                  <a:spLocks noChangeAspect="1" noChangeShapeType="1"/>
                </p:cNvSpPr>
                <p:nvPr>
                  <p:custDataLst>
                    <p:tags r:id="rId118"/>
                  </p:custDataLst>
                </p:nvPr>
              </p:nvSpPr>
              <p:spPr bwMode="auto">
                <a:xfrm flipH="1">
                  <a:off x="418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8" name="Line 592"/>
                <p:cNvSpPr>
                  <a:spLocks noChangeAspect="1" noChangeShapeType="1"/>
                </p:cNvSpPr>
                <p:nvPr>
                  <p:custDataLst>
                    <p:tags r:id="rId119"/>
                  </p:custDataLst>
                </p:nvPr>
              </p:nvSpPr>
              <p:spPr bwMode="auto">
                <a:xfrm flipH="1">
                  <a:off x="3971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39" name="Line 593"/>
                <p:cNvSpPr>
                  <a:spLocks noChangeAspect="1" noChangeShapeType="1"/>
                </p:cNvSpPr>
                <p:nvPr>
                  <p:custDataLst>
                    <p:tags r:id="rId120"/>
                  </p:custDataLst>
                </p:nvPr>
              </p:nvSpPr>
              <p:spPr bwMode="auto">
                <a:xfrm flipH="1">
                  <a:off x="415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40" name="Line 594"/>
                <p:cNvSpPr>
                  <a:spLocks noChangeAspect="1" noChangeShapeType="1"/>
                </p:cNvSpPr>
                <p:nvPr>
                  <p:custDataLst>
                    <p:tags r:id="rId121"/>
                  </p:custDataLst>
                </p:nvPr>
              </p:nvSpPr>
              <p:spPr bwMode="auto">
                <a:xfrm flipH="1">
                  <a:off x="412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41" name="Line 595"/>
                <p:cNvSpPr>
                  <a:spLocks noChangeAspect="1" noChangeShapeType="1"/>
                </p:cNvSpPr>
                <p:nvPr>
                  <p:custDataLst>
                    <p:tags r:id="rId122"/>
                  </p:custDataLst>
                </p:nvPr>
              </p:nvSpPr>
              <p:spPr bwMode="auto">
                <a:xfrm flipH="1">
                  <a:off x="409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42" name="Line 596"/>
                <p:cNvSpPr>
                  <a:spLocks noChangeAspect="1" noChangeShapeType="1"/>
                </p:cNvSpPr>
                <p:nvPr>
                  <p:custDataLst>
                    <p:tags r:id="rId123"/>
                  </p:custDataLst>
                </p:nvPr>
              </p:nvSpPr>
              <p:spPr bwMode="auto">
                <a:xfrm flipH="1">
                  <a:off x="4064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43" name="Line 597"/>
                <p:cNvSpPr>
                  <a:spLocks noChangeAspect="1" noChangeShapeType="1"/>
                </p:cNvSpPr>
                <p:nvPr>
                  <p:custDataLst>
                    <p:tags r:id="rId124"/>
                  </p:custDataLst>
                </p:nvPr>
              </p:nvSpPr>
              <p:spPr bwMode="auto">
                <a:xfrm flipH="1">
                  <a:off x="403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44" name="Line 598"/>
                <p:cNvSpPr>
                  <a:spLocks noChangeAspect="1" noChangeShapeType="1"/>
                </p:cNvSpPr>
                <p:nvPr>
                  <p:custDataLst>
                    <p:tags r:id="rId125"/>
                  </p:custDataLst>
                </p:nvPr>
              </p:nvSpPr>
              <p:spPr bwMode="auto">
                <a:xfrm flipH="1">
                  <a:off x="400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45" name="Rectangle 599"/>
                <p:cNvSpPr>
                  <a:spLocks noChangeAspect="1" noChangeArrowheads="1"/>
                </p:cNvSpPr>
                <p:nvPr>
                  <p:custDataLst>
                    <p:tags r:id="rId126"/>
                  </p:custDataLst>
                </p:nvPr>
              </p:nvSpPr>
              <p:spPr bwMode="auto">
                <a:xfrm>
                  <a:off x="4774" y="2527"/>
                  <a:ext cx="77" cy="376"/>
                </a:xfrm>
                <a:prstGeom prst="rect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chemeClr val="bg1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9525" algn="ctr">
                  <a:solidFill>
                    <a:srgbClr val="B2B2B2"/>
                  </a:solidFill>
                  <a:miter lim="800000"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346" name="Rectangle 600"/>
                <p:cNvSpPr>
                  <a:spLocks noChangeAspect="1" noChangeArrowheads="1"/>
                </p:cNvSpPr>
                <p:nvPr>
                  <p:custDataLst>
                    <p:tags r:id="rId127"/>
                  </p:custDataLst>
                </p:nvPr>
              </p:nvSpPr>
              <p:spPr bwMode="auto">
                <a:xfrm>
                  <a:off x="3070" y="2527"/>
                  <a:ext cx="79" cy="376"/>
                </a:xfrm>
                <a:prstGeom prst="rect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chemeClr val="bg1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9525" algn="ctr">
                  <a:solidFill>
                    <a:srgbClr val="B2B2B2"/>
                  </a:solidFill>
                  <a:miter lim="800000"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grpSp>
              <p:nvGrpSpPr>
                <p:cNvPr id="347" name="Group 601"/>
                <p:cNvGrpSpPr>
                  <a:grpSpLocks noChangeAspect="1"/>
                </p:cNvGrpSpPr>
                <p:nvPr>
                  <p:custDataLst>
                    <p:tags r:id="rId128"/>
                  </p:custDataLst>
                </p:nvPr>
              </p:nvGrpSpPr>
              <p:grpSpPr>
                <a:xfrm rot="5400000">
                  <a:off x="3048" y="2690"/>
                  <a:ext cx="104" cy="104"/>
                  <a:chOff x="3941" y="1668"/>
                  <a:chExt cx="181" cy="113"/>
                </a:xfrm>
              </p:grpSpPr>
              <p:sp>
                <p:nvSpPr>
                  <p:cNvPr id="348" name="AutoShape 602"/>
                  <p:cNvSpPr>
                    <a:spLocks noChangeAspect="1" noChangeArrowheads="1"/>
                  </p:cNvSpPr>
                  <p:nvPr>
                    <p:custDataLst>
                      <p:tags r:id="rId129"/>
                    </p:custDataLst>
                  </p:nvPr>
                </p:nvSpPr>
                <p:spPr bwMode="auto">
                  <a:xfrm>
                    <a:off x="3941" y="1668"/>
                    <a:ext cx="181" cy="1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chemeClr val="bg2"/>
                    </a:solidFill>
                    <a:round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</p:spPr>
                <p:txBody>
                  <a:bodyPr wrap="none" lIns="0" tIns="0" rIns="0" bIns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buFont typeface="Arial" panose="020b0604020202020204" pitchFamily="34" charset="0"/>
                      <a:buNone/>
                    </a:pPr>
                    <a:endParaRPr lang="zh-CN" altLang="en-US" sz="100" i="1"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349" name="Line 603"/>
                  <p:cNvSpPr>
                    <a:spLocks noChangeAspect="1" noChangeShapeType="1"/>
                  </p:cNvSpPr>
                  <p:nvPr>
                    <p:custDataLst>
                      <p:tags r:id="rId130"/>
                    </p:custDataLst>
                  </p:nvPr>
                </p:nvSpPr>
                <p:spPr bwMode="auto">
                  <a:xfrm flipH="1">
                    <a:off x="3966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50" name="Line 604"/>
                  <p:cNvSpPr>
                    <a:spLocks noChangeAspect="1" noChangeShapeType="1"/>
                  </p:cNvSpPr>
                  <p:nvPr>
                    <p:custDataLst>
                      <p:tags r:id="rId131"/>
                    </p:custDataLst>
                  </p:nvPr>
                </p:nvSpPr>
                <p:spPr bwMode="auto">
                  <a:xfrm flipH="1">
                    <a:off x="4100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51" name="Line 605"/>
                  <p:cNvSpPr>
                    <a:spLocks noChangeAspect="1" noChangeShapeType="1"/>
                  </p:cNvSpPr>
                  <p:nvPr>
                    <p:custDataLst>
                      <p:tags r:id="rId132"/>
                    </p:custDataLst>
                  </p:nvPr>
                </p:nvSpPr>
                <p:spPr bwMode="auto">
                  <a:xfrm flipH="1">
                    <a:off x="3964" y="1699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52" name="Line 606"/>
                  <p:cNvSpPr>
                    <a:spLocks noChangeAspect="1" noChangeShapeType="1"/>
                  </p:cNvSpPr>
                  <p:nvPr>
                    <p:custDataLst>
                      <p:tags r:id="rId133"/>
                    </p:custDataLst>
                  </p:nvPr>
                </p:nvSpPr>
                <p:spPr bwMode="auto">
                  <a:xfrm flipH="1">
                    <a:off x="3966" y="1743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</p:grpSp>
            <p:grpSp>
              <p:nvGrpSpPr>
                <p:cNvPr id="353" name="Group 607"/>
                <p:cNvGrpSpPr>
                  <a:grpSpLocks noChangeAspect="1"/>
                </p:cNvGrpSpPr>
                <p:nvPr>
                  <p:custDataLst>
                    <p:tags r:id="rId134"/>
                  </p:custDataLst>
                </p:nvPr>
              </p:nvGrpSpPr>
              <p:grpSpPr>
                <a:xfrm rot="5400000">
                  <a:off x="4754" y="2686"/>
                  <a:ext cx="104" cy="104"/>
                  <a:chOff x="3941" y="1668"/>
                  <a:chExt cx="181" cy="113"/>
                </a:xfrm>
              </p:grpSpPr>
              <p:sp>
                <p:nvSpPr>
                  <p:cNvPr id="354" name="AutoShape 608"/>
                  <p:cNvSpPr>
                    <a:spLocks noChangeAspect="1" noChangeArrowheads="1"/>
                  </p:cNvSpPr>
                  <p:nvPr>
                    <p:custDataLst>
                      <p:tags r:id="rId135"/>
                    </p:custDataLst>
                  </p:nvPr>
                </p:nvSpPr>
                <p:spPr bwMode="auto">
                  <a:xfrm>
                    <a:off x="3941" y="1668"/>
                    <a:ext cx="181" cy="1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chemeClr val="bg2"/>
                    </a:solidFill>
                    <a:round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</p:spPr>
                <p:txBody>
                  <a:bodyPr wrap="none" lIns="0" tIns="0" rIns="0" bIns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buFont typeface="Arial" panose="020b0604020202020204" pitchFamily="34" charset="0"/>
                      <a:buNone/>
                    </a:pPr>
                    <a:endParaRPr lang="zh-CN" altLang="en-US" sz="100" i="1"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355" name="Line 609"/>
                  <p:cNvSpPr>
                    <a:spLocks noChangeAspect="1" noChangeShapeType="1"/>
                  </p:cNvSpPr>
                  <p:nvPr>
                    <p:custDataLst>
                      <p:tags r:id="rId136"/>
                    </p:custDataLst>
                  </p:nvPr>
                </p:nvSpPr>
                <p:spPr bwMode="auto">
                  <a:xfrm flipH="1">
                    <a:off x="3966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56" name="Line 610"/>
                  <p:cNvSpPr>
                    <a:spLocks noChangeAspect="1" noChangeShapeType="1"/>
                  </p:cNvSpPr>
                  <p:nvPr>
                    <p:custDataLst>
                      <p:tags r:id="rId137"/>
                    </p:custDataLst>
                  </p:nvPr>
                </p:nvSpPr>
                <p:spPr bwMode="auto">
                  <a:xfrm flipH="1">
                    <a:off x="4100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57" name="Line 611"/>
                  <p:cNvSpPr>
                    <a:spLocks noChangeAspect="1" noChangeShapeType="1"/>
                  </p:cNvSpPr>
                  <p:nvPr>
                    <p:custDataLst>
                      <p:tags r:id="rId138"/>
                    </p:custDataLst>
                  </p:nvPr>
                </p:nvSpPr>
                <p:spPr bwMode="auto">
                  <a:xfrm flipH="1">
                    <a:off x="3964" y="1699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58" name="Line 612"/>
                  <p:cNvSpPr>
                    <a:spLocks noChangeAspect="1" noChangeShapeType="1"/>
                  </p:cNvSpPr>
                  <p:nvPr>
                    <p:custDataLst>
                      <p:tags r:id="rId139"/>
                    </p:custDataLst>
                  </p:nvPr>
                </p:nvSpPr>
                <p:spPr bwMode="auto">
                  <a:xfrm flipH="1">
                    <a:off x="3966" y="1743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</p:grpSp>
            <p:sp>
              <p:nvSpPr>
                <p:cNvPr id="359" name="Rectangle 613"/>
                <p:cNvSpPr>
                  <a:spLocks noChangeAspect="1" noChangeArrowheads="1"/>
                </p:cNvSpPr>
                <p:nvPr>
                  <p:custDataLst>
                    <p:tags r:id="rId140"/>
                  </p:custDataLst>
                </p:nvPr>
              </p:nvSpPr>
              <p:spPr bwMode="auto">
                <a:xfrm>
                  <a:off x="4751" y="2799"/>
                  <a:ext cx="109" cy="1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360" name="Rectangle 614"/>
                <p:cNvSpPr>
                  <a:spLocks noChangeAspect="1" noChangeArrowheads="1"/>
                </p:cNvSpPr>
                <p:nvPr>
                  <p:custDataLst>
                    <p:tags r:id="rId141"/>
                  </p:custDataLst>
                </p:nvPr>
              </p:nvSpPr>
              <p:spPr bwMode="auto">
                <a:xfrm>
                  <a:off x="3041" y="2804"/>
                  <a:ext cx="113" cy="1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361" name="Group 615"/>
              <p:cNvGrpSpPr>
                <a:grpSpLocks noChangeAspect="1"/>
              </p:cNvGrpSpPr>
              <p:nvPr>
                <p:custDataLst>
                  <p:tags r:id="rId142"/>
                </p:custDataLst>
              </p:nvPr>
            </p:nvGrpSpPr>
            <p:grpSpPr>
              <a:xfrm>
                <a:off x="2715" y="2313"/>
                <a:ext cx="2466" cy="482"/>
                <a:chOff x="2715" y="2313"/>
                <a:chExt cx="2466" cy="482"/>
              </a:xfrm>
            </p:grpSpPr>
            <p:grpSp>
              <p:nvGrpSpPr>
                <p:cNvPr id="362" name="Group 616"/>
                <p:cNvGrpSpPr>
                  <a:grpSpLocks noChangeAspect="1"/>
                </p:cNvGrpSpPr>
                <p:nvPr>
                  <p:custDataLst>
                    <p:tags r:id="rId143"/>
                  </p:custDataLst>
                </p:nvPr>
              </p:nvGrpSpPr>
              <p:grpSpPr>
                <a:xfrm flipH="1">
                  <a:off x="2715" y="2395"/>
                  <a:ext cx="104" cy="104"/>
                  <a:chOff x="3941" y="1668"/>
                  <a:chExt cx="181" cy="113"/>
                </a:xfrm>
              </p:grpSpPr>
              <p:sp>
                <p:nvSpPr>
                  <p:cNvPr id="363" name="AutoShape 617"/>
                  <p:cNvSpPr>
                    <a:spLocks noChangeAspect="1" noChangeArrowheads="1"/>
                  </p:cNvSpPr>
                  <p:nvPr>
                    <p:custDataLst>
                      <p:tags r:id="rId144"/>
                    </p:custDataLst>
                  </p:nvPr>
                </p:nvSpPr>
                <p:spPr bwMode="auto">
                  <a:xfrm>
                    <a:off x="3941" y="1668"/>
                    <a:ext cx="181" cy="1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chemeClr val="bg2"/>
                    </a:solidFill>
                    <a:round/>
                  </a:ln>
                </p:spPr>
                <p:txBody>
                  <a:bodyPr wrap="none" lIns="0" tIns="0" rIns="0" bIns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buFont typeface="Arial" panose="020b0604020202020204" pitchFamily="34" charset="0"/>
                      <a:buNone/>
                    </a:pPr>
                    <a:endParaRPr lang="zh-CN" altLang="en-US" sz="100" i="1"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364" name="Line 618"/>
                  <p:cNvSpPr>
                    <a:spLocks noChangeAspect="1" noChangeShapeType="1"/>
                  </p:cNvSpPr>
                  <p:nvPr>
                    <p:custDataLst>
                      <p:tags r:id="rId145"/>
                    </p:custDataLst>
                  </p:nvPr>
                </p:nvSpPr>
                <p:spPr bwMode="auto">
                  <a:xfrm flipH="1">
                    <a:off x="3966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65" name="Line 619"/>
                  <p:cNvSpPr>
                    <a:spLocks noChangeAspect="1" noChangeShapeType="1"/>
                  </p:cNvSpPr>
                  <p:nvPr>
                    <p:custDataLst>
                      <p:tags r:id="rId146"/>
                    </p:custDataLst>
                  </p:nvPr>
                </p:nvSpPr>
                <p:spPr bwMode="auto">
                  <a:xfrm flipH="1">
                    <a:off x="4100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66" name="Line 620"/>
                  <p:cNvSpPr>
                    <a:spLocks noChangeAspect="1" noChangeShapeType="1"/>
                  </p:cNvSpPr>
                  <p:nvPr>
                    <p:custDataLst>
                      <p:tags r:id="rId147"/>
                    </p:custDataLst>
                  </p:nvPr>
                </p:nvSpPr>
                <p:spPr bwMode="auto">
                  <a:xfrm flipH="1">
                    <a:off x="3964" y="1699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67" name="Line 621"/>
                  <p:cNvSpPr>
                    <a:spLocks noChangeAspect="1" noChangeShapeType="1"/>
                  </p:cNvSpPr>
                  <p:nvPr>
                    <p:custDataLst>
                      <p:tags r:id="rId148"/>
                    </p:custDataLst>
                  </p:nvPr>
                </p:nvSpPr>
                <p:spPr bwMode="auto">
                  <a:xfrm flipH="1">
                    <a:off x="3966" y="1743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</p:grpSp>
            <p:sp>
              <p:nvSpPr>
                <p:cNvPr id="368" name="Rectangle 622"/>
                <p:cNvSpPr>
                  <a:spLocks noChangeAspect="1" noChangeArrowheads="1"/>
                </p:cNvSpPr>
                <p:nvPr>
                  <p:custDataLst>
                    <p:tags r:id="rId149"/>
                  </p:custDataLst>
                </p:nvPr>
              </p:nvSpPr>
              <p:spPr bwMode="auto">
                <a:xfrm>
                  <a:off x="2818" y="2426"/>
                  <a:ext cx="2267" cy="44"/>
                </a:xfrm>
                <a:prstGeom prst="rect">
                  <a:avLst/>
                </a:prstGeom>
                <a:gradFill rotWithShape="1">
                  <a:gsLst>
                    <a:gs pos="0">
                      <a:srgbClr val="808080"/>
                    </a:gs>
                    <a:gs pos="50000">
                      <a:schemeClr val="bg1"/>
                    </a:gs>
                    <a:gs pos="100000">
                      <a:srgbClr val="80808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grpSp>
              <p:nvGrpSpPr>
                <p:cNvPr id="369" name="Group 623"/>
                <p:cNvGrpSpPr>
                  <a:grpSpLocks noChangeAspect="1"/>
                </p:cNvGrpSpPr>
                <p:nvPr>
                  <p:custDataLst>
                    <p:tags r:id="rId150"/>
                  </p:custDataLst>
                </p:nvPr>
              </p:nvGrpSpPr>
              <p:grpSpPr>
                <a:xfrm>
                  <a:off x="5077" y="2395"/>
                  <a:ext cx="104" cy="104"/>
                  <a:chOff x="3941" y="1668"/>
                  <a:chExt cx="181" cy="113"/>
                </a:xfrm>
              </p:grpSpPr>
              <p:sp>
                <p:nvSpPr>
                  <p:cNvPr id="370" name="AutoShape 624"/>
                  <p:cNvSpPr>
                    <a:spLocks noChangeAspect="1" noChangeArrowheads="1"/>
                  </p:cNvSpPr>
                  <p:nvPr>
                    <p:custDataLst>
                      <p:tags r:id="rId151"/>
                    </p:custDataLst>
                  </p:nvPr>
                </p:nvSpPr>
                <p:spPr bwMode="auto">
                  <a:xfrm>
                    <a:off x="3941" y="1668"/>
                    <a:ext cx="181" cy="1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chemeClr val="bg2"/>
                    </a:solidFill>
                    <a:round/>
                  </a:ln>
                </p:spPr>
                <p:txBody>
                  <a:bodyPr wrap="none" lIns="0" tIns="0" rIns="0" bIns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buFont typeface="Arial" panose="020b0604020202020204" pitchFamily="34" charset="0"/>
                      <a:buNone/>
                    </a:pPr>
                    <a:endParaRPr lang="zh-CN" altLang="en-US" sz="100" i="1"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371" name="Line 625"/>
                  <p:cNvSpPr>
                    <a:spLocks noChangeAspect="1" noChangeShapeType="1"/>
                  </p:cNvSpPr>
                  <p:nvPr>
                    <p:custDataLst>
                      <p:tags r:id="rId152"/>
                    </p:custDataLst>
                  </p:nvPr>
                </p:nvSpPr>
                <p:spPr bwMode="auto">
                  <a:xfrm flipH="1">
                    <a:off x="3966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72" name="Line 626"/>
                  <p:cNvSpPr>
                    <a:spLocks noChangeAspect="1" noChangeShapeType="1"/>
                  </p:cNvSpPr>
                  <p:nvPr>
                    <p:custDataLst>
                      <p:tags r:id="rId153"/>
                    </p:custDataLst>
                  </p:nvPr>
                </p:nvSpPr>
                <p:spPr bwMode="auto">
                  <a:xfrm flipH="1">
                    <a:off x="4100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73" name="Line 627"/>
                  <p:cNvSpPr>
                    <a:spLocks noChangeAspect="1" noChangeShapeType="1"/>
                  </p:cNvSpPr>
                  <p:nvPr>
                    <p:custDataLst>
                      <p:tags r:id="rId154"/>
                    </p:custDataLst>
                  </p:nvPr>
                </p:nvSpPr>
                <p:spPr bwMode="auto">
                  <a:xfrm flipH="1">
                    <a:off x="3964" y="1699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374" name="Line 628"/>
                  <p:cNvSpPr>
                    <a:spLocks noChangeAspect="1" noChangeShapeType="1"/>
                  </p:cNvSpPr>
                  <p:nvPr>
                    <p:custDataLst>
                      <p:tags r:id="rId155"/>
                    </p:custDataLst>
                  </p:nvPr>
                </p:nvSpPr>
                <p:spPr bwMode="auto">
                  <a:xfrm flipH="1">
                    <a:off x="3966" y="1743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</p:grpSp>
            <p:sp>
              <p:nvSpPr>
                <p:cNvPr id="375" name="Line 629"/>
                <p:cNvSpPr>
                  <a:spLocks noChangeAspect="1" noChangeShapeType="1"/>
                </p:cNvSpPr>
                <p:nvPr>
                  <p:custDataLst>
                    <p:tags r:id="rId156"/>
                  </p:custDataLst>
                </p:nvPr>
              </p:nvSpPr>
              <p:spPr bwMode="auto">
                <a:xfrm flipH="1">
                  <a:off x="4480" y="2357"/>
                  <a:ext cx="0" cy="152"/>
                </a:xfrm>
                <a:prstGeom prst="line">
                  <a:avLst/>
                </a:prstGeom>
                <a:noFill/>
                <a:ln w="28575">
                  <a:solidFill>
                    <a:srgbClr val="B2B2B2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76" name="Line 630"/>
                <p:cNvSpPr>
                  <a:spLocks noChangeAspect="1" noChangeShapeType="1"/>
                </p:cNvSpPr>
                <p:nvPr>
                  <p:custDataLst>
                    <p:tags r:id="rId157"/>
                  </p:custDataLst>
                </p:nvPr>
              </p:nvSpPr>
              <p:spPr bwMode="auto">
                <a:xfrm flipH="1">
                  <a:off x="4753" y="2357"/>
                  <a:ext cx="0" cy="152"/>
                </a:xfrm>
                <a:prstGeom prst="line">
                  <a:avLst/>
                </a:prstGeom>
                <a:noFill/>
                <a:ln w="28575">
                  <a:solidFill>
                    <a:srgbClr val="B2B2B2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377" name="AutoShape 632"/>
                <p:cNvSpPr>
                  <a:spLocks noChangeAspect="1" noChangeArrowheads="1"/>
                </p:cNvSpPr>
                <p:nvPr>
                  <p:custDataLst>
                    <p:tags r:id="rId158"/>
                  </p:custDataLst>
                </p:nvPr>
              </p:nvSpPr>
              <p:spPr bwMode="auto">
                <a:xfrm rot="5400000">
                  <a:off x="4431" y="2536"/>
                  <a:ext cx="409" cy="108"/>
                </a:xfrm>
                <a:prstGeom prst="homePlate">
                  <a:avLst>
                    <a:gd name="adj" fmla="val 87887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 algn="ctr">
                  <a:solidFill>
                    <a:srgbClr val="B2B2B2"/>
                  </a:solidFill>
                  <a:miter lim="800000"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378" name="AutoShape 634"/>
                <p:cNvSpPr>
                  <a:spLocks noChangeAspect="1" noChangeArrowheads="1"/>
                </p:cNvSpPr>
                <p:nvPr>
                  <p:custDataLst>
                    <p:tags r:id="rId159"/>
                  </p:custDataLst>
                </p:nvPr>
              </p:nvSpPr>
              <p:spPr bwMode="auto">
                <a:xfrm>
                  <a:off x="4446" y="2313"/>
                  <a:ext cx="340" cy="76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2"/>
                    </a:gs>
                    <a:gs pos="50000">
                      <a:srgbClr val="000000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 algn="ctr">
                  <a:solidFill>
                    <a:srgbClr val="B2B2B2"/>
                  </a:solidFill>
                  <a:round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379" name="Group 635"/>
              <p:cNvGrpSpPr>
                <a:grpSpLocks noChangeAspect="1"/>
              </p:cNvGrpSpPr>
              <p:nvPr>
                <p:custDataLst>
                  <p:tags r:id="rId160"/>
                </p:custDataLst>
              </p:nvPr>
            </p:nvGrpSpPr>
            <p:grpSpPr>
              <a:xfrm>
                <a:off x="4963" y="2379"/>
                <a:ext cx="171" cy="762"/>
                <a:chOff x="4963" y="2387"/>
                <a:chExt cx="171" cy="762"/>
              </a:xfrm>
            </p:grpSpPr>
            <p:sp>
              <p:nvSpPr>
                <p:cNvPr id="380" name="AutoShape 636"/>
                <p:cNvSpPr>
                  <a:spLocks noChangeAspect="1" noChangeArrowheads="1"/>
                </p:cNvSpPr>
                <p:nvPr>
                  <p:custDataLst>
                    <p:tags r:id="rId161"/>
                  </p:custDataLst>
                </p:nvPr>
              </p:nvSpPr>
              <p:spPr bwMode="auto">
                <a:xfrm>
                  <a:off x="4963" y="2515"/>
                  <a:ext cx="91" cy="403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381" name="AutoShape 637"/>
                <p:cNvSpPr>
                  <a:spLocks noChangeAspect="1" noChangeArrowheads="1"/>
                </p:cNvSpPr>
                <p:nvPr>
                  <p:custDataLst>
                    <p:tags r:id="rId162"/>
                  </p:custDataLst>
                </p:nvPr>
              </p:nvSpPr>
              <p:spPr bwMode="auto">
                <a:xfrm>
                  <a:off x="4963" y="2387"/>
                  <a:ext cx="91" cy="152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382" name="AutoShape 638"/>
                <p:cNvSpPr>
                  <a:spLocks noChangeAspect="1" noChangeArrowheads="1"/>
                </p:cNvSpPr>
                <p:nvPr>
                  <p:custDataLst>
                    <p:tags r:id="rId163"/>
                  </p:custDataLst>
                </p:nvPr>
              </p:nvSpPr>
              <p:spPr bwMode="auto">
                <a:xfrm flipH="1">
                  <a:off x="4964" y="2915"/>
                  <a:ext cx="170" cy="230"/>
                </a:xfrm>
                <a:prstGeom prst="parallelogram">
                  <a:avLst>
                    <a:gd name="adj" fmla="val 49120"/>
                  </a:avLst>
                </a:prstGeom>
                <a:solidFill>
                  <a:schemeClr val="tx1"/>
                </a:soli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383" name="AutoShape 639"/>
                <p:cNvSpPr>
                  <a:spLocks noChangeAspect="1" noChangeArrowheads="1"/>
                </p:cNvSpPr>
                <p:nvPr>
                  <p:custDataLst>
                    <p:tags r:id="rId164"/>
                  </p:custDataLst>
                </p:nvPr>
              </p:nvSpPr>
              <p:spPr bwMode="auto">
                <a:xfrm>
                  <a:off x="5048" y="3122"/>
                  <a:ext cx="86" cy="27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384" name="Group 640"/>
              <p:cNvGrpSpPr>
                <a:grpSpLocks noChangeAspect="1"/>
              </p:cNvGrpSpPr>
              <p:nvPr>
                <p:custDataLst>
                  <p:tags r:id="rId165"/>
                </p:custDataLst>
              </p:nvPr>
            </p:nvGrpSpPr>
            <p:grpSpPr>
              <a:xfrm flipH="1">
                <a:off x="2782" y="2381"/>
                <a:ext cx="171" cy="762"/>
                <a:chOff x="4963" y="2387"/>
                <a:chExt cx="171" cy="762"/>
              </a:xfrm>
            </p:grpSpPr>
            <p:sp>
              <p:nvSpPr>
                <p:cNvPr id="385" name="AutoShape 641"/>
                <p:cNvSpPr>
                  <a:spLocks noChangeAspect="1" noChangeArrowheads="1"/>
                </p:cNvSpPr>
                <p:nvPr>
                  <p:custDataLst>
                    <p:tags r:id="rId166"/>
                  </p:custDataLst>
                </p:nvPr>
              </p:nvSpPr>
              <p:spPr bwMode="auto">
                <a:xfrm flipH="1">
                  <a:off x="4963" y="2515"/>
                  <a:ext cx="91" cy="403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386" name="AutoShape 642"/>
                <p:cNvSpPr>
                  <a:spLocks noChangeAspect="1" noChangeArrowheads="1"/>
                </p:cNvSpPr>
                <p:nvPr>
                  <p:custDataLst>
                    <p:tags r:id="rId167"/>
                  </p:custDataLst>
                </p:nvPr>
              </p:nvSpPr>
              <p:spPr bwMode="auto">
                <a:xfrm flipH="1">
                  <a:off x="4963" y="2387"/>
                  <a:ext cx="91" cy="152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387" name="AutoShape 643"/>
                <p:cNvSpPr>
                  <a:spLocks noChangeAspect="1" noChangeArrowheads="1"/>
                </p:cNvSpPr>
                <p:nvPr>
                  <p:custDataLst>
                    <p:tags r:id="rId168"/>
                  </p:custDataLst>
                </p:nvPr>
              </p:nvSpPr>
              <p:spPr bwMode="auto">
                <a:xfrm flipH="1">
                  <a:off x="4964" y="2915"/>
                  <a:ext cx="170" cy="230"/>
                </a:xfrm>
                <a:prstGeom prst="parallelogram">
                  <a:avLst>
                    <a:gd name="adj" fmla="val 49120"/>
                  </a:avLst>
                </a:prstGeom>
                <a:solidFill>
                  <a:schemeClr val="tx1"/>
                </a:soli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388" name="AutoShape 644"/>
                <p:cNvSpPr>
                  <a:spLocks noChangeAspect="1" noChangeArrowheads="1"/>
                </p:cNvSpPr>
                <p:nvPr>
                  <p:custDataLst>
                    <p:tags r:id="rId169"/>
                  </p:custDataLst>
                </p:nvPr>
              </p:nvSpPr>
              <p:spPr bwMode="auto">
                <a:xfrm>
                  <a:off x="5048" y="3122"/>
                  <a:ext cx="86" cy="27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</p:grpSp>
        </p:grpSp>
        <p:sp>
          <p:nvSpPr>
            <p:cNvPr id="389" name="Text Box 645"/>
            <p:cNvSpPr txBox="1">
              <a:spLocks noChangeAspect="1" noChangeArrowheads="1"/>
            </p:cNvSpPr>
            <p:nvPr>
              <p:custDataLst>
                <p:tags r:id="rId170"/>
              </p:custDataLst>
            </p:nvPr>
          </p:nvSpPr>
          <p:spPr bwMode="auto">
            <a:xfrm>
              <a:off x="3151" y="2372"/>
              <a:ext cx="152" cy="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 anchorCtr="1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342900" indent="-342900" eaLnBrk="1" hangingPunct="1">
                <a:lnSpc>
                  <a:spcPct val="9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00" i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A</a:t>
              </a:r>
              <a:endParaRPr lang="en-US" altLang="zh-CN" sz="100" i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390" name="Text Box 646"/>
            <p:cNvSpPr txBox="1">
              <a:spLocks noChangeAspect="1" noChangeArrowheads="1"/>
            </p:cNvSpPr>
            <p:nvPr>
              <p:custDataLst>
                <p:tags r:id="rId171"/>
              </p:custDataLst>
            </p:nvPr>
          </p:nvSpPr>
          <p:spPr bwMode="auto">
            <a:xfrm>
              <a:off x="4878" y="2397"/>
              <a:ext cx="152" cy="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 anchorCtr="1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342900" indent="-342900" eaLnBrk="1" hangingPunct="1">
                <a:lnSpc>
                  <a:spcPct val="9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00" i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B</a:t>
              </a:r>
              <a:endParaRPr lang="en-US" altLang="zh-CN" sz="100" i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391" name="Text Box 647"/>
            <p:cNvSpPr txBox="1">
              <a:spLocks noChangeAspect="1" noChangeArrowheads="1"/>
            </p:cNvSpPr>
            <p:nvPr>
              <p:custDataLst>
                <p:tags r:id="rId172"/>
              </p:custDataLst>
            </p:nvPr>
          </p:nvSpPr>
          <p:spPr bwMode="auto">
            <a:xfrm>
              <a:off x="2757" y="1537"/>
              <a:ext cx="152" cy="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 anchorCtr="1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342900" indent="-342900" eaLnBrk="1" hangingPunct="1">
                <a:lnSpc>
                  <a:spcPct val="9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00" i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C</a:t>
              </a:r>
              <a:endParaRPr lang="en-US" altLang="zh-CN" sz="100" i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392" name="Text Box 648"/>
            <p:cNvSpPr txBox="1">
              <a:spLocks noChangeAspect="1" noChangeArrowheads="1"/>
            </p:cNvSpPr>
            <p:nvPr>
              <p:custDataLst>
                <p:tags r:id="rId173"/>
              </p:custDataLst>
            </p:nvPr>
          </p:nvSpPr>
          <p:spPr bwMode="auto">
            <a:xfrm>
              <a:off x="5261" y="1537"/>
              <a:ext cx="152" cy="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 anchorCtr="1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342900" indent="-342900" eaLnBrk="1" hangingPunct="1">
                <a:lnSpc>
                  <a:spcPct val="9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00" i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D</a:t>
              </a:r>
              <a:endParaRPr lang="en-US" altLang="zh-CN" sz="100" i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</p:grpSp>
      <p:pic>
        <p:nvPicPr>
          <p:cNvPr id="393" name="Picture 12" title=""/>
          <p:cNvPicPr>
            <a:picLocks noChangeAspect="1" noChangeArrowheads="1"/>
          </p:cNvPicPr>
          <p:nvPr>
            <p:custDataLst>
              <p:tags r:id="rId176"/>
            </p:custDataLst>
          </p:nvPr>
        </p:nvPicPr>
        <p:blipFill>
          <a:blip r:embed="rId174">
            <a:extLst>
              <a:ext uri="{BEBA8EAE-BF5A-486C-A8C5-ECC9F3942E4B}">
                <a14:imgProps xmlns:a14="http://schemas.microsoft.com/office/drawing/2010/main">
                  <a14:imgLayer r:embed="rId175">
                    <a14:imgEffect>
                      <a14:backgroundRemoval b="100000" l="0" r="100000" 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584133" y="2446973"/>
            <a:ext cx="1119664" cy="462439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394" name="组合 393" title=""/>
          <p:cNvGrpSpPr/>
          <p:nvPr>
            <p:custDataLst>
              <p:tags r:id="rId177"/>
            </p:custDataLst>
          </p:nvPr>
        </p:nvGrpSpPr>
        <p:grpSpPr>
          <a:xfrm>
            <a:off x="853916" y="1163479"/>
            <a:ext cx="1321594" cy="1188244"/>
            <a:chOff x="7714868" y="4214356"/>
            <a:chExt cx="2353309" cy="2272867"/>
          </a:xfrm>
        </p:grpSpPr>
        <p:pic>
          <p:nvPicPr>
            <p:cNvPr id="395" name="Picture 14" descr="H:\2\人教教参资源\九\图\蓄电池.jpg"/>
            <p:cNvPicPr>
              <a:picLocks noChangeAspect="1" noChangeArrowheads="1"/>
            </p:cNvPicPr>
            <p:nvPr>
              <p:custDataLst>
                <p:tags r:id="rId180"/>
              </p:custDataLst>
            </p:nvPr>
          </p:nvPicPr>
          <p:blipFill>
            <a:blip r:embed="rId178">
              <a:extLst>
                <a:ext uri="{BEBA8EAE-BF5A-486C-A8C5-ECC9F3942E4B}">
                  <a14:imgProps xmlns:a14="http://schemas.microsoft.com/office/drawing/2010/main">
                    <a14:imgLayer r:embed="rId179">
                      <a14:imgEffect>
                        <a14:backgroundRemoval b="100000" l="0" r="100000" 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7714868" y="4284294"/>
              <a:ext cx="2353309" cy="22029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396" name="文本框 395"/>
            <p:cNvSpPr txBox="1"/>
            <p:nvPr>
              <p:custDataLst>
                <p:tags r:id="rId181"/>
              </p:custDataLst>
            </p:nvPr>
          </p:nvSpPr>
          <p:spPr>
            <a:xfrm>
              <a:off x="9283187" y="4214356"/>
              <a:ext cx="478344" cy="791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/>
                <a:t>+</a:t>
              </a:r>
              <a:endParaRPr lang="en-US" altLang="zh-CN" sz="2100"/>
            </a:p>
          </p:txBody>
        </p:sp>
        <p:sp>
          <p:nvSpPr>
            <p:cNvPr id="397" name="文本框 396"/>
            <p:cNvSpPr txBox="1"/>
            <p:nvPr>
              <p:custDataLst>
                <p:tags r:id="rId182"/>
              </p:custDataLst>
            </p:nvPr>
          </p:nvSpPr>
          <p:spPr>
            <a:xfrm>
              <a:off x="7742832" y="4461235"/>
              <a:ext cx="478344" cy="791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/>
                <a:t>-</a:t>
              </a:r>
              <a:endParaRPr lang="en-US" altLang="zh-CN" sz="2100"/>
            </a:p>
          </p:txBody>
        </p:sp>
      </p:grpSp>
      <p:sp>
        <p:nvSpPr>
          <p:cNvPr id="398" name="任意多边形 397" title=""/>
          <p:cNvSpPr/>
          <p:nvPr>
            <p:custDataLst>
              <p:tags r:id="rId183"/>
            </p:custDataLst>
          </p:nvPr>
        </p:nvSpPr>
        <p:spPr>
          <a:xfrm>
            <a:off x="1734286" y="1160354"/>
            <a:ext cx="2570798" cy="578260"/>
          </a:xfrm>
          <a:custGeom>
            <a:gdLst>
              <a:gd name="connsiteX0" fmla="*/ 0 w 5398"/>
              <a:gd name="connsiteY0" fmla="*/ 519 h 1214"/>
              <a:gd name="connsiteX1" fmla="*/ 5398 w 5398"/>
              <a:gd name="connsiteY1" fmla="*/ 1214 h 1214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98" h="1214">
                <a:moveTo>
                  <a:pt x="0" y="519"/>
                </a:moveTo>
                <a:cubicBezTo>
                  <a:pt x="316" y="131"/>
                  <a:pt x="3628" y="-707"/>
                  <a:pt x="5398" y="1214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99" name="任意多边形 398" title=""/>
          <p:cNvSpPr/>
          <p:nvPr>
            <p:custDataLst>
              <p:tags r:id="rId184"/>
            </p:custDataLst>
          </p:nvPr>
        </p:nvSpPr>
        <p:spPr>
          <a:xfrm>
            <a:off x="4930235" y="1727993"/>
            <a:ext cx="612934" cy="2079784"/>
          </a:xfrm>
          <a:custGeom>
            <a:gdLst>
              <a:gd name="connsiteX0" fmla="*/ 0 w 1287"/>
              <a:gd name="connsiteY0" fmla="*/ 0 h 4367"/>
              <a:gd name="connsiteX1" fmla="*/ 1287 w 1287"/>
              <a:gd name="connsiteY1" fmla="*/ 4367 h 4367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7" h="4367">
                <a:moveTo>
                  <a:pt x="0" y="0"/>
                </a:moveTo>
                <a:cubicBezTo>
                  <a:pt x="1431" y="2271"/>
                  <a:pt x="-889" y="2970"/>
                  <a:pt x="1287" y="436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00" name="任意多边形 399" title=""/>
          <p:cNvSpPr/>
          <p:nvPr>
            <p:custDataLst>
              <p:tags r:id="rId185"/>
            </p:custDataLst>
          </p:nvPr>
        </p:nvSpPr>
        <p:spPr>
          <a:xfrm>
            <a:off x="3518805" y="2711194"/>
            <a:ext cx="985103" cy="1305148"/>
          </a:xfrm>
          <a:custGeom>
            <a:gdLst>
              <a:gd name="connsiteX0" fmla="*/ 43 w 2068"/>
              <a:gd name="connsiteY0" fmla="*/ 0 h 2740"/>
              <a:gd name="connsiteX1" fmla="*/ 2068 w 2068"/>
              <a:gd name="connsiteY1" fmla="*/ 2729 h 274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8" h="2740">
                <a:moveTo>
                  <a:pt x="43" y="0"/>
                </a:moveTo>
                <a:cubicBezTo>
                  <a:pt x="-197" y="1244"/>
                  <a:pt x="568" y="2894"/>
                  <a:pt x="2068" y="272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01" name="任意多边形 400" title=""/>
          <p:cNvSpPr/>
          <p:nvPr>
            <p:custDataLst>
              <p:tags r:id="rId186"/>
            </p:custDataLst>
          </p:nvPr>
        </p:nvSpPr>
        <p:spPr>
          <a:xfrm>
            <a:off x="1003242" y="2712002"/>
            <a:ext cx="1708785" cy="942023"/>
          </a:xfrm>
          <a:custGeom>
            <a:gdLst>
              <a:gd name="connsiteX0" fmla="*/ 0 w 3588"/>
              <a:gd name="connsiteY0" fmla="*/ 1978 h 1978"/>
              <a:gd name="connsiteX1" fmla="*/ 3588 w 3588"/>
              <a:gd name="connsiteY1" fmla="*/ 0 h 1978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8" h="1978">
                <a:moveTo>
                  <a:pt x="0" y="1978"/>
                </a:moveTo>
                <a:cubicBezTo>
                  <a:pt x="1410" y="208"/>
                  <a:pt x="1875" y="1798"/>
                  <a:pt x="3588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02" name="任意多边形 401" title=""/>
          <p:cNvSpPr/>
          <p:nvPr>
            <p:custDataLst>
              <p:tags r:id="rId187"/>
            </p:custDataLst>
          </p:nvPr>
        </p:nvSpPr>
        <p:spPr>
          <a:xfrm>
            <a:off x="395519" y="1425174"/>
            <a:ext cx="714865" cy="2228850"/>
          </a:xfrm>
          <a:custGeom>
            <a:gdLst>
              <a:gd name="connsiteX0" fmla="*/ 871 w 1501"/>
              <a:gd name="connsiteY0" fmla="*/ 4680 h 4680"/>
              <a:gd name="connsiteX1" fmla="*/ 1501 w 1501"/>
              <a:gd name="connsiteY1" fmla="*/ 0 h 468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01" h="4680">
                <a:moveTo>
                  <a:pt x="871" y="4680"/>
                </a:moveTo>
                <a:cubicBezTo>
                  <a:pt x="-5" y="3844"/>
                  <a:pt x="-784" y="969"/>
                  <a:pt x="1501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03" name="任意多边形 402" title=""/>
          <p:cNvSpPr/>
          <p:nvPr>
            <p:custDataLst>
              <p:tags r:id="rId188"/>
            </p:custDataLst>
          </p:nvPr>
        </p:nvSpPr>
        <p:spPr>
          <a:xfrm>
            <a:off x="2994011" y="2696285"/>
            <a:ext cx="522446" cy="1638300"/>
          </a:xfrm>
          <a:custGeom>
            <a:gdLst>
              <a:gd name="connsiteX0" fmla="*/ 0 w 1097"/>
              <a:gd name="connsiteY0" fmla="*/ 3440 h 3440"/>
              <a:gd name="connsiteX1" fmla="*/ 1097 w 1097"/>
              <a:gd name="connsiteY1" fmla="*/ 0 h 344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7" h="3440">
                <a:moveTo>
                  <a:pt x="0" y="3440"/>
                </a:moveTo>
                <a:cubicBezTo>
                  <a:pt x="924" y="2756"/>
                  <a:pt x="667" y="1905"/>
                  <a:pt x="1097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04" name="任意多边形 403" title=""/>
          <p:cNvSpPr/>
          <p:nvPr>
            <p:custDataLst>
              <p:tags r:id="rId189"/>
            </p:custDataLst>
          </p:nvPr>
        </p:nvSpPr>
        <p:spPr>
          <a:xfrm flipH="1">
            <a:off x="2531106" y="2696285"/>
            <a:ext cx="231923" cy="1673066"/>
          </a:xfrm>
          <a:custGeom>
            <a:gdLst>
              <a:gd name="connsiteX0" fmla="*/ 0 w 486"/>
              <a:gd name="connsiteY0" fmla="*/ 3513 h 3513"/>
              <a:gd name="connsiteX1" fmla="*/ 107 w 486"/>
              <a:gd name="connsiteY1" fmla="*/ 0 h 35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7" h="3513">
                <a:moveTo>
                  <a:pt x="0" y="3513"/>
                </a:moveTo>
                <a:cubicBezTo>
                  <a:pt x="1236" y="2361"/>
                  <a:pt x="-323" y="1905"/>
                  <a:pt x="107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405" name="组合 404" title=""/>
          <p:cNvGrpSpPr/>
          <p:nvPr>
            <p:custDataLst>
              <p:tags r:id="rId190"/>
            </p:custDataLst>
          </p:nvPr>
        </p:nvGrpSpPr>
        <p:grpSpPr>
          <a:xfrm>
            <a:off x="5924074" y="1025843"/>
            <a:ext cx="2885123" cy="2990374"/>
            <a:chOff x="12439" y="2154"/>
            <a:chExt cx="6058" cy="6279"/>
          </a:xfrm>
        </p:grpSpPr>
        <p:sp>
          <p:nvSpPr>
            <p:cNvPr id="406" name="任意多边形 405"/>
            <p:cNvSpPr/>
            <p:nvPr>
              <p:custDataLst>
                <p:tags r:id="rId191"/>
              </p:custDataLst>
            </p:nvPr>
          </p:nvSpPr>
          <p:spPr>
            <a:xfrm>
              <a:off x="12908" y="3500"/>
              <a:ext cx="5567" cy="2959"/>
            </a:xfrm>
            <a:custGeom>
              <a:gdLst>
                <a:gd name="connsiteX0" fmla="*/ 5192 w 5567"/>
                <a:gd name="connsiteY0" fmla="*/ 2959 h 2959"/>
                <a:gd name="connsiteX1" fmla="*/ 0 w 5567"/>
                <a:gd name="connsiteY1" fmla="*/ 2948 h 2959"/>
                <a:gd name="connsiteX2" fmla="*/ 0 w 5567"/>
                <a:gd name="connsiteY2" fmla="*/ 0 h 2959"/>
                <a:gd name="connsiteX3" fmla="*/ 5557 w 5567"/>
                <a:gd name="connsiteY3" fmla="*/ 0 h 2959"/>
                <a:gd name="connsiteX4" fmla="*/ 5567 w 5567"/>
                <a:gd name="connsiteY4" fmla="*/ 1952 h 2959"/>
                <a:gd name="connsiteX5" fmla="*/ 4997 w 5567"/>
                <a:gd name="connsiteY5" fmla="*/ 1952 h 2959"/>
                <a:gd name="connsiteX6" fmla="*/ 5002 w 5567"/>
                <a:gd name="connsiteY6" fmla="*/ 2735 h 295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7" h="2959">
                  <a:moveTo>
                    <a:pt x="5192" y="2959"/>
                  </a:moveTo>
                  <a:lnTo>
                    <a:pt x="0" y="2948"/>
                  </a:lnTo>
                  <a:lnTo>
                    <a:pt x="0" y="0"/>
                  </a:lnTo>
                  <a:lnTo>
                    <a:pt x="5557" y="0"/>
                  </a:lnTo>
                  <a:lnTo>
                    <a:pt x="5567" y="1952"/>
                  </a:lnTo>
                  <a:lnTo>
                    <a:pt x="4997" y="1952"/>
                  </a:lnTo>
                  <a:lnTo>
                    <a:pt x="5002" y="2735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407" name="组合 406"/>
            <p:cNvGrpSpPr/>
            <p:nvPr>
              <p:custDataLst>
                <p:tags r:id="rId192"/>
              </p:custDataLst>
            </p:nvPr>
          </p:nvGrpSpPr>
          <p:grpSpPr>
            <a:xfrm flipH="1">
              <a:off x="14795" y="2786"/>
              <a:ext cx="320" cy="1336"/>
              <a:chOff x="9577" y="1564"/>
              <a:chExt cx="320" cy="1336"/>
            </a:xfrm>
          </p:grpSpPr>
          <p:pic>
            <p:nvPicPr>
              <p:cNvPr id="408" name="图片 407"/>
              <p:cNvPicPr>
                <a:picLocks noChangeAspect="1"/>
              </p:cNvPicPr>
              <p:nvPr>
                <p:custDataLst>
                  <p:tags r:id="rId194"/>
                </p:custDataLst>
              </p:nvPr>
            </p:nvPicPr>
            <p:blipFill>
              <a:blip r:embed="rId193"/>
              <a:stretch>
                <a:fillRect/>
              </a:stretch>
            </p:blipFill>
            <p:spPr>
              <a:xfrm>
                <a:off x="9577" y="1564"/>
                <a:ext cx="320" cy="1336"/>
              </a:xfrm>
              <a:prstGeom prst="rect">
                <a:avLst/>
              </a:prstGeom>
            </p:spPr>
          </p:pic>
          <p:cxnSp>
            <p:nvCxnSpPr>
              <p:cNvPr id="409" name="直接连接符 408"/>
              <p:cNvCxnSpPr/>
              <p:nvPr>
                <p:custDataLst>
                  <p:tags r:id="rId195"/>
                </p:custDataLst>
              </p:nvPr>
            </p:nvCxnSpPr>
            <p:spPr>
              <a:xfrm flipH="1">
                <a:off x="9577" y="1768"/>
                <a:ext cx="0" cy="948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直接连接符 409"/>
              <p:cNvCxnSpPr/>
              <p:nvPr>
                <p:custDataLst>
                  <p:tags r:id="rId196"/>
                </p:custDataLst>
              </p:nvPr>
            </p:nvCxnSpPr>
            <p:spPr>
              <a:xfrm flipH="1">
                <a:off x="9875" y="2015"/>
                <a:ext cx="0" cy="48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1" name="组合 410"/>
            <p:cNvGrpSpPr/>
            <p:nvPr>
              <p:custDataLst>
                <p:tags r:id="rId197"/>
              </p:custDataLst>
            </p:nvPr>
          </p:nvGrpSpPr>
          <p:grpSpPr>
            <a:xfrm>
              <a:off x="16291" y="2950"/>
              <a:ext cx="1033" cy="711"/>
              <a:chOff x="5968" y="-1433"/>
              <a:chExt cx="1033" cy="711"/>
            </a:xfrm>
          </p:grpSpPr>
          <p:pic>
            <p:nvPicPr>
              <p:cNvPr id="412" name="图片 411"/>
              <p:cNvPicPr>
                <a:picLocks noChangeAspect="1"/>
              </p:cNvPicPr>
              <p:nvPr>
                <p:custDataLst>
                  <p:tags r:id="rId198"/>
                </p:custDataLst>
              </p:nvPr>
            </p:nvPicPr>
            <p:blipFill>
              <a:blip r:embed="rId193"/>
              <a:stretch>
                <a:fillRect/>
              </a:stretch>
            </p:blipFill>
            <p:spPr>
              <a:xfrm>
                <a:off x="6001" y="-1433"/>
                <a:ext cx="1000" cy="711"/>
              </a:xfrm>
              <a:prstGeom prst="rect">
                <a:avLst/>
              </a:prstGeom>
            </p:spPr>
          </p:pic>
          <p:cxnSp>
            <p:nvCxnSpPr>
              <p:cNvPr id="414" name="直接连接符 413"/>
              <p:cNvCxnSpPr/>
              <p:nvPr>
                <p:custDataLst>
                  <p:tags r:id="rId199"/>
                </p:custDataLst>
              </p:nvPr>
            </p:nvCxnSpPr>
            <p:spPr>
              <a:xfrm flipH="1">
                <a:off x="5968" y="-1287"/>
                <a:ext cx="778" cy="40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5" name="文本框 414"/>
            <p:cNvSpPr txBox="1"/>
            <p:nvPr>
              <p:custDataLst>
                <p:tags r:id="rId200"/>
              </p:custDataLst>
            </p:nvPr>
          </p:nvSpPr>
          <p:spPr>
            <a:xfrm>
              <a:off x="16184" y="2154"/>
              <a:ext cx="1024" cy="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Ｓ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6" name="椭圆 415"/>
            <p:cNvSpPr/>
            <p:nvPr>
              <p:custDataLst>
                <p:tags r:id="rId201"/>
              </p:custDataLst>
            </p:nvPr>
          </p:nvSpPr>
          <p:spPr>
            <a:xfrm>
              <a:off x="12439" y="4622"/>
              <a:ext cx="855" cy="855"/>
            </a:xfrm>
            <a:prstGeom prst="ellipse">
              <a:avLst/>
            </a:prstGeom>
            <a:solidFill>
              <a:srgbClr val="F2F2F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endPara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7" name="矩形 416"/>
            <p:cNvSpPr/>
            <p:nvPr>
              <p:custDataLst>
                <p:tags r:id="rId202"/>
              </p:custDataLst>
            </p:nvPr>
          </p:nvSpPr>
          <p:spPr>
            <a:xfrm>
              <a:off x="13798" y="6256"/>
              <a:ext cx="1339" cy="408"/>
            </a:xfrm>
            <a:prstGeom prst="rect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18" name="文本框 417"/>
            <p:cNvSpPr txBox="1"/>
            <p:nvPr>
              <p:custDataLst>
                <p:tags r:id="rId203"/>
              </p:custDataLst>
            </p:nvPr>
          </p:nvSpPr>
          <p:spPr>
            <a:xfrm>
              <a:off x="14123" y="5277"/>
              <a:ext cx="801" cy="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>
                  <a:latin typeface="微软雅黑" panose="020b0503020204020204" charset="-122"/>
                  <a:ea typeface="微软雅黑" panose="020b0503020204020204" charset="-122"/>
                </a:rPr>
                <a:t>R</a:t>
              </a:r>
              <a:endParaRPr lang="en-US" altLang="zh-CN" sz="2400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9" name="任意多边形 418"/>
            <p:cNvSpPr/>
            <p:nvPr>
              <p:custDataLst>
                <p:tags r:id="rId204"/>
              </p:custDataLst>
            </p:nvPr>
          </p:nvSpPr>
          <p:spPr>
            <a:xfrm>
              <a:off x="12908" y="6455"/>
              <a:ext cx="3098" cy="1557"/>
            </a:xfrm>
            <a:custGeom>
              <a:gdLst>
                <a:gd name="connsiteX0" fmla="*/ 3098 w 3098"/>
                <a:gd name="connsiteY0" fmla="*/ 0 h 1557"/>
                <a:gd name="connsiteX1" fmla="*/ 3098 w 3098"/>
                <a:gd name="connsiteY1" fmla="*/ 1557 h 1557"/>
                <a:gd name="connsiteX2" fmla="*/ 0 w 3098"/>
                <a:gd name="connsiteY2" fmla="*/ 1557 h 1557"/>
                <a:gd name="connsiteX3" fmla="*/ 0 w 3098"/>
                <a:gd name="connsiteY3" fmla="*/ 0 h 155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8" h="1557">
                  <a:moveTo>
                    <a:pt x="3098" y="0"/>
                  </a:moveTo>
                  <a:lnTo>
                    <a:pt x="3098" y="1557"/>
                  </a:lnTo>
                  <a:lnTo>
                    <a:pt x="0" y="1557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chemeClr val="tx1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20" name="矩形 419"/>
            <p:cNvSpPr/>
            <p:nvPr>
              <p:custDataLst>
                <p:tags r:id="rId205"/>
              </p:custDataLst>
            </p:nvPr>
          </p:nvSpPr>
          <p:spPr>
            <a:xfrm>
              <a:off x="17293" y="6256"/>
              <a:ext cx="1183" cy="408"/>
            </a:xfrm>
            <a:prstGeom prst="rect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21" name="文本框 420"/>
            <p:cNvSpPr txBox="1"/>
            <p:nvPr>
              <p:custDataLst>
                <p:tags r:id="rId206"/>
              </p:custDataLst>
            </p:nvPr>
          </p:nvSpPr>
          <p:spPr>
            <a:xfrm>
              <a:off x="17532" y="6716"/>
              <a:ext cx="965" cy="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>
                  <a:latin typeface="微软雅黑" panose="020b0503020204020204" charset="-122"/>
                  <a:ea typeface="微软雅黑" panose="020b0503020204020204" charset="-122"/>
                </a:rPr>
                <a:t>R'</a:t>
              </a:r>
              <a:endParaRPr lang="en-US" altLang="zh-CN" sz="2400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2" name="椭圆 421"/>
            <p:cNvSpPr/>
            <p:nvPr>
              <p:custDataLst>
                <p:tags r:id="rId207"/>
              </p:custDataLst>
            </p:nvPr>
          </p:nvSpPr>
          <p:spPr>
            <a:xfrm>
              <a:off x="14027" y="7574"/>
              <a:ext cx="859" cy="859"/>
            </a:xfrm>
            <a:prstGeom prst="ellipse">
              <a:avLst/>
            </a:prstGeom>
            <a:solidFill>
              <a:srgbClr val="F2F2F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V</a:t>
              </a:r>
              <a:endPara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23" name="圆角矩形标注 422" title=""/>
          <p:cNvSpPr/>
          <p:nvPr>
            <p:custDataLst>
              <p:tags r:id="rId208"/>
            </p:custDataLst>
          </p:nvPr>
        </p:nvSpPr>
        <p:spPr>
          <a:xfrm>
            <a:off x="4551998" y="298609"/>
            <a:ext cx="2026444" cy="603885"/>
          </a:xfrm>
          <a:prstGeom prst="wedgeRoundRectCallout">
            <a:avLst>
              <a:gd name="adj1" fmla="val -38719"/>
              <a:gd name="adj2" fmla="val 109148"/>
              <a:gd name="adj3" fmla="val 16667"/>
            </a:avLst>
          </a:prstGeom>
          <a:noFill/>
          <a:ln w="28575"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连接电路时，开关处于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断开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状态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4" name="圆角矩形标注 423" title=""/>
          <p:cNvSpPr/>
          <p:nvPr>
            <p:custDataLst>
              <p:tags r:id="rId209"/>
            </p:custDataLst>
          </p:nvPr>
        </p:nvSpPr>
        <p:spPr>
          <a:xfrm>
            <a:off x="4196239" y="4498181"/>
            <a:ext cx="2484120" cy="471011"/>
          </a:xfrm>
          <a:prstGeom prst="wedgeRoundRectCallout">
            <a:avLst>
              <a:gd name="adj1" fmla="val -12998"/>
              <a:gd name="adj2" fmla="val -92568"/>
              <a:gd name="adj3" fmla="val 16667"/>
            </a:avLst>
          </a:prstGeom>
          <a:noFill/>
          <a:ln w="28575"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滑片置于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最大阻值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处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23" grpId="0" animBg="1"/>
      <p:bldP spid="4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580436" y="2049774"/>
            <a:ext cx="6286024" cy="922020"/>
            <a:chOff x="2107248" y="3284130"/>
            <a:chExt cx="8381365" cy="1229544"/>
          </a:xfrm>
        </p:grpSpPr>
        <p:sp>
          <p:nvSpPr>
            <p:cNvPr id="27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284130"/>
              <a:ext cx="7561263" cy="1229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会使用电压表和电流表同时测量一段导体两端的电压和通过的电流。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8" name="组合 27"/>
            <p:cNvGrpSpPr/>
            <p:nvPr>
              <p:custDataLst>
                <p:tags r:id="rId5"/>
              </p:custDataLst>
            </p:nvPr>
          </p:nvGrpSpPr>
          <p:grpSpPr>
            <a:xfrm>
              <a:off x="2107248" y="3579813"/>
              <a:ext cx="690880" cy="679450"/>
              <a:chOff x="6999266" y="4439327"/>
              <a:chExt cx="726060" cy="717385"/>
            </a:xfrm>
          </p:grpSpPr>
          <p:sp>
            <p:nvSpPr>
              <p:cNvPr id="29" name="椭圆 28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6999266" y="4521020"/>
                <a:ext cx="726060" cy="616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583531" y="1206506"/>
            <a:ext cx="6287691" cy="525066"/>
            <a:chOff x="2105025" y="2441575"/>
            <a:chExt cx="8383588" cy="700088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350" y="2445069"/>
              <a:ext cx="7561263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通过实验探究电流与电压、电阻的关系。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75619" y="1585499"/>
                <a:ext cx="709559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组合 35" title=""/>
          <p:cNvGrpSpPr/>
          <p:nvPr>
            <p:custDataLst>
              <p:tags r:id="rId13"/>
            </p:custDataLst>
          </p:nvPr>
        </p:nvGrpSpPr>
        <p:grpSpPr>
          <a:xfrm>
            <a:off x="1583531" y="3293024"/>
            <a:ext cx="6346031" cy="518875"/>
            <a:chOff x="2130425" y="4706938"/>
            <a:chExt cx="8461375" cy="691833"/>
          </a:xfrm>
        </p:grpSpPr>
        <p:grpSp>
          <p:nvGrpSpPr>
            <p:cNvPr id="37" name="组合 36"/>
            <p:cNvGrpSpPr/>
            <p:nvPr>
              <p:custDataLst>
                <p:tags r:id="rId14"/>
              </p:custDataLst>
            </p:nvPr>
          </p:nvGrpSpPr>
          <p:grpSpPr>
            <a:xfrm>
              <a:off x="2130425" y="4706938"/>
              <a:ext cx="682625" cy="679450"/>
              <a:chOff x="7003603" y="4439327"/>
              <a:chExt cx="717385" cy="717385"/>
            </a:xfrm>
          </p:grpSpPr>
          <p:sp>
            <p:nvSpPr>
              <p:cNvPr id="39" name="椭圆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46425" y="4521020"/>
                <a:ext cx="631744" cy="518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1800">
                    <a:gradFill>
                      <a:gsLst>
                        <a:gs pos="51300">
                          <a:srgbClr val="FE5F4A"/>
                        </a:gs>
                        <a:gs pos="0">
                          <a:srgbClr val="DF0303"/>
                        </a:gs>
                        <a:gs pos="100000">
                          <a:srgbClr val="FEA06E"/>
                        </a:gs>
                      </a:gsLst>
                      <a:lin ang="5400000" scaled="1"/>
                    </a:gradFill>
                    <a:latin typeface="微软雅黑" panose="020b0503020204020204" charset="-122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08300" y="4723131"/>
              <a:ext cx="7683500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CN" altLang="en-US" sz="18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会使用滑动变阻器来改变一段导体两端的电压。</a:t>
              </a:r>
              <a:endParaRPr lang="zh-CN" altLang="en-US" sz="18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 title=""/>
          <p:cNvGrpSpPr/>
          <p:nvPr>
            <p:custDataLst>
              <p:tags r:id="rId3"/>
            </p:custDataLst>
          </p:nvPr>
        </p:nvGrpSpPr>
        <p:grpSpPr>
          <a:xfrm>
            <a:off x="0" y="225817"/>
            <a:ext cx="1768004" cy="648026"/>
            <a:chOff x="-3175" y="404815"/>
            <a:chExt cx="2357338" cy="864035"/>
          </a:xfrm>
        </p:grpSpPr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进行实验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0" name="矩形 69641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9944" y="616310"/>
            <a:ext cx="41833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动画演示：探究电流与电阻的关系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49" name="ShockwaveFlash1" title="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01554" y="1006316"/>
            <a:ext cx="7140893" cy="398668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 title=""/>
          <p:cNvGrpSpPr/>
          <p:nvPr>
            <p:custDataLst>
              <p:tags r:id="rId3"/>
            </p:custDataLst>
          </p:nvPr>
        </p:nvGrpSpPr>
        <p:grpSpPr>
          <a:xfrm>
            <a:off x="0" y="474896"/>
            <a:ext cx="1768004" cy="648026"/>
            <a:chOff x="-3175" y="404815"/>
            <a:chExt cx="2357338" cy="864035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记录数据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aphicFrame>
        <p:nvGraphicFramePr>
          <p:cNvPr id="72980" name="表格 72979" title="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864394" y="1944053"/>
          <a:ext cx="7465695" cy="1421130"/>
        </p:xfrm>
        <a:graphic>
          <a:graphicData uri="http://schemas.openxmlformats.org/drawingml/2006/table">
            <a:tbl>
              <a:tblPr/>
              <a:tblGrid>
                <a:gridCol w="2229485"/>
                <a:gridCol w="1259840"/>
                <a:gridCol w="1261110"/>
                <a:gridCol w="1357630"/>
                <a:gridCol w="1357630"/>
              </a:tblGrid>
              <a:tr h="473710">
                <a:tc>
                  <a:txBody>
                    <a:bodyPr vert="horz" wrap="square"/>
                    <a:lstStyle/>
                    <a:p>
                      <a:pPr marL="0" lvl="0" indent="0" algn="ctr"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zh-CN" altLang="en-US" sz="2100">
                          <a:latin typeface="微软雅黑" panose="020b0503020204020204" charset="-122"/>
                          <a:ea typeface="微软雅黑" panose="020b0503020204020204" charset="-122"/>
                        </a:rPr>
                        <a:t>电压 </a:t>
                      </a:r>
                      <a:r>
                        <a:rPr lang="en-US" altLang="x-none" sz="21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U</a:t>
                      </a:r>
                      <a:endParaRPr lang="en-US" altLang="x-none" sz="2100" i="1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 gridSpan="4"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 V</a:t>
                      </a:r>
                      <a:endParaRPr lang="en-US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73710"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100">
                          <a:latin typeface="微软雅黑" panose="020b0503020204020204" charset="-122"/>
                          <a:ea typeface="微软雅黑" panose="020b0503020204020204" charset="-122"/>
                        </a:rPr>
                        <a:t>电阻 </a:t>
                      </a:r>
                      <a:r>
                        <a:rPr lang="en-US" altLang="x-none" sz="21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R</a:t>
                      </a:r>
                      <a:r>
                        <a:rPr lang="en-US" altLang="x-none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/Ω</a:t>
                      </a:r>
                      <a:endParaRPr lang="en-US" altLang="x-none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x-none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endParaRPr lang="en-US" altLang="x-none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4</a:t>
                      </a:r>
                      <a:endParaRPr lang="en-US" altLang="zh-CN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5</a:t>
                      </a:r>
                      <a:endParaRPr lang="en-US" altLang="zh-CN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8</a:t>
                      </a:r>
                      <a:endParaRPr lang="en-US" altLang="zh-CN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473710"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100">
                          <a:latin typeface="微软雅黑" panose="020b0503020204020204" charset="-122"/>
                          <a:ea typeface="微软雅黑" panose="020b0503020204020204" charset="-122"/>
                        </a:rPr>
                        <a:t>电流 </a:t>
                      </a:r>
                      <a:r>
                        <a:rPr lang="en-US" altLang="x-none" sz="2100" i="1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lang="en-US" altLang="x-none" sz="2100"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/A</a:t>
                      </a:r>
                      <a:endParaRPr lang="en-US" altLang="x-none" sz="2100"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  <a:endParaRPr lang="en-US" altLang="zh-CN" sz="210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0.5</a:t>
                      </a:r>
                      <a:endParaRPr lang="en-US" altLang="zh-CN" sz="210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0.4</a:t>
                      </a:r>
                      <a:endParaRPr lang="en-US" altLang="zh-CN" sz="210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10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0.25</a:t>
                      </a:r>
                      <a:endParaRPr lang="en-US" altLang="zh-CN" sz="2100"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484" name="TextBox 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70280" y="865092"/>
            <a:ext cx="2005817" cy="52965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绘制图像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486" name="组合 82" title=""/>
          <p:cNvGrpSpPr/>
          <p:nvPr>
            <p:custDataLst>
              <p:tags r:id="rId4"/>
            </p:custDataLst>
          </p:nvPr>
        </p:nvGrpSpPr>
        <p:grpSpPr>
          <a:xfrm>
            <a:off x="1325774" y="962427"/>
            <a:ext cx="6430118" cy="4175176"/>
            <a:chOff x="454" y="607"/>
            <a:chExt cx="13931" cy="9691"/>
          </a:xfrm>
        </p:grpSpPr>
        <p:grpSp>
          <p:nvGrpSpPr>
            <p:cNvPr id="20487" name="组合 39"/>
            <p:cNvGrpSpPr/>
            <p:nvPr>
              <p:custDataLst>
                <p:tags r:id="rId5"/>
              </p:custDataLst>
            </p:nvPr>
          </p:nvGrpSpPr>
          <p:grpSpPr>
            <a:xfrm>
              <a:off x="1272" y="920"/>
              <a:ext cx="12421" cy="8539"/>
              <a:chOff x="1406" y="876"/>
              <a:chExt cx="12421" cy="8539"/>
            </a:xfrm>
          </p:grpSpPr>
          <p:sp>
            <p:nvSpPr>
              <p:cNvPr id="20488" name="直接连接符 82950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1406" y="9027"/>
                <a:ext cx="12056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89" name="直接连接符 82958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V="1">
                <a:off x="2642" y="1426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0" name="直接连接符 82950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438" y="8631"/>
                <a:ext cx="12038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1" name="直接连接符 82950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406" y="8231"/>
                <a:ext cx="12055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2" name="直接连接符 82950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406" y="7832"/>
                <a:ext cx="12055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3" name="直接连接符 82950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406" y="7416"/>
                <a:ext cx="12069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4" name="直接连接符 82950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406" y="7020"/>
                <a:ext cx="1205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5" name="直接连接符 82950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406" y="6624"/>
                <a:ext cx="12055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6" name="直接连接符 8295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406" y="6221"/>
                <a:ext cx="12067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7" name="直接连接符 82950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406" y="5811"/>
                <a:ext cx="1205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8" name="直接连接符 82950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406" y="5415"/>
                <a:ext cx="1205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499" name="直接连接符 82950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406" y="5012"/>
                <a:ext cx="12067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0" name="直接连接符 82947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437" y="9399"/>
                <a:ext cx="1239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1" name="直接连接符 82948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437" y="876"/>
                <a:ext cx="1" cy="85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2" name="直接连接符 82950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406" y="4624"/>
                <a:ext cx="12067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3" name="直接连接符 82950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06" y="4208"/>
                <a:ext cx="12055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4" name="直接连接符 82950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406" y="3812"/>
                <a:ext cx="12054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5" name="直接连接符 82950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06" y="3416"/>
                <a:ext cx="12067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6" name="直接连接符 82950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406" y="3013"/>
                <a:ext cx="12055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7" name="直接连接符 82950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406" y="2603"/>
                <a:ext cx="12067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8" name="直接连接符 82950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406" y="2207"/>
                <a:ext cx="12028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09" name="直接连接符 82950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406" y="1804"/>
                <a:ext cx="12067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0" name="直接连接符 82950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406" y="1427"/>
                <a:ext cx="12067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1" name="直接连接符 82958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V="1">
                <a:off x="3849" y="1426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2" name="直接连接符 8295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V="1">
                <a:off x="5042" y="1413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3" name="直接连接符 82958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V="1">
                <a:off x="6249" y="1413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4" name="直接连接符 82958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V="1">
                <a:off x="7444" y="1442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5" name="直接连接符 82958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V="1">
                <a:off x="8651" y="1442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6" name="直接连接符 8295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V="1">
                <a:off x="9844" y="1429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7" name="直接连接符 82958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V="1">
                <a:off x="11051" y="1429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8" name="直接连接符 82958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V="1">
                <a:off x="12257" y="1442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  <p:sp>
            <p:nvSpPr>
              <p:cNvPr id="20519" name="直接连接符 82958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flipV="1">
                <a:off x="13464" y="1413"/>
                <a:ext cx="1" cy="79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0"/>
              </a:p>
            </p:txBody>
          </p:sp>
        </p:grpSp>
        <p:sp>
          <p:nvSpPr>
            <p:cNvPr id="20520" name="文本框 82970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3145" y="9443"/>
              <a:ext cx="1240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 i="1">
                  <a:latin typeface="Times New Roman" panose="02020603050405020304" charset="0"/>
                </a:rPr>
                <a:t>R</a:t>
              </a:r>
              <a:r>
                <a:rPr lang="en-US" altLang="zh-CN" sz="1800">
                  <a:latin typeface="Times New Roman" panose="02020603050405020304" charset="0"/>
                </a:rPr>
                <a:t>/Ω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21" name="文本框 8296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420" y="607"/>
              <a:ext cx="975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 i="1">
                  <a:latin typeface="Times New Roman" panose="02020603050405020304" charset="0"/>
                </a:rPr>
                <a:t>I/</a:t>
              </a:r>
              <a:r>
                <a:rPr lang="en-US" altLang="zh-CN" sz="1800">
                  <a:latin typeface="Times New Roman" panose="02020603050405020304" charset="0"/>
                </a:rPr>
                <a:t>A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22" name="文本框 82971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65" y="9280"/>
              <a:ext cx="652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0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23" name="文本框 82998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2248" y="9317"/>
              <a:ext cx="297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1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24" name="文本框 82998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506" y="9318"/>
              <a:ext cx="436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2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25" name="文本框 82998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4690" y="9318"/>
              <a:ext cx="436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3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26" name="文本框 82998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5897" y="9318"/>
              <a:ext cx="436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4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27" name="文本框 82998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7093" y="9318"/>
              <a:ext cx="436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5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28" name="文本框 82998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8299" y="9318"/>
              <a:ext cx="436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6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29" name="文本框 82998"/>
            <p:cNvSpPr txBox="1"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9493" y="9317"/>
              <a:ext cx="436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7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30" name="文本框 82998"/>
            <p:cNvSpPr txBox="1"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10700" y="9318"/>
              <a:ext cx="436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8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31" name="文本框 82998"/>
            <p:cNvSpPr txBox="1"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1905" y="9318"/>
              <a:ext cx="436" cy="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800">
                  <a:latin typeface="Times New Roman" panose="02020603050405020304" charset="0"/>
                </a:rPr>
                <a:t>9</a:t>
              </a:r>
              <a:endParaRPr lang="en-US" altLang="zh-CN" sz="1800">
                <a:latin typeface="Times New Roman" panose="02020603050405020304" charset="0"/>
              </a:endParaRPr>
            </a:p>
          </p:txBody>
        </p:sp>
        <p:sp>
          <p:nvSpPr>
            <p:cNvPr id="20535" name="文本框 82973"/>
            <p:cNvSpPr txBox="1"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496" y="5130"/>
              <a:ext cx="854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0.5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  <p:sp>
          <p:nvSpPr>
            <p:cNvPr id="20536" name="文本框 82973"/>
            <p:cNvSpPr txBox="1"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496" y="4354"/>
              <a:ext cx="905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0.6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  <p:sp>
          <p:nvSpPr>
            <p:cNvPr id="20539" name="文本框 82973"/>
            <p:cNvSpPr txBox="1"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510" y="5952"/>
              <a:ext cx="840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0.4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  <p:sp>
          <p:nvSpPr>
            <p:cNvPr id="20541" name="文本框 82973"/>
            <p:cNvSpPr txBox="1"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520" y="6751"/>
              <a:ext cx="819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0.3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  <p:sp>
          <p:nvSpPr>
            <p:cNvPr id="20543" name="文本框 82973"/>
            <p:cNvSpPr txBox="1"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467" y="7562"/>
              <a:ext cx="980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0.2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  <p:sp>
          <p:nvSpPr>
            <p:cNvPr id="20545" name="文本框 82973"/>
            <p:cNvSpPr txBox="1"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454" y="8361"/>
              <a:ext cx="832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0.1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  <p:sp>
          <p:nvSpPr>
            <p:cNvPr id="20547" name="文本框 82973"/>
            <p:cNvSpPr txBox="1"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470" y="3542"/>
              <a:ext cx="880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0.7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  <p:sp>
          <p:nvSpPr>
            <p:cNvPr id="20548" name="文本框 82973"/>
            <p:cNvSpPr txBox="1"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490" y="2743"/>
              <a:ext cx="866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0.8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  <p:sp>
          <p:nvSpPr>
            <p:cNvPr id="20550" name="文本框 82973"/>
            <p:cNvSpPr txBox="1"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484" y="1937"/>
              <a:ext cx="853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0.9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  <p:sp>
          <p:nvSpPr>
            <p:cNvPr id="20551" name="文本框 82973"/>
            <p:cNvSpPr txBox="1"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470" y="1158"/>
              <a:ext cx="853" cy="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500">
                  <a:latin typeface="Times New Roman" panose="02020603050405020304" charset="0"/>
                </a:rPr>
                <a:t>1.0</a:t>
              </a:r>
              <a:endParaRPr lang="en-US" altLang="zh-CN" sz="1500">
                <a:latin typeface="Times New Roman" panose="02020603050405020304" charset="0"/>
              </a:endParaRPr>
            </a:p>
          </p:txBody>
        </p:sp>
      </p:grpSp>
      <p:sp>
        <p:nvSpPr>
          <p:cNvPr id="49" name="文本框 48" title=""/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2651732" y="1186418"/>
            <a:ext cx="24615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en-US" altLang="zh-CN" sz="1800">
              <a:solidFill>
                <a:srgbClr val="FF0000"/>
              </a:solidFill>
            </a:endParaRPr>
          </a:p>
        </p:txBody>
      </p:sp>
      <p:sp>
        <p:nvSpPr>
          <p:cNvPr id="50" name="文本框 49" title=""/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3761944" y="2889208"/>
            <a:ext cx="24731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en-US" altLang="zh-CN" sz="1800">
              <a:solidFill>
                <a:srgbClr val="FF0000"/>
              </a:solidFill>
            </a:endParaRPr>
          </a:p>
        </p:txBody>
      </p:sp>
      <p:sp>
        <p:nvSpPr>
          <p:cNvPr id="51" name="文本框 50" title=""/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4301981" y="3219916"/>
            <a:ext cx="24615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en-US" altLang="zh-CN" sz="1800">
              <a:solidFill>
                <a:srgbClr val="FF0000"/>
              </a:solidFill>
            </a:endParaRPr>
          </a:p>
        </p:txBody>
      </p:sp>
      <p:sp>
        <p:nvSpPr>
          <p:cNvPr id="52" name="文本框 51" title=""/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5976098" y="3758195"/>
            <a:ext cx="24615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rgbClr val="FF0000"/>
                </a:solidFill>
                <a:latin typeface="宋体" panose="02010600030101010101" pitchFamily="2" charset="-122"/>
              </a:rPr>
              <a:t>·</a:t>
            </a:r>
            <a:endParaRPr lang="en-US" altLang="zh-CN" sz="1800">
              <a:solidFill>
                <a:srgbClr val="FF0000"/>
              </a:solidFill>
            </a:endParaRPr>
          </a:p>
        </p:txBody>
      </p:sp>
      <p:sp>
        <p:nvSpPr>
          <p:cNvPr id="59" name="任意多边形 58" title=""/>
          <p:cNvSpPr/>
          <p:nvPr>
            <p:custDataLst>
              <p:tags r:id="rId64"/>
            </p:custDataLst>
          </p:nvPr>
        </p:nvSpPr>
        <p:spPr>
          <a:xfrm>
            <a:off x="2837466" y="1342979"/>
            <a:ext cx="3302794" cy="2572226"/>
          </a:xfrm>
          <a:custGeom>
            <a:gdLst>
              <a:gd name="connsiteX0" fmla="*/ 0 w 6935"/>
              <a:gd name="connsiteY0" fmla="*/ 0 h 5401"/>
              <a:gd name="connsiteX1" fmla="*/ 2321 w 6935"/>
              <a:gd name="connsiteY1" fmla="*/ 3582 h 5401"/>
              <a:gd name="connsiteX2" fmla="*/ 6935 w 6935"/>
              <a:gd name="connsiteY2" fmla="*/ 5401 h 540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35" h="5401">
                <a:moveTo>
                  <a:pt x="0" y="0"/>
                </a:moveTo>
                <a:cubicBezTo>
                  <a:pt x="70" y="480"/>
                  <a:pt x="533" y="2274"/>
                  <a:pt x="2321" y="3582"/>
                </a:cubicBezTo>
                <a:cubicBezTo>
                  <a:pt x="4109" y="4890"/>
                  <a:pt x="6845" y="5334"/>
                  <a:pt x="6935" y="540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0" noProof="1"/>
          </a:p>
        </p:txBody>
      </p:sp>
      <p:grpSp>
        <p:nvGrpSpPr>
          <p:cNvPr id="75" name="组合 74" title=""/>
          <p:cNvGrpSpPr/>
          <p:nvPr>
            <p:custDataLst>
              <p:tags r:id="rId65"/>
            </p:custDataLst>
          </p:nvPr>
        </p:nvGrpSpPr>
        <p:grpSpPr>
          <a:xfrm>
            <a:off x="-16934" y="260399"/>
            <a:ext cx="1768004" cy="648026"/>
            <a:chOff x="-3175" y="404815"/>
            <a:chExt cx="2357338" cy="864035"/>
          </a:xfrm>
        </p:grpSpPr>
        <p:sp>
          <p:nvSpPr>
            <p:cNvPr id="76" name="矩形 75"/>
            <p:cNvSpPr/>
            <p:nvPr>
              <p:custDataLst>
                <p:tags r:id="rId66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77" name="直接连接符 76"/>
            <p:cNvCxnSpPr/>
            <p:nvPr>
              <p:custDataLst>
                <p:tags r:id="rId67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本框 77"/>
            <p:cNvSpPr txBox="1"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数据分析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508" name="矩形 81924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1521" y="1458278"/>
            <a:ext cx="7660481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zh-CN" altLang="en-US" sz="2100" spc="300">
                <a:ea typeface="微软雅黑" panose="020b0503020204020204" charset="-122"/>
              </a:rPr>
              <a:t>当导体两端的</a:t>
            </a:r>
            <a:r>
              <a:rPr lang="zh-CN" altLang="en-US" sz="2100" b="1" spc="300">
                <a:solidFill>
                  <a:srgbClr val="228989"/>
                </a:solidFill>
                <a:ea typeface="微软雅黑" panose="020b0503020204020204" charset="-122"/>
              </a:rPr>
              <a:t>电压一定</a:t>
            </a:r>
            <a:r>
              <a:rPr lang="zh-CN" altLang="en-US" sz="2100" spc="300">
                <a:ea typeface="微软雅黑" panose="020b0503020204020204" charset="-122"/>
              </a:rPr>
              <a:t>时，通过导体的</a:t>
            </a:r>
            <a:r>
              <a:rPr lang="zh-CN" altLang="en-US" sz="2100" b="1" spc="300">
                <a:solidFill>
                  <a:srgbClr val="228989"/>
                </a:solidFill>
                <a:ea typeface="微软雅黑" panose="020b0503020204020204" charset="-122"/>
              </a:rPr>
              <a:t>电流</a:t>
            </a:r>
            <a:r>
              <a:rPr lang="zh-CN" altLang="en-US" sz="2100" spc="300">
                <a:ea typeface="微软雅黑" panose="020b0503020204020204" charset="-122"/>
              </a:rPr>
              <a:t>跟导体的</a:t>
            </a:r>
            <a:r>
              <a:rPr lang="zh-CN" altLang="en-US" sz="2100" b="1" spc="300">
                <a:solidFill>
                  <a:srgbClr val="228989"/>
                </a:solidFill>
                <a:ea typeface="微软雅黑" panose="020b0503020204020204" charset="-122"/>
              </a:rPr>
              <a:t>电阻</a:t>
            </a:r>
            <a:r>
              <a:rPr lang="zh-CN" altLang="en-US" sz="2100" spc="300">
                <a:ea typeface="微软雅黑" panose="020b0503020204020204" charset="-122"/>
              </a:rPr>
              <a:t>成</a:t>
            </a:r>
            <a:r>
              <a:rPr lang="zh-CN" altLang="en-US" sz="2100" b="1" spc="300">
                <a:solidFill>
                  <a:srgbClr val="228989"/>
                </a:solidFill>
                <a:ea typeface="微软雅黑" panose="020b0503020204020204" charset="-122"/>
              </a:rPr>
              <a:t>反比</a:t>
            </a:r>
            <a:r>
              <a:rPr lang="zh-CN" altLang="en-US" sz="2100" spc="300">
                <a:ea typeface="微软雅黑" panose="020b0503020204020204" charset="-122"/>
              </a:rPr>
              <a:t>。</a:t>
            </a:r>
            <a:endParaRPr lang="zh-CN" altLang="en-US" sz="2100" spc="300">
              <a:ea typeface="微软雅黑" panose="020b0503020204020204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0" y="474896"/>
            <a:ext cx="1768004" cy="648026"/>
            <a:chOff x="-3175" y="404815"/>
            <a:chExt cx="2357338" cy="864035"/>
          </a:xfrm>
        </p:grpSpPr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1" name="直接连接符 10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得出结论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>
            <p:custDataLst>
              <p:tags r:id="rId3"/>
            </p:custDataLst>
          </p:nvPr>
        </p:nvSpPr>
        <p:spPr>
          <a:xfrm>
            <a:off x="491966" y="778669"/>
            <a:ext cx="15163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补充说明：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78" name="矩形 75777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42474" y="1284446"/>
            <a:ext cx="792575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90000"/>
              </a:lnSpc>
            </a:pPr>
            <a:r>
              <a:rPr lang="en-US" altLang="zh-CN" sz="2100" spc="3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．更换电阻后，调节滑动变阻器时，眼睛要观察</a:t>
            </a:r>
            <a:r>
              <a:rPr lang="zh-CN" altLang="en-US" sz="21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电压表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读数，使读数与更换前保持不变；</a:t>
            </a:r>
            <a:endParaRPr lang="zh-CN" altLang="en-US" sz="2100" spc="3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90000"/>
              </a:lnSpc>
            </a:pPr>
            <a:r>
              <a:rPr lang="en-US" altLang="zh-CN" sz="2100" spc="3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．滑动变阻器的调节技巧：</a:t>
            </a:r>
            <a:r>
              <a:rPr lang="en-US" altLang="zh-CN" sz="21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1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换大调大，换小调小</a:t>
            </a:r>
            <a:r>
              <a:rPr lang="en-US" altLang="zh-CN" sz="210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，即当用</a:t>
            </a:r>
            <a:r>
              <a:rPr lang="en-US" altLang="zh-CN" sz="2100" spc="300">
                <a:latin typeface="微软雅黑" panose="020b0503020204020204" charset="-122"/>
                <a:ea typeface="微软雅黑" panose="020b0503020204020204" charset="-122"/>
              </a:rPr>
              <a:t>10Ω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的电阻替换</a:t>
            </a:r>
            <a:r>
              <a:rPr lang="en-US" altLang="zh-CN" sz="2100" spc="300">
                <a:latin typeface="微软雅黑" panose="020b0503020204020204" charset="-122"/>
                <a:ea typeface="微软雅黑" panose="020b0503020204020204" charset="-122"/>
              </a:rPr>
              <a:t>5Ω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的电阻时，滑动变阻器连入电路的阻值应变大，反之亦然。</a:t>
            </a:r>
            <a:endParaRPr lang="zh-CN" altLang="en-US" sz="2100" spc="3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8914" name="Text 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6255" y="849154"/>
            <a:ext cx="8222933" cy="189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40000"/>
              </a:lnSpc>
              <a:buFontTx/>
              <a:buNone/>
            </a:pPr>
            <a:r>
              <a:rPr lang="zh-CN" altLang="en-US" sz="2100">
                <a:latin typeface="Times New Roman" panose="02020603050405020304" charset="0"/>
                <a:ea typeface="微软雅黑" panose="020b0503020204020204" charset="-122"/>
              </a:rPr>
              <a:t>１．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某同学按如图所示的电路研究通过导体的电流跟导体电阻的关系。电源电压保持不变，他不断改变电阻箱</a:t>
            </a:r>
            <a:r>
              <a:rPr lang="en-US" altLang="zh-CN" sz="21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符号用         表示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的阻值，测得相应的电流如下表。分析表中数据可知：电流跟电阻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，这与其他同学的结论不一样，其原因是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_________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____________________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2491" name="Group 155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885292" y="3051367"/>
          <a:ext cx="4535170" cy="1565910"/>
        </p:xfrm>
        <a:graphic>
          <a:graphicData uri="http://schemas.openxmlformats.org/drawingml/2006/table">
            <a:tbl>
              <a:tblPr/>
              <a:tblGrid>
                <a:gridCol w="1079500"/>
                <a:gridCol w="1619250"/>
                <a:gridCol w="1836420"/>
              </a:tblGrid>
              <a:tr h="39941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序号</a:t>
                      </a:r>
                      <a:endParaRPr kumimoji="0" lang="zh-CN" altLang="en-US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R</a:t>
                      </a:r>
                      <a:r>
                        <a:rPr kumimoji="0" lang="en-US" altLang="zh-CN" sz="21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</a:t>
                      </a: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/</a:t>
                      </a: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W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I</a:t>
                      </a: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/A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20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1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2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0.40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25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2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4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0.32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620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3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8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ea typeface="楷体" panose="02010609060101010101" pitchFamily="49" charset="-122"/>
                          <a:cs typeface="Times New Roman" panose="02020603050405020304" charset="0"/>
                        </a:rPr>
                        <a:t>0.25</a:t>
                      </a: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楷体" panose="02010609060101010101" pitchFamily="49" charset="-122"/>
                        <a:cs typeface="Times New Roman" panose="02020603050405020304" charset="0"/>
                      </a:endParaRPr>
                    </a:p>
                  </a:txBody>
                  <a:tcPr marT="34284" marB="342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39" name="Rectangle 87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0311" y="3133320"/>
            <a:ext cx="1284977" cy="35956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940" name="Rectangle 88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40311" y="3492889"/>
            <a:ext cx="2513456" cy="100250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941" name="Rectangle 89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5477" y="3441692"/>
            <a:ext cx="557741" cy="1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943" name="Rectangle 91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432408" y="3441692"/>
            <a:ext cx="557741" cy="12025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miter lim="800000"/>
          </a:ln>
        </p:spPr>
        <p:txBody>
          <a:bodyPr/>
          <a:lstStyle/>
          <a:p>
            <a:pPr>
              <a:buFontTx/>
              <a:buNone/>
            </a:pP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8944" name="Group 92" title=""/>
          <p:cNvGrpSpPr/>
          <p:nvPr>
            <p:custDataLst>
              <p:tags r:id="rId9"/>
            </p:custDataLst>
          </p:nvPr>
        </p:nvGrpSpPr>
        <p:grpSpPr>
          <a:xfrm>
            <a:off x="2794577" y="3165467"/>
            <a:ext cx="559190" cy="376238"/>
            <a:chOff x="7172" y="5048"/>
            <a:chExt cx="420" cy="384"/>
          </a:xfrm>
        </p:grpSpPr>
        <p:grpSp>
          <p:nvGrpSpPr>
            <p:cNvPr id="38945" name="Group 93"/>
            <p:cNvGrpSpPr/>
            <p:nvPr>
              <p:custDataLst>
                <p:tags r:id="rId10"/>
              </p:custDataLst>
            </p:nvPr>
          </p:nvGrpSpPr>
          <p:grpSpPr>
            <a:xfrm>
              <a:off x="7172" y="5065"/>
              <a:ext cx="420" cy="257"/>
              <a:chOff x="4694" y="10381"/>
              <a:chExt cx="462" cy="273"/>
            </a:xfrm>
          </p:grpSpPr>
          <p:sp>
            <p:nvSpPr>
              <p:cNvPr id="38946" name="Line 94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4694" y="10382"/>
                <a:ext cx="0" cy="2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8947" name="Line 95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694" y="10381"/>
                <a:ext cx="46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8948" name="Line 96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7592" y="5048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8949" name="Line 97" title="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1427025" y="3321439"/>
            <a:ext cx="307120" cy="29170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8950" name="Group 98" title=""/>
          <p:cNvGrpSpPr/>
          <p:nvPr>
            <p:custDataLst>
              <p:tags r:id="rId15"/>
            </p:custDataLst>
          </p:nvPr>
        </p:nvGrpSpPr>
        <p:grpSpPr>
          <a:xfrm>
            <a:off x="1286504" y="2986040"/>
            <a:ext cx="346234" cy="304324"/>
            <a:chOff x="2321" y="5169"/>
            <a:chExt cx="273" cy="284"/>
          </a:xfrm>
        </p:grpSpPr>
        <p:sp>
          <p:nvSpPr>
            <p:cNvPr id="38951" name="Oval 9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321" y="5169"/>
              <a:ext cx="273" cy="27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buFontTx/>
                <a:buNone/>
              </a:pPr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952" name="Text Box 10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400" y="5181"/>
              <a:ext cx="175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V</a:t>
              </a:r>
              <a:endParaRPr lang="en-US" altLang="zh-CN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953" name="Group 101" title=""/>
          <p:cNvGrpSpPr/>
          <p:nvPr>
            <p:custDataLst>
              <p:tags r:id="rId18"/>
            </p:custDataLst>
          </p:nvPr>
        </p:nvGrpSpPr>
        <p:grpSpPr>
          <a:xfrm>
            <a:off x="644739" y="3859467"/>
            <a:ext cx="363618" cy="309819"/>
            <a:chOff x="4248" y="10989"/>
            <a:chExt cx="278" cy="278"/>
          </a:xfrm>
        </p:grpSpPr>
        <p:sp>
          <p:nvSpPr>
            <p:cNvPr id="38954" name="Oval 10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248" y="10989"/>
              <a:ext cx="278" cy="26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buFontTx/>
                <a:buNone/>
              </a:pPr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955" name="Text Box 10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330" y="10993"/>
              <a:ext cx="136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endParaRPr lang="en-US" altLang="zh-CN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956" name="Group 44" title=""/>
          <p:cNvGrpSpPr/>
          <p:nvPr>
            <p:custDataLst>
              <p:tags r:id="rId21"/>
            </p:custDataLst>
          </p:nvPr>
        </p:nvGrpSpPr>
        <p:grpSpPr>
          <a:xfrm>
            <a:off x="2328103" y="4363236"/>
            <a:ext cx="57947" cy="263129"/>
            <a:chOff x="4864" y="3719"/>
            <a:chExt cx="40" cy="221"/>
          </a:xfrm>
        </p:grpSpPr>
        <p:sp>
          <p:nvSpPr>
            <p:cNvPr id="38957" name="Rectangle 10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864" y="3776"/>
              <a:ext cx="37" cy="12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8958" name="Group 46"/>
            <p:cNvGrpSpPr/>
            <p:nvPr>
              <p:custDataLst>
                <p:tags r:id="rId23"/>
              </p:custDataLst>
            </p:nvPr>
          </p:nvGrpSpPr>
          <p:grpSpPr>
            <a:xfrm>
              <a:off x="4864" y="3719"/>
              <a:ext cx="40" cy="221"/>
              <a:chOff x="4864" y="3719"/>
              <a:chExt cx="40" cy="221"/>
            </a:xfrm>
          </p:grpSpPr>
          <p:sp>
            <p:nvSpPr>
              <p:cNvPr id="38959" name="Line 107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rot="-5400000">
                <a:off x="4753" y="3830"/>
                <a:ext cx="22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8960" name="Line 108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rot="-5400000">
                <a:off x="4848" y="3843"/>
                <a:ext cx="11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8961" name="Group 109" title=""/>
          <p:cNvGrpSpPr/>
          <p:nvPr>
            <p:custDataLst>
              <p:tags r:id="rId26"/>
            </p:custDataLst>
          </p:nvPr>
        </p:nvGrpSpPr>
        <p:grpSpPr>
          <a:xfrm>
            <a:off x="1265396" y="4333113"/>
            <a:ext cx="297244" cy="318897"/>
            <a:chOff x="4729" y="4557"/>
            <a:chExt cx="211" cy="93"/>
          </a:xfrm>
          <a:solidFill>
            <a:schemeClr val="bg1">
              <a:lumMod val="95000"/>
            </a:schemeClr>
          </a:solidFill>
        </p:grpSpPr>
        <p:sp>
          <p:nvSpPr>
            <p:cNvPr id="38962" name="Rectangle 11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729" y="4595"/>
              <a:ext cx="175" cy="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buFontTx/>
                <a:buNone/>
              </a:pPr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965" name="Line 113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4729" y="4557"/>
              <a:ext cx="211" cy="43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8966" name="Text Box 114" title="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265576" y="4024146"/>
            <a:ext cx="185431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</a:rPr>
              <a:t>S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967" name="Text Box 115" title="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511048" y="3561945"/>
            <a:ext cx="292633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zh-CN" sz="18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1800" baseline="-25000"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968" name="Text Box 116" title="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571481" y="3561945"/>
            <a:ext cx="307120" cy="28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zh-CN" sz="1800" i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1800" baseline="-25000"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969" name="Text Box 117" title="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25123" y="3138083"/>
            <a:ext cx="239032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zh-CN" sz="1800" i="1">
                <a:latin typeface="微软雅黑" panose="020b0503020204020204" charset="-122"/>
                <a:ea typeface="微软雅黑" panose="020b0503020204020204" charset="-122"/>
              </a:rPr>
              <a:t>P</a:t>
            </a:r>
            <a:endParaRPr lang="en-US" altLang="zh-CN" sz="1800" i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970" name="Oval 118" title="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809888" y="3457885"/>
            <a:ext cx="76780" cy="6429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971" name="Oval 119" title="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2081828" y="3457885"/>
            <a:ext cx="76780" cy="6429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50" name="Rectangle 123" title="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270329" y="1846913"/>
            <a:ext cx="1515077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不成反比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53" name="Rectangle 136" title="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216289" y="2267802"/>
            <a:ext cx="3125470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没有保持</a:t>
            </a:r>
            <a:r>
              <a:rPr lang="en-US" altLang="zh-CN" sz="2100" i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2100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两端电压一定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8974" name="Group 133" title=""/>
          <p:cNvGrpSpPr/>
          <p:nvPr>
            <p:custDataLst>
              <p:tags r:id="rId37"/>
            </p:custDataLst>
          </p:nvPr>
        </p:nvGrpSpPr>
        <p:grpSpPr>
          <a:xfrm>
            <a:off x="6512989" y="1456534"/>
            <a:ext cx="423488" cy="229118"/>
            <a:chOff x="5890" y="884"/>
            <a:chExt cx="385" cy="245"/>
          </a:xfrm>
          <a:solidFill>
            <a:schemeClr val="bg1">
              <a:lumMod val="95000"/>
            </a:schemeClr>
          </a:solidFill>
        </p:grpSpPr>
        <p:sp>
          <p:nvSpPr>
            <p:cNvPr id="38975" name="Rectangle 13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890" y="985"/>
              <a:ext cx="385" cy="101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pPr>
                <a:buFontTx/>
                <a:buNone/>
              </a:pPr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976" name="Line 132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5967" y="884"/>
              <a:ext cx="212" cy="24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tailEnd type="triangle" w="med" len="lg"/>
            </a:ln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6" name="组合 9" title=""/>
          <p:cNvGrpSpPr/>
          <p:nvPr>
            <p:custDataLst>
              <p:tags r:id="rId40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47" name="组合 10"/>
            <p:cNvGrpSpPr/>
            <p:nvPr>
              <p:custDataLst>
                <p:tags r:id="rId41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9" name="矩形 4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0" name="矩形 49"/>
              <p:cNvSpPr/>
              <p:nvPr>
                <p:custDataLst>
                  <p:tags r:id="rId43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8" name="文本框 1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Oval 119" title="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3316744" y="3457885"/>
            <a:ext cx="76780" cy="6429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Tx/>
              <a:buNone/>
            </a:pP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50" grpId="0" animBg="1"/>
      <p:bldP spid="266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 title=""/>
          <p:cNvSpPr txBox="1"/>
          <p:nvPr>
            <p:custDataLst>
              <p:tags r:id="rId3"/>
            </p:custDataLst>
          </p:nvPr>
        </p:nvSpPr>
        <p:spPr>
          <a:xfrm>
            <a:off x="579835" y="897634"/>
            <a:ext cx="7884548" cy="348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</a:rPr>
              <a:t>２．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在探究“电流与电阻关系”实验中，某同学根据实验数据作出如图所示的图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像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，下列说法正确的是（　　）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导体中的电流与导体的电阻成正比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电源至少选用两节新干电池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换用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2Ω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电阻做实验时，需要更换电压表量程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</a:t>
            </a:r>
            <a:r>
              <a:rPr lang="zh-CN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zh-CN" sz="2100">
                <a:latin typeface="微软雅黑" panose="020b0503020204020204" charset="-122"/>
                <a:ea typeface="微软雅黑" panose="020b0503020204020204" charset="-122"/>
              </a:rPr>
              <a:t>多次实验是为了求平均值，以减小实验误差</a:t>
            </a:r>
            <a:endParaRPr lang="zh-CN" altLang="zh-CN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42" name="图片24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2244" y="2054066"/>
            <a:ext cx="2105025" cy="160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title=""/>
          <p:cNvSpPr txBox="1"/>
          <p:nvPr>
            <p:custDataLst>
              <p:tags r:id="rId6"/>
            </p:custDataLst>
          </p:nvPr>
        </p:nvSpPr>
        <p:spPr>
          <a:xfrm>
            <a:off x="5295698" y="1520250"/>
            <a:ext cx="43203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endParaRPr lang="en-US" altLang="zh-CN" sz="21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5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6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ef65904d4?vcp=1&amp;pid=233694289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39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探究电流与电压的关系</a:t>
            </a:r>
            <a:endParaRPr lang="en-US" altLang="zh-CN" sz="2600"/>
          </a:p>
        </p:txBody>
      </p:sp>
      <mc:AlternateContent>
        <mc:Choice Requires="a14">
          <p:sp>
            <p:nvSpPr>
              <p:cNvPr id="3" name="QO_6_BD.1_1#630e7caab?sp=1&amp;vcp=1&amp;vis=1&amp;pid=ef65904d4&amp;color=0,0,0&amp;vtp=1&amp;bbb=1&amp;h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9496" y="1052381"/>
                <a:ext cx="8065008" cy="1930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8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1.［2024·乐山改编］物理学习小组在“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探究电流与电压的关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系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”时，设计了如图甲所示的电路。其中电源电压为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定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值电阻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的电阻约为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，电流表量程为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～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6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电压表量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～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。该小组同学完成了以下实验步骤：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O_6_BD.1_1#630e7caab?sp=1&amp;vcp=1&amp;vis=1&amp;pid=ef65904d4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1052381"/>
                <a:ext cx="8065008" cy="1930400"/>
              </a:xfrm>
              <a:prstGeom prst="rect">
                <a:avLst/>
              </a:prstGeom>
              <a:blipFill rotWithShape="1">
                <a:blip r:embed="rId7"/>
                <a:stretch>
                  <a:fillRect l="-5" t="-10" r="-304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O_6_BD.1_3#630e7caab?iti=1&amp;htil=1&amp;vcp=1&amp;vis=1&amp;pid=ef65904d4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1328" y="3162560"/>
            <a:ext cx="804672" cy="8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O_6_BD.1_4#630e7caab?iti=2&amp;htil=1&amp;vcp=1&amp;vis=1&amp;pid=ef65904d4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5072" y="3098551"/>
            <a:ext cx="1143000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O_6_BD.1_5#630e7caab?iti=3&amp;htil=1&amp;vcp=1&amp;vis=1&amp;pid=ef65904d4&amp;color=0,0,0&amp;tib=255,255,255&amp;vtp=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3136" y="308940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O_6_BD.1_6#630e7caab?iti=1&amp;htil=1&amp;vcp=1&amp;vis=1&amp;pid=ef65904d4&amp;color=0,0,0&amp;vtp=1" title=""/>
          <p:cNvSpPr/>
          <p:nvPr>
            <p:custDataLst>
              <p:tags r:id="rId14"/>
            </p:custDataLst>
          </p:nvPr>
        </p:nvSpPr>
        <p:spPr>
          <a:xfrm>
            <a:off x="1697133" y="4121664"/>
            <a:ext cx="373062" cy="4353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8" name="QO_6_BD.1_7#630e7caab?iti=2&amp;htil=1&amp;vcp=1&amp;vis=1&amp;pid=ef65904d4&amp;color=0,0,0&amp;vtp=1" title=""/>
          <p:cNvSpPr/>
          <p:nvPr>
            <p:custDataLst>
              <p:tags r:id="rId15"/>
            </p:custDataLst>
          </p:nvPr>
        </p:nvSpPr>
        <p:spPr>
          <a:xfrm>
            <a:off x="4390041" y="4130807"/>
            <a:ext cx="373062" cy="4353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  <p:sp>
        <p:nvSpPr>
          <p:cNvPr id="9" name="QO_6_BD.1_8#630e7caab?iti=3&amp;htil=1&amp;vcp=1&amp;vis=1&amp;pid=ef65904d4&amp;color=0,0,0&amp;vtp=1" title=""/>
          <p:cNvSpPr/>
          <p:nvPr>
            <p:custDataLst>
              <p:tags r:id="rId16"/>
            </p:custDataLst>
          </p:nvPr>
        </p:nvSpPr>
        <p:spPr>
          <a:xfrm>
            <a:off x="7073805" y="4130806"/>
            <a:ext cx="373062" cy="4353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丙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4" name="QO_6_BD.1_9#630e7caab?colgroup=4,4,4,4,2,4&amp;vcp=1&amp;vis=1&amp;pid=ef65904d4&amp;color=0,0,0&amp;mp=1&amp;vtp=1&amp;bt=1&amp;bbb=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39496" y="818619"/>
          <a:ext cx="7991856" cy="1077976"/>
        </p:xfrm>
        <a:graphic>
          <a:graphicData uri="http://schemas.openxmlformats.org/drawingml/2006/table">
            <a:tbl>
              <a:tblPr/>
              <a:tblGrid>
                <a:gridCol w="1426464"/>
                <a:gridCol w="1408176"/>
                <a:gridCol w="1408176"/>
                <a:gridCol w="1408176"/>
                <a:gridCol w="932688"/>
                <a:gridCol w="1408176"/>
              </a:tblGrid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5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U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V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0.3</a:t>
                      </a:r>
                      <a:endParaRPr lang="en-US" altLang="zh-CN" sz="120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0.6</a:t>
                      </a:r>
                      <a:endParaRPr lang="en-US" altLang="zh-CN" sz="120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0.9</a:t>
                      </a:r>
                      <a:endParaRPr lang="en-US" altLang="zh-CN" sz="120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1.2</a:t>
                      </a:r>
                      <a:endParaRPr lang="en-US" altLang="zh-CN" sz="120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1.5</a:t>
                      </a:r>
                      <a:endParaRPr lang="en-US" altLang="zh-CN" sz="120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500"/>
                        </a:lnSpc>
                      </a:pP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I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altLang="zh-CN" sz="2400" b="0" i="0" spc="-10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A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0.08</a:t>
                      </a:r>
                      <a:endParaRPr lang="en-US" altLang="zh-CN" sz="120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0.15</a:t>
                      </a:r>
                      <a:endParaRPr lang="en-US" altLang="zh-CN" sz="120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0.23</a:t>
                      </a:r>
                      <a:endParaRPr lang="en-US" altLang="zh-CN" sz="120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100"/>
                        </a:lnSpc>
                      </a:pP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7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0.38</a:t>
                      </a:r>
                      <a:endParaRPr lang="en-US" altLang="zh-CN" sz="120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>
        <mc:Choice Requires="a14">
          <p:sp>
            <p:nvSpPr>
              <p:cNvPr id="3" name="QB_7_BD.2_1#a2e154571?vcp=1&amp;vis=1&amp;pid=630e7caab&amp;color=0,0,0&amp;vtp=1&amp;bbb=1&amp;h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9496" y="2028675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（1）正确连接好实物电路，闭合开关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前，需将滑片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P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移动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至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”）端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vl="0" latinLnBrk="1">
                  <a:lnSpc>
                    <a:spcPts val="4400"/>
                  </a:lnSpc>
                </a:pPr>
                <a:r>
                  <a:rPr lang="en-US" altLang="zh-CN" sz="24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（2）闭合开关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后，发现电流表有示数，电压表无示数，则</a:t>
                </a:r>
                <a:endParaRPr lang="en-US" altLang="zh-CN" sz="240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vl="0" latinLnBrk="1">
                  <a:lnSpc>
                    <a:spcPts val="4400"/>
                  </a:lnSpc>
                </a:pPr>
                <a:r>
                  <a:rPr lang="en-US" altLang="zh-CN" sz="240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电路故障是</a:t>
                </a:r>
                <a:r>
                  <a:rPr lang="en-US" altLang="zh-CN" sz="240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" name="QB_7_BD.2_1#a2e154571?vcp=1&amp;vis=1&amp;pid=630e7caab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2028675"/>
                <a:ext cx="8065008" cy="2235200"/>
              </a:xfrm>
              <a:prstGeom prst="rect">
                <a:avLst/>
              </a:prstGeom>
              <a:blipFill rotWithShape="1">
                <a:blip r:embed="rId7"/>
                <a:stretch>
                  <a:fillRect l="-5" t="-22" r="3" b="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2" name="QB_7_AN.3_1#a2e154571.blank?vcp=1&amp;vis=1&amp;pid=630e7caab&amp;color=0,0,0&amp;vpa=1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918909" y="2672057"/>
                <a:ext cx="327343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2" name="QB_7_AN.3_1#a2e154571.blank?vcp=1&amp;vis=1&amp;pid=630e7caab&amp;color=0,0,0&amp;vpa=1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918909" y="2672057"/>
                <a:ext cx="327343" cy="381000"/>
              </a:xfrm>
              <a:prstGeom prst="rect">
                <a:avLst/>
              </a:prstGeom>
              <a:blipFill rotWithShape="1">
                <a:blip r:embed="rId10"/>
                <a:stretch>
                  <a:fillRect l="-20" t="-161" r="117" b="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6" name="QB_7_AN.5_1#a2e154571.blank?vcp=1&amp;vis=1&amp;pid=630e7caab&amp;color=0,0,0&amp;vpa=2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2067465" y="3774354"/>
                <a:ext cx="1152906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短路</a:t>
                </a:r>
                <a:endParaRPr lang="en-US" altLang="zh-CN" sz="1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QB_7_AN.5_1#a2e154571.blank?vcp=1&amp;vis=1&amp;pid=630e7caab&amp;color=0,0,0&amp;vpa=2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2067465" y="3774354"/>
                <a:ext cx="1152906" cy="368300"/>
              </a:xfrm>
              <a:prstGeom prst="rect">
                <a:avLst/>
              </a:prstGeom>
              <a:blipFill rotWithShape="1">
                <a:blip r:embed="rId13"/>
                <a:stretch>
                  <a:fillRect l="-47" t="-6701" r="25" b="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7_BD.6_1#fa199978c?vcp=1&amp;vis=1&amp;pid=630e7caab&amp;color=0,0,0&amp;mp=1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（3）排除故障后，小组同学正常进行操作，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在表格中记录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了多组电流表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、电压表的示数。当电压表示数为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时，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流表示数如图乙所示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B_7_BD.6_1#fa199978c?vcp=1&amp;vis=1&amp;pid=630e7caab&amp;color=0,0,0&amp;mp=1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697967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37" r="3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7_AN.7_1#fa199978c.blank?vcp=1&amp;vis=1&amp;pid=630e7caab&amp;color=0,0,0&amp;mp=1&amp;vpa=3&amp;vtp=1&amp;bbb=1" title=""/>
          <p:cNvSpPr/>
          <p:nvPr>
            <p:custDataLst>
              <p:tags r:id="rId7"/>
            </p:custDataLst>
          </p:nvPr>
        </p:nvSpPr>
        <p:spPr>
          <a:xfrm>
            <a:off x="3870865" y="2787627"/>
            <a:ext cx="754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0.30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116" name="Text Box 20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87304" y="3095625"/>
            <a:ext cx="85391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约</a:t>
            </a:r>
            <a:r>
              <a:rPr lang="en-US" altLang="zh-CN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5 A</a:t>
            </a:r>
            <a:endParaRPr lang="en-US" altLang="en-US" sz="18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17" name="Text Box 2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16986" y="3094681"/>
            <a:ext cx="11509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约</a:t>
            </a:r>
            <a:r>
              <a:rPr lang="en-US" altLang="zh-CN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1 A</a:t>
            </a:r>
            <a:endParaRPr lang="en-US" altLang="en-US" sz="18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19" name="Text Box 2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40062" y="3094681"/>
            <a:ext cx="11509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约</a:t>
            </a:r>
            <a:r>
              <a:rPr lang="en-US" altLang="zh-CN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2 A</a:t>
            </a:r>
            <a:endParaRPr lang="en-US" altLang="en-US" sz="18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20" name="Text Box 2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60906" y="3094681"/>
            <a:ext cx="15097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约</a:t>
            </a:r>
            <a:r>
              <a:rPr lang="en-US" altLang="zh-CN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sz="18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0.5 A</a:t>
            </a:r>
            <a:endParaRPr lang="en-US" altLang="en-US" sz="18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19" name="Picture 3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7995" y="1954054"/>
            <a:ext cx="1302544" cy="8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626" y="1700213"/>
            <a:ext cx="1524000" cy="120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title=""/>
          <p:cNvSpPr txBox="1"/>
          <p:nvPr>
            <p:custDataLst>
              <p:tags r:id="rId11"/>
            </p:custDataLst>
          </p:nvPr>
        </p:nvSpPr>
        <p:spPr>
          <a:xfrm>
            <a:off x="1127825" y="3901553"/>
            <a:ext cx="740477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不同用电器的电流大小不同，那么电流大小与哪些因素有关？</a:t>
            </a:r>
            <a:endParaRPr lang="zh-CN" altLang="en-US" sz="21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组合 9" title=""/>
          <p:cNvGrpSpPr/>
          <p:nvPr>
            <p:custDataLst>
              <p:tags r:id="rId12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4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6" name="矩形 25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27" name="矩形 26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25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17" name="TextBox 1" title=""/>
          <p:cNvSpPr txBox="1"/>
          <p:nvPr>
            <p:custDataLst>
              <p:tags r:id="rId17"/>
            </p:custDataLst>
          </p:nvPr>
        </p:nvSpPr>
        <p:spPr>
          <a:xfrm>
            <a:off x="1623060" y="1002506"/>
            <a:ext cx="659511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spc="3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uFillTx/>
                <a:latin typeface="微软雅黑" panose="020b0503020204020204" charset="-122"/>
                <a:ea typeface="微软雅黑" panose="020b0503020204020204" charset="-122"/>
              </a:rPr>
              <a:t>你知道下面这些用电器工作时的电流是多大吗？</a:t>
            </a:r>
            <a:endParaRPr lang="zh-CN" altLang="en-US" sz="2100" spc="3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122" b="4771"/>
          <a:stretch>
            <a:fillRect/>
          </a:stretch>
        </p:blipFill>
        <p:spPr>
          <a:xfrm>
            <a:off x="5102066" y="1780699"/>
            <a:ext cx="1265873" cy="1043464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137083" y="1780699"/>
            <a:ext cx="1395413" cy="11158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animBg="1"/>
      <p:bldP spid="4117" grpId="0" animBg="1"/>
      <p:bldP spid="4119" grpId="0" animBg="1"/>
      <p:bldP spid="4120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7_BD.8_1#2da7ce879?vcp=1&amp;vis=1&amp;pid=630e7caab&amp;color=0,0,0&amp;vtp=1&amp;bt=1&amp;bb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887707"/>
                <a:ext cx="8065008" cy="533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2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（4）根据表格数据，在图丙中画出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I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U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关系图像。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O_7_BD.8_1#2da7ce879?vcp=1&amp;vis=1&amp;pid=630e7caab&amp;color=0,0,0&amp;vtp=1&amp;bt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887707"/>
                <a:ext cx="8065008" cy="533400"/>
              </a:xfrm>
              <a:prstGeom prst="rect">
                <a:avLst/>
              </a:prstGeom>
              <a:blipFill rotWithShape="1">
                <a:blip r:embed="rId6"/>
                <a:stretch>
                  <a:fillRect l="-5" t="-115" r="3" b="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O_7_AN.9_1#2da7ce879?vcp=1&amp;vis=1&amp;pid=630e7caab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1368339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2400"/>
          </a:p>
        </p:txBody>
      </p:sp>
      <p:pic>
        <p:nvPicPr>
          <p:cNvPr id="4" name="QO_7_AN.9_2#2da7ce879?vcp=1&amp;vis=1&amp;pid=630e7caab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9856" y="1984289"/>
            <a:ext cx="2295144" cy="20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7_BD.10_1#d835d0885?vcp=1&amp;vis=1&amp;pid=630e7caab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120344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（5）分析所绘制的图像得出结论：在电阻一定的情况下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通过导体的电流与导体两端的电压成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7_AN.11_1#d835d0885.blank?vcp=1&amp;vis=1&amp;pid=630e7caab&amp;color=0,0,0&amp;vpa=4&amp;vtp=1&amp;bbb=1" title=""/>
          <p:cNvSpPr/>
          <p:nvPr>
            <p:custDataLst>
              <p:tags r:id="rId5"/>
            </p:custDataLst>
          </p:nvPr>
        </p:nvSpPr>
        <p:spPr>
          <a:xfrm>
            <a:off x="5432965" y="1651204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正比</a:t>
            </a:r>
            <a:endParaRPr lang="en-US" altLang="zh-CN" sz="2400"/>
          </a:p>
        </p:txBody>
      </p:sp>
      <p:sp>
        <p:nvSpPr>
          <p:cNvPr id="4" name="QB_7_BD.12_1#733295f20?vcp=1&amp;vis=1&amp;pid=630e7caab&amp;color=0,0,0&amp;vtp=1&amp;bbb=1&amp;hb=1" title=""/>
          <p:cNvSpPr/>
          <p:nvPr>
            <p:custDataLst>
              <p:tags r:id="rId6"/>
            </p:custDataLst>
          </p:nvPr>
        </p:nvSpPr>
        <p:spPr>
          <a:xfrm>
            <a:off x="539496" y="2275590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（6）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该小组同学认为还需更换不同阻值的定值电阻重复上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述操作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你认为他们这么做的目的是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5" name="QB_7_AN.13_1#733295f20.blank?vcp=1&amp;vis=1&amp;pid=630e7caab&amp;color=0,0,0&amp;vpa=5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2806450"/>
            <a:ext cx="8064504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</a:t>
            </a: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多次实验</a:t>
            </a: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寻找普遍规律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b81faac08?vcp=1&amp;pid=233694289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39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探究电流与电阻的关系</a:t>
            </a:r>
            <a:endParaRPr lang="en-US" altLang="zh-CN" sz="2600"/>
          </a:p>
        </p:txBody>
      </p:sp>
      <mc:AlternateContent>
        <mc:Choice Requires="a14">
          <p:sp>
            <p:nvSpPr>
              <p:cNvPr id="3" name="QO_6_BD.14_1#4ca57f220?sp=1&amp;vcp=1&amp;vis=1&amp;pid=b81faac08&amp;color=0,0,0&amp;vtp=1&amp;bbb=1&amp;h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9496" y="1052381"/>
                <a:ext cx="8065008" cy="1930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8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2.小明利用如图甲所示的电路探究“电流与电阻的关系”，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已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知电源电压为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且保持不变，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实验用到的定值电阻阻值分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别为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10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滑动变阻器电阻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值的变化范围为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～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50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”。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O_6_BD.14_1#4ca57f220?sp=1&amp;vcp=1&amp;vis=1&amp;pid=b81faac08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1052381"/>
                <a:ext cx="8065008" cy="1930400"/>
              </a:xfrm>
              <a:prstGeom prst="rect">
                <a:avLst/>
              </a:prstGeom>
              <a:blipFill rotWithShape="1">
                <a:blip r:embed="rId7"/>
                <a:stretch>
                  <a:fillRect l="-5" t="-10" r="3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O_6_BD.14_3#4ca57f220?iti=4&amp;htil=1&amp;vcp=1&amp;vis=1&amp;pid=b81faac08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136" y="3098551"/>
            <a:ext cx="92354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O_6_BD.14_4#4ca57f220?iti=5&amp;htil=1&amp;vcp=1&amp;vis=1&amp;pid=b81faac08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1488" y="3107695"/>
            <a:ext cx="1600200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O_6_BD.14_5#4ca57f220?iti=6&amp;htil=1&amp;vcp=1&amp;vis=1&amp;pid=b81faac08&amp;color=0,0,0&amp;tib=255,255,255&amp;vtp=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4336" y="3116839"/>
            <a:ext cx="1207008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O_6_BD.14_6#4ca57f220?iti=7&amp;htil=1&amp;vcp=1&amp;vis=1&amp;pid=b81faac08&amp;color=0,0,0&amp;tib=255,255,255&amp;vtp=1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3448" y="3089406"/>
            <a:ext cx="1170432" cy="92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QO_6_BD.14_7#4ca57f220?iti=4&amp;htil=1&amp;vcp=1&amp;vis=1&amp;pid=b81faac08&amp;color=0,0,0&amp;vtp=1" title=""/>
          <p:cNvSpPr/>
          <p:nvPr>
            <p:custDataLst>
              <p:tags r:id="rId16"/>
            </p:custDataLst>
          </p:nvPr>
        </p:nvSpPr>
        <p:spPr>
          <a:xfrm>
            <a:off x="1363377" y="4139951"/>
            <a:ext cx="373062" cy="4353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9" name="QO_6_BD.14_8#4ca57f220?iti=5&amp;htil=1&amp;vcp=1&amp;vis=1&amp;pid=b81faac08&amp;color=0,0,0&amp;vtp=1" title=""/>
          <p:cNvSpPr/>
          <p:nvPr>
            <p:custDataLst>
              <p:tags r:id="rId17"/>
            </p:custDataLst>
          </p:nvPr>
        </p:nvSpPr>
        <p:spPr>
          <a:xfrm>
            <a:off x="3375057" y="4139951"/>
            <a:ext cx="373062" cy="4353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  <p:sp>
        <p:nvSpPr>
          <p:cNvPr id="10" name="QO_6_BD.14_9#4ca57f220?iti=6&amp;htil=1&amp;vcp=1&amp;vis=1&amp;pid=b81faac08&amp;color=0,0,0&amp;vtp=1" title=""/>
          <p:cNvSpPr/>
          <p:nvPr>
            <p:custDataLst>
              <p:tags r:id="rId18"/>
            </p:custDataLst>
          </p:nvPr>
        </p:nvSpPr>
        <p:spPr>
          <a:xfrm>
            <a:off x="5391309" y="4139951"/>
            <a:ext cx="373062" cy="4353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丙</a:t>
            </a:r>
            <a:endParaRPr lang="en-US" altLang="zh-CN" sz="2400"/>
          </a:p>
        </p:txBody>
      </p:sp>
      <p:sp>
        <p:nvSpPr>
          <p:cNvPr id="11" name="QO_6_BD.14_10#4ca57f220?iti=7&amp;htil=1&amp;vcp=1&amp;vis=1&amp;pid=b81faac08&amp;color=0,0,0&amp;vtp=1" title=""/>
          <p:cNvSpPr/>
          <p:nvPr>
            <p:custDataLst>
              <p:tags r:id="rId19"/>
            </p:custDataLst>
          </p:nvPr>
        </p:nvSpPr>
        <p:spPr>
          <a:xfrm>
            <a:off x="7412133" y="4139950"/>
            <a:ext cx="373062" cy="4353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3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丁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O_7_BD.15_1#790006455?vcp=1&amp;vis=1&amp;pid=4ca57f220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521947"/>
                <a:ext cx="8065008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（1）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用笔画线代替导线按图甲所示电路将图乙中实物电路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连接完整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（要求滑动变阻器的滑片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P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向右移动，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电路中的电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流变小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，导线不得交叉）。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O_7_BD.15_1#790006455?vcp=1&amp;vis=1&amp;pid=4ca57f220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521947"/>
                <a:ext cx="8065008" cy="1676400"/>
              </a:xfrm>
              <a:prstGeom prst="rect">
                <a:avLst/>
              </a:prstGeom>
              <a:blipFill rotWithShape="1">
                <a:blip r:embed="rId6"/>
                <a:stretch>
                  <a:fillRect l="-5" t="-37" r="3" b="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O_7_AN.16_1#790006455?vcp=1&amp;vis=1&amp;pid=4ca57f220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23293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endParaRPr lang="en-US" altLang="zh-CN" sz="2400"/>
          </a:p>
        </p:txBody>
      </p:sp>
      <p:pic>
        <p:nvPicPr>
          <p:cNvPr id="4" name="QO_7_AN.16_2#790006455?vcp=1&amp;vis=1&amp;pid=4ca57f220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0672" y="2831569"/>
            <a:ext cx="2971800" cy="16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7_BD.17_1#b5d26ae1d?vcp=1&amp;vis=1&amp;pid=4ca57f220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149327"/>
                <a:ext cx="8065008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（2）闭合开关，发现电压表和电流表均无示数，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小明利用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另一只完好的电压表进行检测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，把电压表分别接在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之间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之间，电压表均有示数；接在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之间，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电压表无示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数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，如果电路连接完好，只有一个元件有故障，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该故障是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B_7_BD.17_1#b5d26ae1d?vcp=1&amp;vis=1&amp;pid=4ca57f220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149327"/>
                <a:ext cx="8065008" cy="2794000"/>
              </a:xfrm>
              <a:prstGeom prst="rect">
                <a:avLst/>
              </a:prstGeom>
              <a:blipFill rotWithShape="1">
                <a:blip r:embed="rId6"/>
                <a:stretch>
                  <a:fillRect l="-5" t="-22" r="3" b="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7_AN.18_1#b5d26ae1d.blank?vcp=1&amp;vis=1&amp;pid=4ca57f220&amp;color=0,0,0&amp;vpa=6&amp;vtp=1&amp;bbb=1" title=""/>
          <p:cNvSpPr/>
          <p:nvPr>
            <p:custDataLst>
              <p:tags r:id="rId7"/>
            </p:custDataLst>
          </p:nvPr>
        </p:nvSpPr>
        <p:spPr>
          <a:xfrm>
            <a:off x="556165" y="3356587"/>
            <a:ext cx="2354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滑动变阻器断路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7_BD.19_1#0087592b1?sp=1&amp;vcp=1&amp;vis=1&amp;pid=4ca57f220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4114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（3）问题解决后，小明闭合开关，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发现电流表指针偏转如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图丙所示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小明接下来的操作是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接下来完成第一组实验并记录数据后，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断开开关改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接另一个定值电阻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，继续操作了以下四步：①闭合开关；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②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将滑动变阻器的滑片移到阻值最大处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；③记录电流表示数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④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将滑动变阻器的滑片移到适当位置。</a:t>
            </a:r>
            <a:endParaRPr lang="en-US" altLang="zh-CN" sz="2400"/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从安全和规范角度考虑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下列操作顺序正确的是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.①②③④B.①②④③</a:t>
            </a:r>
            <a:endParaRPr lang="en-US" altLang="zh-CN" sz="2400"/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.②①④③D.②①③④</a:t>
            </a:r>
            <a:endParaRPr lang="en-US" altLang="zh-CN" sz="2400"/>
          </a:p>
        </p:txBody>
      </p:sp>
      <p:sp>
        <p:nvSpPr>
          <p:cNvPr id="3" name="QB_7_AN.20_1#0087592b1.blank?vcp=1&amp;vis=1&amp;pid=4ca57f220&amp;color=0,0,0&amp;vpa=7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825119"/>
            <a:ext cx="8064504" cy="9070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240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</a:t>
            </a: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将电流表正负极正确接入电路</a:t>
            </a:r>
            <a:endParaRPr lang="en-US" altLang="zh-CN" sz="2400"/>
          </a:p>
        </p:txBody>
      </p:sp>
      <p:sp>
        <p:nvSpPr>
          <p:cNvPr id="4" name="QB_7_AN.21_1#0087592b1.blank?vcp=1&amp;vis=1&amp;pid=4ca57f220&amp;color=0,0,0&amp;vpa=8&amp;vtp=1" title=""/>
          <p:cNvSpPr/>
          <p:nvPr>
            <p:custDataLst>
              <p:tags r:id="rId6"/>
            </p:custDataLst>
          </p:nvPr>
        </p:nvSpPr>
        <p:spPr>
          <a:xfrm>
            <a:off x="6931564" y="3111119"/>
            <a:ext cx="4238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7_BD.22_1#5ec616794?vcp=1&amp;vis=1&amp;pid=4ca57f220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68854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（4）实验过程中，移动滑动变阻器滑片时，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眼睛应注视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选填字母）。</a:t>
            </a:r>
            <a:endParaRPr lang="en-US" altLang="zh-CN" sz="2400"/>
          </a:p>
        </p:txBody>
      </p:sp>
      <p:sp>
        <p:nvSpPr>
          <p:cNvPr id="3" name="QC_7_AN.23_1#5ec616794.blank?vcp=1&amp;vis=1&amp;pid=4ca57f220&amp;color=0,0,0&amp;vpa=9&amp;vtp=1" title=""/>
          <p:cNvSpPr/>
          <p:nvPr>
            <p:custDataLst>
              <p:tags r:id="rId5"/>
            </p:custDataLst>
          </p:nvPr>
        </p:nvSpPr>
        <p:spPr>
          <a:xfrm>
            <a:off x="7998364" y="1660602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4" name="QC_7_BD.22_2#5ec616794.choices?vcp=1&amp;vis=1&amp;pid=4ca57f220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2842772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162810"/>
                <a:tab pos="5214620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滑片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电压表示数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电流表示数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7_BD.24_1#4f4771172?vcp=1&amp;vis=1&amp;pid=4ca57f220&amp;color=0,0,0&amp;mp=1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875007"/>
                <a:ext cx="8065008" cy="3352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（5）小明每次随机选取一个定值电阻，进行了五次实验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根据所得数据画出电流与电阻关系的图像如图丁所示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且实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验中各电路元件完好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，读数、记录均正确，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但老师发现五次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实验中有一次未移动滑动变阻器滑片控制电压表示数一定，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根据图丁中的数据分析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该次实验中选取的定值电阻阻值为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Ω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B_7_BD.24_1#4f4771172?vcp=1&amp;vis=1&amp;pid=4ca57f220&amp;color=0,0,0&amp;mp=1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875007"/>
                <a:ext cx="8065008" cy="3352800"/>
              </a:xfrm>
              <a:prstGeom prst="rect">
                <a:avLst/>
              </a:prstGeom>
              <a:blipFill rotWithShape="1">
                <a:blip r:embed="rId6"/>
                <a:stretch>
                  <a:fillRect l="-5" t="-18" r="3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B_7_AN.25_1#4f4771172.blank?vcp=1&amp;vis=1&amp;pid=4ca57f220&amp;color=0,0,0&amp;mp=1&amp;vpa=10&amp;vtp=1&amp;bbb=1" title=""/>
          <p:cNvSpPr/>
          <p:nvPr>
            <p:custDataLst>
              <p:tags r:id="rId7"/>
            </p:custDataLst>
          </p:nvPr>
        </p:nvSpPr>
        <p:spPr>
          <a:xfrm>
            <a:off x="556165" y="3641067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20</a:t>
            </a:r>
            <a:endParaRPr lang="en-US" altLang="zh-CN" sz="2400"/>
          </a:p>
        </p:txBody>
      </p:sp>
      <p:sp>
        <p:nvSpPr>
          <p:cNvPr id="4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26_1#b3cb61abc?vcp=1&amp;vis=1&amp;pid=b53ae3fa2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826974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小明同学在“探究电流与电压的关系”的实验中，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要改变电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阻两端的电压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，下列办法不可行的是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5_AN.27_1#b3cb61abc.bracket?vcp=1&amp;vis=1&amp;pid=b53ae3fa2&amp;color=0,0,0&amp;vpa=11&amp;vtp=1" title=""/>
          <p:cNvSpPr/>
          <p:nvPr>
            <p:custDataLst>
              <p:tags r:id="rId5"/>
            </p:custDataLst>
          </p:nvPr>
        </p:nvSpPr>
        <p:spPr>
          <a:xfrm>
            <a:off x="5661565" y="139593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4" name="QC_5_BD.26_2#b3cb61abc.choices?vcp=1&amp;vis=1&amp;pid=b53ae3fa2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1982220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改变干电池的个数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更换定值电阻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移动滑动变阻器的滑片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调节学生电源的调压旋钮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28_1#6253a2988?sp=1&amp;vcp=1&amp;vis=1&amp;pid=b53ae3fa2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697967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［2025·衡水期中］同学们分组进行电学实验，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并记录电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表示数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。小明所在的学习小组讨论方案如表所示，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则小明所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在的学习小组将要进行的实验的目的是(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71" name="Text Box 1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83725" y="-14288"/>
            <a:ext cx="308610" cy="10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7" tIns="45718" rIns="91437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100">
              <a:ea typeface="黑体" panose="02010609060101010101" charset="-122"/>
            </a:endParaRPr>
          </a:p>
        </p:txBody>
      </p:sp>
      <p:pic>
        <p:nvPicPr>
          <p:cNvPr id="9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6483" r="5426" b="6531"/>
          <a:stretch>
            <a:fillRect/>
          </a:stretch>
        </p:blipFill>
        <p:spPr bwMode="auto">
          <a:xfrm>
            <a:off x="629603" y="1139190"/>
            <a:ext cx="3581876" cy="22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 title=""/>
          <p:cNvSpPr txBox="1"/>
          <p:nvPr>
            <p:custDataLst>
              <p:tags r:id="rId6"/>
            </p:custDataLst>
          </p:nvPr>
        </p:nvSpPr>
        <p:spPr>
          <a:xfrm>
            <a:off x="4463415" y="1626394"/>
            <a:ext cx="4341971" cy="1059180"/>
          </a:xfrm>
          <a:prstGeom prst="rect">
            <a:avLst/>
          </a:prstGeom>
          <a:noFill/>
        </p:spPr>
        <p:txBody>
          <a:bodyPr wrap="square" lIns="91437" tIns="45718" rIns="91437" bIns="45718">
            <a:spAutoFit/>
          </a:bodyPr>
          <a:lstStyle/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电压是形成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的原因；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1" hangingPunct="1">
              <a:lnSpc>
                <a:spcPct val="150000"/>
              </a:lnSpc>
              <a:defRPr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电阻是导体对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的阻碍作用。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4432184" cy="414020"/>
            <a:chOff x="0" y="623478"/>
            <a:chExt cx="5209173" cy="484440"/>
          </a:xfrm>
        </p:grpSpPr>
        <p:grpSp>
          <p:nvGrpSpPr>
            <p:cNvPr id="16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1" y="623478"/>
              <a:ext cx="4437512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探究电流与电压的关系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5990273" y="1742123"/>
            <a:ext cx="716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电流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6220301" y="2221230"/>
            <a:ext cx="716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电流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17233" y="3591878"/>
            <a:ext cx="7999571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2100" b="0" spc="3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那么通过某一导体的</a:t>
            </a:r>
            <a:r>
              <a:rPr lang="zh-CN" altLang="en-US" sz="2100" b="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电流</a:t>
            </a:r>
            <a:r>
              <a:rPr lang="zh-CN" altLang="en-US" sz="2100" b="0" spc="3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与导体两端的</a:t>
            </a:r>
            <a:r>
              <a:rPr lang="zh-CN" altLang="en-US" sz="2100" b="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电压</a:t>
            </a:r>
            <a:r>
              <a:rPr lang="zh-CN" altLang="en-US" sz="2100" b="0" spc="3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、导体的</a:t>
            </a:r>
            <a:r>
              <a:rPr lang="zh-CN" altLang="en-US" sz="2100" b="0" spc="3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电阻</a:t>
            </a:r>
            <a:r>
              <a:rPr lang="zh-CN" altLang="en-US" sz="2100" b="0" spc="3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之间是不是存在着某种关系呢？</a:t>
            </a:r>
            <a:endParaRPr lang="zh-CN" altLang="en-US" sz="2100" b="0" spc="3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16" name="QC_5_BD.30_1#6253a2988?colgroup=4,5,15&amp;vcp=1&amp;vis=1&amp;pid=b53ae3fa2&amp;color=0,0,0&amp;mp=1&amp;vtp=1&amp;bt=1&amp;bbb=1&amp;hb=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539496" y="729719"/>
          <a:ext cx="8028432" cy="3582416"/>
        </p:xfrm>
        <a:graphic>
          <a:graphicData uri="http://schemas.openxmlformats.org/drawingml/2006/table">
            <a:tbl>
              <a:tblPr/>
              <a:tblGrid>
                <a:gridCol w="1408176"/>
                <a:gridCol w="1847088"/>
                <a:gridCol w="4773168"/>
              </a:tblGrid>
              <a:tr h="538988"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实验目的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电路图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实验方案</a:t>
                      </a:r>
                      <a:r>
                        <a:rPr lang="en-US" altLang="zh-CN" sz="2400" b="1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（三种</a:t>
                      </a:r>
                      <a:r>
                        <a:rPr lang="en-US" altLang="zh-CN" sz="2400" b="1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）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4476">
                <a:tc rowSpan="3">
                  <a:txBody>
                    <a:bodyPr vert="horz" wrap="square"/>
                    <a:lstStyle/>
                    <a:p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 vert="horz" wrap="square"/>
                    <a:lstStyle/>
                    <a:p>
                      <a:pPr algn="ctr" latinLnBrk="1" hangingPunct="0">
                        <a:lnSpc>
                          <a:spcPts val="9000"/>
                        </a:lnSpc>
                      </a:pPr>
                      <a:r>
                        <a:rPr lang="en-US" altLang="zh-CN" sz="5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_</a:t>
                      </a:r>
                      <a:r>
                        <a:rPr lang="en-US" altLang="zh-CN" sz="900" b="0" i="0" kern="0" spc="0" smtClean="0">
                          <a:solidFill>
                            <a:srgbClr val="FFFFFF"/>
                          </a:solidFill>
                          <a:latin typeface="宋体" panose="02010600030101010101" pitchFamily="2" charset="-122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_________________________</a:t>
                      </a:r>
                      <a:endParaRPr lang="en-US" altLang="zh-CN" sz="900" spc="0">
                        <a:latin typeface="宋体" panose="02010600030101010101" pitchFamily="2" charset="-122"/>
                      </a:endParaRPr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indent="0"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方案一：</a:t>
                      </a:r>
                      <a:r>
                        <a:rPr lang="en-US" altLang="zh-CN" sz="2400" b="0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由少到多将几节干电池串</a:t>
                      </a:r>
                      <a:endParaRPr lang="en-US" altLang="zh-CN" sz="2400" b="0" i="0" smtClean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pitchFamily="34" charset="-120"/>
                      </a:endParaRPr>
                    </a:p>
                    <a:p>
                      <a:pPr marL="0" lvl="0" indent="0"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0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联</a:t>
                      </a:r>
                      <a:r>
                        <a:rPr lang="en-US" altLang="zh-CN" sz="2400" b="0" i="0" spc="-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，</a:t>
                      </a: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先后接入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M</m:t>
                            </m:r>
                          </m:oMath>
                        </m:oMathPara>
                      </a14:m>
                      <a:r>
                        <a:rPr lang="en-US" altLang="zh-CN" sz="2400" b="0" i="0" spc="-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、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N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4476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indent="0"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方案二：</a:t>
                      </a:r>
                      <a:r>
                        <a:rPr lang="en-US" altLang="zh-CN" sz="2400" b="0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电池与滑动变阻器串联接</a:t>
                      </a:r>
                      <a:endParaRPr lang="en-US" altLang="zh-CN" sz="2400" b="0" i="0" smtClean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pitchFamily="34" charset="-120"/>
                      </a:endParaRPr>
                    </a:p>
                    <a:p>
                      <a:pPr marL="0" lvl="0" indent="0"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0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入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M</m:t>
                            </m:r>
                          </m:oMath>
                        </m:oMathPara>
                      </a14:m>
                      <a:r>
                        <a:rPr lang="en-US" altLang="zh-CN" sz="2400" b="0" i="0" spc="-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、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N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4476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marL="0" indent="0" algn="ctr" latinLnBrk="1" hangingPunct="0">
                        <a:lnSpc>
                          <a:spcPts val="3800"/>
                        </a:lnSpc>
                      </a:pP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方案三：</a:t>
                      </a:r>
                      <a:r>
                        <a:rPr lang="en-US" altLang="zh-CN" sz="2400" b="0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电池先后与阻值不同的定</a:t>
                      </a:r>
                      <a:endParaRPr lang="en-US" altLang="zh-CN" sz="2400" b="0" i="0" smtClean="0">
                        <a:solidFill>
                          <a:srgbClr val="000000"/>
                        </a:solidFill>
                        <a:latin typeface="Times New Roman" panose="02020603050405020304" charset="0"/>
                        <a:ea typeface="微软雅黑" panose="020b0503020204020204" charset="-122"/>
                        <a:cs typeface="Times New Roman" panose="02020603050405020304" pitchFamily="34" charset="-120"/>
                      </a:endParaRPr>
                    </a:p>
                    <a:p>
                      <a:pPr marL="0" lvl="0" indent="0" algn="ctr" latinLnBrk="1" hangingPunct="0">
                        <a:lnSpc>
                          <a:spcPts val="3600"/>
                        </a:lnSpc>
                      </a:pPr>
                      <a:r>
                        <a:rPr lang="en-US" altLang="zh-CN" sz="2400" b="0" i="0" smtClean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值电阻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R</m:t>
                            </m:r>
                          </m:oMath>
                        </m:oMathPara>
                      </a14:m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串联接入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M</m:t>
                            </m:r>
                          </m:oMath>
                        </m:oMathPara>
                      </a14:m>
                      <a:r>
                        <a:rPr lang="en-US" altLang="zh-CN" sz="2400" b="0" i="0" spc="-1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、</a:t>
                      </a:r>
                      <a14:m>
                        <m:oMathPara>
                          <m:oMathParaPr>
                            <m:jc/>
                          </m:oMathParaPr>
                          <m:oMath>
                            <m:r>
                              <m:rPr>
                                <m:sty m:val="p"/>
                              </m:rPr>
                              <a:rPr lang="en-US" altLang="zh-CN" sz="2400" b="0" i="0" spc="-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N</m:t>
                            </m:r>
                          </m:oMath>
                        </m:oMathPara>
                      </a14:m>
                      <a:r>
                        <a:rPr lang="en-US" altLang="zh-CN" sz="100" b="0" i="0" kern="0" spc="-99900" smtClean="0">
                          <a:solidFill>
                            <a:srgbClr val="FFFFFF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a:t> </a:t>
                      </a:r>
                      <a:endParaRPr lang="en-US" altLang="zh-CN" sz="1200"/>
                    </a:p>
                  </a:txBody>
                  <a:tcPr marL="72000" marR="72000" marT="0" marB="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QC_5_BD.30_2#6253a2988.table_image?tii=1&amp;vcp=1&amp;vis=1&amp;pid=b53ae3fa2&amp;color=0,0,0&amp;mp=1&amp;tib=255,255,255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2848" y="2278357"/>
            <a:ext cx="1316736" cy="10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BD.30_3#6253a2988.choices?vcp=1&amp;vis=1&amp;pid=b53ae3fa2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1404597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探究电阻大小的影响因素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探究串联电路电流规律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探究电流跟电阻的关系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探究电流跟电压的关系</a:t>
            </a:r>
            <a:endParaRPr lang="en-US" altLang="zh-CN" sz="2400"/>
          </a:p>
        </p:txBody>
      </p:sp>
      <p:sp>
        <p:nvSpPr>
          <p:cNvPr id="3" name="QC_5_AN.29_1#6253a2988.bracket?vcp=1&amp;vis=1&amp;pid=b53ae3fa2&amp;color=0,0,0&amp;vpa=12&amp;vtp=1&amp;answeroption=D" title=""/>
          <p:cNvSpPr txBox="1"/>
          <p:nvPr>
            <p:custDataLst>
              <p:tags r:id="rId5"/>
            </p:custDataLst>
          </p:nvPr>
        </p:nvSpPr>
        <p:spPr>
          <a:xfrm>
            <a:off x="412496" y="3177517"/>
            <a:ext cx="474489" cy="56938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zh-CN" altLang="en-US" sz="3700" b="1" smtClean="0">
                <a:solidFill>
                  <a:srgbClr val="C00000"/>
                </a:solidFill>
                <a:latin typeface="华文细黑" panose="02010600040101010101" pitchFamily="2" charset="-122"/>
              </a:rPr>
              <a:t>√</a:t>
            </a:r>
            <a:endParaRPr lang="zh-CN" altLang="en-US" sz="3700" b="1">
              <a:solidFill>
                <a:srgbClr val="C00000"/>
              </a:solidFill>
              <a:latin typeface="华文细黑" panose="0201060004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5_AS.31_1#6253a2988?vcp=1&amp;vis=1&amp;pid=b53ae3fa2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4114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600"/>
              </a:lnSpc>
            </a:pPr>
            <a:r>
              <a:rPr lang="en-US" altLang="zh-CN" sz="2400" b="1" i="0">
                <a:solidFill>
                  <a:srgbClr val="93CDDD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表格中三种方案的目的都是改变电压表的示数。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探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究电阻大小的影响因素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，根据控制变量法知，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必须换用不同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的电阻进行实验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，而题中的电阻只有一个且阻值不变，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故无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法完成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，故A不符合题意。探究串联电路电流规律，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必须测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量多处电流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，保持电路中的电压和通过的电流不变，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而方案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中改变了电流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，故B不符合题意。探究电流跟电阻的关系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必须控制电阻两端电压不变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，而方案改变了电压，故C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不符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合题意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。探究电流跟电压的关系，必须控制电阻不变，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改变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6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电阻两端电压大小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，故D符合题意。</a:t>
            </a:r>
            <a:endParaRPr lang="en-US" altLang="zh-CN" sz="2400"/>
          </a:p>
        </p:txBody>
      </p:sp>
      <p:sp>
        <p:nvSpPr>
          <p:cNvPr id="3" name="object 54" title="">
            <a:hlinkClick r:id="rId6" action="ppaction://hlinksldjump"/>
          </p:cNvPr>
          <p:cNvSpPr/>
          <p:nvPr>
            <p:custDataLst>
              <p:tags r:id="rId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5_BD.32_1#017cdf5b5?vcp=1&amp;vis=1&amp;pid=b53ae3fa2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697461"/>
            <a:ext cx="806450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5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在探究电流与电压关系的实验中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同学们经过充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分讨论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，得到了如图所示的三个实验方案的设计电路。</a:t>
            </a:r>
            <a:endParaRPr lang="en-US" altLang="zh-CN" sz="2400"/>
          </a:p>
        </p:txBody>
      </p:sp>
      <p:pic>
        <p:nvPicPr>
          <p:cNvPr id="3" name="QO_5_BD.32_1#017cdf5b5?vcp=1&amp;vis=1&amp;pid=b53ae3fa2&amp;color=0,0,0&amp;tib=255,255,255&amp;iip=1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559" y="738609"/>
            <a:ext cx="138988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QO_5_BD.32_3#017cdf5b5?iti=8&amp;htil=1&amp;vcp=1&amp;vis=1&amp;pid=b53ae3fa2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408" y="2022833"/>
            <a:ext cx="1819656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O_5_BD.32_4#017cdf5b5?iti=9&amp;htil=1&amp;vcp=1&amp;vis=1&amp;pid=b53ae3fa2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1296" y="1931393"/>
            <a:ext cx="2121408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O_5_BD.32_5#017cdf5b5?iti=10&amp;htil=1&amp;vcp=1&amp;vis=1&amp;pid=b53ae3fa2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8776" y="1995401"/>
            <a:ext cx="2103120" cy="16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O_5_BD.32_6#017cdf5b5?iti=8&amp;htil=1&amp;vcp=1&amp;vis=1&amp;pid=b53ae3fa2&amp;color=0,0,0&amp;vtp=1" title=""/>
          <p:cNvSpPr/>
          <p:nvPr>
            <p:custDataLst>
              <p:tags r:id="rId13"/>
            </p:custDataLst>
          </p:nvPr>
        </p:nvSpPr>
        <p:spPr>
          <a:xfrm>
            <a:off x="1701705" y="3795753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8" name="QO_5_BD.32_7#017cdf5b5?iti=9&amp;htil=1&amp;vcp=1&amp;vis=1&amp;pid=b53ae3fa2&amp;color=0,0,0&amp;vtp=1" title=""/>
          <p:cNvSpPr/>
          <p:nvPr>
            <p:custDataLst>
              <p:tags r:id="rId14"/>
            </p:custDataLst>
          </p:nvPr>
        </p:nvSpPr>
        <p:spPr>
          <a:xfrm>
            <a:off x="4385469" y="3795753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  <p:sp>
        <p:nvSpPr>
          <p:cNvPr id="9" name="QO_5_BD.32_8#017cdf5b5?iti=10&amp;htil=1&amp;vcp=1&amp;vis=1&amp;pid=b53ae3fa2&amp;color=0,0,0&amp;vtp=1" title=""/>
          <p:cNvSpPr/>
          <p:nvPr>
            <p:custDataLst>
              <p:tags r:id="rId15"/>
            </p:custDataLst>
          </p:nvPr>
        </p:nvSpPr>
        <p:spPr>
          <a:xfrm>
            <a:off x="7073805" y="3795753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丙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33_1#b716d9b77?vcp=1&amp;vis=1&amp;pid=017cdf5b5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41422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（1）由图甲到图乙，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改进的理由是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6_AN.34_1#b716d9b77.blank?vcp=1&amp;vis=1&amp;pid=017cdf5b5&amp;color=0,0,0&amp;vpa=13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386282"/>
            <a:ext cx="8064504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</a:t>
            </a: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灯丝的电阻不是一个定值</a:t>
            </a:r>
            <a:endParaRPr lang="en-US" altLang="zh-CN" sz="2400"/>
          </a:p>
        </p:txBody>
      </p:sp>
      <p:sp>
        <p:nvSpPr>
          <p:cNvPr id="4" name="QB_6_AS.35_1#b716d9b77?vcp=1&amp;vis=1&amp;pid=017cdf5b5&amp;color=0,0,0&amp;vtp=1&amp;bbb=1&amp;hb=1" title=""/>
          <p:cNvSpPr/>
          <p:nvPr>
            <p:custDataLst>
              <p:tags r:id="rId6"/>
            </p:custDataLst>
          </p:nvPr>
        </p:nvSpPr>
        <p:spPr>
          <a:xfrm>
            <a:off x="539496" y="256845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1" i="0">
                <a:solidFill>
                  <a:srgbClr val="93CDDD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由于灯丝电阻会随温度的升高而增大，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不能保证电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阻一定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，故由图甲改进为图乙。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36_1#e115cb74c?vcp=1&amp;vis=1&amp;pid=017cdf5b5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13990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（2）由图乙到图丙，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改进的理由是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6_AN.37_1#e115cb74c.blank?vcp=1&amp;vis=1&amp;pid=017cdf5b5&amp;color=0,0,0&amp;vpa=14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111962"/>
            <a:ext cx="8064504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</a:t>
            </a: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通过滑动变阻器来完成多次测量</a:t>
            </a:r>
            <a:endParaRPr lang="en-US" altLang="zh-CN" sz="2400"/>
          </a:p>
        </p:txBody>
      </p:sp>
      <p:sp>
        <p:nvSpPr>
          <p:cNvPr id="4" name="QB_6_AS.38_1#e115cb74c?vcp=1&amp;vis=1&amp;pid=017cdf5b5&amp;color=0,0,0&amp;vtp=1&amp;bbb=1&amp;hb=1" title=""/>
          <p:cNvSpPr/>
          <p:nvPr>
            <p:custDataLst>
              <p:tags r:id="rId6"/>
            </p:custDataLst>
          </p:nvPr>
        </p:nvSpPr>
        <p:spPr>
          <a:xfrm>
            <a:off x="539496" y="2294132"/>
            <a:ext cx="806500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1" i="0">
                <a:solidFill>
                  <a:srgbClr val="93CDDD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【点拨】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由于实验过程中需要改变定值电阻两端的电压多次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测量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，故可利用滑动变阻器来改变定值电阻两端的电压，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成多次测量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，由图乙改进为图丙。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1772900" y="109855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5_BD.39_1#971fabf69?sp=1&amp;vcp=1&amp;vis=1&amp;pid=1b0b470d2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791414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6.小科用如图电路进行两项实验。</a:t>
            </a:r>
            <a:endParaRPr lang="en-US" altLang="zh-CN" sz="2400"/>
          </a:p>
        </p:txBody>
      </p:sp>
      <p:pic>
        <p:nvPicPr>
          <p:cNvPr id="3" name="QO_5_BD.39_2#971fabf69?htil=4&amp;vcp=1&amp;vis=1&amp;pid=1b0b470d2&amp;color=0,0,0&amp;tib=255,255,255&amp;vtp=1&amp;hs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0430" y="1399046"/>
            <a:ext cx="2011680" cy="144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6_BD.40_1#8536a9f83?htil=4&amp;sp=1&amp;vcp=1&amp;vis=1&amp;pid=971fabf69&amp;color=0,0,0&amp;vtp=1&amp;bbb=1&amp;hs=1" title=""/>
          <p:cNvSpPr/>
          <p:nvPr>
            <p:custDataLst>
              <p:tags r:id="rId7"/>
            </p:custDataLst>
          </p:nvPr>
        </p:nvSpPr>
        <p:spPr>
          <a:xfrm>
            <a:off x="539496" y="1317820"/>
            <a:ext cx="5925312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（1）实验一：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探究电流与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的关系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mc:AlternateContent>
        <mc:Choice Requires="a14">
          <p:sp>
            <p:nvSpPr>
              <p:cNvPr id="5" name="QB_6_BD.40_2#8536a9f83?htil=4&amp;sp=1&amp;vcp=1&amp;vis=1&amp;pid=971fabf69&amp;color=0,0,0&amp;vtp=1&amp;bbb=1&amp;hb=1&amp;hs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539496" y="1840679"/>
                <a:ext cx="5925312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①按图连接好实物电路，闭合开关，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移动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的滑片到某处保持不动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B_6_BD.40_2#8536a9f83?htil=4&amp;sp=1&amp;vcp=1&amp;vis=1&amp;pid=971fabf69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39496" y="1840679"/>
                <a:ext cx="5925312" cy="1117600"/>
              </a:xfrm>
              <a:prstGeom prst="rect">
                <a:avLst/>
              </a:prstGeom>
              <a:blipFill rotWithShape="1">
                <a:blip r:embed="rId10"/>
                <a:stretch>
                  <a:fillRect l="-6" t="-40" r="9" b="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6" name="QB_6_BD.40_3#8536a9f83?htil=4&amp;sp=1&amp;vcp=1&amp;vis=1&amp;pid=971fabf69&amp;color=0,0,0&amp;vtp=1&amp;bbb=1&amp;hs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540000" y="2996379"/>
                <a:ext cx="8064000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②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移动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的滑片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，读出电压表和电流表的示数，记录数据。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③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多次重复实验步骤②。</a:t>
                </a:r>
                <a:endParaRPr lang="en-US" altLang="zh-CN" sz="2400"/>
              </a:p>
            </p:txBody>
          </p:sp>
        </mc:Choice>
        <mc:Fallback>
          <p:sp>
            <p:nvSpPr>
              <p:cNvPr id="6" name="QB_6_BD.40_3#8536a9f83?htil=4&amp;sp=1&amp;vcp=1&amp;vis=1&amp;pid=971fabf69&amp;color=0,0,0&amp;vtp=1&amp;bb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40000" y="2996379"/>
                <a:ext cx="8064000" cy="1117600"/>
              </a:xfrm>
              <a:prstGeom prst="rect">
                <a:avLst/>
              </a:prstGeom>
              <a:blipFill rotWithShape="1">
                <a:blip r:embed="rId13"/>
                <a:stretch>
                  <a:fillRect l="-3" t="-40" r="5" b="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QB_6_AN.41_1#8536a9f83.blank?vcp=1&amp;vis=1&amp;pid=971fabf69&amp;color=0,0,0&amp;vpa=15&amp;vtp=1&amp;bbb=1" title=""/>
          <p:cNvSpPr/>
          <p:nvPr>
            <p:custDataLst>
              <p:tags r:id="rId14"/>
            </p:custDataLst>
          </p:nvPr>
        </p:nvSpPr>
        <p:spPr>
          <a:xfrm>
            <a:off x="4061365" y="1279720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电压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6_BD.42_1#9eb5aac78?sp=1&amp;vcp=1&amp;vis=1&amp;pid=971fabf69&amp;color=0,0,0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639549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（2）实验二：探究电流与电阻的关系。</a:t>
            </a:r>
            <a:endParaRPr lang="en-US" altLang="zh-CN" sz="2400"/>
          </a:p>
        </p:txBody>
      </p:sp>
      <mc:AlternateContent>
        <mc:Choice Requires="a14">
          <p:sp>
            <p:nvSpPr>
              <p:cNvPr id="3" name="QO_6_BD.42_2#9eb5aac78?sp=1&amp;vcp=1&amp;vis=1&amp;pid=971fabf69&amp;color=0,0,0&amp;vtp=1&amp;bbb=1&amp;hb=1" title=""/>
              <p:cNvSpPr/>
              <p:nvPr>
                <p:custDataLst>
                  <p:tags r:id="rId5"/>
                </p:custDataLst>
              </p:nvPr>
            </p:nvSpPr>
            <p:spPr>
              <a:xfrm>
                <a:off x="539496" y="1165955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①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先移动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的滑片到某一位置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再移动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的滑片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使电压表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的示数为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，读出此时电流表示数，记录数据。</a:t>
                </a:r>
                <a:endParaRPr lang="en-US" altLang="zh-CN" sz="2400"/>
              </a:p>
            </p:txBody>
          </p:sp>
        </mc:Choice>
        <mc:Fallback>
          <p:sp>
            <p:nvSpPr>
              <p:cNvPr id="3" name="QO_6_BD.42_2#9eb5aac78?sp=1&amp;vcp=1&amp;vis=1&amp;pid=971fabf69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539496" y="1165955"/>
                <a:ext cx="8065008" cy="1117600"/>
              </a:xfrm>
              <a:prstGeom prst="rect">
                <a:avLst/>
              </a:prstGeom>
              <a:blipFill rotWithShape="1">
                <a:blip r:embed="rId7"/>
                <a:stretch>
                  <a:fillRect l="-5" t="-9" r="-60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QO_5_BD.42_3#9eb5aac78?htil=5&amp;vcp=1&amp;vis=1&amp;pid=971fabf69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5656" y="2402881"/>
            <a:ext cx="2706624" cy="192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5" name="QB_7_BD.43_1#ebb3af0b2?htil=5&amp;vcp=1&amp;vis=1&amp;pid=9eb5aac78&amp;color=0,0,0&amp;vtp=1&amp;bbb=1&amp;hb=1" title=""/>
              <p:cNvSpPr/>
              <p:nvPr>
                <p:custDataLst>
                  <p:tags r:id="rId10"/>
                </p:custDataLst>
              </p:nvPr>
            </p:nvSpPr>
            <p:spPr>
              <a:xfrm>
                <a:off x="539496" y="2321655"/>
                <a:ext cx="5221224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②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向右移动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的滑片到另一位置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再移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动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的滑片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使电压表的示数为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V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读出此时电流表示数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，记录数据。</a:t>
                </a:r>
                <a:endParaRPr lang="en-US" altLang="zh-CN" sz="2400"/>
              </a:p>
            </p:txBody>
          </p:sp>
        </mc:Choice>
        <mc:Fallback>
          <p:sp>
            <p:nvSpPr>
              <p:cNvPr id="5" name="QB_7_BD.43_1#ebb3af0b2?htil=5&amp;vcp=1&amp;vis=1&amp;pid=9eb5aac78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539496" y="2321655"/>
                <a:ext cx="5221224" cy="1676400"/>
              </a:xfrm>
              <a:prstGeom prst="rect">
                <a:avLst/>
              </a:prstGeom>
              <a:blipFill rotWithShape="1">
                <a:blip r:embed="rId12"/>
                <a:stretch>
                  <a:fillRect l="-7" t="-6" r="-2043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QB_7_AN.44_1#ebb3af0b2.blank?vcp=1&amp;vis=1&amp;pid=9eb5aac78&amp;color=0,0,0&amp;vpa=16&amp;vtp=1" title=""/>
          <p:cNvSpPr/>
          <p:nvPr>
            <p:custDataLst>
              <p:tags r:id="rId13"/>
            </p:custDataLst>
          </p:nvPr>
        </p:nvSpPr>
        <p:spPr>
          <a:xfrm>
            <a:off x="4848256" y="2852515"/>
            <a:ext cx="373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2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7_BD.45_1#0be4ee140?vcp=1&amp;vis=1&amp;pid=9eb5aac78&amp;color=0,0,0&amp;vtp=1&amp;bt=1&amp;bbb=1&amp;hb=1&amp;htil=1" title=""/>
          <p:cNvSpPr/>
          <p:nvPr>
            <p:custDataLst>
              <p:tags r:id="rId4"/>
            </p:custDataLst>
          </p:nvPr>
        </p:nvSpPr>
        <p:spPr>
          <a:xfrm>
            <a:off x="540000" y="860552"/>
            <a:ext cx="8064000" cy="1562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③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多次重复实验步骤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②。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小科能否得出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“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电阻两端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电压不变时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通过电阻的电流与电阻阻值大小成反比” 的结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1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论？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>
              <a:solidFill>
                <a:srgbClr val="000000"/>
              </a:solidFill>
            </a:endParaRPr>
          </a:p>
        </p:txBody>
      </p:sp>
      <p:pic>
        <p:nvPicPr>
          <p:cNvPr id="3" name="QB_7_BD.45_1#0be4ee140?vcp=1&amp;vis=1&amp;pid=9eb5aac78&amp;color=0,0,0&amp;tib=255,255,255&amp;iip=2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263" y="883412"/>
            <a:ext cx="138988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B_7_BD.45_2#0be4ee140?vcp=1&amp;vis=1&amp;pid=9eb5aac78&amp;color=0,0,0&amp;vtp=1&amp;bbb=1&amp;htil=1" title=""/>
          <p:cNvSpPr/>
          <p:nvPr>
            <p:custDataLst>
              <p:tags r:id="rId7"/>
            </p:custDataLst>
          </p:nvPr>
        </p:nvSpPr>
        <p:spPr>
          <a:xfrm>
            <a:off x="539496" y="2445058"/>
            <a:ext cx="5213096" cy="508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理由是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5" name="QB_7_AN.46_1#0be4ee140.blank?vcp=1&amp;vis=1&amp;pid=9eb5aac78&amp;color=0,0,0&amp;vpa=17&amp;vtp=1&amp;bbb=1" title=""/>
          <p:cNvSpPr/>
          <p:nvPr>
            <p:custDataLst>
              <p:tags r:id="rId8"/>
            </p:custDataLst>
          </p:nvPr>
        </p:nvSpPr>
        <p:spPr>
          <a:xfrm>
            <a:off x="1166268" y="1872488"/>
            <a:ext cx="830263" cy="49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9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不能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6" name="QB_7_AN.47_1#0be4ee140.blank?vcp=1&amp;vis=1&amp;pid=9eb5aac78&amp;color=0,0,0&amp;vpa=18&amp;vtp=1&amp;bbb=1" title=""/>
              <p:cNvSpPr/>
              <p:nvPr>
                <p:custDataLst>
                  <p:tags r:id="rId9"/>
                </p:custDataLst>
              </p:nvPr>
            </p:nvSpPr>
            <p:spPr>
              <a:xfrm>
                <a:off x="1457865" y="2421255"/>
                <a:ext cx="3286506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因为无法读出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的阻值</a:t>
                </a:r>
                <a:endParaRPr lang="en-US" altLang="zh-CN" sz="24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QB_7_AN.47_1#0be4ee140.blank?vcp=1&amp;vis=1&amp;pid=9eb5aac78&amp;color=0,0,0&amp;vpa=18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457865" y="2421255"/>
                <a:ext cx="3286506" cy="368300"/>
              </a:xfrm>
              <a:prstGeom prst="rect">
                <a:avLst/>
              </a:prstGeom>
              <a:blipFill rotWithShape="1">
                <a:blip r:embed="rId11"/>
                <a:stretch>
                  <a:fillRect l="-16" t="-6552" r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QO_5_BD.42_3#9eb5aac78?htil=5&amp;vcp=1&amp;vis=1&amp;pid=971fabf69&amp;color=0,0,0&amp;tib=255,255,255&amp;vtp=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3993" y="3028569"/>
            <a:ext cx="1537822" cy="10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object 54" title="">
            <a:hlinkClick r:id="rId15" action="ppaction://hlinksldjump"/>
          </p:cNvPr>
          <p:cNvSpPr/>
          <p:nvPr>
            <p:custDataLst>
              <p:tags r:id="rId14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圆角矩形 1" title=""/>
          <p:cNvSpPr/>
          <p:nvPr>
            <p:custDataLst>
              <p:tags r:id="rId3"/>
            </p:custDataLst>
          </p:nvPr>
        </p:nvSpPr>
        <p:spPr>
          <a:xfrm>
            <a:off x="823436" y="840581"/>
            <a:ext cx="576263" cy="3894296"/>
          </a:xfrm>
          <a:prstGeom prst="roundRect">
            <a:avLst/>
          </a:prstGeom>
          <a:solidFill>
            <a:srgbClr val="228989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探究电流与电压、电阻关系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 title=""/>
          <p:cNvSpPr txBox="1"/>
          <p:nvPr>
            <p:custDataLst>
              <p:tags r:id="rId4"/>
            </p:custDataLst>
          </p:nvPr>
        </p:nvSpPr>
        <p:spPr>
          <a:xfrm>
            <a:off x="4301981" y="1499127"/>
            <a:ext cx="918064" cy="553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500">
                <a:latin typeface="黑体" panose="02010609060101010101" charset="-122"/>
                <a:ea typeface="黑体" panose="02010609060101010101" charset="-122"/>
              </a:rPr>
              <a:t>探究方法</a:t>
            </a:r>
            <a:endParaRPr lang="zh-CN" altLang="en-US" sz="15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TextBox 28" title=""/>
          <p:cNvSpPr txBox="1"/>
          <p:nvPr>
            <p:custDataLst>
              <p:tags r:id="rId5"/>
            </p:custDataLst>
          </p:nvPr>
        </p:nvSpPr>
        <p:spPr>
          <a:xfrm>
            <a:off x="4301981" y="2138100"/>
            <a:ext cx="1094548" cy="7835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500">
                <a:latin typeface="黑体" panose="02010609060101010101" charset="-122"/>
                <a:ea typeface="黑体" panose="02010609060101010101" charset="-122"/>
              </a:rPr>
              <a:t>如何控制变量与定量</a:t>
            </a:r>
            <a:endParaRPr lang="zh-CN" altLang="en-US" sz="15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TextBox 29" title=""/>
          <p:cNvSpPr txBox="1"/>
          <p:nvPr>
            <p:custDataLst>
              <p:tags r:id="rId6"/>
            </p:custDataLst>
          </p:nvPr>
        </p:nvSpPr>
        <p:spPr>
          <a:xfrm>
            <a:off x="4301981" y="2747989"/>
            <a:ext cx="1674116" cy="553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500">
                <a:latin typeface="黑体" panose="02010609060101010101" charset="-122"/>
                <a:ea typeface="黑体" panose="02010609060101010101" charset="-122"/>
              </a:rPr>
              <a:t>滑动变阻器的作用</a:t>
            </a:r>
            <a:endParaRPr lang="zh-CN" altLang="en-US" sz="15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圆角矩形 25" title=""/>
          <p:cNvSpPr/>
          <p:nvPr>
            <p:custDataLst>
              <p:tags r:id="rId7"/>
            </p:custDataLst>
          </p:nvPr>
        </p:nvSpPr>
        <p:spPr>
          <a:xfrm>
            <a:off x="1925255" y="1552753"/>
            <a:ext cx="1218924" cy="703581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电流与电压的关系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31" title=""/>
          <p:cNvSpPr txBox="1"/>
          <p:nvPr>
            <p:custDataLst>
              <p:tags r:id="rId8"/>
            </p:custDataLst>
          </p:nvPr>
        </p:nvSpPr>
        <p:spPr>
          <a:xfrm>
            <a:off x="4301981" y="3348173"/>
            <a:ext cx="726914" cy="5530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500">
                <a:latin typeface="黑体" panose="02010609060101010101" charset="-122"/>
                <a:ea typeface="黑体" panose="02010609060101010101" charset="-122"/>
              </a:rPr>
              <a:t>电路图</a:t>
            </a:r>
            <a:endParaRPr lang="zh-CN" altLang="en-US" sz="15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3" name="TextBox 32" title=""/>
          <p:cNvSpPr txBox="1"/>
          <p:nvPr>
            <p:custDataLst>
              <p:tags r:id="rId9"/>
            </p:custDataLst>
          </p:nvPr>
        </p:nvSpPr>
        <p:spPr>
          <a:xfrm>
            <a:off x="4301966" y="3942874"/>
            <a:ext cx="1334929" cy="3219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500">
                <a:latin typeface="黑体" panose="02010609060101010101" charset="-122"/>
                <a:ea typeface="黑体" panose="02010609060101010101" charset="-122"/>
              </a:rPr>
              <a:t>数据图像分析</a:t>
            </a:r>
            <a:endParaRPr lang="zh-CN" altLang="en-US" sz="15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7" name="圆角矩形 36" title=""/>
          <p:cNvSpPr/>
          <p:nvPr>
            <p:custDataLst>
              <p:tags r:id="rId10"/>
            </p:custDataLst>
          </p:nvPr>
        </p:nvSpPr>
        <p:spPr>
          <a:xfrm>
            <a:off x="1974137" y="3268601"/>
            <a:ext cx="1170042" cy="703581"/>
          </a:xfrm>
          <a:prstGeom prst="round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电流与电阻的关系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左大括号 23" title=""/>
          <p:cNvSpPr/>
          <p:nvPr>
            <p:custDataLst>
              <p:tags r:id="rId11"/>
            </p:custDataLst>
          </p:nvPr>
        </p:nvSpPr>
        <p:spPr>
          <a:xfrm>
            <a:off x="1524066" y="1870504"/>
            <a:ext cx="349240" cy="1749888"/>
          </a:xfrm>
          <a:prstGeom prst="leftBrace">
            <a:avLst/>
          </a:prstGeom>
          <a:ln w="15875" cmpd="thickThin">
            <a:solidFill>
              <a:schemeClr val="tx1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燕尾形箭头 2" title=""/>
          <p:cNvSpPr/>
          <p:nvPr>
            <p:custDataLst>
              <p:tags r:id="rId12"/>
            </p:custDataLst>
          </p:nvPr>
        </p:nvSpPr>
        <p:spPr>
          <a:xfrm>
            <a:off x="3296066" y="2595200"/>
            <a:ext cx="550162" cy="328538"/>
          </a:xfrm>
          <a:prstGeom prst="notched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左中括号 3" title=""/>
          <p:cNvSpPr/>
          <p:nvPr>
            <p:custDataLst>
              <p:tags r:id="rId13"/>
            </p:custDataLst>
          </p:nvPr>
        </p:nvSpPr>
        <p:spPr>
          <a:xfrm>
            <a:off x="3923955" y="1649168"/>
            <a:ext cx="270019" cy="2443935"/>
          </a:xfrm>
          <a:prstGeom prst="leftBracket">
            <a:avLst/>
          </a:prstGeom>
          <a:ln w="15875" cmpd="thickThin">
            <a:solidFill>
              <a:schemeClr val="tx1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燕尾形箭头 27" title=""/>
          <p:cNvSpPr/>
          <p:nvPr>
            <p:custDataLst>
              <p:tags r:id="rId14"/>
            </p:custDataLst>
          </p:nvPr>
        </p:nvSpPr>
        <p:spPr>
          <a:xfrm>
            <a:off x="6107829" y="2595200"/>
            <a:ext cx="550162" cy="328538"/>
          </a:xfrm>
          <a:prstGeom prst="notched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1" name="矩形 30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697652" y="1599233"/>
            <a:ext cx="2039540" cy="946547"/>
          </a:xfrm>
          <a:prstGeom prst="rect">
            <a:avLst/>
          </a:prstGeom>
          <a:solidFill>
            <a:srgbClr val="22898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8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电阻一定时，导体中的电流与导体两端的电压成正比</a:t>
            </a:r>
            <a:endParaRPr lang="zh-CN" altLang="en-US" sz="18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706658" y="3049267"/>
            <a:ext cx="2039540" cy="936074"/>
          </a:xfrm>
          <a:prstGeom prst="rect">
            <a:avLst/>
          </a:prstGeom>
          <a:solidFill>
            <a:srgbClr val="22898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8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电压一定时，导体中的电流与导体的电阻成反比</a:t>
            </a:r>
            <a:endParaRPr lang="zh-CN" altLang="en-US" sz="180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9" grpId="0" animBg="1"/>
      <p:bldP spid="30" grpId="0" animBg="1"/>
      <p:bldP spid="26" grpId="0" animBg="1"/>
      <p:bldP spid="32" grpId="0" animBg="1"/>
      <p:bldP spid="33" grpId="0" animBg="1"/>
      <p:bldP spid="37" grpId="0" animBg="1"/>
      <p:bldP spid="24" grpId="0" animBg="1"/>
      <p:bldP spid="3" grpId="0" animBg="1"/>
      <p:bldP spid="4" grpId="0" animBg="1"/>
      <p:bldP spid="28" grpId="0" animBg="1"/>
      <p:bldP spid="31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200" name="矩形 3790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9750" y="1762124"/>
            <a:ext cx="49834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若电阻一定，电流与电压存在什么关系？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586" name="矩形 6758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9835" y="3605528"/>
            <a:ext cx="7070379" cy="47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电压是形成电流的原因，电压越高，电流可能越大。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737235"/>
            <a:chOff x="0" y="623478"/>
            <a:chExt cx="3786638" cy="862630"/>
          </a:xfrm>
        </p:grpSpPr>
        <p:grpSp>
          <p:nvGrpSpPr>
            <p:cNvPr id="13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探究电流与电压关系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0" name="组合 9" title=""/>
          <p:cNvGrpSpPr/>
          <p:nvPr>
            <p:custDataLst>
              <p:tags r:id="rId10"/>
            </p:custDataLst>
          </p:nvPr>
        </p:nvGrpSpPr>
        <p:grpSpPr>
          <a:xfrm>
            <a:off x="-2381" y="980025"/>
            <a:ext cx="1768004" cy="565785"/>
            <a:chOff x="-3175" y="514670"/>
            <a:chExt cx="2357338" cy="754380"/>
          </a:xfrm>
        </p:grpSpPr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-3175" y="514670"/>
              <a:ext cx="2211070" cy="7543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7" name="直接连接符 16"/>
            <p:cNvCxnSpPr/>
            <p:nvPr>
              <p:custDataLst>
                <p:tags r:id="rId12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提出问题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9" name="组合 18" title=""/>
          <p:cNvGrpSpPr/>
          <p:nvPr>
            <p:custDataLst>
              <p:tags r:id="rId14"/>
            </p:custDataLst>
          </p:nvPr>
        </p:nvGrpSpPr>
        <p:grpSpPr>
          <a:xfrm>
            <a:off x="0" y="2728811"/>
            <a:ext cx="2198216" cy="599123"/>
            <a:chOff x="-3175" y="470220"/>
            <a:chExt cx="2357337" cy="798830"/>
          </a:xfrm>
        </p:grpSpPr>
        <p:sp>
          <p:nvSpPr>
            <p:cNvPr id="20" name="矩形 19"/>
            <p:cNvSpPr/>
            <p:nvPr>
              <p:custDataLst>
                <p:tags r:id="rId15"/>
              </p:custDataLst>
            </p:nvPr>
          </p:nvSpPr>
          <p:spPr>
            <a:xfrm>
              <a:off x="-3175" y="470220"/>
              <a:ext cx="2210924" cy="7988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1" name="直接连接符 20"/>
            <p:cNvCxnSpPr/>
            <p:nvPr>
              <p:custDataLst>
                <p:tags r:id="rId1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9609" y="601619"/>
              <a:ext cx="1874553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猜想与假设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cxnSp>
        <p:nvCxnSpPr>
          <p:cNvPr id="2" name="直接连接符 1" title=""/>
          <p:cNvCxnSpPr/>
          <p:nvPr>
            <p:custDataLst>
              <p:tags r:id="rId18"/>
            </p:custDataLst>
          </p:nvPr>
        </p:nvCxnSpPr>
        <p:spPr>
          <a:xfrm>
            <a:off x="580549" y="2252663"/>
            <a:ext cx="4810125" cy="0"/>
          </a:xfrm>
          <a:prstGeom prst="line">
            <a:avLst/>
          </a:prstGeom>
          <a:ln w="317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 title=""/>
          <p:cNvSpPr/>
          <p:nvPr>
            <p:custDataLst>
              <p:tags r:id="rId19"/>
            </p:custDataLst>
          </p:nvPr>
        </p:nvSpPr>
        <p:spPr>
          <a:xfrm>
            <a:off x="3285649" y="2326481"/>
            <a:ext cx="1395889" cy="402431"/>
          </a:xfrm>
          <a:custGeom>
            <a:gdLst>
              <a:gd name="connsiteX0" fmla="*/ 0 w 2931"/>
              <a:gd name="connsiteY0" fmla="*/ 0 h 845"/>
              <a:gd name="connsiteX1" fmla="*/ 2931 w 2931"/>
              <a:gd name="connsiteY1" fmla="*/ 845 h 845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31" h="845">
                <a:moveTo>
                  <a:pt x="0" y="0"/>
                </a:moveTo>
                <a:cubicBezTo>
                  <a:pt x="459" y="385"/>
                  <a:pt x="1687" y="833"/>
                  <a:pt x="2931" y="845"/>
                </a:cubicBezTo>
              </a:path>
            </a:pathLst>
          </a:custGeom>
          <a:noFill/>
          <a:ln w="25400">
            <a:solidFill>
              <a:srgbClr val="00808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7903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774089" y="2565082"/>
            <a:ext cx="26974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 b="1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用到了控制变量法的思想</a:t>
            </a:r>
            <a:endParaRPr lang="zh-CN" altLang="en-US" sz="1800" b="1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67586" grpId="0"/>
      <p:bldP spid="3" grpId="0" animBg="1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5778" name="矩形 7577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1675" y="1290638"/>
            <a:ext cx="718343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23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在电路中如何控制电阻不变？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23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如何改变电压？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23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滑动变阻器在实验中起到什么作用？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4"/>
            </p:custDataLst>
          </p:nvPr>
        </p:nvGrpSpPr>
        <p:grpSpPr>
          <a:xfrm>
            <a:off x="0" y="474896"/>
            <a:ext cx="1768004" cy="648026"/>
            <a:chOff x="-3175" y="404815"/>
            <a:chExt cx="2357338" cy="864035"/>
          </a:xfrm>
        </p:grpSpPr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-3175" y="404815"/>
              <a:ext cx="2210905" cy="8640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设计实验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5" name="组合 14" title=""/>
          <p:cNvGrpSpPr/>
          <p:nvPr>
            <p:custDataLst>
              <p:tags r:id="rId3"/>
            </p:custDataLst>
          </p:nvPr>
        </p:nvGrpSpPr>
        <p:grpSpPr>
          <a:xfrm>
            <a:off x="0" y="249119"/>
            <a:ext cx="1768004" cy="550069"/>
            <a:chOff x="-3175" y="535579"/>
            <a:chExt cx="2357338" cy="733425"/>
          </a:xfrm>
        </p:grpSpPr>
        <p:sp>
          <p:nvSpPr>
            <p:cNvPr id="19" name="矩形 18"/>
            <p:cNvSpPr/>
            <p:nvPr>
              <p:custDataLst>
                <p:tags r:id="rId4"/>
              </p:custDataLst>
            </p:nvPr>
          </p:nvSpPr>
          <p:spPr>
            <a:xfrm>
              <a:off x="-3175" y="535579"/>
              <a:ext cx="2211070" cy="7334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0" name="直接连接符 19"/>
            <p:cNvCxnSpPr/>
            <p:nvPr>
              <p:custDataLst>
                <p:tags r:id="rId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设计实验</a:t>
              </a:r>
              <a:endParaRPr lang="en-US" altLang="zh-CN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3" name="图片 22" title=""/>
          <p:cNvPicPr/>
          <p:nvPr>
            <p:custDataLst>
              <p:tags r:id="rId8"/>
            </p:custDataLst>
          </p:nvPr>
        </p:nvPicPr>
        <p:blipFill>
          <a:blip r:embed="rId7"/>
          <a:srcRect l="30944" t="31780" r="32092" b="24380"/>
          <a:stretch>
            <a:fillRect/>
          </a:stretch>
        </p:blipFill>
        <p:spPr>
          <a:xfrm flipH="1">
            <a:off x="4108609" y="1167289"/>
            <a:ext cx="1125379" cy="750570"/>
          </a:xfrm>
          <a:prstGeom prst="rect">
            <a:avLst/>
          </a:prstGeom>
        </p:spPr>
      </p:pic>
      <p:pic>
        <p:nvPicPr>
          <p:cNvPr id="25" name="图片 24" title=""/>
          <p:cNvPicPr/>
          <p:nvPr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2093" t="8894" r="32249" b="12065"/>
          <a:stretch>
            <a:fillRect/>
          </a:stretch>
        </p:blipFill>
        <p:spPr>
          <a:xfrm>
            <a:off x="572929" y="2909411"/>
            <a:ext cx="839153" cy="1091089"/>
          </a:xfrm>
          <a:prstGeom prst="rect">
            <a:avLst/>
          </a:prstGeom>
        </p:spPr>
      </p:pic>
      <p:pic>
        <p:nvPicPr>
          <p:cNvPr id="26" name="图片 25" title=""/>
          <p:cNvPicPr/>
          <p:nvPr>
            <p:custDataLst>
              <p:tags r:id="rId14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133" y="3714750"/>
            <a:ext cx="729139" cy="907256"/>
          </a:xfrm>
          <a:prstGeom prst="rect">
            <a:avLst/>
          </a:prstGeom>
        </p:spPr>
      </p:pic>
      <p:grpSp>
        <p:nvGrpSpPr>
          <p:cNvPr id="28" name="Group 488" title=""/>
          <p:cNvGrpSpPr>
            <a:grpSpLocks noChangeAspect="1"/>
          </p:cNvGrpSpPr>
          <p:nvPr>
            <p:custDataLst>
              <p:tags r:id="rId15"/>
            </p:custDataLst>
          </p:nvPr>
        </p:nvGrpSpPr>
        <p:grpSpPr>
          <a:xfrm>
            <a:off x="4257675" y="3643313"/>
            <a:ext cx="1368266" cy="543401"/>
            <a:chOff x="2757" y="1537"/>
            <a:chExt cx="2656" cy="1038"/>
          </a:xfrm>
        </p:grpSpPr>
        <p:grpSp>
          <p:nvGrpSpPr>
            <p:cNvPr id="83" name="Group 489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2842" y="1745"/>
              <a:ext cx="2466" cy="830"/>
              <a:chOff x="2715" y="2313"/>
              <a:chExt cx="2466" cy="830"/>
            </a:xfrm>
          </p:grpSpPr>
          <p:grpSp>
            <p:nvGrpSpPr>
              <p:cNvPr id="88" name="Group 490"/>
              <p:cNvGrpSpPr>
                <a:grpSpLocks noChangeAspect="1"/>
              </p:cNvGrpSpPr>
              <p:nvPr>
                <p:custDataLst>
                  <p:tags r:id="rId17"/>
                </p:custDataLst>
              </p:nvPr>
            </p:nvGrpSpPr>
            <p:grpSpPr>
              <a:xfrm>
                <a:off x="2935" y="2527"/>
                <a:ext cx="2040" cy="376"/>
                <a:chOff x="2935" y="2527"/>
                <a:chExt cx="2040" cy="376"/>
              </a:xfrm>
            </p:grpSpPr>
            <p:sp>
              <p:nvSpPr>
                <p:cNvPr id="119" name="Rectangle 491"/>
                <p:cNvSpPr>
                  <a:spLocks noChangeAspect="1" noChangeArrowheads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2935" y="2535"/>
                  <a:ext cx="2040" cy="36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6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6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120" name="Rectangle 492"/>
                <p:cNvSpPr>
                  <a:spLocks noChangeAspect="1" noChangeArrowhead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971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1" name="Rectangle 493"/>
                <p:cNvSpPr>
                  <a:spLocks noChangeAspect="1"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002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2" name="Rectangle 494"/>
                <p:cNvSpPr>
                  <a:spLocks noChangeAspect="1"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033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3" name="Rectangle 495"/>
                <p:cNvSpPr>
                  <a:spLocks noChangeAspect="1"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064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4" name="Rectangle 496"/>
                <p:cNvSpPr>
                  <a:spLocks noChangeAspect="1"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095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5" name="Rectangle 497"/>
                <p:cNvSpPr>
                  <a:spLocks noChangeAspect="1"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126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6" name="Rectangle 498"/>
                <p:cNvSpPr>
                  <a:spLocks noChangeAspect="1"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940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7" name="Rectangle 499"/>
                <p:cNvSpPr>
                  <a:spLocks noChangeAspect="1"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157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8" name="Rectangle 500"/>
                <p:cNvSpPr>
                  <a:spLocks noChangeAspect="1"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188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29" name="Rectangle 501"/>
                <p:cNvSpPr>
                  <a:spLocks noChangeAspect="1"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818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0" name="Rectangle 502"/>
                <p:cNvSpPr>
                  <a:spLocks noChangeAspect="1"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84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1" name="Rectangle 503"/>
                <p:cNvSpPr>
                  <a:spLocks noChangeAspect="1" noChangeArrowheads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65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2" name="Rectangle 504"/>
                <p:cNvSpPr>
                  <a:spLocks noChangeAspect="1" noChangeArrowhead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7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3" name="Rectangle 505"/>
                <p:cNvSpPr>
                  <a:spLocks noChangeAspect="1" noChangeArrowheads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727" y="2527"/>
                  <a:ext cx="29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4" name="Rectangle 506"/>
                <p:cNvSpPr>
                  <a:spLocks noChangeAspect="1"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755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5" name="Rectangle 507"/>
                <p:cNvSpPr>
                  <a:spLocks noChangeAspect="1" noChangeArrowheads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787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6" name="Rectangle 508"/>
                <p:cNvSpPr>
                  <a:spLocks noChangeAspect="1" noChangeArrowheads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342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7" name="Rectangle 509"/>
                <p:cNvSpPr>
                  <a:spLocks noChangeAspect="1"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311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8" name="Rectangle 510"/>
                <p:cNvSpPr>
                  <a:spLocks noChangeAspect="1"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573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39" name="Rectangle 511"/>
                <p:cNvSpPr>
                  <a:spLocks noChangeAspect="1"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03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0" name="Rectangle 512"/>
                <p:cNvSpPr>
                  <a:spLocks noChangeAspect="1"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634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1" name="Rectangle 513"/>
                <p:cNvSpPr>
                  <a:spLocks noChangeAspect="1"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419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2" name="Rectangle 514"/>
                <p:cNvSpPr>
                  <a:spLocks noChangeAspect="1"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450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3" name="Rectangle 515"/>
                <p:cNvSpPr>
                  <a:spLocks noChangeAspect="1"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481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4" name="Rectangle 516"/>
                <p:cNvSpPr>
                  <a:spLocks noChangeAspect="1"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512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5" name="Rectangle 517"/>
                <p:cNvSpPr>
                  <a:spLocks noChangeAspect="1"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3543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6" name="Rectangle 518"/>
                <p:cNvSpPr>
                  <a:spLocks noChangeAspect="1" noChangeArrowheads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387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7" name="Rectangle 519"/>
                <p:cNvSpPr>
                  <a:spLocks noChangeAspect="1"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3909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8" name="Rectangle 520"/>
                <p:cNvSpPr>
                  <a:spLocks noChangeAspect="1"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4250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49" name="Rectangle 521"/>
                <p:cNvSpPr>
                  <a:spLocks noChangeAspect="1" noChangeArrowheads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4280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0" name="Rectangle 522"/>
                <p:cNvSpPr>
                  <a:spLocks noChangeAspect="1"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4372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1" name="Rectangle 523"/>
                <p:cNvSpPr>
                  <a:spLocks noChangeAspect="1"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4402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2" name="Rectangle 524"/>
                <p:cNvSpPr>
                  <a:spLocks noChangeAspect="1" noChangeArrowheads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3206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3" name="Rectangle 525"/>
                <p:cNvSpPr>
                  <a:spLocks noChangeAspect="1" noChangeArrowheads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175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4" name="Rectangle 526"/>
                <p:cNvSpPr>
                  <a:spLocks noChangeAspect="1" noChangeArrowheads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3145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5" name="Rectangle 527"/>
                <p:cNvSpPr>
                  <a:spLocks noChangeAspect="1" noChangeArrowheads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3236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6" name="Rectangle 528"/>
                <p:cNvSpPr>
                  <a:spLocks noChangeAspect="1" noChangeArrowheads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3267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7" name="Rectangle 529"/>
                <p:cNvSpPr>
                  <a:spLocks noChangeAspect="1" noChangeArrowhead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4219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8" name="Rectangle 530"/>
                <p:cNvSpPr>
                  <a:spLocks noChangeAspect="1" noChangeArrowheads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473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59" name="Rectangle 531"/>
                <p:cNvSpPr>
                  <a:spLocks noChangeAspect="1" noChangeArrowheads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4708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0" name="Rectangle 532"/>
                <p:cNvSpPr>
                  <a:spLocks noChangeAspect="1" noChangeArrowheads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4678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1" name="Rectangle 533"/>
                <p:cNvSpPr>
                  <a:spLocks noChangeAspect="1" noChangeArrowheads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4647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2" name="Rectangle 534"/>
                <p:cNvSpPr>
                  <a:spLocks noChangeAspect="1" noChangeArrowheads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4617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3" name="Rectangle 535"/>
                <p:cNvSpPr>
                  <a:spLocks noChangeAspect="1" noChangeArrowheads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4586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4" name="Rectangle 536"/>
                <p:cNvSpPr>
                  <a:spLocks noChangeAspect="1" noChangeArrowheads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4555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5" name="Rectangle 537"/>
                <p:cNvSpPr>
                  <a:spLocks noChangeAspect="1" noChangeArrowheads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4525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6" name="Rectangle 538"/>
                <p:cNvSpPr>
                  <a:spLocks noChangeAspect="1" noChangeArrowheads="1"/>
                </p:cNvSpPr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4495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7" name="Rectangle 539"/>
                <p:cNvSpPr>
                  <a:spLocks noChangeAspect="1" noChangeArrowheads="1"/>
                </p:cNvSpPr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4464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8" name="Rectangle 540"/>
                <p:cNvSpPr>
                  <a:spLocks noChangeAspect="1" noChangeArrowheads="1"/>
                </p:cNvSpPr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432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69" name="Rectangle 541"/>
                <p:cNvSpPr>
                  <a:spLocks noChangeAspect="1" noChangeArrowheads="1"/>
                </p:cNvSpPr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338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70" name="Rectangle 542"/>
                <p:cNvSpPr>
                  <a:spLocks noChangeAspect="1" noChangeArrowhead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335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71" name="Rectangle 543"/>
                <p:cNvSpPr>
                  <a:spLocks noChangeAspect="1" noChangeArrowheads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3329" y="2527"/>
                  <a:ext cx="30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72" name="Rectangle 544"/>
                <p:cNvSpPr>
                  <a:spLocks noChangeAspect="1" noChangeArrowheads="1"/>
                </p:cNvSpPr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3297" y="2527"/>
                  <a:ext cx="31" cy="376"/>
                </a:xfrm>
                <a:prstGeom prst="rect">
                  <a:avLst/>
                </a:prstGeom>
                <a:gradFill rotWithShape="0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lIns="0" tIns="0" rIns="0" bIns="0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>
                    <a:spcBef>
                      <a:spcPct val="20000"/>
                    </a:spcBef>
                    <a:defRPr/>
                  </a:pPr>
                  <a:endParaRPr lang="zh-CN" altLang="en-US" sz="2100" i="1">
                    <a:latin typeface="Calibri" panose="020f0502020204030204" pitchFamily="34" charset="0"/>
                    <a:ea typeface="黑体" panose="02010609060101010101" charset="-122"/>
                  </a:endParaRPr>
                </a:p>
              </p:txBody>
            </p:sp>
            <p:sp>
              <p:nvSpPr>
                <p:cNvPr id="173" name="Line 545"/>
                <p:cNvSpPr>
                  <a:spLocks noChangeAspect="1" noChangeShapeType="1"/>
                </p:cNvSpPr>
                <p:nvPr>
                  <p:custDataLst>
                    <p:tags r:id="rId72"/>
                  </p:custDataLst>
                </p:nvPr>
              </p:nvSpPr>
              <p:spPr bwMode="auto">
                <a:xfrm flipH="1">
                  <a:off x="314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4" name="Line 546"/>
                <p:cNvSpPr>
                  <a:spLocks noChangeAspect="1" noChangeShapeType="1"/>
                </p:cNvSpPr>
                <p:nvPr>
                  <p:custDataLst>
                    <p:tags r:id="rId73"/>
                  </p:custDataLst>
                </p:nvPr>
              </p:nvSpPr>
              <p:spPr bwMode="auto">
                <a:xfrm flipH="1">
                  <a:off x="332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5" name="Line 547"/>
                <p:cNvSpPr>
                  <a:spLocks noChangeAspect="1" noChangeShapeType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 flipH="1">
                  <a:off x="335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6" name="Line 548"/>
                <p:cNvSpPr>
                  <a:spLocks noChangeAspect="1" noChangeShapeType="1"/>
                </p:cNvSpPr>
                <p:nvPr>
                  <p:custDataLst>
                    <p:tags r:id="rId75"/>
                  </p:custDataLst>
                </p:nvPr>
              </p:nvSpPr>
              <p:spPr bwMode="auto">
                <a:xfrm flipH="1">
                  <a:off x="338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7" name="Line 549"/>
                <p:cNvSpPr>
                  <a:spLocks noChangeAspect="1" noChangeShapeType="1"/>
                </p:cNvSpPr>
                <p:nvPr>
                  <p:custDataLst>
                    <p:tags r:id="rId76"/>
                  </p:custDataLst>
                </p:nvPr>
              </p:nvSpPr>
              <p:spPr bwMode="auto">
                <a:xfrm flipH="1">
                  <a:off x="341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8" name="Line 550"/>
                <p:cNvSpPr>
                  <a:spLocks noChangeAspect="1" noChangeShapeType="1"/>
                </p:cNvSpPr>
                <p:nvPr>
                  <p:custDataLst>
                    <p:tags r:id="rId77"/>
                  </p:custDataLst>
                </p:nvPr>
              </p:nvSpPr>
              <p:spPr bwMode="auto">
                <a:xfrm flipH="1">
                  <a:off x="4464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79" name="Line 551"/>
                <p:cNvSpPr>
                  <a:spLocks noChangeAspect="1" noChangeShapeType="1"/>
                </p:cNvSpPr>
                <p:nvPr>
                  <p:custDataLst>
                    <p:tags r:id="rId78"/>
                  </p:custDataLst>
                </p:nvPr>
              </p:nvSpPr>
              <p:spPr bwMode="auto">
                <a:xfrm flipH="1">
                  <a:off x="449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0" name="Line 552"/>
                <p:cNvSpPr>
                  <a:spLocks noChangeAspect="1" noChangeShapeType="1"/>
                </p:cNvSpPr>
                <p:nvPr>
                  <p:custDataLst>
                    <p:tags r:id="rId79"/>
                  </p:custDataLst>
                </p:nvPr>
              </p:nvSpPr>
              <p:spPr bwMode="auto">
                <a:xfrm flipH="1">
                  <a:off x="452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1" name="Line 553"/>
                <p:cNvSpPr>
                  <a:spLocks noChangeAspect="1" noChangeShapeType="1"/>
                </p:cNvSpPr>
                <p:nvPr>
                  <p:custDataLst>
                    <p:tags r:id="rId80"/>
                  </p:custDataLst>
                </p:nvPr>
              </p:nvSpPr>
              <p:spPr bwMode="auto">
                <a:xfrm flipH="1">
                  <a:off x="455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2" name="Line 554"/>
                <p:cNvSpPr>
                  <a:spLocks noChangeAspect="1" noChangeShapeType="1"/>
                </p:cNvSpPr>
                <p:nvPr>
                  <p:custDataLst>
                    <p:tags r:id="rId81"/>
                  </p:custDataLst>
                </p:nvPr>
              </p:nvSpPr>
              <p:spPr bwMode="auto">
                <a:xfrm flipH="1">
                  <a:off x="458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3" name="Line 555"/>
                <p:cNvSpPr>
                  <a:spLocks noChangeAspect="1" noChangeShapeType="1"/>
                </p:cNvSpPr>
                <p:nvPr>
                  <p:custDataLst>
                    <p:tags r:id="rId82"/>
                  </p:custDataLst>
                </p:nvPr>
              </p:nvSpPr>
              <p:spPr bwMode="auto">
                <a:xfrm flipH="1">
                  <a:off x="461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4" name="Line 556"/>
                <p:cNvSpPr>
                  <a:spLocks noChangeAspect="1" noChangeShapeType="1"/>
                </p:cNvSpPr>
                <p:nvPr>
                  <p:custDataLst>
                    <p:tags r:id="rId83"/>
                  </p:custDataLst>
                </p:nvPr>
              </p:nvSpPr>
              <p:spPr bwMode="auto">
                <a:xfrm flipH="1">
                  <a:off x="464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5" name="Line 557"/>
                <p:cNvSpPr>
                  <a:spLocks noChangeAspect="1" noChangeShapeType="1"/>
                </p:cNvSpPr>
                <p:nvPr>
                  <p:custDataLst>
                    <p:tags r:id="rId84"/>
                  </p:custDataLst>
                </p:nvPr>
              </p:nvSpPr>
              <p:spPr bwMode="auto">
                <a:xfrm flipH="1">
                  <a:off x="467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6" name="Line 558"/>
                <p:cNvSpPr>
                  <a:spLocks noChangeAspect="1" noChangeShapeType="1"/>
                </p:cNvSpPr>
                <p:nvPr>
                  <p:custDataLst>
                    <p:tags r:id="rId85"/>
                  </p:custDataLst>
                </p:nvPr>
              </p:nvSpPr>
              <p:spPr bwMode="auto">
                <a:xfrm flipH="1">
                  <a:off x="470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7" name="Line 559"/>
                <p:cNvSpPr>
                  <a:spLocks noChangeAspect="1" noChangeShapeType="1"/>
                </p:cNvSpPr>
                <p:nvPr>
                  <p:custDataLst>
                    <p:tags r:id="rId86"/>
                  </p:custDataLst>
                </p:nvPr>
              </p:nvSpPr>
              <p:spPr bwMode="auto">
                <a:xfrm flipH="1">
                  <a:off x="473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8" name="Line 560"/>
                <p:cNvSpPr>
                  <a:spLocks noChangeAspect="1" noChangeShapeType="1"/>
                </p:cNvSpPr>
                <p:nvPr>
                  <p:custDataLst>
                    <p:tags r:id="rId87"/>
                  </p:custDataLst>
                </p:nvPr>
              </p:nvSpPr>
              <p:spPr bwMode="auto">
                <a:xfrm flipH="1">
                  <a:off x="476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89" name="Line 561"/>
                <p:cNvSpPr>
                  <a:spLocks noChangeAspect="1" noChangeShapeType="1"/>
                </p:cNvSpPr>
                <p:nvPr>
                  <p:custDataLst>
                    <p:tags r:id="rId88"/>
                  </p:custDataLst>
                </p:nvPr>
              </p:nvSpPr>
              <p:spPr bwMode="auto">
                <a:xfrm flipH="1">
                  <a:off x="4250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0" name="Line 562"/>
                <p:cNvSpPr>
                  <a:spLocks noChangeAspect="1" noChangeShapeType="1"/>
                </p:cNvSpPr>
                <p:nvPr>
                  <p:custDataLst>
                    <p:tags r:id="rId89"/>
                  </p:custDataLst>
                </p:nvPr>
              </p:nvSpPr>
              <p:spPr bwMode="auto">
                <a:xfrm flipH="1">
                  <a:off x="329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1" name="Line 563"/>
                <p:cNvSpPr>
                  <a:spLocks noChangeAspect="1" noChangeShapeType="1"/>
                </p:cNvSpPr>
                <p:nvPr>
                  <p:custDataLst>
                    <p:tags r:id="rId90"/>
                  </p:custDataLst>
                </p:nvPr>
              </p:nvSpPr>
              <p:spPr bwMode="auto">
                <a:xfrm flipH="1">
                  <a:off x="326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2" name="Line 564"/>
                <p:cNvSpPr>
                  <a:spLocks noChangeAspect="1" noChangeShapeType="1"/>
                </p:cNvSpPr>
                <p:nvPr>
                  <p:custDataLst>
                    <p:tags r:id="rId91"/>
                  </p:custDataLst>
                </p:nvPr>
              </p:nvSpPr>
              <p:spPr bwMode="auto">
                <a:xfrm flipH="1">
                  <a:off x="317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3" name="Line 565"/>
                <p:cNvSpPr>
                  <a:spLocks noChangeAspect="1" noChangeShapeType="1"/>
                </p:cNvSpPr>
                <p:nvPr>
                  <p:custDataLst>
                    <p:tags r:id="rId92"/>
                  </p:custDataLst>
                </p:nvPr>
              </p:nvSpPr>
              <p:spPr bwMode="auto">
                <a:xfrm flipH="1">
                  <a:off x="320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4" name="Line 566"/>
                <p:cNvSpPr>
                  <a:spLocks noChangeAspect="1" noChangeShapeType="1"/>
                </p:cNvSpPr>
                <p:nvPr>
                  <p:custDataLst>
                    <p:tags r:id="rId93"/>
                  </p:custDataLst>
                </p:nvPr>
              </p:nvSpPr>
              <p:spPr bwMode="auto">
                <a:xfrm flipH="1">
                  <a:off x="323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5" name="Line 567"/>
                <p:cNvSpPr>
                  <a:spLocks noChangeAspect="1" noChangeShapeType="1"/>
                </p:cNvSpPr>
                <p:nvPr>
                  <p:custDataLst>
                    <p:tags r:id="rId94"/>
                  </p:custDataLst>
                </p:nvPr>
              </p:nvSpPr>
              <p:spPr bwMode="auto">
                <a:xfrm flipH="1">
                  <a:off x="443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6" name="Line 568"/>
                <p:cNvSpPr>
                  <a:spLocks noChangeAspect="1" noChangeShapeType="1"/>
                </p:cNvSpPr>
                <p:nvPr>
                  <p:custDataLst>
                    <p:tags r:id="rId95"/>
                  </p:custDataLst>
                </p:nvPr>
              </p:nvSpPr>
              <p:spPr bwMode="auto">
                <a:xfrm flipH="1">
                  <a:off x="440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7" name="Line 569"/>
                <p:cNvSpPr>
                  <a:spLocks noChangeAspect="1" noChangeShapeType="1"/>
                </p:cNvSpPr>
                <p:nvPr>
                  <p:custDataLst>
                    <p:tags r:id="rId96"/>
                  </p:custDataLst>
                </p:nvPr>
              </p:nvSpPr>
              <p:spPr bwMode="auto">
                <a:xfrm flipH="1">
                  <a:off x="4311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8" name="Line 570"/>
                <p:cNvSpPr>
                  <a:spLocks noChangeAspect="1" noChangeShapeType="1"/>
                </p:cNvSpPr>
                <p:nvPr>
                  <p:custDataLst>
                    <p:tags r:id="rId97"/>
                  </p:custDataLst>
                </p:nvPr>
              </p:nvSpPr>
              <p:spPr bwMode="auto">
                <a:xfrm flipH="1">
                  <a:off x="4280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99" name="Line 571"/>
                <p:cNvSpPr>
                  <a:spLocks noChangeAspect="1" noChangeShapeType="1"/>
                </p:cNvSpPr>
                <p:nvPr>
                  <p:custDataLst>
                    <p:tags r:id="rId98"/>
                  </p:custDataLst>
                </p:nvPr>
              </p:nvSpPr>
              <p:spPr bwMode="auto">
                <a:xfrm flipH="1">
                  <a:off x="3940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0" name="Line 572"/>
                <p:cNvSpPr>
                  <a:spLocks noChangeAspect="1" noChangeShapeType="1"/>
                </p:cNvSpPr>
                <p:nvPr>
                  <p:custDataLst>
                    <p:tags r:id="rId99"/>
                  </p:custDataLst>
                </p:nvPr>
              </p:nvSpPr>
              <p:spPr bwMode="auto">
                <a:xfrm flipH="1">
                  <a:off x="390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1" name="Line 573"/>
                <p:cNvSpPr>
                  <a:spLocks noChangeAspect="1" noChangeShapeType="1"/>
                </p:cNvSpPr>
                <p:nvPr>
                  <p:custDataLst>
                    <p:tags r:id="rId100"/>
                  </p:custDataLst>
                </p:nvPr>
              </p:nvSpPr>
              <p:spPr bwMode="auto">
                <a:xfrm flipH="1">
                  <a:off x="357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2" name="Line 574"/>
                <p:cNvSpPr>
                  <a:spLocks noChangeAspect="1" noChangeShapeType="1"/>
                </p:cNvSpPr>
                <p:nvPr>
                  <p:custDataLst>
                    <p:tags r:id="rId101"/>
                  </p:custDataLst>
                </p:nvPr>
              </p:nvSpPr>
              <p:spPr bwMode="auto">
                <a:xfrm flipH="1">
                  <a:off x="354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3" name="Line 575"/>
                <p:cNvSpPr>
                  <a:spLocks noChangeAspect="1" noChangeShapeType="1"/>
                </p:cNvSpPr>
                <p:nvPr>
                  <p:custDataLst>
                    <p:tags r:id="rId102"/>
                  </p:custDataLst>
                </p:nvPr>
              </p:nvSpPr>
              <p:spPr bwMode="auto">
                <a:xfrm flipH="1">
                  <a:off x="351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4" name="Line 576"/>
                <p:cNvSpPr>
                  <a:spLocks noChangeAspect="1" noChangeShapeType="1"/>
                </p:cNvSpPr>
                <p:nvPr>
                  <p:custDataLst>
                    <p:tags r:id="rId103"/>
                  </p:custDataLst>
                </p:nvPr>
              </p:nvSpPr>
              <p:spPr bwMode="auto">
                <a:xfrm flipH="1">
                  <a:off x="3481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5" name="Line 577"/>
                <p:cNvSpPr>
                  <a:spLocks noChangeAspect="1" noChangeShapeType="1"/>
                </p:cNvSpPr>
                <p:nvPr>
                  <p:custDataLst>
                    <p:tags r:id="rId104"/>
                  </p:custDataLst>
                </p:nvPr>
              </p:nvSpPr>
              <p:spPr bwMode="auto">
                <a:xfrm flipH="1">
                  <a:off x="3450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6" name="Line 578"/>
                <p:cNvSpPr>
                  <a:spLocks noChangeAspect="1" noChangeShapeType="1"/>
                </p:cNvSpPr>
                <p:nvPr>
                  <p:custDataLst>
                    <p:tags r:id="rId105"/>
                  </p:custDataLst>
                </p:nvPr>
              </p:nvSpPr>
              <p:spPr bwMode="auto">
                <a:xfrm flipH="1">
                  <a:off x="366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7" name="Line 579"/>
                <p:cNvSpPr>
                  <a:spLocks noChangeAspect="1" noChangeShapeType="1"/>
                </p:cNvSpPr>
                <p:nvPr>
                  <p:custDataLst>
                    <p:tags r:id="rId106"/>
                  </p:custDataLst>
                </p:nvPr>
              </p:nvSpPr>
              <p:spPr bwMode="auto">
                <a:xfrm flipH="1">
                  <a:off x="3634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8" name="Line 580"/>
                <p:cNvSpPr>
                  <a:spLocks noChangeAspect="1" noChangeShapeType="1"/>
                </p:cNvSpPr>
                <p:nvPr>
                  <p:custDataLst>
                    <p:tags r:id="rId107"/>
                  </p:custDataLst>
                </p:nvPr>
              </p:nvSpPr>
              <p:spPr bwMode="auto">
                <a:xfrm flipH="1">
                  <a:off x="360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09" name="Line 581"/>
                <p:cNvSpPr>
                  <a:spLocks noChangeAspect="1" noChangeShapeType="1"/>
                </p:cNvSpPr>
                <p:nvPr>
                  <p:custDataLst>
                    <p:tags r:id="rId108"/>
                  </p:custDataLst>
                </p:nvPr>
              </p:nvSpPr>
              <p:spPr bwMode="auto">
                <a:xfrm flipH="1">
                  <a:off x="434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0" name="Line 582"/>
                <p:cNvSpPr>
                  <a:spLocks noChangeAspect="1" noChangeShapeType="1"/>
                </p:cNvSpPr>
                <p:nvPr>
                  <p:custDataLst>
                    <p:tags r:id="rId109"/>
                  </p:custDataLst>
                </p:nvPr>
              </p:nvSpPr>
              <p:spPr bwMode="auto">
                <a:xfrm flipH="1">
                  <a:off x="437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1" name="Line 583"/>
                <p:cNvSpPr>
                  <a:spLocks noChangeAspect="1" noChangeShapeType="1"/>
                </p:cNvSpPr>
                <p:nvPr>
                  <p:custDataLst>
                    <p:tags r:id="rId110"/>
                  </p:custDataLst>
                </p:nvPr>
              </p:nvSpPr>
              <p:spPr bwMode="auto">
                <a:xfrm flipH="1">
                  <a:off x="381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2" name="Line 584"/>
                <p:cNvSpPr>
                  <a:spLocks noChangeAspect="1" noChangeShapeType="1"/>
                </p:cNvSpPr>
                <p:nvPr>
                  <p:custDataLst>
                    <p:tags r:id="rId111"/>
                  </p:custDataLst>
                </p:nvPr>
              </p:nvSpPr>
              <p:spPr bwMode="auto">
                <a:xfrm flipH="1">
                  <a:off x="378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3" name="Line 585"/>
                <p:cNvSpPr>
                  <a:spLocks noChangeAspect="1" noChangeShapeType="1"/>
                </p:cNvSpPr>
                <p:nvPr>
                  <p:custDataLst>
                    <p:tags r:id="rId112"/>
                  </p:custDataLst>
                </p:nvPr>
              </p:nvSpPr>
              <p:spPr bwMode="auto">
                <a:xfrm flipH="1">
                  <a:off x="375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4" name="Line 586"/>
                <p:cNvSpPr>
                  <a:spLocks noChangeAspect="1" noChangeShapeType="1"/>
                </p:cNvSpPr>
                <p:nvPr>
                  <p:custDataLst>
                    <p:tags r:id="rId113"/>
                  </p:custDataLst>
                </p:nvPr>
              </p:nvSpPr>
              <p:spPr bwMode="auto">
                <a:xfrm flipH="1">
                  <a:off x="372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5" name="Line 587"/>
                <p:cNvSpPr>
                  <a:spLocks noChangeAspect="1" noChangeShapeType="1"/>
                </p:cNvSpPr>
                <p:nvPr>
                  <p:custDataLst>
                    <p:tags r:id="rId114"/>
                  </p:custDataLst>
                </p:nvPr>
              </p:nvSpPr>
              <p:spPr bwMode="auto">
                <a:xfrm flipH="1">
                  <a:off x="369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6" name="Line 588"/>
                <p:cNvSpPr>
                  <a:spLocks noChangeAspect="1" noChangeShapeType="1"/>
                </p:cNvSpPr>
                <p:nvPr>
                  <p:custDataLst>
                    <p:tags r:id="rId115"/>
                  </p:custDataLst>
                </p:nvPr>
              </p:nvSpPr>
              <p:spPr bwMode="auto">
                <a:xfrm flipH="1">
                  <a:off x="387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7" name="Line 589"/>
                <p:cNvSpPr>
                  <a:spLocks noChangeAspect="1" noChangeShapeType="1"/>
                </p:cNvSpPr>
                <p:nvPr>
                  <p:custDataLst>
                    <p:tags r:id="rId116"/>
                  </p:custDataLst>
                </p:nvPr>
              </p:nvSpPr>
              <p:spPr bwMode="auto">
                <a:xfrm flipH="1">
                  <a:off x="384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8" name="Line 590"/>
                <p:cNvSpPr>
                  <a:spLocks noChangeAspect="1" noChangeShapeType="1"/>
                </p:cNvSpPr>
                <p:nvPr>
                  <p:custDataLst>
                    <p:tags r:id="rId117"/>
                  </p:custDataLst>
                </p:nvPr>
              </p:nvSpPr>
              <p:spPr bwMode="auto">
                <a:xfrm flipH="1">
                  <a:off x="4219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19" name="Line 591"/>
                <p:cNvSpPr>
                  <a:spLocks noChangeAspect="1" noChangeShapeType="1"/>
                </p:cNvSpPr>
                <p:nvPr>
                  <p:custDataLst>
                    <p:tags r:id="rId118"/>
                  </p:custDataLst>
                </p:nvPr>
              </p:nvSpPr>
              <p:spPr bwMode="auto">
                <a:xfrm flipH="1">
                  <a:off x="4188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20" name="Line 592"/>
                <p:cNvSpPr>
                  <a:spLocks noChangeAspect="1" noChangeShapeType="1"/>
                </p:cNvSpPr>
                <p:nvPr>
                  <p:custDataLst>
                    <p:tags r:id="rId119"/>
                  </p:custDataLst>
                </p:nvPr>
              </p:nvSpPr>
              <p:spPr bwMode="auto">
                <a:xfrm flipH="1">
                  <a:off x="3971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21" name="Line 593"/>
                <p:cNvSpPr>
                  <a:spLocks noChangeAspect="1" noChangeShapeType="1"/>
                </p:cNvSpPr>
                <p:nvPr>
                  <p:custDataLst>
                    <p:tags r:id="rId120"/>
                  </p:custDataLst>
                </p:nvPr>
              </p:nvSpPr>
              <p:spPr bwMode="auto">
                <a:xfrm flipH="1">
                  <a:off x="4157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22" name="Line 594"/>
                <p:cNvSpPr>
                  <a:spLocks noChangeAspect="1" noChangeShapeType="1"/>
                </p:cNvSpPr>
                <p:nvPr>
                  <p:custDataLst>
                    <p:tags r:id="rId121"/>
                  </p:custDataLst>
                </p:nvPr>
              </p:nvSpPr>
              <p:spPr bwMode="auto">
                <a:xfrm flipH="1">
                  <a:off x="4126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23" name="Line 595"/>
                <p:cNvSpPr>
                  <a:spLocks noChangeAspect="1" noChangeShapeType="1"/>
                </p:cNvSpPr>
                <p:nvPr>
                  <p:custDataLst>
                    <p:tags r:id="rId122"/>
                  </p:custDataLst>
                </p:nvPr>
              </p:nvSpPr>
              <p:spPr bwMode="auto">
                <a:xfrm flipH="1">
                  <a:off x="4095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24" name="Line 596"/>
                <p:cNvSpPr>
                  <a:spLocks noChangeAspect="1" noChangeShapeType="1"/>
                </p:cNvSpPr>
                <p:nvPr>
                  <p:custDataLst>
                    <p:tags r:id="rId123"/>
                  </p:custDataLst>
                </p:nvPr>
              </p:nvSpPr>
              <p:spPr bwMode="auto">
                <a:xfrm flipH="1">
                  <a:off x="4064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25" name="Line 597"/>
                <p:cNvSpPr>
                  <a:spLocks noChangeAspect="1" noChangeShapeType="1"/>
                </p:cNvSpPr>
                <p:nvPr>
                  <p:custDataLst>
                    <p:tags r:id="rId124"/>
                  </p:custDataLst>
                </p:nvPr>
              </p:nvSpPr>
              <p:spPr bwMode="auto">
                <a:xfrm flipH="1">
                  <a:off x="4033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26" name="Line 598"/>
                <p:cNvSpPr>
                  <a:spLocks noChangeAspect="1" noChangeShapeType="1"/>
                </p:cNvSpPr>
                <p:nvPr>
                  <p:custDataLst>
                    <p:tags r:id="rId125"/>
                  </p:custDataLst>
                </p:nvPr>
              </p:nvSpPr>
              <p:spPr bwMode="auto">
                <a:xfrm flipH="1">
                  <a:off x="4002" y="2527"/>
                  <a:ext cx="0" cy="376"/>
                </a:xfrm>
                <a:prstGeom prst="line">
                  <a:avLst/>
                </a:prstGeom>
                <a:noFill/>
                <a:ln w="12700">
                  <a:solidFill>
                    <a:srgbClr val="808080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227" name="Rectangle 599"/>
                <p:cNvSpPr>
                  <a:spLocks noChangeAspect="1" noChangeArrowheads="1"/>
                </p:cNvSpPr>
                <p:nvPr>
                  <p:custDataLst>
                    <p:tags r:id="rId126"/>
                  </p:custDataLst>
                </p:nvPr>
              </p:nvSpPr>
              <p:spPr bwMode="auto">
                <a:xfrm>
                  <a:off x="4774" y="2527"/>
                  <a:ext cx="77" cy="376"/>
                </a:xfrm>
                <a:prstGeom prst="rect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chemeClr val="bg1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9525" algn="ctr">
                  <a:solidFill>
                    <a:srgbClr val="B2B2B2"/>
                  </a:solidFill>
                  <a:miter lim="800000"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228" name="Rectangle 600"/>
                <p:cNvSpPr>
                  <a:spLocks noChangeAspect="1" noChangeArrowheads="1"/>
                </p:cNvSpPr>
                <p:nvPr>
                  <p:custDataLst>
                    <p:tags r:id="rId127"/>
                  </p:custDataLst>
                </p:nvPr>
              </p:nvSpPr>
              <p:spPr bwMode="auto">
                <a:xfrm>
                  <a:off x="3070" y="2527"/>
                  <a:ext cx="79" cy="376"/>
                </a:xfrm>
                <a:prstGeom prst="rect">
                  <a:avLst/>
                </a:prstGeom>
                <a:gradFill rotWithShape="1">
                  <a:gsLst>
                    <a:gs pos="0">
                      <a:srgbClr val="767676"/>
                    </a:gs>
                    <a:gs pos="50000">
                      <a:schemeClr val="bg1"/>
                    </a:gs>
                    <a:gs pos="100000">
                      <a:srgbClr val="767676"/>
                    </a:gs>
                  </a:gsLst>
                  <a:lin ang="5400000" scaled="1"/>
                </a:gradFill>
                <a:ln w="9525" algn="ctr">
                  <a:solidFill>
                    <a:srgbClr val="B2B2B2"/>
                  </a:solidFill>
                  <a:miter lim="800000"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grpSp>
              <p:nvGrpSpPr>
                <p:cNvPr id="229" name="Group 601"/>
                <p:cNvGrpSpPr>
                  <a:grpSpLocks noChangeAspect="1"/>
                </p:cNvGrpSpPr>
                <p:nvPr>
                  <p:custDataLst>
                    <p:tags r:id="rId128"/>
                  </p:custDataLst>
                </p:nvPr>
              </p:nvGrpSpPr>
              <p:grpSpPr>
                <a:xfrm rot="5400000">
                  <a:off x="3048" y="2690"/>
                  <a:ext cx="104" cy="104"/>
                  <a:chOff x="3941" y="1668"/>
                  <a:chExt cx="181" cy="113"/>
                </a:xfrm>
              </p:grpSpPr>
              <p:sp>
                <p:nvSpPr>
                  <p:cNvPr id="238" name="AutoShape 602"/>
                  <p:cNvSpPr>
                    <a:spLocks noChangeAspect="1" noChangeArrowheads="1"/>
                  </p:cNvSpPr>
                  <p:nvPr>
                    <p:custDataLst>
                      <p:tags r:id="rId129"/>
                    </p:custDataLst>
                  </p:nvPr>
                </p:nvSpPr>
                <p:spPr bwMode="auto">
                  <a:xfrm>
                    <a:off x="3941" y="1668"/>
                    <a:ext cx="181" cy="1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chemeClr val="bg2"/>
                    </a:solidFill>
                    <a:round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</p:spPr>
                <p:txBody>
                  <a:bodyPr wrap="none" lIns="0" tIns="0" rIns="0" bIns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buFont typeface="Arial" panose="020b0604020202020204" pitchFamily="34" charset="0"/>
                      <a:buNone/>
                    </a:pPr>
                    <a:endParaRPr lang="zh-CN" altLang="en-US" sz="100" i="1"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239" name="Line 603"/>
                  <p:cNvSpPr>
                    <a:spLocks noChangeAspect="1" noChangeShapeType="1"/>
                  </p:cNvSpPr>
                  <p:nvPr>
                    <p:custDataLst>
                      <p:tags r:id="rId130"/>
                    </p:custDataLst>
                  </p:nvPr>
                </p:nvSpPr>
                <p:spPr bwMode="auto">
                  <a:xfrm flipH="1">
                    <a:off x="3966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240" name="Line 604"/>
                  <p:cNvSpPr>
                    <a:spLocks noChangeAspect="1" noChangeShapeType="1"/>
                  </p:cNvSpPr>
                  <p:nvPr>
                    <p:custDataLst>
                      <p:tags r:id="rId131"/>
                    </p:custDataLst>
                  </p:nvPr>
                </p:nvSpPr>
                <p:spPr bwMode="auto">
                  <a:xfrm flipH="1">
                    <a:off x="4100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241" name="Line 605"/>
                  <p:cNvSpPr>
                    <a:spLocks noChangeAspect="1" noChangeShapeType="1"/>
                  </p:cNvSpPr>
                  <p:nvPr>
                    <p:custDataLst>
                      <p:tags r:id="rId132"/>
                    </p:custDataLst>
                  </p:nvPr>
                </p:nvSpPr>
                <p:spPr bwMode="auto">
                  <a:xfrm flipH="1">
                    <a:off x="3964" y="1699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242" name="Line 606"/>
                  <p:cNvSpPr>
                    <a:spLocks noChangeAspect="1" noChangeShapeType="1"/>
                  </p:cNvSpPr>
                  <p:nvPr>
                    <p:custDataLst>
                      <p:tags r:id="rId133"/>
                    </p:custDataLst>
                  </p:nvPr>
                </p:nvSpPr>
                <p:spPr bwMode="auto">
                  <a:xfrm flipH="1">
                    <a:off x="3966" y="1743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</p:grpSp>
            <p:grpSp>
              <p:nvGrpSpPr>
                <p:cNvPr id="230" name="Group 607"/>
                <p:cNvGrpSpPr>
                  <a:grpSpLocks noChangeAspect="1"/>
                </p:cNvGrpSpPr>
                <p:nvPr>
                  <p:custDataLst>
                    <p:tags r:id="rId134"/>
                  </p:custDataLst>
                </p:nvPr>
              </p:nvGrpSpPr>
              <p:grpSpPr>
                <a:xfrm rot="5400000">
                  <a:off x="4754" y="2686"/>
                  <a:ext cx="104" cy="104"/>
                  <a:chOff x="3941" y="1668"/>
                  <a:chExt cx="181" cy="113"/>
                </a:xfrm>
              </p:grpSpPr>
              <p:sp>
                <p:nvSpPr>
                  <p:cNvPr id="233" name="AutoShape 608"/>
                  <p:cNvSpPr>
                    <a:spLocks noChangeAspect="1" noChangeArrowheads="1"/>
                  </p:cNvSpPr>
                  <p:nvPr>
                    <p:custDataLst>
                      <p:tags r:id="rId135"/>
                    </p:custDataLst>
                  </p:nvPr>
                </p:nvSpPr>
                <p:spPr bwMode="auto">
                  <a:xfrm>
                    <a:off x="3941" y="1668"/>
                    <a:ext cx="181" cy="1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chemeClr val="bg2"/>
                    </a:solidFill>
                    <a:round/>
                  </a:ln>
                  <a:effectLst>
                    <a:outerShdw dist="53882" dir="2700000" algn="ctr" rotWithShape="0">
                      <a:schemeClr val="bg2"/>
                    </a:outerShdw>
                  </a:effectLst>
                </p:spPr>
                <p:txBody>
                  <a:bodyPr wrap="none" lIns="0" tIns="0" rIns="0" bIns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buFont typeface="Arial" panose="020b0604020202020204" pitchFamily="34" charset="0"/>
                      <a:buNone/>
                    </a:pPr>
                    <a:endParaRPr lang="zh-CN" altLang="en-US" sz="100" i="1"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234" name="Line 609"/>
                  <p:cNvSpPr>
                    <a:spLocks noChangeAspect="1" noChangeShapeType="1"/>
                  </p:cNvSpPr>
                  <p:nvPr>
                    <p:custDataLst>
                      <p:tags r:id="rId136"/>
                    </p:custDataLst>
                  </p:nvPr>
                </p:nvSpPr>
                <p:spPr bwMode="auto">
                  <a:xfrm flipH="1">
                    <a:off x="3966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235" name="Line 610"/>
                  <p:cNvSpPr>
                    <a:spLocks noChangeAspect="1" noChangeShapeType="1"/>
                  </p:cNvSpPr>
                  <p:nvPr>
                    <p:custDataLst>
                      <p:tags r:id="rId137"/>
                    </p:custDataLst>
                  </p:nvPr>
                </p:nvSpPr>
                <p:spPr bwMode="auto">
                  <a:xfrm flipH="1">
                    <a:off x="4100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236" name="Line 611"/>
                  <p:cNvSpPr>
                    <a:spLocks noChangeAspect="1" noChangeShapeType="1"/>
                  </p:cNvSpPr>
                  <p:nvPr>
                    <p:custDataLst>
                      <p:tags r:id="rId138"/>
                    </p:custDataLst>
                  </p:nvPr>
                </p:nvSpPr>
                <p:spPr bwMode="auto">
                  <a:xfrm flipH="1">
                    <a:off x="3964" y="1699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237" name="Line 612"/>
                  <p:cNvSpPr>
                    <a:spLocks noChangeAspect="1" noChangeShapeType="1"/>
                  </p:cNvSpPr>
                  <p:nvPr>
                    <p:custDataLst>
                      <p:tags r:id="rId139"/>
                    </p:custDataLst>
                  </p:nvPr>
                </p:nvSpPr>
                <p:spPr bwMode="auto">
                  <a:xfrm flipH="1">
                    <a:off x="3966" y="1743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</p:grpSp>
            <p:sp>
              <p:nvSpPr>
                <p:cNvPr id="231" name="Rectangle 613"/>
                <p:cNvSpPr>
                  <a:spLocks noChangeAspect="1" noChangeArrowheads="1"/>
                </p:cNvSpPr>
                <p:nvPr>
                  <p:custDataLst>
                    <p:tags r:id="rId140"/>
                  </p:custDataLst>
                </p:nvPr>
              </p:nvSpPr>
              <p:spPr bwMode="auto">
                <a:xfrm>
                  <a:off x="4751" y="2799"/>
                  <a:ext cx="109" cy="1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232" name="Rectangle 614"/>
                <p:cNvSpPr>
                  <a:spLocks noChangeAspect="1" noChangeArrowheads="1"/>
                </p:cNvSpPr>
                <p:nvPr>
                  <p:custDataLst>
                    <p:tags r:id="rId141"/>
                  </p:custDataLst>
                </p:nvPr>
              </p:nvSpPr>
              <p:spPr bwMode="auto">
                <a:xfrm>
                  <a:off x="3041" y="2804"/>
                  <a:ext cx="113" cy="1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89" name="Group 615"/>
              <p:cNvGrpSpPr>
                <a:grpSpLocks noChangeAspect="1"/>
              </p:cNvGrpSpPr>
              <p:nvPr>
                <p:custDataLst>
                  <p:tags r:id="rId142"/>
                </p:custDataLst>
              </p:nvPr>
            </p:nvGrpSpPr>
            <p:grpSpPr>
              <a:xfrm>
                <a:off x="2715" y="2313"/>
                <a:ext cx="2466" cy="482"/>
                <a:chOff x="2715" y="2313"/>
                <a:chExt cx="2466" cy="482"/>
              </a:xfrm>
            </p:grpSpPr>
            <p:grpSp>
              <p:nvGrpSpPr>
                <p:cNvPr id="100" name="Group 616"/>
                <p:cNvGrpSpPr>
                  <a:grpSpLocks noChangeAspect="1"/>
                </p:cNvGrpSpPr>
                <p:nvPr>
                  <p:custDataLst>
                    <p:tags r:id="rId143"/>
                  </p:custDataLst>
                </p:nvPr>
              </p:nvGrpSpPr>
              <p:grpSpPr>
                <a:xfrm flipH="1">
                  <a:off x="2715" y="2395"/>
                  <a:ext cx="104" cy="104"/>
                  <a:chOff x="3941" y="1668"/>
                  <a:chExt cx="181" cy="113"/>
                </a:xfrm>
              </p:grpSpPr>
              <p:sp>
                <p:nvSpPr>
                  <p:cNvPr id="114" name="AutoShape 617"/>
                  <p:cNvSpPr>
                    <a:spLocks noChangeAspect="1" noChangeArrowheads="1"/>
                  </p:cNvSpPr>
                  <p:nvPr>
                    <p:custDataLst>
                      <p:tags r:id="rId144"/>
                    </p:custDataLst>
                  </p:nvPr>
                </p:nvSpPr>
                <p:spPr bwMode="auto">
                  <a:xfrm>
                    <a:off x="3941" y="1668"/>
                    <a:ext cx="181" cy="1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chemeClr val="bg2"/>
                    </a:solidFill>
                    <a:round/>
                  </a:ln>
                </p:spPr>
                <p:txBody>
                  <a:bodyPr wrap="none" lIns="0" tIns="0" rIns="0" bIns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buFont typeface="Arial" panose="020b0604020202020204" pitchFamily="34" charset="0"/>
                      <a:buNone/>
                    </a:pPr>
                    <a:endParaRPr lang="zh-CN" altLang="en-US" sz="100" i="1"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115" name="Line 618"/>
                  <p:cNvSpPr>
                    <a:spLocks noChangeAspect="1" noChangeShapeType="1"/>
                  </p:cNvSpPr>
                  <p:nvPr>
                    <p:custDataLst>
                      <p:tags r:id="rId145"/>
                    </p:custDataLst>
                  </p:nvPr>
                </p:nvSpPr>
                <p:spPr bwMode="auto">
                  <a:xfrm flipH="1">
                    <a:off x="3966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116" name="Line 619"/>
                  <p:cNvSpPr>
                    <a:spLocks noChangeAspect="1" noChangeShapeType="1"/>
                  </p:cNvSpPr>
                  <p:nvPr>
                    <p:custDataLst>
                      <p:tags r:id="rId146"/>
                    </p:custDataLst>
                  </p:nvPr>
                </p:nvSpPr>
                <p:spPr bwMode="auto">
                  <a:xfrm flipH="1">
                    <a:off x="4100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117" name="Line 620"/>
                  <p:cNvSpPr>
                    <a:spLocks noChangeAspect="1" noChangeShapeType="1"/>
                  </p:cNvSpPr>
                  <p:nvPr>
                    <p:custDataLst>
                      <p:tags r:id="rId147"/>
                    </p:custDataLst>
                  </p:nvPr>
                </p:nvSpPr>
                <p:spPr bwMode="auto">
                  <a:xfrm flipH="1">
                    <a:off x="3964" y="1699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118" name="Line 621"/>
                  <p:cNvSpPr>
                    <a:spLocks noChangeAspect="1" noChangeShapeType="1"/>
                  </p:cNvSpPr>
                  <p:nvPr>
                    <p:custDataLst>
                      <p:tags r:id="rId148"/>
                    </p:custDataLst>
                  </p:nvPr>
                </p:nvSpPr>
                <p:spPr bwMode="auto">
                  <a:xfrm flipH="1">
                    <a:off x="3966" y="1743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</p:grpSp>
            <p:sp>
              <p:nvSpPr>
                <p:cNvPr id="101" name="Rectangle 622"/>
                <p:cNvSpPr>
                  <a:spLocks noChangeAspect="1" noChangeArrowheads="1"/>
                </p:cNvSpPr>
                <p:nvPr>
                  <p:custDataLst>
                    <p:tags r:id="rId149"/>
                  </p:custDataLst>
                </p:nvPr>
              </p:nvSpPr>
              <p:spPr bwMode="auto">
                <a:xfrm>
                  <a:off x="2818" y="2426"/>
                  <a:ext cx="2267" cy="44"/>
                </a:xfrm>
                <a:prstGeom prst="rect">
                  <a:avLst/>
                </a:prstGeom>
                <a:gradFill rotWithShape="1">
                  <a:gsLst>
                    <a:gs pos="0">
                      <a:srgbClr val="808080"/>
                    </a:gs>
                    <a:gs pos="50000">
                      <a:schemeClr val="bg1"/>
                    </a:gs>
                    <a:gs pos="100000">
                      <a:srgbClr val="80808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grpSp>
              <p:nvGrpSpPr>
                <p:cNvPr id="102" name="Group 623"/>
                <p:cNvGrpSpPr>
                  <a:grpSpLocks noChangeAspect="1"/>
                </p:cNvGrpSpPr>
                <p:nvPr>
                  <p:custDataLst>
                    <p:tags r:id="rId150"/>
                  </p:custDataLst>
                </p:nvPr>
              </p:nvGrpSpPr>
              <p:grpSpPr>
                <a:xfrm>
                  <a:off x="5077" y="2395"/>
                  <a:ext cx="104" cy="104"/>
                  <a:chOff x="3941" y="1668"/>
                  <a:chExt cx="181" cy="113"/>
                </a:xfrm>
              </p:grpSpPr>
              <p:sp>
                <p:nvSpPr>
                  <p:cNvPr id="109" name="AutoShape 624"/>
                  <p:cNvSpPr>
                    <a:spLocks noChangeAspect="1" noChangeArrowheads="1"/>
                  </p:cNvSpPr>
                  <p:nvPr>
                    <p:custDataLst>
                      <p:tags r:id="rId151"/>
                    </p:custDataLst>
                  </p:nvPr>
                </p:nvSpPr>
                <p:spPr bwMode="auto">
                  <a:xfrm>
                    <a:off x="3941" y="1668"/>
                    <a:ext cx="181" cy="113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00"/>
                  </a:solidFill>
                  <a:ln w="9525">
                    <a:solidFill>
                      <a:schemeClr val="bg2"/>
                    </a:solidFill>
                    <a:round/>
                  </a:ln>
                </p:spPr>
                <p:txBody>
                  <a:bodyPr wrap="none" lIns="0" tIns="0" rIns="0" bIns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>
                      <a:buFont typeface="Arial" panose="020b0604020202020204" pitchFamily="34" charset="0"/>
                      <a:buNone/>
                    </a:pPr>
                    <a:endParaRPr lang="zh-CN" altLang="en-US" sz="100" i="1">
                      <a:ea typeface="黑体" panose="02010609060101010101" charset="-122"/>
                    </a:endParaRPr>
                  </a:p>
                </p:txBody>
              </p:sp>
              <p:sp>
                <p:nvSpPr>
                  <p:cNvPr id="110" name="Line 625"/>
                  <p:cNvSpPr>
                    <a:spLocks noChangeAspect="1" noChangeShapeType="1"/>
                  </p:cNvSpPr>
                  <p:nvPr>
                    <p:custDataLst>
                      <p:tags r:id="rId152"/>
                    </p:custDataLst>
                  </p:nvPr>
                </p:nvSpPr>
                <p:spPr bwMode="auto">
                  <a:xfrm flipH="1">
                    <a:off x="3966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111" name="Line 626"/>
                  <p:cNvSpPr>
                    <a:spLocks noChangeAspect="1" noChangeShapeType="1"/>
                  </p:cNvSpPr>
                  <p:nvPr>
                    <p:custDataLst>
                      <p:tags r:id="rId153"/>
                    </p:custDataLst>
                  </p:nvPr>
                </p:nvSpPr>
                <p:spPr bwMode="auto">
                  <a:xfrm flipH="1">
                    <a:off x="4100" y="1668"/>
                    <a:ext cx="0" cy="11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112" name="Line 627"/>
                  <p:cNvSpPr>
                    <a:spLocks noChangeAspect="1" noChangeShapeType="1"/>
                  </p:cNvSpPr>
                  <p:nvPr>
                    <p:custDataLst>
                      <p:tags r:id="rId154"/>
                    </p:custDataLst>
                  </p:nvPr>
                </p:nvSpPr>
                <p:spPr bwMode="auto">
                  <a:xfrm flipH="1">
                    <a:off x="3964" y="1699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  <p:sp>
                <p:nvSpPr>
                  <p:cNvPr id="113" name="Line 628"/>
                  <p:cNvSpPr>
                    <a:spLocks noChangeAspect="1" noChangeShapeType="1"/>
                  </p:cNvSpPr>
                  <p:nvPr>
                    <p:custDataLst>
                      <p:tags r:id="rId155"/>
                    </p:custDataLst>
                  </p:nvPr>
                </p:nvSpPr>
                <p:spPr bwMode="auto">
                  <a:xfrm flipH="1">
                    <a:off x="3966" y="1743"/>
                    <a:ext cx="13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</a:ln>
                </p:spPr>
                <p:txBody>
                  <a:bodyPr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00"/>
                  </a:p>
                </p:txBody>
              </p:sp>
            </p:grpSp>
            <p:sp>
              <p:nvSpPr>
                <p:cNvPr id="103" name="Line 629"/>
                <p:cNvSpPr>
                  <a:spLocks noChangeAspect="1" noChangeShapeType="1"/>
                </p:cNvSpPr>
                <p:nvPr>
                  <p:custDataLst>
                    <p:tags r:id="rId156"/>
                  </p:custDataLst>
                </p:nvPr>
              </p:nvSpPr>
              <p:spPr bwMode="auto">
                <a:xfrm flipH="1">
                  <a:off x="4480" y="2357"/>
                  <a:ext cx="0" cy="152"/>
                </a:xfrm>
                <a:prstGeom prst="line">
                  <a:avLst/>
                </a:prstGeom>
                <a:noFill/>
                <a:ln w="28575">
                  <a:solidFill>
                    <a:srgbClr val="B2B2B2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04" name="Line 630"/>
                <p:cNvSpPr>
                  <a:spLocks noChangeAspect="1" noChangeShapeType="1"/>
                </p:cNvSpPr>
                <p:nvPr>
                  <p:custDataLst>
                    <p:tags r:id="rId157"/>
                  </p:custDataLst>
                </p:nvPr>
              </p:nvSpPr>
              <p:spPr bwMode="auto">
                <a:xfrm flipH="1">
                  <a:off x="4753" y="2357"/>
                  <a:ext cx="0" cy="152"/>
                </a:xfrm>
                <a:prstGeom prst="line">
                  <a:avLst/>
                </a:prstGeom>
                <a:noFill/>
                <a:ln w="28575">
                  <a:solidFill>
                    <a:srgbClr val="B2B2B2"/>
                  </a:solidFill>
                  <a:round/>
                </a:ln>
              </p:spPr>
              <p:txBody>
                <a:bodyPr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00"/>
                </a:p>
              </p:txBody>
            </p:sp>
            <p:sp>
              <p:nvSpPr>
                <p:cNvPr id="107" name="AutoShape 632"/>
                <p:cNvSpPr>
                  <a:spLocks noChangeAspect="1" noChangeArrowheads="1"/>
                </p:cNvSpPr>
                <p:nvPr>
                  <p:custDataLst>
                    <p:tags r:id="rId158"/>
                  </p:custDataLst>
                </p:nvPr>
              </p:nvSpPr>
              <p:spPr bwMode="auto">
                <a:xfrm rot="5400000">
                  <a:off x="4431" y="2536"/>
                  <a:ext cx="409" cy="108"/>
                </a:xfrm>
                <a:prstGeom prst="homePlate">
                  <a:avLst>
                    <a:gd name="adj" fmla="val 87887"/>
                  </a:avLst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 algn="ctr">
                  <a:solidFill>
                    <a:srgbClr val="B2B2B2"/>
                  </a:solidFill>
                  <a:miter lim="800000"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106" name="AutoShape 634"/>
                <p:cNvSpPr>
                  <a:spLocks noChangeAspect="1" noChangeArrowheads="1"/>
                </p:cNvSpPr>
                <p:nvPr>
                  <p:custDataLst>
                    <p:tags r:id="rId159"/>
                  </p:custDataLst>
                </p:nvPr>
              </p:nvSpPr>
              <p:spPr bwMode="auto">
                <a:xfrm>
                  <a:off x="4446" y="2313"/>
                  <a:ext cx="340" cy="76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2"/>
                    </a:gs>
                    <a:gs pos="50000">
                      <a:srgbClr val="000000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 algn="ctr">
                  <a:solidFill>
                    <a:srgbClr val="B2B2B2"/>
                  </a:solidFill>
                  <a:round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90" name="Group 635"/>
              <p:cNvGrpSpPr>
                <a:grpSpLocks noChangeAspect="1"/>
              </p:cNvGrpSpPr>
              <p:nvPr>
                <p:custDataLst>
                  <p:tags r:id="rId160"/>
                </p:custDataLst>
              </p:nvPr>
            </p:nvGrpSpPr>
            <p:grpSpPr>
              <a:xfrm>
                <a:off x="4963" y="2379"/>
                <a:ext cx="171" cy="762"/>
                <a:chOff x="4963" y="2387"/>
                <a:chExt cx="171" cy="762"/>
              </a:xfrm>
            </p:grpSpPr>
            <p:sp>
              <p:nvSpPr>
                <p:cNvPr id="96" name="AutoShape 636"/>
                <p:cNvSpPr>
                  <a:spLocks noChangeAspect="1" noChangeArrowheads="1"/>
                </p:cNvSpPr>
                <p:nvPr>
                  <p:custDataLst>
                    <p:tags r:id="rId161"/>
                  </p:custDataLst>
                </p:nvPr>
              </p:nvSpPr>
              <p:spPr bwMode="auto">
                <a:xfrm>
                  <a:off x="4963" y="2515"/>
                  <a:ext cx="91" cy="403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97" name="AutoShape 637"/>
                <p:cNvSpPr>
                  <a:spLocks noChangeAspect="1" noChangeArrowheads="1"/>
                </p:cNvSpPr>
                <p:nvPr>
                  <p:custDataLst>
                    <p:tags r:id="rId162"/>
                  </p:custDataLst>
                </p:nvPr>
              </p:nvSpPr>
              <p:spPr bwMode="auto">
                <a:xfrm>
                  <a:off x="4963" y="2387"/>
                  <a:ext cx="91" cy="152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98" name="AutoShape 638"/>
                <p:cNvSpPr>
                  <a:spLocks noChangeAspect="1" noChangeArrowheads="1"/>
                </p:cNvSpPr>
                <p:nvPr>
                  <p:custDataLst>
                    <p:tags r:id="rId163"/>
                  </p:custDataLst>
                </p:nvPr>
              </p:nvSpPr>
              <p:spPr bwMode="auto">
                <a:xfrm flipH="1">
                  <a:off x="4964" y="2915"/>
                  <a:ext cx="170" cy="230"/>
                </a:xfrm>
                <a:prstGeom prst="parallelogram">
                  <a:avLst>
                    <a:gd name="adj" fmla="val 49120"/>
                  </a:avLst>
                </a:prstGeom>
                <a:solidFill>
                  <a:schemeClr val="tx1"/>
                </a:soli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99" name="AutoShape 639"/>
                <p:cNvSpPr>
                  <a:spLocks noChangeAspect="1" noChangeArrowheads="1"/>
                </p:cNvSpPr>
                <p:nvPr>
                  <p:custDataLst>
                    <p:tags r:id="rId164"/>
                  </p:custDataLst>
                </p:nvPr>
              </p:nvSpPr>
              <p:spPr bwMode="auto">
                <a:xfrm>
                  <a:off x="5048" y="3122"/>
                  <a:ext cx="86" cy="27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</p:grpSp>
          <p:grpSp>
            <p:nvGrpSpPr>
              <p:cNvPr id="91" name="Group 640"/>
              <p:cNvGrpSpPr>
                <a:grpSpLocks noChangeAspect="1"/>
              </p:cNvGrpSpPr>
              <p:nvPr>
                <p:custDataLst>
                  <p:tags r:id="rId165"/>
                </p:custDataLst>
              </p:nvPr>
            </p:nvGrpSpPr>
            <p:grpSpPr>
              <a:xfrm flipH="1">
                <a:off x="2782" y="2381"/>
                <a:ext cx="171" cy="762"/>
                <a:chOff x="4963" y="2387"/>
                <a:chExt cx="171" cy="762"/>
              </a:xfrm>
            </p:grpSpPr>
            <p:sp>
              <p:nvSpPr>
                <p:cNvPr id="92" name="AutoShape 641"/>
                <p:cNvSpPr>
                  <a:spLocks noChangeAspect="1" noChangeArrowheads="1"/>
                </p:cNvSpPr>
                <p:nvPr>
                  <p:custDataLst>
                    <p:tags r:id="rId166"/>
                  </p:custDataLst>
                </p:nvPr>
              </p:nvSpPr>
              <p:spPr bwMode="auto">
                <a:xfrm flipH="1">
                  <a:off x="4963" y="2515"/>
                  <a:ext cx="91" cy="403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defRPr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93" name="AutoShape 642"/>
                <p:cNvSpPr>
                  <a:spLocks noChangeAspect="1" noChangeArrowheads="1"/>
                </p:cNvSpPr>
                <p:nvPr>
                  <p:custDataLst>
                    <p:tags r:id="rId167"/>
                  </p:custDataLst>
                </p:nvPr>
              </p:nvSpPr>
              <p:spPr bwMode="auto">
                <a:xfrm flipH="1">
                  <a:off x="4963" y="2387"/>
                  <a:ext cx="91" cy="152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94" name="AutoShape 643"/>
                <p:cNvSpPr>
                  <a:spLocks noChangeAspect="1" noChangeArrowheads="1"/>
                </p:cNvSpPr>
                <p:nvPr>
                  <p:custDataLst>
                    <p:tags r:id="rId168"/>
                  </p:custDataLst>
                </p:nvPr>
              </p:nvSpPr>
              <p:spPr bwMode="auto">
                <a:xfrm flipH="1">
                  <a:off x="4964" y="2915"/>
                  <a:ext cx="170" cy="230"/>
                </a:xfrm>
                <a:prstGeom prst="parallelogram">
                  <a:avLst>
                    <a:gd name="adj" fmla="val 49120"/>
                  </a:avLst>
                </a:prstGeom>
                <a:solidFill>
                  <a:schemeClr val="tx1"/>
                </a:soli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  <p:sp>
              <p:nvSpPr>
                <p:cNvPr id="95" name="AutoShape 644"/>
                <p:cNvSpPr>
                  <a:spLocks noChangeAspect="1" noChangeArrowheads="1"/>
                </p:cNvSpPr>
                <p:nvPr>
                  <p:custDataLst>
                    <p:tags r:id="rId169"/>
                  </p:custDataLst>
                </p:nvPr>
              </p:nvSpPr>
              <p:spPr bwMode="auto">
                <a:xfrm>
                  <a:off x="5048" y="3122"/>
                  <a:ext cx="86" cy="27"/>
                </a:xfrm>
                <a:prstGeom prst="bevel">
                  <a:avLst>
                    <a:gd name="adj" fmla="val 5264"/>
                  </a:avLst>
                </a:prstGeom>
                <a:gradFill rotWithShape="1">
                  <a:gsLst>
                    <a:gs pos="0">
                      <a:srgbClr val="000000"/>
                    </a:gs>
                    <a:gs pos="100000">
                      <a:schemeClr val="bg2"/>
                    </a:gs>
                  </a:gsLst>
                  <a:lin ang="0" scaled="1"/>
                </a:gradFill>
                <a:ln w="9525">
                  <a:noFill/>
                  <a:miter lim="800000"/>
                </a:ln>
              </p:spPr>
              <p:txBody>
                <a:bodyPr wrap="none" lIns="0" tIns="0" rIns="0" bIns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eaLnBrk="1" hangingPunct="1">
                    <a:buFont typeface="Arial" panose="020b0604020202020204" pitchFamily="34" charset="0"/>
                    <a:buNone/>
                  </a:pPr>
                  <a:endParaRPr lang="zh-CN" altLang="en-US" sz="100" i="1">
                    <a:ea typeface="黑体" panose="02010609060101010101" charset="-122"/>
                  </a:endParaRPr>
                </a:p>
              </p:txBody>
            </p:sp>
          </p:grpSp>
        </p:grpSp>
        <p:sp>
          <p:nvSpPr>
            <p:cNvPr id="84" name="Text Box 645"/>
            <p:cNvSpPr txBox="1">
              <a:spLocks noChangeAspect="1" noChangeArrowheads="1"/>
            </p:cNvSpPr>
            <p:nvPr>
              <p:custDataLst>
                <p:tags r:id="rId170"/>
              </p:custDataLst>
            </p:nvPr>
          </p:nvSpPr>
          <p:spPr bwMode="auto">
            <a:xfrm>
              <a:off x="3151" y="2372"/>
              <a:ext cx="152" cy="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 anchorCtr="1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342900" indent="-342900" eaLnBrk="1" hangingPunct="1">
                <a:lnSpc>
                  <a:spcPct val="9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00" i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A</a:t>
              </a:r>
              <a:endParaRPr lang="en-US" altLang="zh-CN" sz="100" i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85" name="Text Box 646"/>
            <p:cNvSpPr txBox="1">
              <a:spLocks noChangeAspect="1" noChangeArrowheads="1"/>
            </p:cNvSpPr>
            <p:nvPr>
              <p:custDataLst>
                <p:tags r:id="rId171"/>
              </p:custDataLst>
            </p:nvPr>
          </p:nvSpPr>
          <p:spPr bwMode="auto">
            <a:xfrm>
              <a:off x="4878" y="2397"/>
              <a:ext cx="152" cy="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 anchorCtr="1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342900" indent="-342900" eaLnBrk="1" hangingPunct="1">
                <a:lnSpc>
                  <a:spcPct val="9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00" i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B</a:t>
              </a:r>
              <a:endParaRPr lang="en-US" altLang="zh-CN" sz="100" i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86" name="Text Box 647"/>
            <p:cNvSpPr txBox="1">
              <a:spLocks noChangeAspect="1" noChangeArrowheads="1"/>
            </p:cNvSpPr>
            <p:nvPr>
              <p:custDataLst>
                <p:tags r:id="rId172"/>
              </p:custDataLst>
            </p:nvPr>
          </p:nvSpPr>
          <p:spPr bwMode="auto">
            <a:xfrm>
              <a:off x="2757" y="1537"/>
              <a:ext cx="152" cy="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 anchorCtr="1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342900" indent="-342900" eaLnBrk="1" hangingPunct="1">
                <a:lnSpc>
                  <a:spcPct val="9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00" i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C</a:t>
              </a:r>
              <a:endParaRPr lang="en-US" altLang="zh-CN" sz="100" i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  <p:sp>
          <p:nvSpPr>
            <p:cNvPr id="87" name="Text Box 648"/>
            <p:cNvSpPr txBox="1">
              <a:spLocks noChangeAspect="1" noChangeArrowheads="1"/>
            </p:cNvSpPr>
            <p:nvPr>
              <p:custDataLst>
                <p:tags r:id="rId173"/>
              </p:custDataLst>
            </p:nvPr>
          </p:nvSpPr>
          <p:spPr bwMode="auto">
            <a:xfrm>
              <a:off x="5261" y="1537"/>
              <a:ext cx="152" cy="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 anchorCtr="1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342900" indent="-342900" eaLnBrk="1" hangingPunct="1">
                <a:lnSpc>
                  <a:spcPct val="9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100" i="1">
                  <a:solidFill>
                    <a:schemeClr val="tx1"/>
                  </a:solidFill>
                  <a:latin typeface="Times New Roman" panose="02020603050405020304" charset="0"/>
                  <a:ea typeface="隶书" panose="02010509060101010101" pitchFamily="49" charset="-122"/>
                </a:rPr>
                <a:t>D</a:t>
              </a:r>
              <a:endParaRPr lang="en-US" altLang="zh-CN" sz="100" i="1">
                <a:solidFill>
                  <a:schemeClr val="tx1"/>
                </a:solidFill>
                <a:latin typeface="Times New Roman" panose="02020603050405020304" charset="0"/>
                <a:ea typeface="隶书" panose="02010509060101010101" pitchFamily="49" charset="-122"/>
              </a:endParaRPr>
            </a:p>
          </p:txBody>
        </p:sp>
      </p:grpSp>
      <p:pic>
        <p:nvPicPr>
          <p:cNvPr id="243" name="Picture 12" title=""/>
          <p:cNvPicPr>
            <a:picLocks noChangeAspect="1" noChangeArrowheads="1"/>
          </p:cNvPicPr>
          <p:nvPr>
            <p:custDataLst>
              <p:tags r:id="rId176"/>
            </p:custDataLst>
          </p:nvPr>
        </p:nvPicPr>
        <p:blipFill>
          <a:blip r:embed="rId174">
            <a:extLst>
              <a:ext uri="{BEBA8EAE-BF5A-486C-A8C5-ECC9F3942E4B}">
                <a14:imgProps xmlns:a14="http://schemas.microsoft.com/office/drawing/2010/main">
                  <a14:imgLayer r:embed="rId175">
                    <a14:imgEffect>
                      <a14:backgroundRemoval b="100000" l="0" r="100000" 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584133" y="2446973"/>
            <a:ext cx="1119664" cy="462439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244" name="组合 243" title=""/>
          <p:cNvGrpSpPr/>
          <p:nvPr>
            <p:custDataLst>
              <p:tags r:id="rId177"/>
            </p:custDataLst>
          </p:nvPr>
        </p:nvGrpSpPr>
        <p:grpSpPr>
          <a:xfrm>
            <a:off x="853916" y="1163479"/>
            <a:ext cx="1321594" cy="1188244"/>
            <a:chOff x="7714868" y="4214356"/>
            <a:chExt cx="2353309" cy="2272867"/>
          </a:xfrm>
        </p:grpSpPr>
        <p:pic>
          <p:nvPicPr>
            <p:cNvPr id="245" name="Picture 14" descr="H:\2\人教教参资源\九\图\蓄电池.jpg"/>
            <p:cNvPicPr>
              <a:picLocks noChangeAspect="1" noChangeArrowheads="1"/>
            </p:cNvPicPr>
            <p:nvPr>
              <p:custDataLst>
                <p:tags r:id="rId180"/>
              </p:custDataLst>
            </p:nvPr>
          </p:nvPicPr>
          <p:blipFill>
            <a:blip r:embed="rId178">
              <a:extLst>
                <a:ext uri="{BEBA8EAE-BF5A-486C-A8C5-ECC9F3942E4B}">
                  <a14:imgProps xmlns:a14="http://schemas.microsoft.com/office/drawing/2010/main">
                    <a14:imgLayer r:embed="rId179">
                      <a14:imgEffect>
                        <a14:backgroundRemoval b="100000" l="0" r="100000" 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7714868" y="4284294"/>
              <a:ext cx="2353309" cy="22029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246" name="文本框 245"/>
            <p:cNvSpPr txBox="1"/>
            <p:nvPr>
              <p:custDataLst>
                <p:tags r:id="rId181"/>
              </p:custDataLst>
            </p:nvPr>
          </p:nvSpPr>
          <p:spPr>
            <a:xfrm>
              <a:off x="9283187" y="4214356"/>
              <a:ext cx="478344" cy="791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/>
                <a:t>+</a:t>
              </a:r>
              <a:endParaRPr lang="en-US" altLang="zh-CN" sz="2100"/>
            </a:p>
          </p:txBody>
        </p:sp>
        <p:sp>
          <p:nvSpPr>
            <p:cNvPr id="247" name="文本框 246"/>
            <p:cNvSpPr txBox="1"/>
            <p:nvPr>
              <p:custDataLst>
                <p:tags r:id="rId182"/>
              </p:custDataLst>
            </p:nvPr>
          </p:nvSpPr>
          <p:spPr>
            <a:xfrm>
              <a:off x="7742832" y="4461235"/>
              <a:ext cx="478344" cy="791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/>
                <a:t>-</a:t>
              </a:r>
              <a:endParaRPr lang="en-US" altLang="zh-CN" sz="2100"/>
            </a:p>
          </p:txBody>
        </p:sp>
      </p:grpSp>
      <p:sp>
        <p:nvSpPr>
          <p:cNvPr id="296" name="任意多边形 295" title=""/>
          <p:cNvSpPr/>
          <p:nvPr>
            <p:custDataLst>
              <p:tags r:id="rId183"/>
            </p:custDataLst>
          </p:nvPr>
        </p:nvSpPr>
        <p:spPr>
          <a:xfrm>
            <a:off x="1734286" y="1160354"/>
            <a:ext cx="2570798" cy="578260"/>
          </a:xfrm>
          <a:custGeom>
            <a:gdLst>
              <a:gd name="connsiteX0" fmla="*/ 0 w 5398"/>
              <a:gd name="connsiteY0" fmla="*/ 519 h 1214"/>
              <a:gd name="connsiteX1" fmla="*/ 5398 w 5398"/>
              <a:gd name="connsiteY1" fmla="*/ 1214 h 1214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98" h="1214">
                <a:moveTo>
                  <a:pt x="0" y="519"/>
                </a:moveTo>
                <a:cubicBezTo>
                  <a:pt x="316" y="131"/>
                  <a:pt x="3628" y="-707"/>
                  <a:pt x="5398" y="1214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任意多边形 1" title=""/>
          <p:cNvSpPr/>
          <p:nvPr>
            <p:custDataLst>
              <p:tags r:id="rId184"/>
            </p:custDataLst>
          </p:nvPr>
        </p:nvSpPr>
        <p:spPr>
          <a:xfrm>
            <a:off x="4930235" y="1727993"/>
            <a:ext cx="612934" cy="2079784"/>
          </a:xfrm>
          <a:custGeom>
            <a:gdLst>
              <a:gd name="connsiteX0" fmla="*/ 0 w 1287"/>
              <a:gd name="connsiteY0" fmla="*/ 0 h 4367"/>
              <a:gd name="connsiteX1" fmla="*/ 1287 w 1287"/>
              <a:gd name="connsiteY1" fmla="*/ 4367 h 4367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7" h="4367">
                <a:moveTo>
                  <a:pt x="0" y="0"/>
                </a:moveTo>
                <a:cubicBezTo>
                  <a:pt x="1431" y="2271"/>
                  <a:pt x="-889" y="2970"/>
                  <a:pt x="1287" y="436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任意多边形 2" title=""/>
          <p:cNvSpPr/>
          <p:nvPr>
            <p:custDataLst>
              <p:tags r:id="rId185"/>
            </p:custDataLst>
          </p:nvPr>
        </p:nvSpPr>
        <p:spPr>
          <a:xfrm>
            <a:off x="3518805" y="2711194"/>
            <a:ext cx="985103" cy="1305148"/>
          </a:xfrm>
          <a:custGeom>
            <a:gdLst>
              <a:gd name="connsiteX0" fmla="*/ 43 w 2068"/>
              <a:gd name="connsiteY0" fmla="*/ 0 h 2740"/>
              <a:gd name="connsiteX1" fmla="*/ 2068 w 2068"/>
              <a:gd name="connsiteY1" fmla="*/ 2729 h 274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8" h="2740">
                <a:moveTo>
                  <a:pt x="43" y="0"/>
                </a:moveTo>
                <a:cubicBezTo>
                  <a:pt x="-197" y="1244"/>
                  <a:pt x="568" y="2894"/>
                  <a:pt x="2068" y="272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任意多边形 3" title=""/>
          <p:cNvSpPr/>
          <p:nvPr>
            <p:custDataLst>
              <p:tags r:id="rId186"/>
            </p:custDataLst>
          </p:nvPr>
        </p:nvSpPr>
        <p:spPr>
          <a:xfrm>
            <a:off x="1003242" y="2712002"/>
            <a:ext cx="1708785" cy="942023"/>
          </a:xfrm>
          <a:custGeom>
            <a:gdLst>
              <a:gd name="connsiteX0" fmla="*/ 0 w 3588"/>
              <a:gd name="connsiteY0" fmla="*/ 1978 h 1978"/>
              <a:gd name="connsiteX1" fmla="*/ 3588 w 3588"/>
              <a:gd name="connsiteY1" fmla="*/ 0 h 1978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8" h="1978">
                <a:moveTo>
                  <a:pt x="0" y="1978"/>
                </a:moveTo>
                <a:cubicBezTo>
                  <a:pt x="1410" y="208"/>
                  <a:pt x="1875" y="1798"/>
                  <a:pt x="3588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" name="任意多边形 4" title=""/>
          <p:cNvSpPr/>
          <p:nvPr>
            <p:custDataLst>
              <p:tags r:id="rId187"/>
            </p:custDataLst>
          </p:nvPr>
        </p:nvSpPr>
        <p:spPr>
          <a:xfrm>
            <a:off x="395519" y="1425174"/>
            <a:ext cx="714865" cy="2228850"/>
          </a:xfrm>
          <a:custGeom>
            <a:gdLst>
              <a:gd name="connsiteX0" fmla="*/ 871 w 1501"/>
              <a:gd name="connsiteY0" fmla="*/ 4680 h 4680"/>
              <a:gd name="connsiteX1" fmla="*/ 1501 w 1501"/>
              <a:gd name="connsiteY1" fmla="*/ 0 h 468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01" h="4680">
                <a:moveTo>
                  <a:pt x="871" y="4680"/>
                </a:moveTo>
                <a:cubicBezTo>
                  <a:pt x="-5" y="3844"/>
                  <a:pt x="-784" y="969"/>
                  <a:pt x="1501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6" name="任意多边形 5" title=""/>
          <p:cNvSpPr/>
          <p:nvPr>
            <p:custDataLst>
              <p:tags r:id="rId188"/>
            </p:custDataLst>
          </p:nvPr>
        </p:nvSpPr>
        <p:spPr>
          <a:xfrm>
            <a:off x="2986867" y="2696285"/>
            <a:ext cx="529590" cy="1631156"/>
          </a:xfrm>
          <a:custGeom>
            <a:gdLst>
              <a:gd name="connsiteX0" fmla="*/ 0 w 1112"/>
              <a:gd name="connsiteY0" fmla="*/ 3425 h 3425"/>
              <a:gd name="connsiteX1" fmla="*/ 1112 w 1112"/>
              <a:gd name="connsiteY1" fmla="*/ 0 h 3425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2" h="3425">
                <a:moveTo>
                  <a:pt x="0" y="3425"/>
                </a:moveTo>
                <a:cubicBezTo>
                  <a:pt x="924" y="2741"/>
                  <a:pt x="682" y="1905"/>
                  <a:pt x="1112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" name="任意多边形 6" title=""/>
          <p:cNvSpPr/>
          <p:nvPr>
            <p:custDataLst>
              <p:tags r:id="rId189"/>
            </p:custDataLst>
          </p:nvPr>
        </p:nvSpPr>
        <p:spPr>
          <a:xfrm flipH="1">
            <a:off x="2531106" y="2696285"/>
            <a:ext cx="231923" cy="1673066"/>
          </a:xfrm>
          <a:custGeom>
            <a:gdLst>
              <a:gd name="connsiteX0" fmla="*/ 0 w 486"/>
              <a:gd name="connsiteY0" fmla="*/ 3513 h 3513"/>
              <a:gd name="connsiteX1" fmla="*/ 107 w 486"/>
              <a:gd name="connsiteY1" fmla="*/ 0 h 35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7" h="3513">
                <a:moveTo>
                  <a:pt x="0" y="3513"/>
                </a:moveTo>
                <a:cubicBezTo>
                  <a:pt x="1236" y="2361"/>
                  <a:pt x="-323" y="1905"/>
                  <a:pt x="107" y="0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27" name="组合 26" title=""/>
          <p:cNvGrpSpPr/>
          <p:nvPr>
            <p:custDataLst>
              <p:tags r:id="rId190"/>
            </p:custDataLst>
          </p:nvPr>
        </p:nvGrpSpPr>
        <p:grpSpPr>
          <a:xfrm>
            <a:off x="5924074" y="1025843"/>
            <a:ext cx="2885123" cy="2990374"/>
            <a:chOff x="12439" y="2154"/>
            <a:chExt cx="6058" cy="6279"/>
          </a:xfrm>
        </p:grpSpPr>
        <p:sp>
          <p:nvSpPr>
            <p:cNvPr id="9" name="任意多边形 8"/>
            <p:cNvSpPr/>
            <p:nvPr>
              <p:custDataLst>
                <p:tags r:id="rId191"/>
              </p:custDataLst>
            </p:nvPr>
          </p:nvSpPr>
          <p:spPr>
            <a:xfrm>
              <a:off x="12908" y="3500"/>
              <a:ext cx="5567" cy="2959"/>
            </a:xfrm>
            <a:custGeom>
              <a:gdLst>
                <a:gd name="connsiteX0" fmla="*/ 5192 w 5567"/>
                <a:gd name="connsiteY0" fmla="*/ 2959 h 2959"/>
                <a:gd name="connsiteX1" fmla="*/ 0 w 5567"/>
                <a:gd name="connsiteY1" fmla="*/ 2948 h 2959"/>
                <a:gd name="connsiteX2" fmla="*/ 0 w 5567"/>
                <a:gd name="connsiteY2" fmla="*/ 0 h 2959"/>
                <a:gd name="connsiteX3" fmla="*/ 5557 w 5567"/>
                <a:gd name="connsiteY3" fmla="*/ 0 h 2959"/>
                <a:gd name="connsiteX4" fmla="*/ 5567 w 5567"/>
                <a:gd name="connsiteY4" fmla="*/ 1952 h 2959"/>
                <a:gd name="connsiteX5" fmla="*/ 4997 w 5567"/>
                <a:gd name="connsiteY5" fmla="*/ 1952 h 2959"/>
                <a:gd name="connsiteX6" fmla="*/ 5002 w 5567"/>
                <a:gd name="connsiteY6" fmla="*/ 2735 h 295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7" h="2959">
                  <a:moveTo>
                    <a:pt x="5192" y="2959"/>
                  </a:moveTo>
                  <a:lnTo>
                    <a:pt x="0" y="2948"/>
                  </a:lnTo>
                  <a:lnTo>
                    <a:pt x="0" y="0"/>
                  </a:lnTo>
                  <a:lnTo>
                    <a:pt x="5557" y="0"/>
                  </a:lnTo>
                  <a:lnTo>
                    <a:pt x="5567" y="1952"/>
                  </a:lnTo>
                  <a:lnTo>
                    <a:pt x="4997" y="1952"/>
                  </a:lnTo>
                  <a:lnTo>
                    <a:pt x="5002" y="2735"/>
                  </a:lnTo>
                </a:path>
              </a:pathLst>
            </a:custGeom>
            <a:noFill/>
            <a:ln w="317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78" name="组合 77"/>
            <p:cNvGrpSpPr/>
            <p:nvPr>
              <p:custDataLst>
                <p:tags r:id="rId192"/>
              </p:custDataLst>
            </p:nvPr>
          </p:nvGrpSpPr>
          <p:grpSpPr>
            <a:xfrm flipH="1">
              <a:off x="14795" y="2786"/>
              <a:ext cx="320" cy="1336"/>
              <a:chOff x="9577" y="1564"/>
              <a:chExt cx="320" cy="1336"/>
            </a:xfrm>
          </p:grpSpPr>
          <p:pic>
            <p:nvPicPr>
              <p:cNvPr id="79" name="图片 78"/>
              <p:cNvPicPr>
                <a:picLocks noChangeAspect="1"/>
              </p:cNvPicPr>
              <p:nvPr>
                <p:custDataLst>
                  <p:tags r:id="rId194"/>
                </p:custDataLst>
              </p:nvPr>
            </p:nvPicPr>
            <p:blipFill>
              <a:blip r:embed="rId193"/>
              <a:stretch>
                <a:fillRect/>
              </a:stretch>
            </p:blipFill>
            <p:spPr>
              <a:xfrm>
                <a:off x="9577" y="1564"/>
                <a:ext cx="320" cy="1336"/>
              </a:xfrm>
              <a:prstGeom prst="rect">
                <a:avLst/>
              </a:prstGeom>
            </p:spPr>
          </p:pic>
          <p:cxnSp>
            <p:nvCxnSpPr>
              <p:cNvPr id="80" name="直接连接符 79"/>
              <p:cNvCxnSpPr/>
              <p:nvPr>
                <p:custDataLst>
                  <p:tags r:id="rId195"/>
                </p:custDataLst>
              </p:nvPr>
            </p:nvCxnSpPr>
            <p:spPr>
              <a:xfrm flipH="1">
                <a:off x="9577" y="1768"/>
                <a:ext cx="0" cy="948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>
                <p:custDataLst>
                  <p:tags r:id="rId196"/>
                </p:custDataLst>
              </p:nvPr>
            </p:nvCxnSpPr>
            <p:spPr>
              <a:xfrm flipH="1">
                <a:off x="9875" y="2015"/>
                <a:ext cx="0" cy="48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>
              <p:custDataLst>
                <p:tags r:id="rId197"/>
              </p:custDataLst>
            </p:nvPr>
          </p:nvGrpSpPr>
          <p:grpSpPr>
            <a:xfrm>
              <a:off x="16291" y="2950"/>
              <a:ext cx="1033" cy="711"/>
              <a:chOff x="5968" y="-1433"/>
              <a:chExt cx="1033" cy="711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98"/>
                </p:custDataLst>
              </p:nvPr>
            </p:nvPicPr>
            <p:blipFill>
              <a:blip r:embed="rId193"/>
              <a:stretch>
                <a:fillRect/>
              </a:stretch>
            </p:blipFill>
            <p:spPr>
              <a:xfrm>
                <a:off x="6001" y="-1433"/>
                <a:ext cx="1000" cy="711"/>
              </a:xfrm>
              <a:prstGeom prst="rect">
                <a:avLst/>
              </a:prstGeom>
            </p:spPr>
          </p:pic>
          <p:cxnSp>
            <p:nvCxnSpPr>
              <p:cNvPr id="13" name="直接连接符 12"/>
              <p:cNvCxnSpPr/>
              <p:nvPr>
                <p:custDataLst>
                  <p:tags r:id="rId199"/>
                </p:custDataLst>
              </p:nvPr>
            </p:nvCxnSpPr>
            <p:spPr>
              <a:xfrm flipH="1">
                <a:off x="5968" y="-1245"/>
                <a:ext cx="616" cy="362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13"/>
            <p:cNvSpPr txBox="1"/>
            <p:nvPr>
              <p:custDataLst>
                <p:tags r:id="rId200"/>
              </p:custDataLst>
            </p:nvPr>
          </p:nvSpPr>
          <p:spPr>
            <a:xfrm>
              <a:off x="16324" y="2154"/>
              <a:ext cx="1024" cy="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Ｓ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椭圆 72"/>
            <p:cNvSpPr/>
            <p:nvPr>
              <p:custDataLst>
                <p:tags r:id="rId201"/>
              </p:custDataLst>
            </p:nvPr>
          </p:nvSpPr>
          <p:spPr>
            <a:xfrm>
              <a:off x="12439" y="4622"/>
              <a:ext cx="855" cy="855"/>
            </a:xfrm>
            <a:prstGeom prst="ellipse">
              <a:avLst/>
            </a:prstGeom>
            <a:solidFill>
              <a:srgbClr val="F2F2F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endPara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矩形 65"/>
            <p:cNvSpPr/>
            <p:nvPr>
              <p:custDataLst>
                <p:tags r:id="rId202"/>
              </p:custDataLst>
            </p:nvPr>
          </p:nvSpPr>
          <p:spPr>
            <a:xfrm>
              <a:off x="13798" y="6256"/>
              <a:ext cx="1339" cy="408"/>
            </a:xfrm>
            <a:prstGeom prst="rect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6" name="文本框 15"/>
            <p:cNvSpPr txBox="1"/>
            <p:nvPr>
              <p:custDataLst>
                <p:tags r:id="rId203"/>
              </p:custDataLst>
            </p:nvPr>
          </p:nvSpPr>
          <p:spPr>
            <a:xfrm>
              <a:off x="14123" y="5277"/>
              <a:ext cx="801" cy="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>
                  <a:latin typeface="微软雅黑" panose="020b0503020204020204" charset="-122"/>
                  <a:ea typeface="微软雅黑" panose="020b0503020204020204" charset="-122"/>
                </a:rPr>
                <a:t>R</a:t>
              </a:r>
              <a:endParaRPr lang="en-US" altLang="zh-CN" sz="2400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204"/>
              </p:custDataLst>
            </p:nvPr>
          </p:nvSpPr>
          <p:spPr>
            <a:xfrm>
              <a:off x="12908" y="6455"/>
              <a:ext cx="3098" cy="1557"/>
            </a:xfrm>
            <a:custGeom>
              <a:gdLst>
                <a:gd name="connsiteX0" fmla="*/ 3098 w 3098"/>
                <a:gd name="connsiteY0" fmla="*/ 0 h 1557"/>
                <a:gd name="connsiteX1" fmla="*/ 3098 w 3098"/>
                <a:gd name="connsiteY1" fmla="*/ 1557 h 1557"/>
                <a:gd name="connsiteX2" fmla="*/ 0 w 3098"/>
                <a:gd name="connsiteY2" fmla="*/ 1557 h 1557"/>
                <a:gd name="connsiteX3" fmla="*/ 0 w 3098"/>
                <a:gd name="connsiteY3" fmla="*/ 0 h 155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8" h="1557">
                  <a:moveTo>
                    <a:pt x="3098" y="0"/>
                  </a:moveTo>
                  <a:lnTo>
                    <a:pt x="3098" y="1557"/>
                  </a:lnTo>
                  <a:lnTo>
                    <a:pt x="0" y="1557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chemeClr val="tx1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18" name="矩形 17"/>
            <p:cNvSpPr/>
            <p:nvPr>
              <p:custDataLst>
                <p:tags r:id="rId205"/>
              </p:custDataLst>
            </p:nvPr>
          </p:nvSpPr>
          <p:spPr>
            <a:xfrm>
              <a:off x="17293" y="6256"/>
              <a:ext cx="1183" cy="408"/>
            </a:xfrm>
            <a:prstGeom prst="rect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2" name="文本框 21"/>
            <p:cNvSpPr txBox="1"/>
            <p:nvPr>
              <p:custDataLst>
                <p:tags r:id="rId206"/>
              </p:custDataLst>
            </p:nvPr>
          </p:nvSpPr>
          <p:spPr>
            <a:xfrm>
              <a:off x="17532" y="6716"/>
              <a:ext cx="965" cy="9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i="1">
                  <a:latin typeface="微软雅黑" panose="020b0503020204020204" charset="-122"/>
                  <a:ea typeface="微软雅黑" panose="020b0503020204020204" charset="-122"/>
                </a:rPr>
                <a:t>R'</a:t>
              </a:r>
              <a:endParaRPr lang="en-US" altLang="zh-CN" sz="2400" i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" name="椭圆 73"/>
            <p:cNvSpPr/>
            <p:nvPr>
              <p:custDataLst>
                <p:tags r:id="rId207"/>
              </p:custDataLst>
            </p:nvPr>
          </p:nvSpPr>
          <p:spPr>
            <a:xfrm>
              <a:off x="14027" y="7574"/>
              <a:ext cx="859" cy="859"/>
            </a:xfrm>
            <a:prstGeom prst="ellipse">
              <a:avLst/>
            </a:prstGeom>
            <a:solidFill>
              <a:srgbClr val="F2F2F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V</a:t>
              </a:r>
              <a:endPara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9" name="圆角矩形标注 28" title=""/>
          <p:cNvSpPr/>
          <p:nvPr>
            <p:custDataLst>
              <p:tags r:id="rId208"/>
            </p:custDataLst>
          </p:nvPr>
        </p:nvSpPr>
        <p:spPr>
          <a:xfrm>
            <a:off x="4551998" y="298609"/>
            <a:ext cx="2026444" cy="603885"/>
          </a:xfrm>
          <a:prstGeom prst="wedgeRoundRectCallout">
            <a:avLst>
              <a:gd name="adj1" fmla="val -38719"/>
              <a:gd name="adj2" fmla="val 109148"/>
              <a:gd name="adj3" fmla="val 16667"/>
            </a:avLst>
          </a:prstGeom>
          <a:noFill/>
          <a:ln w="28575"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连接电路时，开关处于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断开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状态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圆角矩形标注 29" title=""/>
          <p:cNvSpPr/>
          <p:nvPr>
            <p:custDataLst>
              <p:tags r:id="rId209"/>
            </p:custDataLst>
          </p:nvPr>
        </p:nvSpPr>
        <p:spPr>
          <a:xfrm>
            <a:off x="4196239" y="4498181"/>
            <a:ext cx="2484120" cy="471011"/>
          </a:xfrm>
          <a:prstGeom prst="wedgeRoundRectCallout">
            <a:avLst>
              <a:gd name="adj1" fmla="val -12998"/>
              <a:gd name="adj2" fmla="val -92568"/>
              <a:gd name="adj3" fmla="val 16667"/>
            </a:avLst>
          </a:prstGeom>
          <a:noFill/>
          <a:ln w="28575">
            <a:solidFill>
              <a:srgbClr val="228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滑片置于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最大阻值</a:t>
            </a:r>
            <a:r>
              <a:rPr lang="zh-CN" altLang="en-US" sz="1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处</a:t>
            </a:r>
            <a:endParaRPr lang="zh-CN" altLang="en-US" sz="1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5778" name="矩形 75777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2468" y="618649"/>
            <a:ext cx="7162324" cy="309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2100" b="1" spc="3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滑动变阻器的作用：</a:t>
            </a:r>
            <a:endParaRPr lang="zh-CN" altLang="en-US" sz="2100" b="1" spc="3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 spc="3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）保护电路；</a:t>
            </a:r>
            <a:endParaRPr lang="zh-CN" altLang="en-US" sz="2100" spc="3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100" spc="30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）改变导体两端的电压，多次实验获取多组数据。</a:t>
            </a:r>
            <a:endParaRPr lang="zh-CN" altLang="en-US" sz="2100" spc="3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70000"/>
              </a:lnSpc>
            </a:pPr>
            <a:endParaRPr lang="zh-CN" altLang="en-US" sz="2100" spc="3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 title=""/>
          <p:cNvGrpSpPr/>
          <p:nvPr>
            <p:custDataLst>
              <p:tags r:id="rId3"/>
            </p:custDataLst>
          </p:nvPr>
        </p:nvGrpSpPr>
        <p:grpSpPr>
          <a:xfrm>
            <a:off x="0" y="270584"/>
            <a:ext cx="1768004" cy="557213"/>
            <a:chOff x="-3175" y="526100"/>
            <a:chExt cx="2357338" cy="742950"/>
          </a:xfrm>
        </p:grpSpPr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-3175" y="526100"/>
              <a:ext cx="2211070" cy="7429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7" name="直接连接符 6"/>
            <p:cNvCxnSpPr/>
            <p:nvPr>
              <p:custDataLst>
                <p:tags r:id="rId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进行实验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9" name="矩形 69641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98086" y="558308"/>
            <a:ext cx="41833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动画演示：探究电流与电压的关系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5" name="ShockwaveFlash1" title="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10628" y="949643"/>
            <a:ext cx="7114699" cy="396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00.xml><?xml version="1.0" encoding="utf-8"?>
<p:tagLst xmlns:p="http://schemas.openxmlformats.org/presentationml/2006/main">
  <p:tag name="AS_UNIQUEID" val="1495"/>
</p:tagLst>
</file>

<file path=ppt/tags/tag1001.xml><?xml version="1.0" encoding="utf-8"?>
<p:tagLst xmlns:p="http://schemas.openxmlformats.org/presentationml/2006/main">
  <p:tag name="AS_UNIQUEID" val="1496"/>
</p:tagLst>
</file>

<file path=ppt/tags/tag1002.xml><?xml version="1.0" encoding="utf-8"?>
<p:tagLst xmlns:p="http://schemas.openxmlformats.org/presentationml/2006/main">
  <p:tag name="AS_UNIQUEID" val="1497"/>
</p:tagLst>
</file>

<file path=ppt/tags/tag1003.xml><?xml version="1.0" encoding="utf-8"?>
<p:tagLst xmlns:p="http://schemas.openxmlformats.org/presentationml/2006/main">
  <p:tag name="AS_UNIQUEID" val="1498"/>
</p:tagLst>
</file>

<file path=ppt/tags/tag1004.xml><?xml version="1.0" encoding="utf-8"?>
<p:tagLst xmlns:p="http://schemas.openxmlformats.org/presentationml/2006/main">
  <p:tag name="AS_UNIQUEID" val="1499"/>
</p:tagLst>
</file>

<file path=ppt/tags/tag1005.xml><?xml version="1.0" encoding="utf-8"?>
<p:tagLst xmlns:p="http://schemas.openxmlformats.org/presentationml/2006/main">
  <p:tag name="AS_UNIQUEID" val="1500"/>
</p:tagLst>
</file>

<file path=ppt/tags/tag1006.xml><?xml version="1.0" encoding="utf-8"?>
<p:tagLst xmlns:p="http://schemas.openxmlformats.org/presentationml/2006/main">
  <p:tag name="AS_UNIQUEID" val="1501"/>
</p:tagLst>
</file>

<file path=ppt/tags/tag1007.xml><?xml version="1.0" encoding="utf-8"?>
<p:tagLst xmlns:p="http://schemas.openxmlformats.org/presentationml/2006/main">
  <p:tag name="AS_UNIQUEID" val="1555"/>
</p:tagLst>
</file>

<file path=ppt/tags/tag1008.xml><?xml version="1.0" encoding="utf-8"?>
<p:tagLst xmlns:p="http://schemas.openxmlformats.org/presentationml/2006/main">
  <p:tag name="AS_UNIQUEID" val="1502"/>
</p:tagLst>
</file>

<file path=ppt/tags/tag1009.xml><?xml version="1.0" encoding="utf-8"?>
<p:tagLst xmlns:p="http://schemas.openxmlformats.org/presentationml/2006/main">
  <p:tag name="AS_UNIQUEID" val="1503"/>
</p:tagLst>
</file>

<file path=ppt/tags/tag101.xml><?xml version="1.0" encoding="utf-8"?>
<p:tagLst xmlns:p="http://schemas.openxmlformats.org/presentationml/2006/main">
  <p:tag name="AS_UNIQUEID" val="596"/>
</p:tagLst>
</file>

<file path=ppt/tags/tag1010.xml><?xml version="1.0" encoding="utf-8"?>
<p:tagLst xmlns:p="http://schemas.openxmlformats.org/presentationml/2006/main">
  <p:tag name="AS_UNIQUEID" val="1504"/>
</p:tagLst>
</file>

<file path=ppt/tags/tag1011.xml><?xml version="1.0" encoding="utf-8"?>
<p:tagLst xmlns:p="http://schemas.openxmlformats.org/presentationml/2006/main">
  <p:tag name="AS_UNIQUEID" val="1505"/>
</p:tagLst>
</file>

<file path=ppt/tags/tag1012.xml><?xml version="1.0" encoding="utf-8"?>
<p:tagLst xmlns:p="http://schemas.openxmlformats.org/presentationml/2006/main">
  <p:tag name="AS_UNIQUEID" val="1506"/>
</p:tagLst>
</file>

<file path=ppt/tags/tag1013.xml><?xml version="1.0" encoding="utf-8"?>
<p:tagLst xmlns:p="http://schemas.openxmlformats.org/presentationml/2006/main">
  <p:tag name="AS_UNIQUEID" val="1507"/>
</p:tagLst>
</file>

<file path=ppt/tags/tag1014.xml><?xml version="1.0" encoding="utf-8"?>
<p:tagLst xmlns:p="http://schemas.openxmlformats.org/presentationml/2006/main">
  <p:tag name="AS_UNIQUEID" val="1508"/>
</p:tagLst>
</file>

<file path=ppt/tags/tag1015.xml><?xml version="1.0" encoding="utf-8"?>
<p:tagLst xmlns:p="http://schemas.openxmlformats.org/presentationml/2006/main">
  <p:tag name="AS_UNIQUEID" val="1509"/>
</p:tagLst>
</file>

<file path=ppt/tags/tag1016.xml><?xml version="1.0" encoding="utf-8"?>
<p:tagLst xmlns:p="http://schemas.openxmlformats.org/presentationml/2006/main">
  <p:tag name="AS_UNIQUEID" val="1510"/>
</p:tagLst>
</file>

<file path=ppt/tags/tag1017.xml><?xml version="1.0" encoding="utf-8"?>
<p:tagLst xmlns:p="http://schemas.openxmlformats.org/presentationml/2006/main">
  <p:tag name="AS_UNIQUEID" val="1511"/>
</p:tagLst>
</file>

<file path=ppt/tags/tag1018.xml><?xml version="1.0" encoding="utf-8"?>
<p:tagLst xmlns:p="http://schemas.openxmlformats.org/presentationml/2006/main">
  <p:tag name="AS_UNIQUEID" val="1512"/>
</p:tagLst>
</file>

<file path=ppt/tags/tag1019.xml><?xml version="1.0" encoding="utf-8"?>
<p:tagLst xmlns:p="http://schemas.openxmlformats.org/presentationml/2006/main">
  <p:tag name="AS_UNIQUEID" val="1513"/>
</p:tagLst>
</file>

<file path=ppt/tags/tag102.xml><?xml version="1.0" encoding="utf-8"?>
<p:tagLst xmlns:p="http://schemas.openxmlformats.org/presentationml/2006/main">
  <p:tag name="AS_UNIQUEID" val="597"/>
</p:tagLst>
</file>

<file path=ppt/tags/tag1020.xml><?xml version="1.0" encoding="utf-8"?>
<p:tagLst xmlns:p="http://schemas.openxmlformats.org/presentationml/2006/main">
  <p:tag name="AS_UNIQUEID" val="1514"/>
</p:tagLst>
</file>

<file path=ppt/tags/tag1021.xml><?xml version="1.0" encoding="utf-8"?>
<p:tagLst xmlns:p="http://schemas.openxmlformats.org/presentationml/2006/main">
  <p:tag name="AS_UNIQUEID" val="1515"/>
</p:tagLst>
</file>

<file path=ppt/tags/tag1022.xml><?xml version="1.0" encoding="utf-8"?>
<p:tagLst xmlns:p="http://schemas.openxmlformats.org/presentationml/2006/main">
  <p:tag name="AS_UNIQUEID" val="1516"/>
</p:tagLst>
</file>

<file path=ppt/tags/tag1023.xml><?xml version="1.0" encoding="utf-8"?>
<p:tagLst xmlns:p="http://schemas.openxmlformats.org/presentationml/2006/main">
  <p:tag name="AS_UNIQUEID" val="1517"/>
</p:tagLst>
</file>

<file path=ppt/tags/tag1024.xml><?xml version="1.0" encoding="utf-8"?>
<p:tagLst xmlns:p="http://schemas.openxmlformats.org/presentationml/2006/main">
  <p:tag name="AS_UNIQUEID" val="1518"/>
</p:tagLst>
</file>

<file path=ppt/tags/tag1025.xml><?xml version="1.0" encoding="utf-8"?>
<p:tagLst xmlns:p="http://schemas.openxmlformats.org/presentationml/2006/main">
  <p:tag name="AS_UNIQUEID" val="1519"/>
</p:tagLst>
</file>

<file path=ppt/tags/tag1026.xml><?xml version="1.0" encoding="utf-8"?>
<p:tagLst xmlns:p="http://schemas.openxmlformats.org/presentationml/2006/main">
  <p:tag name="AS_UNIQUEID" val="1520"/>
</p:tagLst>
</file>

<file path=ppt/tags/tag1027.xml><?xml version="1.0" encoding="utf-8"?>
<p:tagLst xmlns:p="http://schemas.openxmlformats.org/presentationml/2006/main">
  <p:tag name="AS_UNIQUEID" val="1521"/>
</p:tagLst>
</file>

<file path=ppt/tags/tag1028.xml><?xml version="1.0" encoding="utf-8"?>
<p:tagLst xmlns:p="http://schemas.openxmlformats.org/presentationml/2006/main">
  <p:tag name="AS_UNIQUEID" val="1522"/>
</p:tagLst>
</file>

<file path=ppt/tags/tag1029.xml><?xml version="1.0" encoding="utf-8"?>
<p:tagLst xmlns:p="http://schemas.openxmlformats.org/presentationml/2006/main">
  <p:tag name="AS_UNIQUEID" val="1523"/>
</p:tagLst>
</file>

<file path=ppt/tags/tag103.xml><?xml version="1.0" encoding="utf-8"?>
<p:tagLst xmlns:p="http://schemas.openxmlformats.org/presentationml/2006/main">
  <p:tag name="AS_UNIQUEID" val="598"/>
</p:tagLst>
</file>

<file path=ppt/tags/tag1030.xml><?xml version="1.0" encoding="utf-8"?>
<p:tagLst xmlns:p="http://schemas.openxmlformats.org/presentationml/2006/main">
  <p:tag name="AS_UNIQUEID" val="1524"/>
</p:tagLst>
</file>

<file path=ppt/tags/tag1031.xml><?xml version="1.0" encoding="utf-8"?>
<p:tagLst xmlns:p="http://schemas.openxmlformats.org/presentationml/2006/main">
  <p:tag name="AS_UNIQUEID" val="1525"/>
</p:tagLst>
</file>

<file path=ppt/tags/tag1032.xml><?xml version="1.0" encoding="utf-8"?>
<p:tagLst xmlns:p="http://schemas.openxmlformats.org/presentationml/2006/main">
  <p:tag name="AS_UNIQUEID" val="1526"/>
</p:tagLst>
</file>

<file path=ppt/tags/tag1033.xml><?xml version="1.0" encoding="utf-8"?>
<p:tagLst xmlns:p="http://schemas.openxmlformats.org/presentationml/2006/main">
  <p:tag name="AS_UNIQUEID" val="1527"/>
</p:tagLst>
</file>

<file path=ppt/tags/tag1034.xml><?xml version="1.0" encoding="utf-8"?>
<p:tagLst xmlns:p="http://schemas.openxmlformats.org/presentationml/2006/main">
  <p:tag name="AS_UNIQUEID" val="1528"/>
</p:tagLst>
</file>

<file path=ppt/tags/tag1035.xml><?xml version="1.0" encoding="utf-8"?>
<p:tagLst xmlns:p="http://schemas.openxmlformats.org/presentationml/2006/main">
  <p:tag name="AS_UNIQUEID" val="1529"/>
</p:tagLst>
</file>

<file path=ppt/tags/tag1036.xml><?xml version="1.0" encoding="utf-8"?>
<p:tagLst xmlns:p="http://schemas.openxmlformats.org/presentationml/2006/main">
  <p:tag name="AS_UNIQUEID" val="1530"/>
</p:tagLst>
</file>

<file path=ppt/tags/tag1037.xml><?xml version="1.0" encoding="utf-8"?>
<p:tagLst xmlns:p="http://schemas.openxmlformats.org/presentationml/2006/main">
  <p:tag name="AS_UNIQUEID" val="1531"/>
</p:tagLst>
</file>

<file path=ppt/tags/tag1038.xml><?xml version="1.0" encoding="utf-8"?>
<p:tagLst xmlns:p="http://schemas.openxmlformats.org/presentationml/2006/main">
  <p:tag name="AS_UNIQUEID" val="1532"/>
</p:tagLst>
</file>

<file path=ppt/tags/tag1039.xml><?xml version="1.0" encoding="utf-8"?>
<p:tagLst xmlns:p="http://schemas.openxmlformats.org/presentationml/2006/main">
  <p:tag name="AS_UNIQUEID" val="1533"/>
</p:tagLst>
</file>

<file path=ppt/tags/tag104.xml><?xml version="1.0" encoding="utf-8"?>
<p:tagLst xmlns:p="http://schemas.openxmlformats.org/presentationml/2006/main">
  <p:tag name="AS_UNIQUEID" val="599"/>
</p:tagLst>
</file>

<file path=ppt/tags/tag1040.xml><?xml version="1.0" encoding="utf-8"?>
<p:tagLst xmlns:p="http://schemas.openxmlformats.org/presentationml/2006/main">
  <p:tag name="AS_UNIQUEID" val="1534"/>
</p:tagLst>
</file>

<file path=ppt/tags/tag1041.xml><?xml version="1.0" encoding="utf-8"?>
<p:tagLst xmlns:p="http://schemas.openxmlformats.org/presentationml/2006/main">
  <p:tag name="AS_UNIQUEID" val="1535"/>
</p:tagLst>
</file>

<file path=ppt/tags/tag1042.xml><?xml version="1.0" encoding="utf-8"?>
<p:tagLst xmlns:p="http://schemas.openxmlformats.org/presentationml/2006/main">
  <p:tag name="AS_UNIQUEID" val="1536"/>
</p:tagLst>
</file>

<file path=ppt/tags/tag1043.xml><?xml version="1.0" encoding="utf-8"?>
<p:tagLst xmlns:p="http://schemas.openxmlformats.org/presentationml/2006/main">
  <p:tag name="AS_UNIQUEID" val="1537"/>
</p:tagLst>
</file>

<file path=ppt/tags/tag1044.xml><?xml version="1.0" encoding="utf-8"?>
<p:tagLst xmlns:p="http://schemas.openxmlformats.org/presentationml/2006/main">
  <p:tag name="AS_UNIQUEID" val="1538"/>
</p:tagLst>
</file>

<file path=ppt/tags/tag1045.xml><?xml version="1.0" encoding="utf-8"?>
<p:tagLst xmlns:p="http://schemas.openxmlformats.org/presentationml/2006/main">
  <p:tag name="AS_UNIQUEID" val="1539"/>
</p:tagLst>
</file>

<file path=ppt/tags/tag1046.xml><?xml version="1.0" encoding="utf-8"?>
<p:tagLst xmlns:p="http://schemas.openxmlformats.org/presentationml/2006/main">
  <p:tag name="AS_UNIQUEID" val="1540"/>
</p:tagLst>
</file>

<file path=ppt/tags/tag1047.xml><?xml version="1.0" encoding="utf-8"?>
<p:tagLst xmlns:p="http://schemas.openxmlformats.org/presentationml/2006/main">
  <p:tag name="AS_UNIQUEID" val="1541"/>
</p:tagLst>
</file>

<file path=ppt/tags/tag1048.xml><?xml version="1.0" encoding="utf-8"?>
<p:tagLst xmlns:p="http://schemas.openxmlformats.org/presentationml/2006/main">
  <p:tag name="AS_UNIQUEID" val="1542"/>
</p:tagLst>
</file>

<file path=ppt/tags/tag1049.xml><?xml version="1.0" encoding="utf-8"?>
<p:tagLst xmlns:p="http://schemas.openxmlformats.org/presentationml/2006/main">
  <p:tag name="AS_UNIQUEID" val="1543"/>
</p:tagLst>
</file>

<file path=ppt/tags/tag105.xml><?xml version="1.0" encoding="utf-8"?>
<p:tagLst xmlns:p="http://schemas.openxmlformats.org/presentationml/2006/main">
  <p:tag name="AS_UNIQUEID" val="600"/>
</p:tagLst>
</file>

<file path=ppt/tags/tag1050.xml><?xml version="1.0" encoding="utf-8"?>
<p:tagLst xmlns:p="http://schemas.openxmlformats.org/presentationml/2006/main">
  <p:tag name="AS_UNIQUEID" val="1544"/>
</p:tagLst>
</file>

<file path=ppt/tags/tag1051.xml><?xml version="1.0" encoding="utf-8"?>
<p:tagLst xmlns:p="http://schemas.openxmlformats.org/presentationml/2006/main">
  <p:tag name="AS_UNIQUEID" val="1545"/>
</p:tagLst>
</file>

<file path=ppt/tags/tag1052.xml><?xml version="1.0" encoding="utf-8"?>
<p:tagLst xmlns:p="http://schemas.openxmlformats.org/presentationml/2006/main">
  <p:tag name="AS_UNIQUEID" val="1546"/>
</p:tagLst>
</file>

<file path=ppt/tags/tag1053.xml><?xml version="1.0" encoding="utf-8"?>
<p:tagLst xmlns:p="http://schemas.openxmlformats.org/presentationml/2006/main">
  <p:tag name="AS_UNIQUEID" val="1547"/>
</p:tagLst>
</file>

<file path=ppt/tags/tag1054.xml><?xml version="1.0" encoding="utf-8"?>
<p:tagLst xmlns:p="http://schemas.openxmlformats.org/presentationml/2006/main">
  <p:tag name="AS_UNIQUEID" val="1548"/>
</p:tagLst>
</file>

<file path=ppt/tags/tag1055.xml><?xml version="1.0" encoding="utf-8"?>
<p:tagLst xmlns:p="http://schemas.openxmlformats.org/presentationml/2006/main">
  <p:tag name="AS_UNIQUEID" val="1549"/>
</p:tagLst>
</file>

<file path=ppt/tags/tag1056.xml><?xml version="1.0" encoding="utf-8"?>
<p:tagLst xmlns:p="http://schemas.openxmlformats.org/presentationml/2006/main">
  <p:tag name="AS_UNIQUEID" val="1550"/>
</p:tagLst>
</file>

<file path=ppt/tags/tag1057.xml><?xml version="1.0" encoding="utf-8"?>
<p:tagLst xmlns:p="http://schemas.openxmlformats.org/presentationml/2006/main">
  <p:tag name="AS_UNIQUEID" val="1551"/>
</p:tagLst>
</file>

<file path=ppt/tags/tag1058.xml><?xml version="1.0" encoding="utf-8"?>
<p:tagLst xmlns:p="http://schemas.openxmlformats.org/presentationml/2006/main">
  <p:tag name="AS_UNIQUEID" val="1552"/>
</p:tagLst>
</file>

<file path=ppt/tags/tag1059.xml><?xml version="1.0" encoding="utf-8"?>
<p:tagLst xmlns:p="http://schemas.openxmlformats.org/presentationml/2006/main">
  <p:tag name="AS_UNIQUEID" val="1553"/>
</p:tagLst>
</file>

<file path=ppt/tags/tag106.xml><?xml version="1.0" encoding="utf-8"?>
<p:tagLst xmlns:p="http://schemas.openxmlformats.org/presentationml/2006/main">
  <p:tag name="AS_UNIQUEID" val="601"/>
</p:tagLst>
</file>

<file path=ppt/tags/tag1060.xml><?xml version="1.0" encoding="utf-8"?>
<p:tagLst xmlns:p="http://schemas.openxmlformats.org/presentationml/2006/main">
  <p:tag name="AS_UNIQUEID" val="1554"/>
</p:tagLst>
</file>

<file path=ppt/tags/tag106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  <p:tag name="KSO_WM_UNIT_TABLE_BEAUTIFY" val="smartTable{650edc82-1a71-4d9b-b344-4965ab0b715b}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85"/>
</p:tagLst>
</file>

<file path=ppt/tags/tag391.xml><?xml version="1.0" encoding="utf-8"?>
<p:tagLst xmlns:p="http://schemas.openxmlformats.org/presentationml/2006/main">
  <p:tag name="AS_UNIQUEID" val="886"/>
</p:tagLst>
</file>

<file path=ppt/tags/tag392.xml><?xml version="1.0" encoding="utf-8"?>
<p:tagLst xmlns:p="http://schemas.openxmlformats.org/presentationml/2006/main">
  <p:tag name="AS_UNIQUEID" val="887"/>
</p:tagLst>
</file>

<file path=ppt/tags/tag393.xml><?xml version="1.0" encoding="utf-8"?>
<p:tagLst xmlns:p="http://schemas.openxmlformats.org/presentationml/2006/main">
  <p:tag name="AS_UNIQUEID" val="888"/>
</p:tagLst>
</file>

<file path=ppt/tags/tag394.xml><?xml version="1.0" encoding="utf-8"?>
<p:tagLst xmlns:p="http://schemas.openxmlformats.org/presentationml/2006/main">
  <p:tag name="AS_UNIQUEID" val="889"/>
</p:tagLst>
</file>

<file path=ppt/tags/tag395.xml><?xml version="1.0" encoding="utf-8"?>
<p:tagLst xmlns:p="http://schemas.openxmlformats.org/presentationml/2006/main">
  <p:tag name="AS_UNIQUEID" val="890"/>
</p:tagLst>
</file>

<file path=ppt/tags/tag396.xml><?xml version="1.0" encoding="utf-8"?>
<p:tagLst xmlns:p="http://schemas.openxmlformats.org/presentationml/2006/main">
  <p:tag name="AS_UNIQUEID" val="891"/>
</p:tagLst>
</file>

<file path=ppt/tags/tag397.xml><?xml version="1.0" encoding="utf-8"?>
<p:tagLst xmlns:p="http://schemas.openxmlformats.org/presentationml/2006/main">
  <p:tag name="AS_UNIQUEID" val="892"/>
</p:tagLst>
</file>

<file path=ppt/tags/tag398.xml><?xml version="1.0" encoding="utf-8"?>
<p:tagLst xmlns:p="http://schemas.openxmlformats.org/presentationml/2006/main">
  <p:tag name="AS_UNIQUEID" val="893"/>
</p:tagLst>
</file>

<file path=ppt/tags/tag399.xml><?xml version="1.0" encoding="utf-8"?>
<p:tagLst xmlns:p="http://schemas.openxmlformats.org/presentationml/2006/main">
  <p:tag name="AS_UNIQUEID" val="894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5"/>
</p:tagLst>
</file>

<file path=ppt/tags/tag401.xml><?xml version="1.0" encoding="utf-8"?>
<p:tagLst xmlns:p="http://schemas.openxmlformats.org/presentationml/2006/main">
  <p:tag name="AS_UNIQUEID" val="896"/>
</p:tagLst>
</file>

<file path=ppt/tags/tag402.xml><?xml version="1.0" encoding="utf-8"?>
<p:tagLst xmlns:p="http://schemas.openxmlformats.org/presentationml/2006/main">
  <p:tag name="AS_UNIQUEID" val="897"/>
</p:tagLst>
</file>

<file path=ppt/tags/tag403.xml><?xml version="1.0" encoding="utf-8"?>
<p:tagLst xmlns:p="http://schemas.openxmlformats.org/presentationml/2006/main">
  <p:tag name="AS_UNIQUEID" val="898"/>
</p:tagLst>
</file>

<file path=ppt/tags/tag404.xml><?xml version="1.0" encoding="utf-8"?>
<p:tagLst xmlns:p="http://schemas.openxmlformats.org/presentationml/2006/main">
  <p:tag name="AS_UNIQUEID" val="899"/>
</p:tagLst>
</file>

<file path=ppt/tags/tag405.xml><?xml version="1.0" encoding="utf-8"?>
<p:tagLst xmlns:p="http://schemas.openxmlformats.org/presentationml/2006/main">
  <p:tag name="AS_UNIQUEID" val="900"/>
</p:tagLst>
</file>

<file path=ppt/tags/tag406.xml><?xml version="1.0" encoding="utf-8"?>
<p:tagLst xmlns:p="http://schemas.openxmlformats.org/presentationml/2006/main">
  <p:tag name="AS_UNIQUEID" val="901"/>
</p:tagLst>
</file>

<file path=ppt/tags/tag407.xml><?xml version="1.0" encoding="utf-8"?>
<p:tagLst xmlns:p="http://schemas.openxmlformats.org/presentationml/2006/main">
  <p:tag name="AS_UNIQUEID" val="902"/>
</p:tagLst>
</file>

<file path=ppt/tags/tag408.xml><?xml version="1.0" encoding="utf-8"?>
<p:tagLst xmlns:p="http://schemas.openxmlformats.org/presentationml/2006/main">
  <p:tag name="AS_UNIQUEID" val="903"/>
</p:tagLst>
</file>

<file path=ppt/tags/tag409.xml><?xml version="1.0" encoding="utf-8"?>
<p:tagLst xmlns:p="http://schemas.openxmlformats.org/presentationml/2006/main">
  <p:tag name="AS_UNIQUEID" val="904"/>
</p:tagLst>
</file>

<file path=ppt/tags/tag41.xml><?xml version="1.0" encoding="utf-8"?>
<p:tagLst xmlns:p="http://schemas.openxmlformats.org/presentationml/2006/main">
  <p:tag name="AS_UNIQUEID" val="539"/>
</p:tagLst>
</file>

<file path=ppt/tags/tag410.xml><?xml version="1.0" encoding="utf-8"?>
<p:tagLst xmlns:p="http://schemas.openxmlformats.org/presentationml/2006/main">
  <p:tag name="AS_UNIQUEID" val="905"/>
</p:tagLst>
</file>

<file path=ppt/tags/tag411.xml><?xml version="1.0" encoding="utf-8"?>
<p:tagLst xmlns:p="http://schemas.openxmlformats.org/presentationml/2006/main">
  <p:tag name="AS_UNIQUEID" val="906"/>
</p:tagLst>
</file>

<file path=ppt/tags/tag412.xml><?xml version="1.0" encoding="utf-8"?>
<p:tagLst xmlns:p="http://schemas.openxmlformats.org/presentationml/2006/main">
  <p:tag name="AS_UNIQUEID" val="907"/>
</p:tagLst>
</file>

<file path=ppt/tags/tag413.xml><?xml version="1.0" encoding="utf-8"?>
<p:tagLst xmlns:p="http://schemas.openxmlformats.org/presentationml/2006/main">
  <p:tag name="AS_UNIQUEID" val="908"/>
</p:tagLst>
</file>

<file path=ppt/tags/tag414.xml><?xml version="1.0" encoding="utf-8"?>
<p:tagLst xmlns:p="http://schemas.openxmlformats.org/presentationml/2006/main">
  <p:tag name="AS_UNIQUEID" val="909"/>
</p:tagLst>
</file>

<file path=ppt/tags/tag415.xml><?xml version="1.0" encoding="utf-8"?>
<p:tagLst xmlns:p="http://schemas.openxmlformats.org/presentationml/2006/main">
  <p:tag name="AS_UNIQUEID" val="910"/>
</p:tagLst>
</file>

<file path=ppt/tags/tag416.xml><?xml version="1.0" encoding="utf-8"?>
<p:tagLst xmlns:p="http://schemas.openxmlformats.org/presentationml/2006/main">
  <p:tag name="AS_UNIQUEID" val="911"/>
</p:tagLst>
</file>

<file path=ppt/tags/tag417.xml><?xml version="1.0" encoding="utf-8"?>
<p:tagLst xmlns:p="http://schemas.openxmlformats.org/presentationml/2006/main">
  <p:tag name="AS_UNIQUEID" val="912"/>
</p:tagLst>
</file>

<file path=ppt/tags/tag418.xml><?xml version="1.0" encoding="utf-8"?>
<p:tagLst xmlns:p="http://schemas.openxmlformats.org/presentationml/2006/main">
  <p:tag name="AS_UNIQUEID" val="913"/>
</p:tagLst>
</file>

<file path=ppt/tags/tag419.xml><?xml version="1.0" encoding="utf-8"?>
<p:tagLst xmlns:p="http://schemas.openxmlformats.org/presentationml/2006/main">
  <p:tag name="AS_UNIQUEID" val="914"/>
</p:tagLst>
</file>

<file path=ppt/tags/tag42.xml><?xml version="1.0" encoding="utf-8"?>
<p:tagLst xmlns:p="http://schemas.openxmlformats.org/presentationml/2006/main">
  <p:tag name="AS_UNIQUEID" val="540"/>
</p:tagLst>
</file>

<file path=ppt/tags/tag420.xml><?xml version="1.0" encoding="utf-8"?>
<p:tagLst xmlns:p="http://schemas.openxmlformats.org/presentationml/2006/main">
  <p:tag name="AS_UNIQUEID" val="915"/>
</p:tagLst>
</file>

<file path=ppt/tags/tag421.xml><?xml version="1.0" encoding="utf-8"?>
<p:tagLst xmlns:p="http://schemas.openxmlformats.org/presentationml/2006/main">
  <p:tag name="AS_UNIQUEID" val="916"/>
</p:tagLst>
</file>

<file path=ppt/tags/tag422.xml><?xml version="1.0" encoding="utf-8"?>
<p:tagLst xmlns:p="http://schemas.openxmlformats.org/presentationml/2006/main">
  <p:tag name="AS_UNIQUEID" val="917"/>
</p:tagLst>
</file>

<file path=ppt/tags/tag423.xml><?xml version="1.0" encoding="utf-8"?>
<p:tagLst xmlns:p="http://schemas.openxmlformats.org/presentationml/2006/main">
  <p:tag name="AS_UNIQUEID" val="918"/>
</p:tagLst>
</file>

<file path=ppt/tags/tag424.xml><?xml version="1.0" encoding="utf-8"?>
<p:tagLst xmlns:p="http://schemas.openxmlformats.org/presentationml/2006/main">
  <p:tag name="AS_UNIQUEID" val="919"/>
</p:tagLst>
</file>

<file path=ppt/tags/tag425.xml><?xml version="1.0" encoding="utf-8"?>
<p:tagLst xmlns:p="http://schemas.openxmlformats.org/presentationml/2006/main">
  <p:tag name="AS_UNIQUEID" val="920"/>
</p:tagLst>
</file>

<file path=ppt/tags/tag426.xml><?xml version="1.0" encoding="utf-8"?>
<p:tagLst xmlns:p="http://schemas.openxmlformats.org/presentationml/2006/main">
  <p:tag name="AS_UNIQUEID" val="921"/>
</p:tagLst>
</file>

<file path=ppt/tags/tag427.xml><?xml version="1.0" encoding="utf-8"?>
<p:tagLst xmlns:p="http://schemas.openxmlformats.org/presentationml/2006/main">
  <p:tag name="AS_UNIQUEID" val="922"/>
</p:tagLst>
</file>

<file path=ppt/tags/tag428.xml><?xml version="1.0" encoding="utf-8"?>
<p:tagLst xmlns:p="http://schemas.openxmlformats.org/presentationml/2006/main">
  <p:tag name="AS_UNIQUEID" val="923"/>
</p:tagLst>
</file>

<file path=ppt/tags/tag429.xml><?xml version="1.0" encoding="utf-8"?>
<p:tagLst xmlns:p="http://schemas.openxmlformats.org/presentationml/2006/main">
  <p:tag name="AS_UNIQUEID" val="924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30.xml><?xml version="1.0" encoding="utf-8"?>
<p:tagLst xmlns:p="http://schemas.openxmlformats.org/presentationml/2006/main">
  <p:tag name="AS_UNIQUEID" val="925"/>
</p:tagLst>
</file>

<file path=ppt/tags/tag431.xml><?xml version="1.0" encoding="utf-8"?>
<p:tagLst xmlns:p="http://schemas.openxmlformats.org/presentationml/2006/main">
  <p:tag name="AS_UNIQUEID" val="926"/>
</p:tagLst>
</file>

<file path=ppt/tags/tag432.xml><?xml version="1.0" encoding="utf-8"?>
<p:tagLst xmlns:p="http://schemas.openxmlformats.org/presentationml/2006/main">
  <p:tag name="AS_UNIQUEID" val="927"/>
</p:tagLst>
</file>

<file path=ppt/tags/tag433.xml><?xml version="1.0" encoding="utf-8"?>
<p:tagLst xmlns:p="http://schemas.openxmlformats.org/presentationml/2006/main">
  <p:tag name="AS_UNIQUEID" val="928"/>
</p:tagLst>
</file>

<file path=ppt/tags/tag434.xml><?xml version="1.0" encoding="utf-8"?>
<p:tagLst xmlns:p="http://schemas.openxmlformats.org/presentationml/2006/main">
  <p:tag name="AS_UNIQUEID" val="929"/>
</p:tagLst>
</file>

<file path=ppt/tags/tag435.xml><?xml version="1.0" encoding="utf-8"?>
<p:tagLst xmlns:p="http://schemas.openxmlformats.org/presentationml/2006/main">
  <p:tag name="AS_UNIQUEID" val="930"/>
</p:tagLst>
</file>

<file path=ppt/tags/tag436.xml><?xml version="1.0" encoding="utf-8"?>
<p:tagLst xmlns:p="http://schemas.openxmlformats.org/presentationml/2006/main">
  <p:tag name="AS_UNIQUEID" val="931"/>
</p:tagLst>
</file>

<file path=ppt/tags/tag437.xml><?xml version="1.0" encoding="utf-8"?>
<p:tagLst xmlns:p="http://schemas.openxmlformats.org/presentationml/2006/main">
  <p:tag name="AS_UNIQUEID" val="932"/>
</p:tagLst>
</file>

<file path=ppt/tags/tag438.xml><?xml version="1.0" encoding="utf-8"?>
<p:tagLst xmlns:p="http://schemas.openxmlformats.org/presentationml/2006/main">
  <p:tag name="AS_UNIQUEID" val="933"/>
</p:tagLst>
</file>

<file path=ppt/tags/tag439.xml><?xml version="1.0" encoding="utf-8"?>
<p:tagLst xmlns:p="http://schemas.openxmlformats.org/presentationml/2006/main">
  <p:tag name="AS_UNIQUEID" val="934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5"/>
</p:tagLst>
</file>

<file path=ppt/tags/tag441.xml><?xml version="1.0" encoding="utf-8"?>
<p:tagLst xmlns:p="http://schemas.openxmlformats.org/presentationml/2006/main">
  <p:tag name="AS_UNIQUEID" val="936"/>
</p:tagLst>
</file>

<file path=ppt/tags/tag442.xml><?xml version="1.0" encoding="utf-8"?>
<p:tagLst xmlns:p="http://schemas.openxmlformats.org/presentationml/2006/main">
  <p:tag name="AS_UNIQUEID" val="937"/>
</p:tagLst>
</file>

<file path=ppt/tags/tag443.xml><?xml version="1.0" encoding="utf-8"?>
<p:tagLst xmlns:p="http://schemas.openxmlformats.org/presentationml/2006/main">
  <p:tag name="AS_UNIQUEID" val="938"/>
</p:tagLst>
</file>

<file path=ppt/tags/tag444.xml><?xml version="1.0" encoding="utf-8"?>
<p:tagLst xmlns:p="http://schemas.openxmlformats.org/presentationml/2006/main">
  <p:tag name="AS_UNIQUEID" val="939"/>
</p:tagLst>
</file>

<file path=ppt/tags/tag445.xml><?xml version="1.0" encoding="utf-8"?>
<p:tagLst xmlns:p="http://schemas.openxmlformats.org/presentationml/2006/main">
  <p:tag name="AS_UNIQUEID" val="940"/>
</p:tagLst>
</file>

<file path=ppt/tags/tag446.xml><?xml version="1.0" encoding="utf-8"?>
<p:tagLst xmlns:p="http://schemas.openxmlformats.org/presentationml/2006/main">
  <p:tag name="AS_UNIQUEID" val="941"/>
</p:tagLst>
</file>

<file path=ppt/tags/tag447.xml><?xml version="1.0" encoding="utf-8"?>
<p:tagLst xmlns:p="http://schemas.openxmlformats.org/presentationml/2006/main">
  <p:tag name="AS_UNIQUEID" val="942"/>
  <p:tag name="KSO_WM_UNIT_TABLE_BEAUTIFY" val="smartTable{80eefc49-b1ae-44d4-bd68-24aa10757e41}"/>
</p:tagLst>
</file>

<file path=ppt/tags/tag448.xml><?xml version="1.0" encoding="utf-8"?>
<p:tagLst xmlns:p="http://schemas.openxmlformats.org/presentationml/2006/main">
  <p:tag name="AS_UNIQUEID" val="943"/>
</p:tagLst>
</file>

<file path=ppt/tags/tag449.xml><?xml version="1.0" encoding="utf-8"?>
<p:tagLst xmlns:p="http://schemas.openxmlformats.org/presentationml/2006/main">
  <p:tag name="AS_UNIQUEID" val="944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5"/>
</p:tagLst>
</file>

<file path=ppt/tags/tag451.xml><?xml version="1.0" encoding="utf-8"?>
<p:tagLst xmlns:p="http://schemas.openxmlformats.org/presentationml/2006/main">
  <p:tag name="AS_UNIQUEID" val="946"/>
</p:tagLst>
</file>

<file path=ppt/tags/tag452.xml><?xml version="1.0" encoding="utf-8"?>
<p:tagLst xmlns:p="http://schemas.openxmlformats.org/presentationml/2006/main">
  <p:tag name="AS_UNIQUEID" val="947"/>
</p:tagLst>
</file>

<file path=ppt/tags/tag453.xml><?xml version="1.0" encoding="utf-8"?>
<p:tagLst xmlns:p="http://schemas.openxmlformats.org/presentationml/2006/main">
  <p:tag name="AS_UNIQUEID" val="948"/>
</p:tagLst>
</file>

<file path=ppt/tags/tag454.xml><?xml version="1.0" encoding="utf-8"?>
<p:tagLst xmlns:p="http://schemas.openxmlformats.org/presentationml/2006/main">
  <p:tag name="AS_UNIQUEID" val="949"/>
</p:tagLst>
</file>

<file path=ppt/tags/tag455.xml><?xml version="1.0" encoding="utf-8"?>
<p:tagLst xmlns:p="http://schemas.openxmlformats.org/presentationml/2006/main">
  <p:tag name="AS_UNIQUEID" val="950"/>
</p:tagLst>
</file>

<file path=ppt/tags/tag456.xml><?xml version="1.0" encoding="utf-8"?>
<p:tagLst xmlns:p="http://schemas.openxmlformats.org/presentationml/2006/main">
  <p:tag name="AS_UNIQUEID" val="951"/>
</p:tagLst>
</file>

<file path=ppt/tags/tag457.xml><?xml version="1.0" encoding="utf-8"?>
<p:tagLst xmlns:p="http://schemas.openxmlformats.org/presentationml/2006/main">
  <p:tag name="AS_UNIQUEID" val="952"/>
</p:tagLst>
</file>

<file path=ppt/tags/tag458.xml><?xml version="1.0" encoding="utf-8"?>
<p:tagLst xmlns:p="http://schemas.openxmlformats.org/presentationml/2006/main">
  <p:tag name="AS_UNIQUEID" val="953"/>
</p:tagLst>
</file>

<file path=ppt/tags/tag459.xml><?xml version="1.0" encoding="utf-8"?>
<p:tagLst xmlns:p="http://schemas.openxmlformats.org/presentationml/2006/main">
  <p:tag name="AS_UNIQUEID" val="954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5"/>
</p:tagLst>
</file>

<file path=ppt/tags/tag461.xml><?xml version="1.0" encoding="utf-8"?>
<p:tagLst xmlns:p="http://schemas.openxmlformats.org/presentationml/2006/main">
  <p:tag name="AS_UNIQUEID" val="956"/>
</p:tagLst>
</file>

<file path=ppt/tags/tag462.xml><?xml version="1.0" encoding="utf-8"?>
<p:tagLst xmlns:p="http://schemas.openxmlformats.org/presentationml/2006/main">
  <p:tag name="AS_UNIQUEID" val="957"/>
</p:tagLst>
</file>

<file path=ppt/tags/tag463.xml><?xml version="1.0" encoding="utf-8"?>
<p:tagLst xmlns:p="http://schemas.openxmlformats.org/presentationml/2006/main">
  <p:tag name="AS_UNIQUEID" val="958"/>
</p:tagLst>
</file>

<file path=ppt/tags/tag464.xml><?xml version="1.0" encoding="utf-8"?>
<p:tagLst xmlns:p="http://schemas.openxmlformats.org/presentationml/2006/main">
  <p:tag name="AS_UNIQUEID" val="959"/>
</p:tagLst>
</file>

<file path=ppt/tags/tag465.xml><?xml version="1.0" encoding="utf-8"?>
<p:tagLst xmlns:p="http://schemas.openxmlformats.org/presentationml/2006/main">
  <p:tag name="AS_UNIQUEID" val="960"/>
</p:tagLst>
</file>

<file path=ppt/tags/tag466.xml><?xml version="1.0" encoding="utf-8"?>
<p:tagLst xmlns:p="http://schemas.openxmlformats.org/presentationml/2006/main">
  <p:tag name="AS_UNIQUEID" val="961"/>
</p:tagLst>
</file>

<file path=ppt/tags/tag467.xml><?xml version="1.0" encoding="utf-8"?>
<p:tagLst xmlns:p="http://schemas.openxmlformats.org/presentationml/2006/main">
  <p:tag name="AS_UNIQUEID" val="962"/>
</p:tagLst>
</file>

<file path=ppt/tags/tag468.xml><?xml version="1.0" encoding="utf-8"?>
<p:tagLst xmlns:p="http://schemas.openxmlformats.org/presentationml/2006/main">
  <p:tag name="AS_UNIQUEID" val="963"/>
</p:tagLst>
</file>

<file path=ppt/tags/tag469.xml><?xml version="1.0" encoding="utf-8"?>
<p:tagLst xmlns:p="http://schemas.openxmlformats.org/presentationml/2006/main">
  <p:tag name="AS_UNIQUEID" val="964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5"/>
</p:tagLst>
</file>

<file path=ppt/tags/tag471.xml><?xml version="1.0" encoding="utf-8"?>
<p:tagLst xmlns:p="http://schemas.openxmlformats.org/presentationml/2006/main">
  <p:tag name="AS_UNIQUEID" val="966"/>
</p:tagLst>
</file>

<file path=ppt/tags/tag472.xml><?xml version="1.0" encoding="utf-8"?>
<p:tagLst xmlns:p="http://schemas.openxmlformats.org/presentationml/2006/main">
  <p:tag name="AS_UNIQUEID" val="967"/>
</p:tagLst>
</file>

<file path=ppt/tags/tag473.xml><?xml version="1.0" encoding="utf-8"?>
<p:tagLst xmlns:p="http://schemas.openxmlformats.org/presentationml/2006/main">
  <p:tag name="AS_UNIQUEID" val="968"/>
</p:tagLst>
</file>

<file path=ppt/tags/tag474.xml><?xml version="1.0" encoding="utf-8"?>
<p:tagLst xmlns:p="http://schemas.openxmlformats.org/presentationml/2006/main">
  <p:tag name="AS_UNIQUEID" val="969"/>
</p:tagLst>
</file>

<file path=ppt/tags/tag475.xml><?xml version="1.0" encoding="utf-8"?>
<p:tagLst xmlns:p="http://schemas.openxmlformats.org/presentationml/2006/main">
  <p:tag name="AS_UNIQUEID" val="970"/>
</p:tagLst>
</file>

<file path=ppt/tags/tag476.xml><?xml version="1.0" encoding="utf-8"?>
<p:tagLst xmlns:p="http://schemas.openxmlformats.org/presentationml/2006/main">
  <p:tag name="AS_UNIQUEID" val="971"/>
</p:tagLst>
</file>

<file path=ppt/tags/tag477.xml><?xml version="1.0" encoding="utf-8"?>
<p:tagLst xmlns:p="http://schemas.openxmlformats.org/presentationml/2006/main">
  <p:tag name="AS_UNIQUEID" val="972"/>
</p:tagLst>
</file>

<file path=ppt/tags/tag478.xml><?xml version="1.0" encoding="utf-8"?>
<p:tagLst xmlns:p="http://schemas.openxmlformats.org/presentationml/2006/main">
  <p:tag name="AS_UNIQUEID" val="973"/>
</p:tagLst>
</file>

<file path=ppt/tags/tag479.xml><?xml version="1.0" encoding="utf-8"?>
<p:tagLst xmlns:p="http://schemas.openxmlformats.org/presentationml/2006/main">
  <p:tag name="AS_UNIQUEID" val="974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5"/>
</p:tagLst>
</file>

<file path=ppt/tags/tag481.xml><?xml version="1.0" encoding="utf-8"?>
<p:tagLst xmlns:p="http://schemas.openxmlformats.org/presentationml/2006/main">
  <p:tag name="AS_UNIQUEID" val="976"/>
</p:tagLst>
</file>

<file path=ppt/tags/tag482.xml><?xml version="1.0" encoding="utf-8"?>
<p:tagLst xmlns:p="http://schemas.openxmlformats.org/presentationml/2006/main">
  <p:tag name="AS_UNIQUEID" val="977"/>
</p:tagLst>
</file>

<file path=ppt/tags/tag483.xml><?xml version="1.0" encoding="utf-8"?>
<p:tagLst xmlns:p="http://schemas.openxmlformats.org/presentationml/2006/main">
  <p:tag name="AS_UNIQUEID" val="978"/>
</p:tagLst>
</file>

<file path=ppt/tags/tag484.xml><?xml version="1.0" encoding="utf-8"?>
<p:tagLst xmlns:p="http://schemas.openxmlformats.org/presentationml/2006/main">
  <p:tag name="AS_UNIQUEID" val="979"/>
</p:tagLst>
</file>

<file path=ppt/tags/tag485.xml><?xml version="1.0" encoding="utf-8"?>
<p:tagLst xmlns:p="http://schemas.openxmlformats.org/presentationml/2006/main">
  <p:tag name="AS_UNIQUEID" val="980"/>
</p:tagLst>
</file>

<file path=ppt/tags/tag486.xml><?xml version="1.0" encoding="utf-8"?>
<p:tagLst xmlns:p="http://schemas.openxmlformats.org/presentationml/2006/main">
  <p:tag name="AS_UNIQUEID" val="981"/>
</p:tagLst>
</file>

<file path=ppt/tags/tag487.xml><?xml version="1.0" encoding="utf-8"?>
<p:tagLst xmlns:p="http://schemas.openxmlformats.org/presentationml/2006/main">
  <p:tag name="AS_UNIQUEID" val="982"/>
</p:tagLst>
</file>

<file path=ppt/tags/tag488.xml><?xml version="1.0" encoding="utf-8"?>
<p:tagLst xmlns:p="http://schemas.openxmlformats.org/presentationml/2006/main">
  <p:tag name="AS_UNIQUEID" val="983"/>
</p:tagLst>
</file>

<file path=ppt/tags/tag489.xml><?xml version="1.0" encoding="utf-8"?>
<p:tagLst xmlns:p="http://schemas.openxmlformats.org/presentationml/2006/main">
  <p:tag name="AS_UNIQUEID" val="984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5"/>
</p:tagLst>
</file>

<file path=ppt/tags/tag491.xml><?xml version="1.0" encoding="utf-8"?>
<p:tagLst xmlns:p="http://schemas.openxmlformats.org/presentationml/2006/main">
  <p:tag name="AS_UNIQUEID" val="986"/>
</p:tagLst>
</file>

<file path=ppt/tags/tag492.xml><?xml version="1.0" encoding="utf-8"?>
<p:tagLst xmlns:p="http://schemas.openxmlformats.org/presentationml/2006/main">
  <p:tag name="AS_UNIQUEID" val="987"/>
</p:tagLst>
</file>

<file path=ppt/tags/tag493.xml><?xml version="1.0" encoding="utf-8"?>
<p:tagLst xmlns:p="http://schemas.openxmlformats.org/presentationml/2006/main">
  <p:tag name="AS_UNIQUEID" val="988"/>
</p:tagLst>
</file>

<file path=ppt/tags/tag494.xml><?xml version="1.0" encoding="utf-8"?>
<p:tagLst xmlns:p="http://schemas.openxmlformats.org/presentationml/2006/main">
  <p:tag name="AS_UNIQUEID" val="989"/>
</p:tagLst>
</file>

<file path=ppt/tags/tag495.xml><?xml version="1.0" encoding="utf-8"?>
<p:tagLst xmlns:p="http://schemas.openxmlformats.org/presentationml/2006/main">
  <p:tag name="AS_UNIQUEID" val="990"/>
</p:tagLst>
</file>

<file path=ppt/tags/tag496.xml><?xml version="1.0" encoding="utf-8"?>
<p:tagLst xmlns:p="http://schemas.openxmlformats.org/presentationml/2006/main">
  <p:tag name="AS_UNIQUEID" val="991"/>
</p:tagLst>
</file>

<file path=ppt/tags/tag497.xml><?xml version="1.0" encoding="utf-8"?>
<p:tagLst xmlns:p="http://schemas.openxmlformats.org/presentationml/2006/main">
  <p:tag name="AS_UNIQUEID" val="992"/>
</p:tagLst>
</file>

<file path=ppt/tags/tag498.xml><?xml version="1.0" encoding="utf-8"?>
<p:tagLst xmlns:p="http://schemas.openxmlformats.org/presentationml/2006/main">
  <p:tag name="AS_UNIQUEID" val="993"/>
</p:tagLst>
</file>

<file path=ppt/tags/tag499.xml><?xml version="1.0" encoding="utf-8"?>
<p:tagLst xmlns:p="http://schemas.openxmlformats.org/presentationml/2006/main">
  <p:tag name="AS_UNIQUEID" val="994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5"/>
</p:tagLst>
</file>

<file path=ppt/tags/tag501.xml><?xml version="1.0" encoding="utf-8"?>
<p:tagLst xmlns:p="http://schemas.openxmlformats.org/presentationml/2006/main">
  <p:tag name="AS_UNIQUEID" val="996"/>
</p:tagLst>
</file>

<file path=ppt/tags/tag502.xml><?xml version="1.0" encoding="utf-8"?>
<p:tagLst xmlns:p="http://schemas.openxmlformats.org/presentationml/2006/main">
  <p:tag name="AS_UNIQUEID" val="997"/>
</p:tagLst>
</file>

<file path=ppt/tags/tag503.xml><?xml version="1.0" encoding="utf-8"?>
<p:tagLst xmlns:p="http://schemas.openxmlformats.org/presentationml/2006/main">
  <p:tag name="AS_UNIQUEID" val="998"/>
</p:tagLst>
</file>

<file path=ppt/tags/tag504.xml><?xml version="1.0" encoding="utf-8"?>
<p:tagLst xmlns:p="http://schemas.openxmlformats.org/presentationml/2006/main">
  <p:tag name="AS_UNIQUEID" val="999"/>
</p:tagLst>
</file>

<file path=ppt/tags/tag505.xml><?xml version="1.0" encoding="utf-8"?>
<p:tagLst xmlns:p="http://schemas.openxmlformats.org/presentationml/2006/main">
  <p:tag name="AS_UNIQUEID" val="1000"/>
</p:tagLst>
</file>

<file path=ppt/tags/tag506.xml><?xml version="1.0" encoding="utf-8"?>
<p:tagLst xmlns:p="http://schemas.openxmlformats.org/presentationml/2006/main">
  <p:tag name="AS_UNIQUEID" val="1001"/>
</p:tagLst>
</file>

<file path=ppt/tags/tag507.xml><?xml version="1.0" encoding="utf-8"?>
<p:tagLst xmlns:p="http://schemas.openxmlformats.org/presentationml/2006/main">
  <p:tag name="AS_UNIQUEID" val="1002"/>
</p:tagLst>
</file>

<file path=ppt/tags/tag508.xml><?xml version="1.0" encoding="utf-8"?>
<p:tagLst xmlns:p="http://schemas.openxmlformats.org/presentationml/2006/main">
  <p:tag name="AS_UNIQUEID" val="1003"/>
</p:tagLst>
</file>

<file path=ppt/tags/tag509.xml><?xml version="1.0" encoding="utf-8"?>
<p:tagLst xmlns:p="http://schemas.openxmlformats.org/presentationml/2006/main">
  <p:tag name="AS_UNIQUEID" val="1004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1005"/>
</p:tagLst>
</file>

<file path=ppt/tags/tag511.xml><?xml version="1.0" encoding="utf-8"?>
<p:tagLst xmlns:p="http://schemas.openxmlformats.org/presentationml/2006/main">
  <p:tag name="AS_UNIQUEID" val="1006"/>
</p:tagLst>
</file>

<file path=ppt/tags/tag512.xml><?xml version="1.0" encoding="utf-8"?>
<p:tagLst xmlns:p="http://schemas.openxmlformats.org/presentationml/2006/main">
  <p:tag name="AS_UNIQUEID" val="1007"/>
</p:tagLst>
</file>

<file path=ppt/tags/tag513.xml><?xml version="1.0" encoding="utf-8"?>
<p:tagLst xmlns:p="http://schemas.openxmlformats.org/presentationml/2006/main">
  <p:tag name="AS_UNIQUEID" val="1008"/>
</p:tagLst>
</file>

<file path=ppt/tags/tag514.xml><?xml version="1.0" encoding="utf-8"?>
<p:tagLst xmlns:p="http://schemas.openxmlformats.org/presentationml/2006/main">
  <p:tag name="AS_UNIQUEID" val="1009"/>
</p:tagLst>
</file>

<file path=ppt/tags/tag515.xml><?xml version="1.0" encoding="utf-8"?>
<p:tagLst xmlns:p="http://schemas.openxmlformats.org/presentationml/2006/main">
  <p:tag name="AS_UNIQUEID" val="1010"/>
</p:tagLst>
</file>

<file path=ppt/tags/tag516.xml><?xml version="1.0" encoding="utf-8"?>
<p:tagLst xmlns:p="http://schemas.openxmlformats.org/presentationml/2006/main">
  <p:tag name="AS_UNIQUEID" val="1011"/>
</p:tagLst>
</file>

<file path=ppt/tags/tag517.xml><?xml version="1.0" encoding="utf-8"?>
<p:tagLst xmlns:p="http://schemas.openxmlformats.org/presentationml/2006/main">
  <p:tag name="AS_UNIQUEID" val="1012"/>
</p:tagLst>
</file>

<file path=ppt/tags/tag518.xml><?xml version="1.0" encoding="utf-8"?>
<p:tagLst xmlns:p="http://schemas.openxmlformats.org/presentationml/2006/main">
  <p:tag name="AS_UNIQUEID" val="1013"/>
</p:tagLst>
</file>

<file path=ppt/tags/tag519.xml><?xml version="1.0" encoding="utf-8"?>
<p:tagLst xmlns:p="http://schemas.openxmlformats.org/presentationml/2006/main">
  <p:tag name="AS_UNIQUEID" val="1014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1015"/>
</p:tagLst>
</file>

<file path=ppt/tags/tag521.xml><?xml version="1.0" encoding="utf-8"?>
<p:tagLst xmlns:p="http://schemas.openxmlformats.org/presentationml/2006/main">
  <p:tag name="AS_UNIQUEID" val="1016"/>
</p:tagLst>
</file>

<file path=ppt/tags/tag522.xml><?xml version="1.0" encoding="utf-8"?>
<p:tagLst xmlns:p="http://schemas.openxmlformats.org/presentationml/2006/main">
  <p:tag name="AS_UNIQUEID" val="1017"/>
</p:tagLst>
</file>

<file path=ppt/tags/tag523.xml><?xml version="1.0" encoding="utf-8"?>
<p:tagLst xmlns:p="http://schemas.openxmlformats.org/presentationml/2006/main">
  <p:tag name="AS_UNIQUEID" val="1018"/>
</p:tagLst>
</file>

<file path=ppt/tags/tag524.xml><?xml version="1.0" encoding="utf-8"?>
<p:tagLst xmlns:p="http://schemas.openxmlformats.org/presentationml/2006/main">
  <p:tag name="AS_UNIQUEID" val="1019"/>
</p:tagLst>
</file>

<file path=ppt/tags/tag525.xml><?xml version="1.0" encoding="utf-8"?>
<p:tagLst xmlns:p="http://schemas.openxmlformats.org/presentationml/2006/main">
  <p:tag name="AS_UNIQUEID" val="1020"/>
</p:tagLst>
</file>

<file path=ppt/tags/tag526.xml><?xml version="1.0" encoding="utf-8"?>
<p:tagLst xmlns:p="http://schemas.openxmlformats.org/presentationml/2006/main">
  <p:tag name="AS_UNIQUEID" val="1021"/>
</p:tagLst>
</file>

<file path=ppt/tags/tag527.xml><?xml version="1.0" encoding="utf-8"?>
<p:tagLst xmlns:p="http://schemas.openxmlformats.org/presentationml/2006/main">
  <p:tag name="AS_UNIQUEID" val="1022"/>
</p:tagLst>
</file>

<file path=ppt/tags/tag528.xml><?xml version="1.0" encoding="utf-8"?>
<p:tagLst xmlns:p="http://schemas.openxmlformats.org/presentationml/2006/main">
  <p:tag name="AS_UNIQUEID" val="1023"/>
</p:tagLst>
</file>

<file path=ppt/tags/tag529.xml><?xml version="1.0" encoding="utf-8"?>
<p:tagLst xmlns:p="http://schemas.openxmlformats.org/presentationml/2006/main">
  <p:tag name="AS_UNIQUEID" val="1024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1025"/>
</p:tagLst>
</file>

<file path=ppt/tags/tag531.xml><?xml version="1.0" encoding="utf-8"?>
<p:tagLst xmlns:p="http://schemas.openxmlformats.org/presentationml/2006/main">
  <p:tag name="AS_UNIQUEID" val="1026"/>
</p:tagLst>
</file>

<file path=ppt/tags/tag532.xml><?xml version="1.0" encoding="utf-8"?>
<p:tagLst xmlns:p="http://schemas.openxmlformats.org/presentationml/2006/main">
  <p:tag name="AS_UNIQUEID" val="1027"/>
</p:tagLst>
</file>

<file path=ppt/tags/tag533.xml><?xml version="1.0" encoding="utf-8"?>
<p:tagLst xmlns:p="http://schemas.openxmlformats.org/presentationml/2006/main">
  <p:tag name="AS_UNIQUEID" val="1028"/>
</p:tagLst>
</file>

<file path=ppt/tags/tag534.xml><?xml version="1.0" encoding="utf-8"?>
<p:tagLst xmlns:p="http://schemas.openxmlformats.org/presentationml/2006/main">
  <p:tag name="AS_UNIQUEID" val="1029"/>
</p:tagLst>
</file>

<file path=ppt/tags/tag535.xml><?xml version="1.0" encoding="utf-8"?>
<p:tagLst xmlns:p="http://schemas.openxmlformats.org/presentationml/2006/main">
  <p:tag name="AS_UNIQUEID" val="1030"/>
</p:tagLst>
</file>

<file path=ppt/tags/tag536.xml><?xml version="1.0" encoding="utf-8"?>
<p:tagLst xmlns:p="http://schemas.openxmlformats.org/presentationml/2006/main">
  <p:tag name="AS_UNIQUEID" val="1031"/>
</p:tagLst>
</file>

<file path=ppt/tags/tag537.xml><?xml version="1.0" encoding="utf-8"?>
<p:tagLst xmlns:p="http://schemas.openxmlformats.org/presentationml/2006/main">
  <p:tag name="AS_UNIQUEID" val="1032"/>
</p:tagLst>
</file>

<file path=ppt/tags/tag538.xml><?xml version="1.0" encoding="utf-8"?>
<p:tagLst xmlns:p="http://schemas.openxmlformats.org/presentationml/2006/main">
  <p:tag name="AS_UNIQUEID" val="1033"/>
</p:tagLst>
</file>

<file path=ppt/tags/tag539.xml><?xml version="1.0" encoding="utf-8"?>
<p:tagLst xmlns:p="http://schemas.openxmlformats.org/presentationml/2006/main">
  <p:tag name="AS_UNIQUEID" val="1034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1035"/>
</p:tagLst>
</file>

<file path=ppt/tags/tag541.xml><?xml version="1.0" encoding="utf-8"?>
<p:tagLst xmlns:p="http://schemas.openxmlformats.org/presentationml/2006/main">
  <p:tag name="AS_UNIQUEID" val="1036"/>
</p:tagLst>
</file>

<file path=ppt/tags/tag542.xml><?xml version="1.0" encoding="utf-8"?>
<p:tagLst xmlns:p="http://schemas.openxmlformats.org/presentationml/2006/main">
  <p:tag name="AS_UNIQUEID" val="1037"/>
</p:tagLst>
</file>

<file path=ppt/tags/tag543.xml><?xml version="1.0" encoding="utf-8"?>
<p:tagLst xmlns:p="http://schemas.openxmlformats.org/presentationml/2006/main">
  <p:tag name="AS_UNIQUEID" val="1038"/>
</p:tagLst>
</file>

<file path=ppt/tags/tag544.xml><?xml version="1.0" encoding="utf-8"?>
<p:tagLst xmlns:p="http://schemas.openxmlformats.org/presentationml/2006/main">
  <p:tag name="AS_UNIQUEID" val="1039"/>
</p:tagLst>
</file>

<file path=ppt/tags/tag545.xml><?xml version="1.0" encoding="utf-8"?>
<p:tagLst xmlns:p="http://schemas.openxmlformats.org/presentationml/2006/main">
  <p:tag name="AS_UNIQUEID" val="1040"/>
</p:tagLst>
</file>

<file path=ppt/tags/tag546.xml><?xml version="1.0" encoding="utf-8"?>
<p:tagLst xmlns:p="http://schemas.openxmlformats.org/presentationml/2006/main">
  <p:tag name="AS_UNIQUEID" val="1041"/>
</p:tagLst>
</file>

<file path=ppt/tags/tag547.xml><?xml version="1.0" encoding="utf-8"?>
<p:tagLst xmlns:p="http://schemas.openxmlformats.org/presentationml/2006/main">
  <p:tag name="AS_UNIQUEID" val="1042"/>
</p:tagLst>
</file>

<file path=ppt/tags/tag548.xml><?xml version="1.0" encoding="utf-8"?>
<p:tagLst xmlns:p="http://schemas.openxmlformats.org/presentationml/2006/main">
  <p:tag name="AS_UNIQUEID" val="1043"/>
</p:tagLst>
</file>

<file path=ppt/tags/tag549.xml><?xml version="1.0" encoding="utf-8"?>
<p:tagLst xmlns:p="http://schemas.openxmlformats.org/presentationml/2006/main">
  <p:tag name="AS_UNIQUEID" val="1044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45"/>
</p:tagLst>
</file>

<file path=ppt/tags/tag551.xml><?xml version="1.0" encoding="utf-8"?>
<p:tagLst xmlns:p="http://schemas.openxmlformats.org/presentationml/2006/main">
  <p:tag name="AS_UNIQUEID" val="1046"/>
</p:tagLst>
</file>

<file path=ppt/tags/tag552.xml><?xml version="1.0" encoding="utf-8"?>
<p:tagLst xmlns:p="http://schemas.openxmlformats.org/presentationml/2006/main">
  <p:tag name="AS_UNIQUEID" val="1047"/>
</p:tagLst>
</file>

<file path=ppt/tags/tag553.xml><?xml version="1.0" encoding="utf-8"?>
<p:tagLst xmlns:p="http://schemas.openxmlformats.org/presentationml/2006/main">
  <p:tag name="AS_UNIQUEID" val="1048"/>
</p:tagLst>
</file>

<file path=ppt/tags/tag554.xml><?xml version="1.0" encoding="utf-8"?>
<p:tagLst xmlns:p="http://schemas.openxmlformats.org/presentationml/2006/main">
  <p:tag name="AS_UNIQUEID" val="1049"/>
</p:tagLst>
</file>

<file path=ppt/tags/tag555.xml><?xml version="1.0" encoding="utf-8"?>
<p:tagLst xmlns:p="http://schemas.openxmlformats.org/presentationml/2006/main">
  <p:tag name="AS_UNIQUEID" val="1050"/>
</p:tagLst>
</file>

<file path=ppt/tags/tag556.xml><?xml version="1.0" encoding="utf-8"?>
<p:tagLst xmlns:p="http://schemas.openxmlformats.org/presentationml/2006/main">
  <p:tag name="AS_UNIQUEID" val="1051"/>
</p:tagLst>
</file>

<file path=ppt/tags/tag557.xml><?xml version="1.0" encoding="utf-8"?>
<p:tagLst xmlns:p="http://schemas.openxmlformats.org/presentationml/2006/main">
  <p:tag name="AS_UNIQUEID" val="1052"/>
</p:tagLst>
</file>

<file path=ppt/tags/tag558.xml><?xml version="1.0" encoding="utf-8"?>
<p:tagLst xmlns:p="http://schemas.openxmlformats.org/presentationml/2006/main">
  <p:tag name="AS_UNIQUEID" val="1053"/>
</p:tagLst>
</file>

<file path=ppt/tags/tag559.xml><?xml version="1.0" encoding="utf-8"?>
<p:tagLst xmlns:p="http://schemas.openxmlformats.org/presentationml/2006/main">
  <p:tag name="AS_UNIQUEID" val="1054"/>
</p:tagLst>
</file>

<file path=ppt/tags/tag56.xml><?xml version="1.0" encoding="utf-8"?>
<p:tagLst xmlns:p="http://schemas.openxmlformats.org/presentationml/2006/main">
  <p:tag name="AS_UNIQUEID" val="553"/>
</p:tagLst>
</file>

<file path=ppt/tags/tag560.xml><?xml version="1.0" encoding="utf-8"?>
<p:tagLst xmlns:p="http://schemas.openxmlformats.org/presentationml/2006/main">
  <p:tag name="AS_UNIQUEID" val="1055"/>
</p:tagLst>
</file>

<file path=ppt/tags/tag561.xml><?xml version="1.0" encoding="utf-8"?>
<p:tagLst xmlns:p="http://schemas.openxmlformats.org/presentationml/2006/main">
  <p:tag name="AS_UNIQUEID" val="1056"/>
</p:tagLst>
</file>

<file path=ppt/tags/tag562.xml><?xml version="1.0" encoding="utf-8"?>
<p:tagLst xmlns:p="http://schemas.openxmlformats.org/presentationml/2006/main">
  <p:tag name="AS_UNIQUEID" val="1057"/>
</p:tagLst>
</file>

<file path=ppt/tags/tag563.xml><?xml version="1.0" encoding="utf-8"?>
<p:tagLst xmlns:p="http://schemas.openxmlformats.org/presentationml/2006/main">
  <p:tag name="AS_UNIQUEID" val="1058"/>
</p:tagLst>
</file>

<file path=ppt/tags/tag564.xml><?xml version="1.0" encoding="utf-8"?>
<p:tagLst xmlns:p="http://schemas.openxmlformats.org/presentationml/2006/main">
  <p:tag name="AS_UNIQUEID" val="1059"/>
</p:tagLst>
</file>

<file path=ppt/tags/tag565.xml><?xml version="1.0" encoding="utf-8"?>
<p:tagLst xmlns:p="http://schemas.openxmlformats.org/presentationml/2006/main">
  <p:tag name="AS_UNIQUEID" val="1060"/>
</p:tagLst>
</file>

<file path=ppt/tags/tag566.xml><?xml version="1.0" encoding="utf-8"?>
<p:tagLst xmlns:p="http://schemas.openxmlformats.org/presentationml/2006/main">
  <p:tag name="AS_UNIQUEID" val="1061"/>
</p:tagLst>
</file>

<file path=ppt/tags/tag567.xml><?xml version="1.0" encoding="utf-8"?>
<p:tagLst xmlns:p="http://schemas.openxmlformats.org/presentationml/2006/main">
  <p:tag name="AS_UNIQUEID" val="1062"/>
</p:tagLst>
</file>

<file path=ppt/tags/tag568.xml><?xml version="1.0" encoding="utf-8"?>
<p:tagLst xmlns:p="http://schemas.openxmlformats.org/presentationml/2006/main">
  <p:tag name="AS_UNIQUEID" val="1063"/>
</p:tagLst>
</file>

<file path=ppt/tags/tag569.xml><?xml version="1.0" encoding="utf-8"?>
<p:tagLst xmlns:p="http://schemas.openxmlformats.org/presentationml/2006/main">
  <p:tag name="AS_UNIQUEID" val="1064"/>
</p:tagLst>
</file>

<file path=ppt/tags/tag57.xml><?xml version="1.0" encoding="utf-8"?>
<p:tagLst xmlns:p="http://schemas.openxmlformats.org/presentationml/2006/main">
  <p:tag name="AS_UNIQUEID" val="554"/>
</p:tagLst>
</file>

<file path=ppt/tags/tag570.xml><?xml version="1.0" encoding="utf-8"?>
<p:tagLst xmlns:p="http://schemas.openxmlformats.org/presentationml/2006/main">
  <p:tag name="AS_UNIQUEID" val="1065"/>
</p:tagLst>
</file>

<file path=ppt/tags/tag571.xml><?xml version="1.0" encoding="utf-8"?>
<p:tagLst xmlns:p="http://schemas.openxmlformats.org/presentationml/2006/main">
  <p:tag name="AS_UNIQUEID" val="1066"/>
</p:tagLst>
</file>

<file path=ppt/tags/tag572.xml><?xml version="1.0" encoding="utf-8"?>
<p:tagLst xmlns:p="http://schemas.openxmlformats.org/presentationml/2006/main">
  <p:tag name="AS_UNIQUEID" val="1067"/>
</p:tagLst>
</file>

<file path=ppt/tags/tag573.xml><?xml version="1.0" encoding="utf-8"?>
<p:tagLst xmlns:p="http://schemas.openxmlformats.org/presentationml/2006/main">
  <p:tag name="AS_UNIQUEID" val="1068"/>
</p:tagLst>
</file>

<file path=ppt/tags/tag574.xml><?xml version="1.0" encoding="utf-8"?>
<p:tagLst xmlns:p="http://schemas.openxmlformats.org/presentationml/2006/main">
  <p:tag name="AS_UNIQUEID" val="1069"/>
</p:tagLst>
</file>

<file path=ppt/tags/tag575.xml><?xml version="1.0" encoding="utf-8"?>
<p:tagLst xmlns:p="http://schemas.openxmlformats.org/presentationml/2006/main">
  <p:tag name="AS_UNIQUEID" val="1070"/>
</p:tagLst>
</file>

<file path=ppt/tags/tag576.xml><?xml version="1.0" encoding="utf-8"?>
<p:tagLst xmlns:p="http://schemas.openxmlformats.org/presentationml/2006/main">
  <p:tag name="AS_UNIQUEID" val="1071"/>
</p:tagLst>
</file>

<file path=ppt/tags/tag577.xml><?xml version="1.0" encoding="utf-8"?>
<p:tagLst xmlns:p="http://schemas.openxmlformats.org/presentationml/2006/main">
  <p:tag name="AS_UNIQUEID" val="1072"/>
</p:tagLst>
</file>

<file path=ppt/tags/tag578.xml><?xml version="1.0" encoding="utf-8"?>
<p:tagLst xmlns:p="http://schemas.openxmlformats.org/presentationml/2006/main">
  <p:tag name="AS_UNIQUEID" val="1073"/>
</p:tagLst>
</file>

<file path=ppt/tags/tag579.xml><?xml version="1.0" encoding="utf-8"?>
<p:tagLst xmlns:p="http://schemas.openxmlformats.org/presentationml/2006/main">
  <p:tag name="AS_UNIQUEID" val="1074"/>
</p:tagLst>
</file>

<file path=ppt/tags/tag58.xml><?xml version="1.0" encoding="utf-8"?>
<p:tagLst xmlns:p="http://schemas.openxmlformats.org/presentationml/2006/main">
  <p:tag name="AS_UNIQUEID" val="555"/>
</p:tagLst>
</file>

<file path=ppt/tags/tag580.xml><?xml version="1.0" encoding="utf-8"?>
<p:tagLst xmlns:p="http://schemas.openxmlformats.org/presentationml/2006/main">
  <p:tag name="AS_UNIQUEID" val="1075"/>
</p:tagLst>
</file>

<file path=ppt/tags/tag581.xml><?xml version="1.0" encoding="utf-8"?>
<p:tagLst xmlns:p="http://schemas.openxmlformats.org/presentationml/2006/main">
  <p:tag name="AS_UNIQUEID" val="1076"/>
</p:tagLst>
</file>

<file path=ppt/tags/tag582.xml><?xml version="1.0" encoding="utf-8"?>
<p:tagLst xmlns:p="http://schemas.openxmlformats.org/presentationml/2006/main">
  <p:tag name="AS_UNIQUEID" val="1077"/>
</p:tagLst>
</file>

<file path=ppt/tags/tag583.xml><?xml version="1.0" encoding="utf-8"?>
<p:tagLst xmlns:p="http://schemas.openxmlformats.org/presentationml/2006/main">
  <p:tag name="AS_UNIQUEID" val="1078"/>
</p:tagLst>
</file>

<file path=ppt/tags/tag584.xml><?xml version="1.0" encoding="utf-8"?>
<p:tagLst xmlns:p="http://schemas.openxmlformats.org/presentationml/2006/main">
  <p:tag name="AS_UNIQUEID" val="1079"/>
</p:tagLst>
</file>

<file path=ppt/tags/tag585.xml><?xml version="1.0" encoding="utf-8"?>
<p:tagLst xmlns:p="http://schemas.openxmlformats.org/presentationml/2006/main">
  <p:tag name="AS_UNIQUEID" val="1080"/>
</p:tagLst>
</file>

<file path=ppt/tags/tag586.xml><?xml version="1.0" encoding="utf-8"?>
<p:tagLst xmlns:p="http://schemas.openxmlformats.org/presentationml/2006/main">
  <p:tag name="AS_UNIQUEID" val="1081"/>
</p:tagLst>
</file>

<file path=ppt/tags/tag587.xml><?xml version="1.0" encoding="utf-8"?>
<p:tagLst xmlns:p="http://schemas.openxmlformats.org/presentationml/2006/main">
  <p:tag name="AS_UNIQUEID" val="1082"/>
</p:tagLst>
</file>

<file path=ppt/tags/tag588.xml><?xml version="1.0" encoding="utf-8"?>
<p:tagLst xmlns:p="http://schemas.openxmlformats.org/presentationml/2006/main">
  <p:tag name="AS_UNIQUEID" val="1083"/>
</p:tagLst>
</file>

<file path=ppt/tags/tag589.xml><?xml version="1.0" encoding="utf-8"?>
<p:tagLst xmlns:p="http://schemas.openxmlformats.org/presentationml/2006/main">
  <p:tag name="AS_UNIQUEID" val="1084"/>
</p:tagLst>
</file>

<file path=ppt/tags/tag59.xml><?xml version="1.0" encoding="utf-8"?>
<p:tagLst xmlns:p="http://schemas.openxmlformats.org/presentationml/2006/main">
  <p:tag name="AS_UNIQUEID" val="556"/>
</p:tagLst>
</file>

<file path=ppt/tags/tag590.xml><?xml version="1.0" encoding="utf-8"?>
<p:tagLst xmlns:p="http://schemas.openxmlformats.org/presentationml/2006/main">
  <p:tag name="AS_UNIQUEID" val="1085"/>
</p:tagLst>
</file>

<file path=ppt/tags/tag591.xml><?xml version="1.0" encoding="utf-8"?>
<p:tagLst xmlns:p="http://schemas.openxmlformats.org/presentationml/2006/main">
  <p:tag name="AS_UNIQUEID" val="1086"/>
</p:tagLst>
</file>

<file path=ppt/tags/tag592.xml><?xml version="1.0" encoding="utf-8"?>
<p:tagLst xmlns:p="http://schemas.openxmlformats.org/presentationml/2006/main">
  <p:tag name="AS_UNIQUEID" val="1087"/>
</p:tagLst>
</file>

<file path=ppt/tags/tag593.xml><?xml version="1.0" encoding="utf-8"?>
<p:tagLst xmlns:p="http://schemas.openxmlformats.org/presentationml/2006/main">
  <p:tag name="AS_UNIQUEID" val="1088"/>
</p:tagLst>
</file>

<file path=ppt/tags/tag594.xml><?xml version="1.0" encoding="utf-8"?>
<p:tagLst xmlns:p="http://schemas.openxmlformats.org/presentationml/2006/main">
  <p:tag name="AS_UNIQUEID" val="1089"/>
</p:tagLst>
</file>

<file path=ppt/tags/tag595.xml><?xml version="1.0" encoding="utf-8"?>
<p:tagLst xmlns:p="http://schemas.openxmlformats.org/presentationml/2006/main">
  <p:tag name="AS_UNIQUEID" val="1090"/>
</p:tagLst>
</file>

<file path=ppt/tags/tag596.xml><?xml version="1.0" encoding="utf-8"?>
<p:tagLst xmlns:p="http://schemas.openxmlformats.org/presentationml/2006/main">
  <p:tag name="AS_UNIQUEID" val="1091"/>
</p:tagLst>
</file>

<file path=ppt/tags/tag597.xml><?xml version="1.0" encoding="utf-8"?>
<p:tagLst xmlns:p="http://schemas.openxmlformats.org/presentationml/2006/main">
  <p:tag name="AS_UNIQUEID" val="1092"/>
</p:tagLst>
</file>

<file path=ppt/tags/tag598.xml><?xml version="1.0" encoding="utf-8"?>
<p:tagLst xmlns:p="http://schemas.openxmlformats.org/presentationml/2006/main">
  <p:tag name="AS_UNIQUEID" val="1093"/>
</p:tagLst>
</file>

<file path=ppt/tags/tag599.xml><?xml version="1.0" encoding="utf-8"?>
<p:tagLst xmlns:p="http://schemas.openxmlformats.org/presentationml/2006/main">
  <p:tag name="AS_UNIQUEID" val="1094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00.xml><?xml version="1.0" encoding="utf-8"?>
<p:tagLst xmlns:p="http://schemas.openxmlformats.org/presentationml/2006/main">
  <p:tag name="AS_UNIQUEID" val="1095"/>
</p:tagLst>
</file>

<file path=ppt/tags/tag601.xml><?xml version="1.0" encoding="utf-8"?>
<p:tagLst xmlns:p="http://schemas.openxmlformats.org/presentationml/2006/main">
  <p:tag name="AS_UNIQUEID" val="1096"/>
</p:tagLst>
</file>

<file path=ppt/tags/tag602.xml><?xml version="1.0" encoding="utf-8"?>
<p:tagLst xmlns:p="http://schemas.openxmlformats.org/presentationml/2006/main">
  <p:tag name="AS_UNIQUEID" val="1097"/>
</p:tagLst>
</file>

<file path=ppt/tags/tag603.xml><?xml version="1.0" encoding="utf-8"?>
<p:tagLst xmlns:p="http://schemas.openxmlformats.org/presentationml/2006/main">
  <p:tag name="AS_UNIQUEID" val="1098"/>
</p:tagLst>
</file>

<file path=ppt/tags/tag604.xml><?xml version="1.0" encoding="utf-8"?>
<p:tagLst xmlns:p="http://schemas.openxmlformats.org/presentationml/2006/main">
  <p:tag name="AS_UNIQUEID" val="1099"/>
</p:tagLst>
</file>

<file path=ppt/tags/tag605.xml><?xml version="1.0" encoding="utf-8"?>
<p:tagLst xmlns:p="http://schemas.openxmlformats.org/presentationml/2006/main">
  <p:tag name="AS_UNIQUEID" val="1100"/>
</p:tagLst>
</file>

<file path=ppt/tags/tag606.xml><?xml version="1.0" encoding="utf-8"?>
<p:tagLst xmlns:p="http://schemas.openxmlformats.org/presentationml/2006/main">
  <p:tag name="AS_UNIQUEID" val="1101"/>
</p:tagLst>
</file>

<file path=ppt/tags/tag607.xml><?xml version="1.0" encoding="utf-8"?>
<p:tagLst xmlns:p="http://schemas.openxmlformats.org/presentationml/2006/main">
  <p:tag name="AS_UNIQUEID" val="1102"/>
</p:tagLst>
</file>

<file path=ppt/tags/tag608.xml><?xml version="1.0" encoding="utf-8"?>
<p:tagLst xmlns:p="http://schemas.openxmlformats.org/presentationml/2006/main">
  <p:tag name="AS_UNIQUEID" val="1103"/>
</p:tagLst>
</file>

<file path=ppt/tags/tag609.xml><?xml version="1.0" encoding="utf-8"?>
<p:tagLst xmlns:p="http://schemas.openxmlformats.org/presentationml/2006/main">
  <p:tag name="AS_UNIQUEID" val="1104"/>
</p:tagLst>
</file>

<file path=ppt/tags/tag61.xml><?xml version="1.0" encoding="utf-8"?>
<p:tagLst xmlns:p="http://schemas.openxmlformats.org/presentationml/2006/main">
  <p:tag name="AS_UNIQUEID" val="558"/>
</p:tagLst>
</file>

<file path=ppt/tags/tag610.xml><?xml version="1.0" encoding="utf-8"?>
<p:tagLst xmlns:p="http://schemas.openxmlformats.org/presentationml/2006/main">
  <p:tag name="AS_UNIQUEID" val="1105"/>
</p:tagLst>
</file>

<file path=ppt/tags/tag611.xml><?xml version="1.0" encoding="utf-8"?>
<p:tagLst xmlns:p="http://schemas.openxmlformats.org/presentationml/2006/main">
  <p:tag name="AS_UNIQUEID" val="1106"/>
</p:tagLst>
</file>

<file path=ppt/tags/tag612.xml><?xml version="1.0" encoding="utf-8"?>
<p:tagLst xmlns:p="http://schemas.openxmlformats.org/presentationml/2006/main">
  <p:tag name="AS_UNIQUEID" val="1107"/>
</p:tagLst>
</file>

<file path=ppt/tags/tag613.xml><?xml version="1.0" encoding="utf-8"?>
<p:tagLst xmlns:p="http://schemas.openxmlformats.org/presentationml/2006/main">
  <p:tag name="AS_UNIQUEID" val="1108"/>
</p:tagLst>
</file>

<file path=ppt/tags/tag614.xml><?xml version="1.0" encoding="utf-8"?>
<p:tagLst xmlns:p="http://schemas.openxmlformats.org/presentationml/2006/main">
  <p:tag name="AS_UNIQUEID" val="1109"/>
</p:tagLst>
</file>

<file path=ppt/tags/tag615.xml><?xml version="1.0" encoding="utf-8"?>
<p:tagLst xmlns:p="http://schemas.openxmlformats.org/presentationml/2006/main">
  <p:tag name="AS_UNIQUEID" val="1110"/>
</p:tagLst>
</file>

<file path=ppt/tags/tag616.xml><?xml version="1.0" encoding="utf-8"?>
<p:tagLst xmlns:p="http://schemas.openxmlformats.org/presentationml/2006/main">
  <p:tag name="AS_UNIQUEID" val="1111"/>
</p:tagLst>
</file>

<file path=ppt/tags/tag617.xml><?xml version="1.0" encoding="utf-8"?>
<p:tagLst xmlns:p="http://schemas.openxmlformats.org/presentationml/2006/main">
  <p:tag name="AS_UNIQUEID" val="1112"/>
</p:tagLst>
</file>

<file path=ppt/tags/tag618.xml><?xml version="1.0" encoding="utf-8"?>
<p:tagLst xmlns:p="http://schemas.openxmlformats.org/presentationml/2006/main">
  <p:tag name="AS_UNIQUEID" val="1113"/>
</p:tagLst>
</file>

<file path=ppt/tags/tag619.xml><?xml version="1.0" encoding="utf-8"?>
<p:tagLst xmlns:p="http://schemas.openxmlformats.org/presentationml/2006/main">
  <p:tag name="AS_UNIQUEID" val="1114"/>
</p:tagLst>
</file>

<file path=ppt/tags/tag62.xml><?xml version="1.0" encoding="utf-8"?>
<p:tagLst xmlns:p="http://schemas.openxmlformats.org/presentationml/2006/main">
  <p:tag name="AS_UNIQUEID" val="559"/>
</p:tagLst>
</file>

<file path=ppt/tags/tag620.xml><?xml version="1.0" encoding="utf-8"?>
<p:tagLst xmlns:p="http://schemas.openxmlformats.org/presentationml/2006/main">
  <p:tag name="AS_UNIQUEID" val="1115"/>
</p:tagLst>
</file>

<file path=ppt/tags/tag621.xml><?xml version="1.0" encoding="utf-8"?>
<p:tagLst xmlns:p="http://schemas.openxmlformats.org/presentationml/2006/main">
  <p:tag name="AS_UNIQUEID" val="1116"/>
</p:tagLst>
</file>

<file path=ppt/tags/tag622.xml><?xml version="1.0" encoding="utf-8"?>
<p:tagLst xmlns:p="http://schemas.openxmlformats.org/presentationml/2006/main">
  <p:tag name="AS_UNIQUEID" val="1117"/>
</p:tagLst>
</file>

<file path=ppt/tags/tag623.xml><?xml version="1.0" encoding="utf-8"?>
<p:tagLst xmlns:p="http://schemas.openxmlformats.org/presentationml/2006/main">
  <p:tag name="AS_UNIQUEID" val="1118"/>
</p:tagLst>
</file>

<file path=ppt/tags/tag624.xml><?xml version="1.0" encoding="utf-8"?>
<p:tagLst xmlns:p="http://schemas.openxmlformats.org/presentationml/2006/main">
  <p:tag name="AS_UNIQUEID" val="1119"/>
</p:tagLst>
</file>

<file path=ppt/tags/tag625.xml><?xml version="1.0" encoding="utf-8"?>
<p:tagLst xmlns:p="http://schemas.openxmlformats.org/presentationml/2006/main">
  <p:tag name="AS_UNIQUEID" val="1120"/>
</p:tagLst>
</file>

<file path=ppt/tags/tag626.xml><?xml version="1.0" encoding="utf-8"?>
<p:tagLst xmlns:p="http://schemas.openxmlformats.org/presentationml/2006/main">
  <p:tag name="AS_UNIQUEID" val="1121"/>
</p:tagLst>
</file>

<file path=ppt/tags/tag627.xml><?xml version="1.0" encoding="utf-8"?>
<p:tagLst xmlns:p="http://schemas.openxmlformats.org/presentationml/2006/main">
  <p:tag name="AS_UNIQUEID" val="1122"/>
</p:tagLst>
</file>

<file path=ppt/tags/tag628.xml><?xml version="1.0" encoding="utf-8"?>
<p:tagLst xmlns:p="http://schemas.openxmlformats.org/presentationml/2006/main">
  <p:tag name="AS_UNIQUEID" val="1123"/>
</p:tagLst>
</file>

<file path=ppt/tags/tag629.xml><?xml version="1.0" encoding="utf-8"?>
<p:tagLst xmlns:p="http://schemas.openxmlformats.org/presentationml/2006/main">
  <p:tag name="AS_UNIQUEID" val="1124"/>
</p:tagLst>
</file>

<file path=ppt/tags/tag63.xml><?xml version="1.0" encoding="utf-8"?>
<p:tagLst xmlns:p="http://schemas.openxmlformats.org/presentationml/2006/main">
  <p:tag name="AS_UNIQUEID" val="560"/>
</p:tagLst>
</file>

<file path=ppt/tags/tag630.xml><?xml version="1.0" encoding="utf-8"?>
<p:tagLst xmlns:p="http://schemas.openxmlformats.org/presentationml/2006/main">
  <p:tag name="AS_UNIQUEID" val="1125"/>
</p:tagLst>
</file>

<file path=ppt/tags/tag631.xml><?xml version="1.0" encoding="utf-8"?>
<p:tagLst xmlns:p="http://schemas.openxmlformats.org/presentationml/2006/main">
  <p:tag name="AS_UNIQUEID" val="1126"/>
</p:tagLst>
</file>

<file path=ppt/tags/tag632.xml><?xml version="1.0" encoding="utf-8"?>
<p:tagLst xmlns:p="http://schemas.openxmlformats.org/presentationml/2006/main">
  <p:tag name="AS_UNIQUEID" val="1127"/>
</p:tagLst>
</file>

<file path=ppt/tags/tag633.xml><?xml version="1.0" encoding="utf-8"?>
<p:tagLst xmlns:p="http://schemas.openxmlformats.org/presentationml/2006/main">
  <p:tag name="AS_UNIQUEID" val="1128"/>
</p:tagLst>
</file>

<file path=ppt/tags/tag634.xml><?xml version="1.0" encoding="utf-8"?>
<p:tagLst xmlns:p="http://schemas.openxmlformats.org/presentationml/2006/main">
  <p:tag name="AS_UNIQUEID" val="1129"/>
</p:tagLst>
</file>

<file path=ppt/tags/tag635.xml><?xml version="1.0" encoding="utf-8"?>
<p:tagLst xmlns:p="http://schemas.openxmlformats.org/presentationml/2006/main">
  <p:tag name="AS_UNIQUEID" val="1130"/>
</p:tagLst>
</file>

<file path=ppt/tags/tag636.xml><?xml version="1.0" encoding="utf-8"?>
<p:tagLst xmlns:p="http://schemas.openxmlformats.org/presentationml/2006/main">
  <p:tag name="AS_UNIQUEID" val="1131"/>
</p:tagLst>
</file>

<file path=ppt/tags/tag637.xml><?xml version="1.0" encoding="utf-8"?>
<p:tagLst xmlns:p="http://schemas.openxmlformats.org/presentationml/2006/main">
  <p:tag name="AS_UNIQUEID" val="1132"/>
</p:tagLst>
</file>

<file path=ppt/tags/tag638.xml><?xml version="1.0" encoding="utf-8"?>
<p:tagLst xmlns:p="http://schemas.openxmlformats.org/presentationml/2006/main">
  <p:tag name="AS_UNIQUEID" val="1133"/>
</p:tagLst>
</file>

<file path=ppt/tags/tag639.xml><?xml version="1.0" encoding="utf-8"?>
<p:tagLst xmlns:p="http://schemas.openxmlformats.org/presentationml/2006/main">
  <p:tag name="AS_UNIQUEID" val="1134"/>
</p:tagLst>
</file>

<file path=ppt/tags/tag64.xml><?xml version="1.0" encoding="utf-8"?>
<p:tagLst xmlns:p="http://schemas.openxmlformats.org/presentationml/2006/main">
  <p:tag name="AS_UNIQUEID" val="561"/>
</p:tagLst>
</file>

<file path=ppt/tags/tag640.xml><?xml version="1.0" encoding="utf-8"?>
<p:tagLst xmlns:p="http://schemas.openxmlformats.org/presentationml/2006/main">
  <p:tag name="AS_UNIQUEID" val="1135"/>
</p:tagLst>
</file>

<file path=ppt/tags/tag641.xml><?xml version="1.0" encoding="utf-8"?>
<p:tagLst xmlns:p="http://schemas.openxmlformats.org/presentationml/2006/main">
  <p:tag name="AS_UNIQUEID" val="1136"/>
</p:tagLst>
</file>

<file path=ppt/tags/tag642.xml><?xml version="1.0" encoding="utf-8"?>
<p:tagLst xmlns:p="http://schemas.openxmlformats.org/presentationml/2006/main">
  <p:tag name="AS_UNIQUEID" val="1137"/>
</p:tagLst>
</file>

<file path=ppt/tags/tag643.xml><?xml version="1.0" encoding="utf-8"?>
<p:tagLst xmlns:p="http://schemas.openxmlformats.org/presentationml/2006/main">
  <p:tag name="AS_UNIQUEID" val="1138"/>
</p:tagLst>
</file>

<file path=ppt/tags/tag644.xml><?xml version="1.0" encoding="utf-8"?>
<p:tagLst xmlns:p="http://schemas.openxmlformats.org/presentationml/2006/main">
  <p:tag name="AS_UNIQUEID" val="1139"/>
</p:tagLst>
</file>

<file path=ppt/tags/tag645.xml><?xml version="1.0" encoding="utf-8"?>
<p:tagLst xmlns:p="http://schemas.openxmlformats.org/presentationml/2006/main">
  <p:tag name="AS_UNIQUEID" val="1140"/>
</p:tagLst>
</file>

<file path=ppt/tags/tag646.xml><?xml version="1.0" encoding="utf-8"?>
<p:tagLst xmlns:p="http://schemas.openxmlformats.org/presentationml/2006/main">
  <p:tag name="AS_UNIQUEID" val="1141"/>
</p:tagLst>
</file>

<file path=ppt/tags/tag647.xml><?xml version="1.0" encoding="utf-8"?>
<p:tagLst xmlns:p="http://schemas.openxmlformats.org/presentationml/2006/main">
  <p:tag name="AS_UNIQUEID" val="1142"/>
</p:tagLst>
</file>

<file path=ppt/tags/tag648.xml><?xml version="1.0" encoding="utf-8"?>
<p:tagLst xmlns:p="http://schemas.openxmlformats.org/presentationml/2006/main">
  <p:tag name="AS_UNIQUEID" val="1143"/>
</p:tagLst>
</file>

<file path=ppt/tags/tag649.xml><?xml version="1.0" encoding="utf-8"?>
<p:tagLst xmlns:p="http://schemas.openxmlformats.org/presentationml/2006/main">
  <p:tag name="AS_UNIQUEID" val="1144"/>
</p:tagLst>
</file>

<file path=ppt/tags/tag65.xml><?xml version="1.0" encoding="utf-8"?>
<p:tagLst xmlns:p="http://schemas.openxmlformats.org/presentationml/2006/main">
  <p:tag name="AS_UNIQUEID" val="562"/>
</p:tagLst>
</file>

<file path=ppt/tags/tag650.xml><?xml version="1.0" encoding="utf-8"?>
<p:tagLst xmlns:p="http://schemas.openxmlformats.org/presentationml/2006/main">
  <p:tag name="AS_UNIQUEID" val="1145"/>
</p:tagLst>
</file>

<file path=ppt/tags/tag651.xml><?xml version="1.0" encoding="utf-8"?>
<p:tagLst xmlns:p="http://schemas.openxmlformats.org/presentationml/2006/main">
  <p:tag name="AS_UNIQUEID" val="1146"/>
</p:tagLst>
</file>

<file path=ppt/tags/tag652.xml><?xml version="1.0" encoding="utf-8"?>
<p:tagLst xmlns:p="http://schemas.openxmlformats.org/presentationml/2006/main">
  <p:tag name="AS_UNIQUEID" val="1147"/>
</p:tagLst>
</file>

<file path=ppt/tags/tag653.xml><?xml version="1.0" encoding="utf-8"?>
<p:tagLst xmlns:p="http://schemas.openxmlformats.org/presentationml/2006/main">
  <p:tag name="AS_UNIQUEID" val="1148"/>
</p:tagLst>
</file>

<file path=ppt/tags/tag654.xml><?xml version="1.0" encoding="utf-8"?>
<p:tagLst xmlns:p="http://schemas.openxmlformats.org/presentationml/2006/main">
  <p:tag name="AS_UNIQUEID" val="1149"/>
</p:tagLst>
</file>

<file path=ppt/tags/tag655.xml><?xml version="1.0" encoding="utf-8"?>
<p:tagLst xmlns:p="http://schemas.openxmlformats.org/presentationml/2006/main">
  <p:tag name="AS_UNIQUEID" val="1150"/>
</p:tagLst>
</file>

<file path=ppt/tags/tag656.xml><?xml version="1.0" encoding="utf-8"?>
<p:tagLst xmlns:p="http://schemas.openxmlformats.org/presentationml/2006/main">
  <p:tag name="AS_UNIQUEID" val="1151"/>
</p:tagLst>
</file>

<file path=ppt/tags/tag657.xml><?xml version="1.0" encoding="utf-8"?>
<p:tagLst xmlns:p="http://schemas.openxmlformats.org/presentationml/2006/main">
  <p:tag name="AS_UNIQUEID" val="1152"/>
</p:tagLst>
</file>

<file path=ppt/tags/tag658.xml><?xml version="1.0" encoding="utf-8"?>
<p:tagLst xmlns:p="http://schemas.openxmlformats.org/presentationml/2006/main">
  <p:tag name="AS_UNIQUEID" val="1153"/>
</p:tagLst>
</file>

<file path=ppt/tags/tag659.xml><?xml version="1.0" encoding="utf-8"?>
<p:tagLst xmlns:p="http://schemas.openxmlformats.org/presentationml/2006/main">
  <p:tag name="AS_UNIQUEID" val="1154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60.xml><?xml version="1.0" encoding="utf-8"?>
<p:tagLst xmlns:p="http://schemas.openxmlformats.org/presentationml/2006/main">
  <p:tag name="AS_UNIQUEID" val="1155"/>
</p:tagLst>
</file>

<file path=ppt/tags/tag661.xml><?xml version="1.0" encoding="utf-8"?>
<p:tagLst xmlns:p="http://schemas.openxmlformats.org/presentationml/2006/main">
  <p:tag name="AS_UNIQUEID" val="1156"/>
</p:tagLst>
</file>

<file path=ppt/tags/tag662.xml><?xml version="1.0" encoding="utf-8"?>
<p:tagLst xmlns:p="http://schemas.openxmlformats.org/presentationml/2006/main">
  <p:tag name="AS_UNIQUEID" val="1157"/>
</p:tagLst>
</file>

<file path=ppt/tags/tag663.xml><?xml version="1.0" encoding="utf-8"?>
<p:tagLst xmlns:p="http://schemas.openxmlformats.org/presentationml/2006/main">
  <p:tag name="AS_UNIQUEID" val="1158"/>
</p:tagLst>
</file>

<file path=ppt/tags/tag664.xml><?xml version="1.0" encoding="utf-8"?>
<p:tagLst xmlns:p="http://schemas.openxmlformats.org/presentationml/2006/main">
  <p:tag name="AS_UNIQUEID" val="1159"/>
</p:tagLst>
</file>

<file path=ppt/tags/tag665.xml><?xml version="1.0" encoding="utf-8"?>
<p:tagLst xmlns:p="http://schemas.openxmlformats.org/presentationml/2006/main">
  <p:tag name="AS_UNIQUEID" val="1160"/>
</p:tagLst>
</file>

<file path=ppt/tags/tag666.xml><?xml version="1.0" encoding="utf-8"?>
<p:tagLst xmlns:p="http://schemas.openxmlformats.org/presentationml/2006/main">
  <p:tag name="AS_UNIQUEID" val="1161"/>
</p:tagLst>
</file>

<file path=ppt/tags/tag667.xml><?xml version="1.0" encoding="utf-8"?>
<p:tagLst xmlns:p="http://schemas.openxmlformats.org/presentationml/2006/main">
  <p:tag name="AS_UNIQUEID" val="1162"/>
</p:tagLst>
</file>

<file path=ppt/tags/tag668.xml><?xml version="1.0" encoding="utf-8"?>
<p:tagLst xmlns:p="http://schemas.openxmlformats.org/presentationml/2006/main">
  <p:tag name="AS_UNIQUEID" val="1163"/>
</p:tagLst>
</file>

<file path=ppt/tags/tag669.xml><?xml version="1.0" encoding="utf-8"?>
<p:tagLst xmlns:p="http://schemas.openxmlformats.org/presentationml/2006/main">
  <p:tag name="AS_UNIQUEID" val="1164"/>
</p:tagLst>
</file>

<file path=ppt/tags/tag67.xml><?xml version="1.0" encoding="utf-8"?>
<p:tagLst xmlns:p="http://schemas.openxmlformats.org/presentationml/2006/main">
  <p:tag name="AS_UNIQUEID" val="564"/>
</p:tagLst>
</file>

<file path=ppt/tags/tag670.xml><?xml version="1.0" encoding="utf-8"?>
<p:tagLst xmlns:p="http://schemas.openxmlformats.org/presentationml/2006/main">
  <p:tag name="AS_UNIQUEID" val="1165"/>
</p:tagLst>
</file>

<file path=ppt/tags/tag671.xml><?xml version="1.0" encoding="utf-8"?>
<p:tagLst xmlns:p="http://schemas.openxmlformats.org/presentationml/2006/main">
  <p:tag name="AS_UNIQUEID" val="1166"/>
</p:tagLst>
</file>

<file path=ppt/tags/tag672.xml><?xml version="1.0" encoding="utf-8"?>
<p:tagLst xmlns:p="http://schemas.openxmlformats.org/presentationml/2006/main">
  <p:tag name="AS_UNIQUEID" val="1167"/>
</p:tagLst>
</file>

<file path=ppt/tags/tag673.xml><?xml version="1.0" encoding="utf-8"?>
<p:tagLst xmlns:p="http://schemas.openxmlformats.org/presentationml/2006/main">
  <p:tag name="AS_UNIQUEID" val="1168"/>
</p:tagLst>
</file>

<file path=ppt/tags/tag674.xml><?xml version="1.0" encoding="utf-8"?>
<p:tagLst xmlns:p="http://schemas.openxmlformats.org/presentationml/2006/main">
  <p:tag name="AS_UNIQUEID" val="1169"/>
</p:tagLst>
</file>

<file path=ppt/tags/tag675.xml><?xml version="1.0" encoding="utf-8"?>
<p:tagLst xmlns:p="http://schemas.openxmlformats.org/presentationml/2006/main">
  <p:tag name="AS_UNIQUEID" val="1170"/>
</p:tagLst>
</file>

<file path=ppt/tags/tag676.xml><?xml version="1.0" encoding="utf-8"?>
<p:tagLst xmlns:p="http://schemas.openxmlformats.org/presentationml/2006/main">
  <p:tag name="AS_UNIQUEID" val="1171"/>
</p:tagLst>
</file>

<file path=ppt/tags/tag677.xml><?xml version="1.0" encoding="utf-8"?>
<p:tagLst xmlns:p="http://schemas.openxmlformats.org/presentationml/2006/main">
  <p:tag name="AS_UNIQUEID" val="1172"/>
</p:tagLst>
</file>

<file path=ppt/tags/tag678.xml><?xml version="1.0" encoding="utf-8"?>
<p:tagLst xmlns:p="http://schemas.openxmlformats.org/presentationml/2006/main">
  <p:tag name="AS_UNIQUEID" val="1173"/>
</p:tagLst>
</file>

<file path=ppt/tags/tag679.xml><?xml version="1.0" encoding="utf-8"?>
<p:tagLst xmlns:p="http://schemas.openxmlformats.org/presentationml/2006/main">
  <p:tag name="AS_UNIQUEID" val="1174"/>
</p:tagLst>
</file>

<file path=ppt/tags/tag68.xml><?xml version="1.0" encoding="utf-8"?>
<p:tagLst xmlns:p="http://schemas.openxmlformats.org/presentationml/2006/main">
  <p:tag name="AS_UNIQUEID" val="565"/>
</p:tagLst>
</file>

<file path=ppt/tags/tag680.xml><?xml version="1.0" encoding="utf-8"?>
<p:tagLst xmlns:p="http://schemas.openxmlformats.org/presentationml/2006/main">
  <p:tag name="AS_UNIQUEID" val="1175"/>
</p:tagLst>
</file>

<file path=ppt/tags/tag681.xml><?xml version="1.0" encoding="utf-8"?>
<p:tagLst xmlns:p="http://schemas.openxmlformats.org/presentationml/2006/main">
  <p:tag name="AS_UNIQUEID" val="1176"/>
</p:tagLst>
</file>

<file path=ppt/tags/tag682.xml><?xml version="1.0" encoding="utf-8"?>
<p:tagLst xmlns:p="http://schemas.openxmlformats.org/presentationml/2006/main">
  <p:tag name="AS_UNIQUEID" val="1177"/>
</p:tagLst>
</file>

<file path=ppt/tags/tag683.xml><?xml version="1.0" encoding="utf-8"?>
<p:tagLst xmlns:p="http://schemas.openxmlformats.org/presentationml/2006/main">
  <p:tag name="AS_UNIQUEID" val="1178"/>
</p:tagLst>
</file>

<file path=ppt/tags/tag684.xml><?xml version="1.0" encoding="utf-8"?>
<p:tagLst xmlns:p="http://schemas.openxmlformats.org/presentationml/2006/main">
  <p:tag name="AS_UNIQUEID" val="1179"/>
</p:tagLst>
</file>

<file path=ppt/tags/tag685.xml><?xml version="1.0" encoding="utf-8"?>
<p:tagLst xmlns:p="http://schemas.openxmlformats.org/presentationml/2006/main">
  <p:tag name="AS_UNIQUEID" val="1180"/>
</p:tagLst>
</file>

<file path=ppt/tags/tag686.xml><?xml version="1.0" encoding="utf-8"?>
<p:tagLst xmlns:p="http://schemas.openxmlformats.org/presentationml/2006/main">
  <p:tag name="AS_UNIQUEID" val="1181"/>
</p:tagLst>
</file>

<file path=ppt/tags/tag687.xml><?xml version="1.0" encoding="utf-8"?>
<p:tagLst xmlns:p="http://schemas.openxmlformats.org/presentationml/2006/main">
  <p:tag name="AS_UNIQUEID" val="1182"/>
</p:tagLst>
</file>

<file path=ppt/tags/tag688.xml><?xml version="1.0" encoding="utf-8"?>
<p:tagLst xmlns:p="http://schemas.openxmlformats.org/presentationml/2006/main">
  <p:tag name="AS_UNIQUEID" val="1183"/>
</p:tagLst>
</file>

<file path=ppt/tags/tag689.xml><?xml version="1.0" encoding="utf-8"?>
<p:tagLst xmlns:p="http://schemas.openxmlformats.org/presentationml/2006/main">
  <p:tag name="AS_UNIQUEID" val="1184"/>
</p:tagLst>
</file>

<file path=ppt/tags/tag69.xml><?xml version="1.0" encoding="utf-8"?>
<p:tagLst xmlns:p="http://schemas.openxmlformats.org/presentationml/2006/main">
  <p:tag name="AS_UNIQUEID" val="566"/>
</p:tagLst>
</file>

<file path=ppt/tags/tag690.xml><?xml version="1.0" encoding="utf-8"?>
<p:tagLst xmlns:p="http://schemas.openxmlformats.org/presentationml/2006/main">
  <p:tag name="AS_UNIQUEID" val="1185"/>
</p:tagLst>
</file>

<file path=ppt/tags/tag691.xml><?xml version="1.0" encoding="utf-8"?>
<p:tagLst xmlns:p="http://schemas.openxmlformats.org/presentationml/2006/main">
  <p:tag name="AS_UNIQUEID" val="1186"/>
</p:tagLst>
</file>

<file path=ppt/tags/tag692.xml><?xml version="1.0" encoding="utf-8"?>
<p:tagLst xmlns:p="http://schemas.openxmlformats.org/presentationml/2006/main">
  <p:tag name="AS_UNIQUEID" val="1187"/>
</p:tagLst>
</file>

<file path=ppt/tags/tag693.xml><?xml version="1.0" encoding="utf-8"?>
<p:tagLst xmlns:p="http://schemas.openxmlformats.org/presentationml/2006/main">
  <p:tag name="AS_UNIQUEID" val="1188"/>
</p:tagLst>
</file>

<file path=ppt/tags/tag694.xml><?xml version="1.0" encoding="utf-8"?>
<p:tagLst xmlns:p="http://schemas.openxmlformats.org/presentationml/2006/main">
  <p:tag name="AS_UNIQUEID" val="1189"/>
</p:tagLst>
</file>

<file path=ppt/tags/tag695.xml><?xml version="1.0" encoding="utf-8"?>
<p:tagLst xmlns:p="http://schemas.openxmlformats.org/presentationml/2006/main">
  <p:tag name="AS_UNIQUEID" val="1190"/>
</p:tagLst>
</file>

<file path=ppt/tags/tag696.xml><?xml version="1.0" encoding="utf-8"?>
<p:tagLst xmlns:p="http://schemas.openxmlformats.org/presentationml/2006/main">
  <p:tag name="AS_UNIQUEID" val="1191"/>
</p:tagLst>
</file>

<file path=ppt/tags/tag697.xml><?xml version="1.0" encoding="utf-8"?>
<p:tagLst xmlns:p="http://schemas.openxmlformats.org/presentationml/2006/main">
  <p:tag name="AS_UNIQUEID" val="1192"/>
</p:tagLst>
</file>

<file path=ppt/tags/tag698.xml><?xml version="1.0" encoding="utf-8"?>
<p:tagLst xmlns:p="http://schemas.openxmlformats.org/presentationml/2006/main">
  <p:tag name="AS_UNIQUEID" val="1193"/>
</p:tagLst>
</file>

<file path=ppt/tags/tag699.xml><?xml version="1.0" encoding="utf-8"?>
<p:tagLst xmlns:p="http://schemas.openxmlformats.org/presentationml/2006/main">
  <p:tag name="AS_UNIQUEID" val="1194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00.xml><?xml version="1.0" encoding="utf-8"?>
<p:tagLst xmlns:p="http://schemas.openxmlformats.org/presentationml/2006/main">
  <p:tag name="AS_UNIQUEID" val="1195"/>
  <p:tag name="KSO_WM_UNIT_TABLE_BEAUTIFY" val="smartTable{15d67ad9-d2de-4894-883c-668bfdda0805}"/>
</p:tagLst>
</file>

<file path=ppt/tags/tag701.xml><?xml version="1.0" encoding="utf-8"?>
<p:tagLst xmlns:p="http://schemas.openxmlformats.org/presentationml/2006/main">
  <p:tag name="AS_UNIQUEID" val="1196"/>
</p:tagLst>
</file>

<file path=ppt/tags/tag702.xml><?xml version="1.0" encoding="utf-8"?>
<p:tagLst xmlns:p="http://schemas.openxmlformats.org/presentationml/2006/main">
  <p:tag name="AS_UNIQUEID" val="1197"/>
</p:tagLst>
</file>

<file path=ppt/tags/tag703.xml><?xml version="1.0" encoding="utf-8"?>
<p:tagLst xmlns:p="http://schemas.openxmlformats.org/presentationml/2006/main">
  <p:tag name="AS_UNIQUEID" val="1198"/>
</p:tagLst>
</file>

<file path=ppt/tags/tag704.xml><?xml version="1.0" encoding="utf-8"?>
<p:tagLst xmlns:p="http://schemas.openxmlformats.org/presentationml/2006/main">
  <p:tag name="AS_UNIQUEID" val="1199"/>
</p:tagLst>
</file>

<file path=ppt/tags/tag705.xml><?xml version="1.0" encoding="utf-8"?>
<p:tagLst xmlns:p="http://schemas.openxmlformats.org/presentationml/2006/main">
  <p:tag name="AS_UNIQUEID" val="1200"/>
</p:tagLst>
</file>

<file path=ppt/tags/tag706.xml><?xml version="1.0" encoding="utf-8"?>
<p:tagLst xmlns:p="http://schemas.openxmlformats.org/presentationml/2006/main">
  <p:tag name="AS_UNIQUEID" val="1201"/>
</p:tagLst>
</file>

<file path=ppt/tags/tag707.xml><?xml version="1.0" encoding="utf-8"?>
<p:tagLst xmlns:p="http://schemas.openxmlformats.org/presentationml/2006/main">
  <p:tag name="AS_UNIQUEID" val="1202"/>
</p:tagLst>
</file>

<file path=ppt/tags/tag708.xml><?xml version="1.0" encoding="utf-8"?>
<p:tagLst xmlns:p="http://schemas.openxmlformats.org/presentationml/2006/main">
  <p:tag name="AS_UNIQUEID" val="1203"/>
</p:tagLst>
</file>

<file path=ppt/tags/tag709.xml><?xml version="1.0" encoding="utf-8"?>
<p:tagLst xmlns:p="http://schemas.openxmlformats.org/presentationml/2006/main">
  <p:tag name="AS_UNIQUEID" val="1204"/>
</p:tagLst>
</file>

<file path=ppt/tags/tag71.xml><?xml version="1.0" encoding="utf-8"?>
<p:tagLst xmlns:p="http://schemas.openxmlformats.org/presentationml/2006/main">
  <p:tag name="AS_UNIQUEID" val="567"/>
</p:tagLst>
</file>

<file path=ppt/tags/tag710.xml><?xml version="1.0" encoding="utf-8"?>
<p:tagLst xmlns:p="http://schemas.openxmlformats.org/presentationml/2006/main">
  <p:tag name="AS_UNIQUEID" val="1205"/>
</p:tagLst>
</file>

<file path=ppt/tags/tag711.xml><?xml version="1.0" encoding="utf-8"?>
<p:tagLst xmlns:p="http://schemas.openxmlformats.org/presentationml/2006/main">
  <p:tag name="AS_UNIQUEID" val="1206"/>
</p:tagLst>
</file>

<file path=ppt/tags/tag712.xml><?xml version="1.0" encoding="utf-8"?>
<p:tagLst xmlns:p="http://schemas.openxmlformats.org/presentationml/2006/main">
  <p:tag name="AS_UNIQUEID" val="1207"/>
</p:tagLst>
</file>

<file path=ppt/tags/tag713.xml><?xml version="1.0" encoding="utf-8"?>
<p:tagLst xmlns:p="http://schemas.openxmlformats.org/presentationml/2006/main">
  <p:tag name="AS_UNIQUEID" val="1208"/>
</p:tagLst>
</file>

<file path=ppt/tags/tag714.xml><?xml version="1.0" encoding="utf-8"?>
<p:tagLst xmlns:p="http://schemas.openxmlformats.org/presentationml/2006/main">
  <p:tag name="AS_UNIQUEID" val="1209"/>
</p:tagLst>
</file>

<file path=ppt/tags/tag715.xml><?xml version="1.0" encoding="utf-8"?>
<p:tagLst xmlns:p="http://schemas.openxmlformats.org/presentationml/2006/main">
  <p:tag name="AS_UNIQUEID" val="1210"/>
</p:tagLst>
</file>

<file path=ppt/tags/tag716.xml><?xml version="1.0" encoding="utf-8"?>
<p:tagLst xmlns:p="http://schemas.openxmlformats.org/presentationml/2006/main">
  <p:tag name="AS_UNIQUEID" val="1211"/>
</p:tagLst>
</file>

<file path=ppt/tags/tag717.xml><?xml version="1.0" encoding="utf-8"?>
<p:tagLst xmlns:p="http://schemas.openxmlformats.org/presentationml/2006/main">
  <p:tag name="AS_UNIQUEID" val="1212"/>
</p:tagLst>
</file>

<file path=ppt/tags/tag718.xml><?xml version="1.0" encoding="utf-8"?>
<p:tagLst xmlns:p="http://schemas.openxmlformats.org/presentationml/2006/main">
  <p:tag name="AS_UNIQUEID" val="1213"/>
</p:tagLst>
</file>

<file path=ppt/tags/tag719.xml><?xml version="1.0" encoding="utf-8"?>
<p:tagLst xmlns:p="http://schemas.openxmlformats.org/presentationml/2006/main">
  <p:tag name="AS_UNIQUEID" val="1214"/>
</p:tagLst>
</file>

<file path=ppt/tags/tag72.xml><?xml version="1.0" encoding="utf-8"?>
<p:tagLst xmlns:p="http://schemas.openxmlformats.org/presentationml/2006/main">
  <p:tag name="AS_UNIQUEID" val="568"/>
</p:tagLst>
</file>

<file path=ppt/tags/tag720.xml><?xml version="1.0" encoding="utf-8"?>
<p:tagLst xmlns:p="http://schemas.openxmlformats.org/presentationml/2006/main">
  <p:tag name="AS_UNIQUEID" val="1215"/>
</p:tagLst>
</file>

<file path=ppt/tags/tag721.xml><?xml version="1.0" encoding="utf-8"?>
<p:tagLst xmlns:p="http://schemas.openxmlformats.org/presentationml/2006/main">
  <p:tag name="AS_UNIQUEID" val="1216"/>
</p:tagLst>
</file>

<file path=ppt/tags/tag722.xml><?xml version="1.0" encoding="utf-8"?>
<p:tagLst xmlns:p="http://schemas.openxmlformats.org/presentationml/2006/main">
  <p:tag name="AS_UNIQUEID" val="1217"/>
</p:tagLst>
</file>

<file path=ppt/tags/tag723.xml><?xml version="1.0" encoding="utf-8"?>
<p:tagLst xmlns:p="http://schemas.openxmlformats.org/presentationml/2006/main">
  <p:tag name="AS_UNIQUEID" val="1218"/>
</p:tagLst>
</file>

<file path=ppt/tags/tag724.xml><?xml version="1.0" encoding="utf-8"?>
<p:tagLst xmlns:p="http://schemas.openxmlformats.org/presentationml/2006/main">
  <p:tag name="AS_UNIQUEID" val="1219"/>
</p:tagLst>
</file>

<file path=ppt/tags/tag725.xml><?xml version="1.0" encoding="utf-8"?>
<p:tagLst xmlns:p="http://schemas.openxmlformats.org/presentationml/2006/main">
  <p:tag name="AS_UNIQUEID" val="1220"/>
</p:tagLst>
</file>

<file path=ppt/tags/tag726.xml><?xml version="1.0" encoding="utf-8"?>
<p:tagLst xmlns:p="http://schemas.openxmlformats.org/presentationml/2006/main">
  <p:tag name="AS_UNIQUEID" val="1221"/>
</p:tagLst>
</file>

<file path=ppt/tags/tag727.xml><?xml version="1.0" encoding="utf-8"?>
<p:tagLst xmlns:p="http://schemas.openxmlformats.org/presentationml/2006/main">
  <p:tag name="AS_UNIQUEID" val="1222"/>
</p:tagLst>
</file>

<file path=ppt/tags/tag728.xml><?xml version="1.0" encoding="utf-8"?>
<p:tagLst xmlns:p="http://schemas.openxmlformats.org/presentationml/2006/main">
  <p:tag name="AS_UNIQUEID" val="1223"/>
</p:tagLst>
</file>

<file path=ppt/tags/tag729.xml><?xml version="1.0" encoding="utf-8"?>
<p:tagLst xmlns:p="http://schemas.openxmlformats.org/presentationml/2006/main">
  <p:tag name="AS_UNIQUEID" val="1224"/>
</p:tagLst>
</file>

<file path=ppt/tags/tag73.xml><?xml version="1.0" encoding="utf-8"?>
<p:tagLst xmlns:p="http://schemas.openxmlformats.org/presentationml/2006/main">
  <p:tag name="AS_UNIQUEID" val="569"/>
</p:tagLst>
</file>

<file path=ppt/tags/tag730.xml><?xml version="1.0" encoding="utf-8"?>
<p:tagLst xmlns:p="http://schemas.openxmlformats.org/presentationml/2006/main">
  <p:tag name="AS_UNIQUEID" val="1225"/>
</p:tagLst>
</file>

<file path=ppt/tags/tag731.xml><?xml version="1.0" encoding="utf-8"?>
<p:tagLst xmlns:p="http://schemas.openxmlformats.org/presentationml/2006/main">
  <p:tag name="AS_UNIQUEID" val="1226"/>
</p:tagLst>
</file>

<file path=ppt/tags/tag732.xml><?xml version="1.0" encoding="utf-8"?>
<p:tagLst xmlns:p="http://schemas.openxmlformats.org/presentationml/2006/main">
  <p:tag name="AS_UNIQUEID" val="1227"/>
</p:tagLst>
</file>

<file path=ppt/tags/tag733.xml><?xml version="1.0" encoding="utf-8"?>
<p:tagLst xmlns:p="http://schemas.openxmlformats.org/presentationml/2006/main">
  <p:tag name="AS_UNIQUEID" val="1228"/>
</p:tagLst>
</file>

<file path=ppt/tags/tag734.xml><?xml version="1.0" encoding="utf-8"?>
<p:tagLst xmlns:p="http://schemas.openxmlformats.org/presentationml/2006/main">
  <p:tag name="AS_UNIQUEID" val="1229"/>
</p:tagLst>
</file>

<file path=ppt/tags/tag735.xml><?xml version="1.0" encoding="utf-8"?>
<p:tagLst xmlns:p="http://schemas.openxmlformats.org/presentationml/2006/main">
  <p:tag name="AS_UNIQUEID" val="1230"/>
</p:tagLst>
</file>

<file path=ppt/tags/tag736.xml><?xml version="1.0" encoding="utf-8"?>
<p:tagLst xmlns:p="http://schemas.openxmlformats.org/presentationml/2006/main">
  <p:tag name="AS_UNIQUEID" val="1231"/>
</p:tagLst>
</file>

<file path=ppt/tags/tag737.xml><?xml version="1.0" encoding="utf-8"?>
<p:tagLst xmlns:p="http://schemas.openxmlformats.org/presentationml/2006/main">
  <p:tag name="AS_UNIQUEID" val="1232"/>
</p:tagLst>
</file>

<file path=ppt/tags/tag738.xml><?xml version="1.0" encoding="utf-8"?>
<p:tagLst xmlns:p="http://schemas.openxmlformats.org/presentationml/2006/main">
  <p:tag name="AS_UNIQUEID" val="1233"/>
</p:tagLst>
</file>

<file path=ppt/tags/tag739.xml><?xml version="1.0" encoding="utf-8"?>
<p:tagLst xmlns:p="http://schemas.openxmlformats.org/presentationml/2006/main">
  <p:tag name="AS_UNIQUEID" val="1234"/>
</p:tagLst>
</file>

<file path=ppt/tags/tag74.xml><?xml version="1.0" encoding="utf-8"?>
<p:tagLst xmlns:p="http://schemas.openxmlformats.org/presentationml/2006/main">
  <p:tag name="AS_UNIQUEID" val="570"/>
</p:tagLst>
</file>

<file path=ppt/tags/tag740.xml><?xml version="1.0" encoding="utf-8"?>
<p:tagLst xmlns:p="http://schemas.openxmlformats.org/presentationml/2006/main">
  <p:tag name="AS_UNIQUEID" val="1235"/>
</p:tagLst>
</file>

<file path=ppt/tags/tag741.xml><?xml version="1.0" encoding="utf-8"?>
<p:tagLst xmlns:p="http://schemas.openxmlformats.org/presentationml/2006/main">
  <p:tag name="AS_UNIQUEID" val="1236"/>
</p:tagLst>
</file>

<file path=ppt/tags/tag742.xml><?xml version="1.0" encoding="utf-8"?>
<p:tagLst xmlns:p="http://schemas.openxmlformats.org/presentationml/2006/main">
  <p:tag name="AS_UNIQUEID" val="1237"/>
</p:tagLst>
</file>

<file path=ppt/tags/tag743.xml><?xml version="1.0" encoding="utf-8"?>
<p:tagLst xmlns:p="http://schemas.openxmlformats.org/presentationml/2006/main">
  <p:tag name="AS_UNIQUEID" val="1238"/>
</p:tagLst>
</file>

<file path=ppt/tags/tag744.xml><?xml version="1.0" encoding="utf-8"?>
<p:tagLst xmlns:p="http://schemas.openxmlformats.org/presentationml/2006/main">
  <p:tag name="AS_UNIQUEID" val="1239"/>
</p:tagLst>
</file>

<file path=ppt/tags/tag745.xml><?xml version="1.0" encoding="utf-8"?>
<p:tagLst xmlns:p="http://schemas.openxmlformats.org/presentationml/2006/main">
  <p:tag name="AS_UNIQUEID" val="1240"/>
</p:tagLst>
</file>

<file path=ppt/tags/tag746.xml><?xml version="1.0" encoding="utf-8"?>
<p:tagLst xmlns:p="http://schemas.openxmlformats.org/presentationml/2006/main">
  <p:tag name="AS_UNIQUEID" val="1241"/>
</p:tagLst>
</file>

<file path=ppt/tags/tag747.xml><?xml version="1.0" encoding="utf-8"?>
<p:tagLst xmlns:p="http://schemas.openxmlformats.org/presentationml/2006/main">
  <p:tag name="AS_UNIQUEID" val="1242"/>
</p:tagLst>
</file>

<file path=ppt/tags/tag748.xml><?xml version="1.0" encoding="utf-8"?>
<p:tagLst xmlns:p="http://schemas.openxmlformats.org/presentationml/2006/main">
  <p:tag name="AS_UNIQUEID" val="1243"/>
</p:tagLst>
</file>

<file path=ppt/tags/tag749.xml><?xml version="1.0" encoding="utf-8"?>
<p:tagLst xmlns:p="http://schemas.openxmlformats.org/presentationml/2006/main">
  <p:tag name="AS_UNIQUEID" val="1244"/>
</p:tagLst>
</file>

<file path=ppt/tags/tag75.xml><?xml version="1.0" encoding="utf-8"?>
<p:tagLst xmlns:p="http://schemas.openxmlformats.org/presentationml/2006/main">
  <p:tag name="AS_UNIQUEID" val="571"/>
</p:tagLst>
</file>

<file path=ppt/tags/tag750.xml><?xml version="1.0" encoding="utf-8"?>
<p:tagLst xmlns:p="http://schemas.openxmlformats.org/presentationml/2006/main">
  <p:tag name="AS_UNIQUEID" val="1245"/>
</p:tagLst>
</file>

<file path=ppt/tags/tag751.xml><?xml version="1.0" encoding="utf-8"?>
<p:tagLst xmlns:p="http://schemas.openxmlformats.org/presentationml/2006/main">
  <p:tag name="AS_UNIQUEID" val="1246"/>
</p:tagLst>
</file>

<file path=ppt/tags/tag752.xml><?xml version="1.0" encoding="utf-8"?>
<p:tagLst xmlns:p="http://schemas.openxmlformats.org/presentationml/2006/main">
  <p:tag name="AS_UNIQUEID" val="1247"/>
</p:tagLst>
</file>

<file path=ppt/tags/tag753.xml><?xml version="1.0" encoding="utf-8"?>
<p:tagLst xmlns:p="http://schemas.openxmlformats.org/presentationml/2006/main">
  <p:tag name="AS_UNIQUEID" val="1248"/>
</p:tagLst>
</file>

<file path=ppt/tags/tag754.xml><?xml version="1.0" encoding="utf-8"?>
<p:tagLst xmlns:p="http://schemas.openxmlformats.org/presentationml/2006/main">
  <p:tag name="AS_UNIQUEID" val="1249"/>
</p:tagLst>
</file>

<file path=ppt/tags/tag755.xml><?xml version="1.0" encoding="utf-8"?>
<p:tagLst xmlns:p="http://schemas.openxmlformats.org/presentationml/2006/main">
  <p:tag name="AS_UNIQUEID" val="1250"/>
</p:tagLst>
</file>

<file path=ppt/tags/tag756.xml><?xml version="1.0" encoding="utf-8"?>
<p:tagLst xmlns:p="http://schemas.openxmlformats.org/presentationml/2006/main">
  <p:tag name="AS_UNIQUEID" val="1251"/>
</p:tagLst>
</file>

<file path=ppt/tags/tag757.xml><?xml version="1.0" encoding="utf-8"?>
<p:tagLst xmlns:p="http://schemas.openxmlformats.org/presentationml/2006/main">
  <p:tag name="AS_UNIQUEID" val="1252"/>
</p:tagLst>
</file>

<file path=ppt/tags/tag758.xml><?xml version="1.0" encoding="utf-8"?>
<p:tagLst xmlns:p="http://schemas.openxmlformats.org/presentationml/2006/main">
  <p:tag name="AS_UNIQUEID" val="1253"/>
</p:tagLst>
</file>

<file path=ppt/tags/tag759.xml><?xml version="1.0" encoding="utf-8"?>
<p:tagLst xmlns:p="http://schemas.openxmlformats.org/presentationml/2006/main">
  <p:tag name="AS_UNIQUEID" val="1254"/>
</p:tagLst>
</file>

<file path=ppt/tags/tag76.xml><?xml version="1.0" encoding="utf-8"?>
<p:tagLst xmlns:p="http://schemas.openxmlformats.org/presentationml/2006/main">
  <p:tag name="AS_UNIQUEID" val="572"/>
</p:tagLst>
</file>

<file path=ppt/tags/tag760.xml><?xml version="1.0" encoding="utf-8"?>
<p:tagLst xmlns:p="http://schemas.openxmlformats.org/presentationml/2006/main">
  <p:tag name="AS_UNIQUEID" val="1255"/>
</p:tagLst>
</file>

<file path=ppt/tags/tag761.xml><?xml version="1.0" encoding="utf-8"?>
<p:tagLst xmlns:p="http://schemas.openxmlformats.org/presentationml/2006/main">
  <p:tag name="AS_UNIQUEID" val="1256"/>
</p:tagLst>
</file>

<file path=ppt/tags/tag762.xml><?xml version="1.0" encoding="utf-8"?>
<p:tagLst xmlns:p="http://schemas.openxmlformats.org/presentationml/2006/main">
  <p:tag name="AS_UNIQUEID" val="1257"/>
</p:tagLst>
</file>

<file path=ppt/tags/tag763.xml><?xml version="1.0" encoding="utf-8"?>
<p:tagLst xmlns:p="http://schemas.openxmlformats.org/presentationml/2006/main">
  <p:tag name="AS_UNIQUEID" val="1258"/>
</p:tagLst>
</file>

<file path=ppt/tags/tag764.xml><?xml version="1.0" encoding="utf-8"?>
<p:tagLst xmlns:p="http://schemas.openxmlformats.org/presentationml/2006/main">
  <p:tag name="AS_UNIQUEID" val="1259"/>
</p:tagLst>
</file>

<file path=ppt/tags/tag765.xml><?xml version="1.0" encoding="utf-8"?>
<p:tagLst xmlns:p="http://schemas.openxmlformats.org/presentationml/2006/main">
  <p:tag name="AS_UNIQUEID" val="1260"/>
</p:tagLst>
</file>

<file path=ppt/tags/tag766.xml><?xml version="1.0" encoding="utf-8"?>
<p:tagLst xmlns:p="http://schemas.openxmlformats.org/presentationml/2006/main">
  <p:tag name="AS_UNIQUEID" val="1261"/>
</p:tagLst>
</file>

<file path=ppt/tags/tag767.xml><?xml version="1.0" encoding="utf-8"?>
<p:tagLst xmlns:p="http://schemas.openxmlformats.org/presentationml/2006/main">
  <p:tag name="AS_UNIQUEID" val="1262"/>
</p:tagLst>
</file>

<file path=ppt/tags/tag768.xml><?xml version="1.0" encoding="utf-8"?>
<p:tagLst xmlns:p="http://schemas.openxmlformats.org/presentationml/2006/main">
  <p:tag name="AS_UNIQUEID" val="1263"/>
</p:tagLst>
</file>

<file path=ppt/tags/tag769.xml><?xml version="1.0" encoding="utf-8"?>
<p:tagLst xmlns:p="http://schemas.openxmlformats.org/presentationml/2006/main">
  <p:tag name="AS_UNIQUEID" val="1264"/>
</p:tagLst>
</file>

<file path=ppt/tags/tag77.xml><?xml version="1.0" encoding="utf-8"?>
<p:tagLst xmlns:p="http://schemas.openxmlformats.org/presentationml/2006/main">
  <p:tag name="KSO_WM_SPECIAL_SOURCE" val="bdnull"/>
</p:tagLst>
</file>

<file path=ppt/tags/tag770.xml><?xml version="1.0" encoding="utf-8"?>
<p:tagLst xmlns:p="http://schemas.openxmlformats.org/presentationml/2006/main">
  <p:tag name="AS_UNIQUEID" val="1265"/>
</p:tagLst>
</file>

<file path=ppt/tags/tag771.xml><?xml version="1.0" encoding="utf-8"?>
<p:tagLst xmlns:p="http://schemas.openxmlformats.org/presentationml/2006/main">
  <p:tag name="AS_UNIQUEID" val="1266"/>
</p:tagLst>
</file>

<file path=ppt/tags/tag772.xml><?xml version="1.0" encoding="utf-8"?>
<p:tagLst xmlns:p="http://schemas.openxmlformats.org/presentationml/2006/main">
  <p:tag name="AS_UNIQUEID" val="1267"/>
</p:tagLst>
</file>

<file path=ppt/tags/tag773.xml><?xml version="1.0" encoding="utf-8"?>
<p:tagLst xmlns:p="http://schemas.openxmlformats.org/presentationml/2006/main">
  <p:tag name="AS_UNIQUEID" val="1268"/>
</p:tagLst>
</file>

<file path=ppt/tags/tag774.xml><?xml version="1.0" encoding="utf-8"?>
<p:tagLst xmlns:p="http://schemas.openxmlformats.org/presentationml/2006/main">
  <p:tag name="AS_UNIQUEID" val="1269"/>
</p:tagLst>
</file>

<file path=ppt/tags/tag775.xml><?xml version="1.0" encoding="utf-8"?>
<p:tagLst xmlns:p="http://schemas.openxmlformats.org/presentationml/2006/main">
  <p:tag name="AS_UNIQUEID" val="1270"/>
</p:tagLst>
</file>

<file path=ppt/tags/tag776.xml><?xml version="1.0" encoding="utf-8"?>
<p:tagLst xmlns:p="http://schemas.openxmlformats.org/presentationml/2006/main">
  <p:tag name="AS_UNIQUEID" val="1271"/>
</p:tagLst>
</file>

<file path=ppt/tags/tag777.xml><?xml version="1.0" encoding="utf-8"?>
<p:tagLst xmlns:p="http://schemas.openxmlformats.org/presentationml/2006/main">
  <p:tag name="AS_UNIQUEID" val="1272"/>
</p:tagLst>
</file>

<file path=ppt/tags/tag778.xml><?xml version="1.0" encoding="utf-8"?>
<p:tagLst xmlns:p="http://schemas.openxmlformats.org/presentationml/2006/main">
  <p:tag name="AS_UNIQUEID" val="1273"/>
</p:tagLst>
</file>

<file path=ppt/tags/tag779.xml><?xml version="1.0" encoding="utf-8"?>
<p:tagLst xmlns:p="http://schemas.openxmlformats.org/presentationml/2006/main">
  <p:tag name="AS_UNIQUEID" val="1274"/>
</p:tagLst>
</file>

<file path=ppt/tags/tag78.xml><?xml version="1.0" encoding="utf-8"?>
<p:tagLst xmlns:p="http://schemas.openxmlformats.org/presentationml/2006/main">
  <p:tag name="AS_UNIQUEID" val="573"/>
</p:tagLst>
</file>

<file path=ppt/tags/tag780.xml><?xml version="1.0" encoding="utf-8"?>
<p:tagLst xmlns:p="http://schemas.openxmlformats.org/presentationml/2006/main">
  <p:tag name="AS_UNIQUEID" val="1275"/>
</p:tagLst>
</file>

<file path=ppt/tags/tag781.xml><?xml version="1.0" encoding="utf-8"?>
<p:tagLst xmlns:p="http://schemas.openxmlformats.org/presentationml/2006/main">
  <p:tag name="AS_UNIQUEID" val="1276"/>
</p:tagLst>
</file>

<file path=ppt/tags/tag782.xml><?xml version="1.0" encoding="utf-8"?>
<p:tagLst xmlns:p="http://schemas.openxmlformats.org/presentationml/2006/main">
  <p:tag name="AS_UNIQUEID" val="1277"/>
</p:tagLst>
</file>

<file path=ppt/tags/tag783.xml><?xml version="1.0" encoding="utf-8"?>
<p:tagLst xmlns:p="http://schemas.openxmlformats.org/presentationml/2006/main">
  <p:tag name="AS_UNIQUEID" val="1278"/>
</p:tagLst>
</file>

<file path=ppt/tags/tag784.xml><?xml version="1.0" encoding="utf-8"?>
<p:tagLst xmlns:p="http://schemas.openxmlformats.org/presentationml/2006/main">
  <p:tag name="AS_UNIQUEID" val="1279"/>
</p:tagLst>
</file>

<file path=ppt/tags/tag785.xml><?xml version="1.0" encoding="utf-8"?>
<p:tagLst xmlns:p="http://schemas.openxmlformats.org/presentationml/2006/main">
  <p:tag name="AS_UNIQUEID" val="1280"/>
</p:tagLst>
</file>

<file path=ppt/tags/tag786.xml><?xml version="1.0" encoding="utf-8"?>
<p:tagLst xmlns:p="http://schemas.openxmlformats.org/presentationml/2006/main">
  <p:tag name="AS_UNIQUEID" val="1281"/>
</p:tagLst>
</file>

<file path=ppt/tags/tag787.xml><?xml version="1.0" encoding="utf-8"?>
<p:tagLst xmlns:p="http://schemas.openxmlformats.org/presentationml/2006/main">
  <p:tag name="AS_UNIQUEID" val="1282"/>
</p:tagLst>
</file>

<file path=ppt/tags/tag788.xml><?xml version="1.0" encoding="utf-8"?>
<p:tagLst xmlns:p="http://schemas.openxmlformats.org/presentationml/2006/main">
  <p:tag name="AS_UNIQUEID" val="1283"/>
</p:tagLst>
</file>

<file path=ppt/tags/tag789.xml><?xml version="1.0" encoding="utf-8"?>
<p:tagLst xmlns:p="http://schemas.openxmlformats.org/presentationml/2006/main">
  <p:tag name="AS_UNIQUEID" val="1284"/>
</p:tagLst>
</file>

<file path=ppt/tags/tag79.xml><?xml version="1.0" encoding="utf-8"?>
<p:tagLst xmlns:p="http://schemas.openxmlformats.org/presentationml/2006/main">
  <p:tag name="AS_UNIQUEID" val="574"/>
  <p:tag name="KSO_WM_DIAGRAM_VIRTUALLY_FRAME" val="{&quot;height&quot;:314.51409448818896,&quot;left&quot;:166.25,&quot;top&quot;:106.28527559055117,&quot;width&quot;:666.25}"/>
</p:tagLst>
</file>

<file path=ppt/tags/tag790.xml><?xml version="1.0" encoding="utf-8"?>
<p:tagLst xmlns:p="http://schemas.openxmlformats.org/presentationml/2006/main">
  <p:tag name="AS_UNIQUEID" val="1285"/>
</p:tagLst>
</file>

<file path=ppt/tags/tag791.xml><?xml version="1.0" encoding="utf-8"?>
<p:tagLst xmlns:p="http://schemas.openxmlformats.org/presentationml/2006/main">
  <p:tag name="AS_UNIQUEID" val="1286"/>
</p:tagLst>
</file>

<file path=ppt/tags/tag792.xml><?xml version="1.0" encoding="utf-8"?>
<p:tagLst xmlns:p="http://schemas.openxmlformats.org/presentationml/2006/main">
  <p:tag name="AS_UNIQUEID" val="1287"/>
</p:tagLst>
</file>

<file path=ppt/tags/tag793.xml><?xml version="1.0" encoding="utf-8"?>
<p:tagLst xmlns:p="http://schemas.openxmlformats.org/presentationml/2006/main">
  <p:tag name="AS_UNIQUEID" val="1288"/>
</p:tagLst>
</file>

<file path=ppt/tags/tag794.xml><?xml version="1.0" encoding="utf-8"?>
<p:tagLst xmlns:p="http://schemas.openxmlformats.org/presentationml/2006/main">
  <p:tag name="AS_UNIQUEID" val="1289"/>
</p:tagLst>
</file>

<file path=ppt/tags/tag795.xml><?xml version="1.0" encoding="utf-8"?>
<p:tagLst xmlns:p="http://schemas.openxmlformats.org/presentationml/2006/main">
  <p:tag name="AS_UNIQUEID" val="1290"/>
</p:tagLst>
</file>

<file path=ppt/tags/tag796.xml><?xml version="1.0" encoding="utf-8"?>
<p:tagLst xmlns:p="http://schemas.openxmlformats.org/presentationml/2006/main">
  <p:tag name="AS_UNIQUEID" val="1291"/>
</p:tagLst>
</file>

<file path=ppt/tags/tag797.xml><?xml version="1.0" encoding="utf-8"?>
<p:tagLst xmlns:p="http://schemas.openxmlformats.org/presentationml/2006/main">
  <p:tag name="AS_UNIQUEID" val="1292"/>
</p:tagLst>
</file>

<file path=ppt/tags/tag798.xml><?xml version="1.0" encoding="utf-8"?>
<p:tagLst xmlns:p="http://schemas.openxmlformats.org/presentationml/2006/main">
  <p:tag name="AS_UNIQUEID" val="1293"/>
</p:tagLst>
</file>

<file path=ppt/tags/tag799.xml><?xml version="1.0" encoding="utf-8"?>
<p:tagLst xmlns:p="http://schemas.openxmlformats.org/presentationml/2006/main">
  <p:tag name="AS_UNIQUEID" val="129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314.51409448818896,&quot;left&quot;:166.25,&quot;top&quot;:106.28527559055117,&quot;width&quot;:666.25}"/>
</p:tagLst>
</file>

<file path=ppt/tags/tag800.xml><?xml version="1.0" encoding="utf-8"?>
<p:tagLst xmlns:p="http://schemas.openxmlformats.org/presentationml/2006/main">
  <p:tag name="AS_UNIQUEID" val="1295"/>
</p:tagLst>
</file>

<file path=ppt/tags/tag801.xml><?xml version="1.0" encoding="utf-8"?>
<p:tagLst xmlns:p="http://schemas.openxmlformats.org/presentationml/2006/main">
  <p:tag name="AS_UNIQUEID" val="1296"/>
</p:tagLst>
</file>

<file path=ppt/tags/tag802.xml><?xml version="1.0" encoding="utf-8"?>
<p:tagLst xmlns:p="http://schemas.openxmlformats.org/presentationml/2006/main">
  <p:tag name="AS_UNIQUEID" val="1297"/>
</p:tagLst>
</file>

<file path=ppt/tags/tag803.xml><?xml version="1.0" encoding="utf-8"?>
<p:tagLst xmlns:p="http://schemas.openxmlformats.org/presentationml/2006/main">
  <p:tag name="AS_UNIQUEID" val="1298"/>
</p:tagLst>
</file>

<file path=ppt/tags/tag804.xml><?xml version="1.0" encoding="utf-8"?>
<p:tagLst xmlns:p="http://schemas.openxmlformats.org/presentationml/2006/main">
  <p:tag name="AS_UNIQUEID" val="1299"/>
</p:tagLst>
</file>

<file path=ppt/tags/tag805.xml><?xml version="1.0" encoding="utf-8"?>
<p:tagLst xmlns:p="http://schemas.openxmlformats.org/presentationml/2006/main">
  <p:tag name="AS_UNIQUEID" val="1300"/>
</p:tagLst>
</file>

<file path=ppt/tags/tag806.xml><?xml version="1.0" encoding="utf-8"?>
<p:tagLst xmlns:p="http://schemas.openxmlformats.org/presentationml/2006/main">
  <p:tag name="AS_UNIQUEID" val="1301"/>
</p:tagLst>
</file>

<file path=ppt/tags/tag807.xml><?xml version="1.0" encoding="utf-8"?>
<p:tagLst xmlns:p="http://schemas.openxmlformats.org/presentationml/2006/main">
  <p:tag name="AS_UNIQUEID" val="1302"/>
</p:tagLst>
</file>

<file path=ppt/tags/tag808.xml><?xml version="1.0" encoding="utf-8"?>
<p:tagLst xmlns:p="http://schemas.openxmlformats.org/presentationml/2006/main">
  <p:tag name="AS_UNIQUEID" val="1303"/>
</p:tagLst>
</file>

<file path=ppt/tags/tag809.xml><?xml version="1.0" encoding="utf-8"?>
<p:tagLst xmlns:p="http://schemas.openxmlformats.org/presentationml/2006/main">
  <p:tag name="AS_UNIQUEID" val="1304"/>
</p:tagLst>
</file>

<file path=ppt/tags/tag81.xml><?xml version="1.0" encoding="utf-8"?>
<p:tagLst xmlns:p="http://schemas.openxmlformats.org/presentationml/2006/main">
  <p:tag name="AS_UNIQUEID" val="576"/>
</p:tagLst>
</file>

<file path=ppt/tags/tag810.xml><?xml version="1.0" encoding="utf-8"?>
<p:tagLst xmlns:p="http://schemas.openxmlformats.org/presentationml/2006/main">
  <p:tag name="AS_UNIQUEID" val="1305"/>
</p:tagLst>
</file>

<file path=ppt/tags/tag811.xml><?xml version="1.0" encoding="utf-8"?>
<p:tagLst xmlns:p="http://schemas.openxmlformats.org/presentationml/2006/main">
  <p:tag name="AS_UNIQUEID" val="1306"/>
</p:tagLst>
</file>

<file path=ppt/tags/tag812.xml><?xml version="1.0" encoding="utf-8"?>
<p:tagLst xmlns:p="http://schemas.openxmlformats.org/presentationml/2006/main">
  <p:tag name="AS_UNIQUEID" val="1307"/>
</p:tagLst>
</file>

<file path=ppt/tags/tag813.xml><?xml version="1.0" encoding="utf-8"?>
<p:tagLst xmlns:p="http://schemas.openxmlformats.org/presentationml/2006/main">
  <p:tag name="AS_UNIQUEID" val="1308"/>
</p:tagLst>
</file>

<file path=ppt/tags/tag814.xml><?xml version="1.0" encoding="utf-8"?>
<p:tagLst xmlns:p="http://schemas.openxmlformats.org/presentationml/2006/main">
  <p:tag name="AS_UNIQUEID" val="1309"/>
</p:tagLst>
</file>

<file path=ppt/tags/tag815.xml><?xml version="1.0" encoding="utf-8"?>
<p:tagLst xmlns:p="http://schemas.openxmlformats.org/presentationml/2006/main">
  <p:tag name="AS_UNIQUEID" val="1310"/>
</p:tagLst>
</file>

<file path=ppt/tags/tag816.xml><?xml version="1.0" encoding="utf-8"?>
<p:tagLst xmlns:p="http://schemas.openxmlformats.org/presentationml/2006/main">
  <p:tag name="AS_UNIQUEID" val="1311"/>
</p:tagLst>
</file>

<file path=ppt/tags/tag817.xml><?xml version="1.0" encoding="utf-8"?>
<p:tagLst xmlns:p="http://schemas.openxmlformats.org/presentationml/2006/main">
  <p:tag name="AS_UNIQUEID" val="1312"/>
</p:tagLst>
</file>

<file path=ppt/tags/tag818.xml><?xml version="1.0" encoding="utf-8"?>
<p:tagLst xmlns:p="http://schemas.openxmlformats.org/presentationml/2006/main">
  <p:tag name="AS_UNIQUEID" val="1313"/>
</p:tagLst>
</file>

<file path=ppt/tags/tag819.xml><?xml version="1.0" encoding="utf-8"?>
<p:tagLst xmlns:p="http://schemas.openxmlformats.org/presentationml/2006/main">
  <p:tag name="AS_UNIQUEID" val="1314"/>
</p:tagLst>
</file>

<file path=ppt/tags/tag82.xml><?xml version="1.0" encoding="utf-8"?>
<p:tagLst xmlns:p="http://schemas.openxmlformats.org/presentationml/2006/main">
  <p:tag name="AS_UNIQUEID" val="577"/>
  <p:tag name="KSO_WM_DIAGRAM_VIRTUALLY_FRAME" val="{&quot;height&quot;:314.51409448818896,&quot;left&quot;:166.25,&quot;top&quot;:106.28527559055117,&quot;width&quot;:666.25}"/>
</p:tagLst>
</file>

<file path=ppt/tags/tag820.xml><?xml version="1.0" encoding="utf-8"?>
<p:tagLst xmlns:p="http://schemas.openxmlformats.org/presentationml/2006/main">
  <p:tag name="AS_UNIQUEID" val="1315"/>
</p:tagLst>
</file>

<file path=ppt/tags/tag821.xml><?xml version="1.0" encoding="utf-8"?>
<p:tagLst xmlns:p="http://schemas.openxmlformats.org/presentationml/2006/main">
  <p:tag name="AS_UNIQUEID" val="1316"/>
</p:tagLst>
</file>

<file path=ppt/tags/tag822.xml><?xml version="1.0" encoding="utf-8"?>
<p:tagLst xmlns:p="http://schemas.openxmlformats.org/presentationml/2006/main">
  <p:tag name="AS_UNIQUEID" val="1317"/>
</p:tagLst>
</file>

<file path=ppt/tags/tag823.xml><?xml version="1.0" encoding="utf-8"?>
<p:tagLst xmlns:p="http://schemas.openxmlformats.org/presentationml/2006/main">
  <p:tag name="AS_UNIQUEID" val="1318"/>
</p:tagLst>
</file>

<file path=ppt/tags/tag824.xml><?xml version="1.0" encoding="utf-8"?>
<p:tagLst xmlns:p="http://schemas.openxmlformats.org/presentationml/2006/main">
  <p:tag name="AS_UNIQUEID" val="1319"/>
</p:tagLst>
</file>

<file path=ppt/tags/tag825.xml><?xml version="1.0" encoding="utf-8"?>
<p:tagLst xmlns:p="http://schemas.openxmlformats.org/presentationml/2006/main">
  <p:tag name="AS_UNIQUEID" val="1320"/>
</p:tagLst>
</file>

<file path=ppt/tags/tag826.xml><?xml version="1.0" encoding="utf-8"?>
<p:tagLst xmlns:p="http://schemas.openxmlformats.org/presentationml/2006/main">
  <p:tag name="AS_UNIQUEID" val="1321"/>
</p:tagLst>
</file>

<file path=ppt/tags/tag827.xml><?xml version="1.0" encoding="utf-8"?>
<p:tagLst xmlns:p="http://schemas.openxmlformats.org/presentationml/2006/main">
  <p:tag name="AS_UNIQUEID" val="1322"/>
</p:tagLst>
</file>

<file path=ppt/tags/tag828.xml><?xml version="1.0" encoding="utf-8"?>
<p:tagLst xmlns:p="http://schemas.openxmlformats.org/presentationml/2006/main">
  <p:tag name="AS_UNIQUEID" val="1323"/>
</p:tagLst>
</file>

<file path=ppt/tags/tag829.xml><?xml version="1.0" encoding="utf-8"?>
<p:tagLst xmlns:p="http://schemas.openxmlformats.org/presentationml/2006/main">
  <p:tag name="AS_UNIQUEID" val="1324"/>
</p:tagLst>
</file>

<file path=ppt/tags/tag83.xml><?xml version="1.0" encoding="utf-8"?>
<p:tagLst xmlns:p="http://schemas.openxmlformats.org/presentationml/2006/main">
  <p:tag name="AS_UNIQUEID" val="578"/>
  <p:tag name="KSO_WM_DIAGRAM_VIRTUALLY_FRAME" val="{&quot;height&quot;:314.51409448818896,&quot;left&quot;:166.25,&quot;top&quot;:106.28527559055117,&quot;width&quot;:666.25}"/>
</p:tagLst>
</file>

<file path=ppt/tags/tag830.xml><?xml version="1.0" encoding="utf-8"?>
<p:tagLst xmlns:p="http://schemas.openxmlformats.org/presentationml/2006/main">
  <p:tag name="AS_UNIQUEID" val="1325"/>
</p:tagLst>
</file>

<file path=ppt/tags/tag831.xml><?xml version="1.0" encoding="utf-8"?>
<p:tagLst xmlns:p="http://schemas.openxmlformats.org/presentationml/2006/main">
  <p:tag name="AS_UNIQUEID" val="1326"/>
</p:tagLst>
</file>

<file path=ppt/tags/tag832.xml><?xml version="1.0" encoding="utf-8"?>
<p:tagLst xmlns:p="http://schemas.openxmlformats.org/presentationml/2006/main">
  <p:tag name="AS_UNIQUEID" val="1327"/>
</p:tagLst>
</file>

<file path=ppt/tags/tag833.xml><?xml version="1.0" encoding="utf-8"?>
<p:tagLst xmlns:p="http://schemas.openxmlformats.org/presentationml/2006/main">
  <p:tag name="AS_UNIQUEID" val="1328"/>
</p:tagLst>
</file>

<file path=ppt/tags/tag834.xml><?xml version="1.0" encoding="utf-8"?>
<p:tagLst xmlns:p="http://schemas.openxmlformats.org/presentationml/2006/main">
  <p:tag name="AS_UNIQUEID" val="1329"/>
</p:tagLst>
</file>

<file path=ppt/tags/tag835.xml><?xml version="1.0" encoding="utf-8"?>
<p:tagLst xmlns:p="http://schemas.openxmlformats.org/presentationml/2006/main">
  <p:tag name="AS_UNIQUEID" val="1330"/>
</p:tagLst>
</file>

<file path=ppt/tags/tag836.xml><?xml version="1.0" encoding="utf-8"?>
<p:tagLst xmlns:p="http://schemas.openxmlformats.org/presentationml/2006/main">
  <p:tag name="AS_UNIQUEID" val="1331"/>
</p:tagLst>
</file>

<file path=ppt/tags/tag837.xml><?xml version="1.0" encoding="utf-8"?>
<p:tagLst xmlns:p="http://schemas.openxmlformats.org/presentationml/2006/main">
  <p:tag name="AS_UNIQUEID" val="1332"/>
</p:tagLst>
</file>

<file path=ppt/tags/tag838.xml><?xml version="1.0" encoding="utf-8"?>
<p:tagLst xmlns:p="http://schemas.openxmlformats.org/presentationml/2006/main">
  <p:tag name="AS_UNIQUEID" val="1333"/>
</p:tagLst>
</file>

<file path=ppt/tags/tag839.xml><?xml version="1.0" encoding="utf-8"?>
<p:tagLst xmlns:p="http://schemas.openxmlformats.org/presentationml/2006/main">
  <p:tag name="AS_UNIQUEID" val="1334"/>
</p:tagLst>
</file>

<file path=ppt/tags/tag84.xml><?xml version="1.0" encoding="utf-8"?>
<p:tagLst xmlns:p="http://schemas.openxmlformats.org/presentationml/2006/main">
  <p:tag name="AS_UNIQUEID" val="579"/>
  <p:tag name="KSO_WM_DIAGRAM_VIRTUALLY_FRAME" val="{&quot;height&quot;:314.51409448818896,&quot;left&quot;:166.25,&quot;top&quot;:106.28527559055117,&quot;width&quot;:666.25}"/>
</p:tagLst>
</file>

<file path=ppt/tags/tag840.xml><?xml version="1.0" encoding="utf-8"?>
<p:tagLst xmlns:p="http://schemas.openxmlformats.org/presentationml/2006/main">
  <p:tag name="AS_UNIQUEID" val="1335"/>
</p:tagLst>
</file>

<file path=ppt/tags/tag841.xml><?xml version="1.0" encoding="utf-8"?>
<p:tagLst xmlns:p="http://schemas.openxmlformats.org/presentationml/2006/main">
  <p:tag name="AS_UNIQUEID" val="1336"/>
</p:tagLst>
</file>

<file path=ppt/tags/tag842.xml><?xml version="1.0" encoding="utf-8"?>
<p:tagLst xmlns:p="http://schemas.openxmlformats.org/presentationml/2006/main">
  <p:tag name="AS_UNIQUEID" val="1337"/>
</p:tagLst>
</file>

<file path=ppt/tags/tag843.xml><?xml version="1.0" encoding="utf-8"?>
<p:tagLst xmlns:p="http://schemas.openxmlformats.org/presentationml/2006/main">
  <p:tag name="AS_UNIQUEID" val="1338"/>
</p:tagLst>
</file>

<file path=ppt/tags/tag844.xml><?xml version="1.0" encoding="utf-8"?>
<p:tagLst xmlns:p="http://schemas.openxmlformats.org/presentationml/2006/main">
  <p:tag name="AS_UNIQUEID" val="1339"/>
</p:tagLst>
</file>

<file path=ppt/tags/tag845.xml><?xml version="1.0" encoding="utf-8"?>
<p:tagLst xmlns:p="http://schemas.openxmlformats.org/presentationml/2006/main">
  <p:tag name="AS_UNIQUEID" val="1340"/>
</p:tagLst>
</file>

<file path=ppt/tags/tag846.xml><?xml version="1.0" encoding="utf-8"?>
<p:tagLst xmlns:p="http://schemas.openxmlformats.org/presentationml/2006/main">
  <p:tag name="AS_UNIQUEID" val="1341"/>
</p:tagLst>
</file>

<file path=ppt/tags/tag847.xml><?xml version="1.0" encoding="utf-8"?>
<p:tagLst xmlns:p="http://schemas.openxmlformats.org/presentationml/2006/main">
  <p:tag name="AS_UNIQUEID" val="1342"/>
</p:tagLst>
</file>

<file path=ppt/tags/tag848.xml><?xml version="1.0" encoding="utf-8"?>
<p:tagLst xmlns:p="http://schemas.openxmlformats.org/presentationml/2006/main">
  <p:tag name="AS_UNIQUEID" val="1343"/>
</p:tagLst>
</file>

<file path=ppt/tags/tag849.xml><?xml version="1.0" encoding="utf-8"?>
<p:tagLst xmlns:p="http://schemas.openxmlformats.org/presentationml/2006/main">
  <p:tag name="AS_UNIQUEID" val="1344"/>
</p:tagLst>
</file>

<file path=ppt/tags/tag85.xml><?xml version="1.0" encoding="utf-8"?>
<p:tagLst xmlns:p="http://schemas.openxmlformats.org/presentationml/2006/main">
  <p:tag name="AS_UNIQUEID" val="580"/>
  <p:tag name="KSO_WM_DIAGRAM_VIRTUALLY_FRAME" val="{&quot;height&quot;:314.51409448818896,&quot;left&quot;:166.25,&quot;top&quot;:106.28527559055117,&quot;width&quot;:666.25}"/>
</p:tagLst>
</file>

<file path=ppt/tags/tag850.xml><?xml version="1.0" encoding="utf-8"?>
<p:tagLst xmlns:p="http://schemas.openxmlformats.org/presentationml/2006/main">
  <p:tag name="AS_UNIQUEID" val="1345"/>
</p:tagLst>
</file>

<file path=ppt/tags/tag851.xml><?xml version="1.0" encoding="utf-8"?>
<p:tagLst xmlns:p="http://schemas.openxmlformats.org/presentationml/2006/main">
  <p:tag name="AS_UNIQUEID" val="1346"/>
</p:tagLst>
</file>

<file path=ppt/tags/tag852.xml><?xml version="1.0" encoding="utf-8"?>
<p:tagLst xmlns:p="http://schemas.openxmlformats.org/presentationml/2006/main">
  <p:tag name="AS_UNIQUEID" val="1347"/>
</p:tagLst>
</file>

<file path=ppt/tags/tag853.xml><?xml version="1.0" encoding="utf-8"?>
<p:tagLst xmlns:p="http://schemas.openxmlformats.org/presentationml/2006/main">
  <p:tag name="AS_UNIQUEID" val="1348"/>
</p:tagLst>
</file>

<file path=ppt/tags/tag854.xml><?xml version="1.0" encoding="utf-8"?>
<p:tagLst xmlns:p="http://schemas.openxmlformats.org/presentationml/2006/main">
  <p:tag name="AS_UNIQUEID" val="1349"/>
</p:tagLst>
</file>

<file path=ppt/tags/tag855.xml><?xml version="1.0" encoding="utf-8"?>
<p:tagLst xmlns:p="http://schemas.openxmlformats.org/presentationml/2006/main">
  <p:tag name="AS_UNIQUEID" val="1350"/>
</p:tagLst>
</file>

<file path=ppt/tags/tag856.xml><?xml version="1.0" encoding="utf-8"?>
<p:tagLst xmlns:p="http://schemas.openxmlformats.org/presentationml/2006/main">
  <p:tag name="AS_UNIQUEID" val="1351"/>
</p:tagLst>
</file>

<file path=ppt/tags/tag857.xml><?xml version="1.0" encoding="utf-8"?>
<p:tagLst xmlns:p="http://schemas.openxmlformats.org/presentationml/2006/main">
  <p:tag name="AS_UNIQUEID" val="1352"/>
</p:tagLst>
</file>

<file path=ppt/tags/tag858.xml><?xml version="1.0" encoding="utf-8"?>
<p:tagLst xmlns:p="http://schemas.openxmlformats.org/presentationml/2006/main">
  <p:tag name="AS_UNIQUEID" val="1353"/>
</p:tagLst>
</file>

<file path=ppt/tags/tag859.xml><?xml version="1.0" encoding="utf-8"?>
<p:tagLst xmlns:p="http://schemas.openxmlformats.org/presentationml/2006/main">
  <p:tag name="AS_UNIQUEID" val="1354"/>
</p:tagLst>
</file>

<file path=ppt/tags/tag86.xml><?xml version="1.0" encoding="utf-8"?>
<p:tagLst xmlns:p="http://schemas.openxmlformats.org/presentationml/2006/main">
  <p:tag name="AS_UNIQUEID" val="581"/>
</p:tagLst>
</file>

<file path=ppt/tags/tag860.xml><?xml version="1.0" encoding="utf-8"?>
<p:tagLst xmlns:p="http://schemas.openxmlformats.org/presentationml/2006/main">
  <p:tag name="AS_UNIQUEID" val="1355"/>
</p:tagLst>
</file>

<file path=ppt/tags/tag861.xml><?xml version="1.0" encoding="utf-8"?>
<p:tagLst xmlns:p="http://schemas.openxmlformats.org/presentationml/2006/main">
  <p:tag name="AS_UNIQUEID" val="1356"/>
</p:tagLst>
</file>

<file path=ppt/tags/tag862.xml><?xml version="1.0" encoding="utf-8"?>
<p:tagLst xmlns:p="http://schemas.openxmlformats.org/presentationml/2006/main">
  <p:tag name="AS_UNIQUEID" val="1357"/>
</p:tagLst>
</file>

<file path=ppt/tags/tag863.xml><?xml version="1.0" encoding="utf-8"?>
<p:tagLst xmlns:p="http://schemas.openxmlformats.org/presentationml/2006/main">
  <p:tag name="AS_UNIQUEID" val="1358"/>
</p:tagLst>
</file>

<file path=ppt/tags/tag864.xml><?xml version="1.0" encoding="utf-8"?>
<p:tagLst xmlns:p="http://schemas.openxmlformats.org/presentationml/2006/main">
  <p:tag name="AS_UNIQUEID" val="1359"/>
</p:tagLst>
</file>

<file path=ppt/tags/tag865.xml><?xml version="1.0" encoding="utf-8"?>
<p:tagLst xmlns:p="http://schemas.openxmlformats.org/presentationml/2006/main">
  <p:tag name="AS_UNIQUEID" val="1360"/>
</p:tagLst>
</file>

<file path=ppt/tags/tag866.xml><?xml version="1.0" encoding="utf-8"?>
<p:tagLst xmlns:p="http://schemas.openxmlformats.org/presentationml/2006/main">
  <p:tag name="AS_UNIQUEID" val="1361"/>
</p:tagLst>
</file>

<file path=ppt/tags/tag867.xml><?xml version="1.0" encoding="utf-8"?>
<p:tagLst xmlns:p="http://schemas.openxmlformats.org/presentationml/2006/main">
  <p:tag name="AS_UNIQUEID" val="1362"/>
</p:tagLst>
</file>

<file path=ppt/tags/tag868.xml><?xml version="1.0" encoding="utf-8"?>
<p:tagLst xmlns:p="http://schemas.openxmlformats.org/presentationml/2006/main">
  <p:tag name="AS_UNIQUEID" val="1363"/>
</p:tagLst>
</file>

<file path=ppt/tags/tag869.xml><?xml version="1.0" encoding="utf-8"?>
<p:tagLst xmlns:p="http://schemas.openxmlformats.org/presentationml/2006/main">
  <p:tag name="AS_UNIQUEID" val="1364"/>
</p:tagLst>
</file>

<file path=ppt/tags/tag87.xml><?xml version="1.0" encoding="utf-8"?>
<p:tagLst xmlns:p="http://schemas.openxmlformats.org/presentationml/2006/main">
  <p:tag name="AS_UNIQUEID" val="582"/>
  <p:tag name="KSO_WM_DIAGRAM_VIRTUALLY_FRAME" val="{&quot;height&quot;:314.51409448818896,&quot;left&quot;:166.25,&quot;top&quot;:106.28527559055117,&quot;width&quot;:666.25}"/>
</p:tagLst>
</file>

<file path=ppt/tags/tag870.xml><?xml version="1.0" encoding="utf-8"?>
<p:tagLst xmlns:p="http://schemas.openxmlformats.org/presentationml/2006/main">
  <p:tag name="AS_UNIQUEID" val="1365"/>
</p:tagLst>
</file>

<file path=ppt/tags/tag871.xml><?xml version="1.0" encoding="utf-8"?>
<p:tagLst xmlns:p="http://schemas.openxmlformats.org/presentationml/2006/main">
  <p:tag name="AS_UNIQUEID" val="1366"/>
</p:tagLst>
</file>

<file path=ppt/tags/tag872.xml><?xml version="1.0" encoding="utf-8"?>
<p:tagLst xmlns:p="http://schemas.openxmlformats.org/presentationml/2006/main">
  <p:tag name="AS_UNIQUEID" val="1367"/>
</p:tagLst>
</file>

<file path=ppt/tags/tag873.xml><?xml version="1.0" encoding="utf-8"?>
<p:tagLst xmlns:p="http://schemas.openxmlformats.org/presentationml/2006/main">
  <p:tag name="AS_UNIQUEID" val="1368"/>
</p:tagLst>
</file>

<file path=ppt/tags/tag874.xml><?xml version="1.0" encoding="utf-8"?>
<p:tagLst xmlns:p="http://schemas.openxmlformats.org/presentationml/2006/main">
  <p:tag name="AS_UNIQUEID" val="1369"/>
</p:tagLst>
</file>

<file path=ppt/tags/tag875.xml><?xml version="1.0" encoding="utf-8"?>
<p:tagLst xmlns:p="http://schemas.openxmlformats.org/presentationml/2006/main">
  <p:tag name="AS_UNIQUEID" val="1370"/>
</p:tagLst>
</file>

<file path=ppt/tags/tag876.xml><?xml version="1.0" encoding="utf-8"?>
<p:tagLst xmlns:p="http://schemas.openxmlformats.org/presentationml/2006/main">
  <p:tag name="AS_UNIQUEID" val="1371"/>
</p:tagLst>
</file>

<file path=ppt/tags/tag877.xml><?xml version="1.0" encoding="utf-8"?>
<p:tagLst xmlns:p="http://schemas.openxmlformats.org/presentationml/2006/main">
  <p:tag name="AS_UNIQUEID" val="1372"/>
</p:tagLst>
</file>

<file path=ppt/tags/tag878.xml><?xml version="1.0" encoding="utf-8"?>
<p:tagLst xmlns:p="http://schemas.openxmlformats.org/presentationml/2006/main">
  <p:tag name="AS_UNIQUEID" val="1373"/>
</p:tagLst>
</file>

<file path=ppt/tags/tag879.xml><?xml version="1.0" encoding="utf-8"?>
<p:tagLst xmlns:p="http://schemas.openxmlformats.org/presentationml/2006/main">
  <p:tag name="AS_UNIQUEID" val="1374"/>
</p:tagLst>
</file>

<file path=ppt/tags/tag88.xml><?xml version="1.0" encoding="utf-8"?>
<p:tagLst xmlns:p="http://schemas.openxmlformats.org/presentationml/2006/main">
  <p:tag name="AS_UNIQUEID" val="583"/>
  <p:tag name="KSO_WM_DIAGRAM_VIRTUALLY_FRAME" val="{&quot;height&quot;:314.51409448818896,&quot;left&quot;:166.25,&quot;top&quot;:106.28527559055117,&quot;width&quot;:666.25}"/>
</p:tagLst>
</file>

<file path=ppt/tags/tag880.xml><?xml version="1.0" encoding="utf-8"?>
<p:tagLst xmlns:p="http://schemas.openxmlformats.org/presentationml/2006/main">
  <p:tag name="AS_UNIQUEID" val="1375"/>
</p:tagLst>
</file>

<file path=ppt/tags/tag881.xml><?xml version="1.0" encoding="utf-8"?>
<p:tagLst xmlns:p="http://schemas.openxmlformats.org/presentationml/2006/main">
  <p:tag name="AS_UNIQUEID" val="1376"/>
</p:tagLst>
</file>

<file path=ppt/tags/tag882.xml><?xml version="1.0" encoding="utf-8"?>
<p:tagLst xmlns:p="http://schemas.openxmlformats.org/presentationml/2006/main">
  <p:tag name="AS_UNIQUEID" val="1377"/>
</p:tagLst>
</file>

<file path=ppt/tags/tag883.xml><?xml version="1.0" encoding="utf-8"?>
<p:tagLst xmlns:p="http://schemas.openxmlformats.org/presentationml/2006/main">
  <p:tag name="AS_UNIQUEID" val="1378"/>
</p:tagLst>
</file>

<file path=ppt/tags/tag884.xml><?xml version="1.0" encoding="utf-8"?>
<p:tagLst xmlns:p="http://schemas.openxmlformats.org/presentationml/2006/main">
  <p:tag name="AS_UNIQUEID" val="1379"/>
</p:tagLst>
</file>

<file path=ppt/tags/tag885.xml><?xml version="1.0" encoding="utf-8"?>
<p:tagLst xmlns:p="http://schemas.openxmlformats.org/presentationml/2006/main">
  <p:tag name="AS_UNIQUEID" val="1380"/>
</p:tagLst>
</file>

<file path=ppt/tags/tag886.xml><?xml version="1.0" encoding="utf-8"?>
<p:tagLst xmlns:p="http://schemas.openxmlformats.org/presentationml/2006/main">
  <p:tag name="AS_UNIQUEID" val="1381"/>
</p:tagLst>
</file>

<file path=ppt/tags/tag887.xml><?xml version="1.0" encoding="utf-8"?>
<p:tagLst xmlns:p="http://schemas.openxmlformats.org/presentationml/2006/main">
  <p:tag name="AS_UNIQUEID" val="1382"/>
</p:tagLst>
</file>

<file path=ppt/tags/tag888.xml><?xml version="1.0" encoding="utf-8"?>
<p:tagLst xmlns:p="http://schemas.openxmlformats.org/presentationml/2006/main">
  <p:tag name="AS_UNIQUEID" val="1383"/>
</p:tagLst>
</file>

<file path=ppt/tags/tag889.xml><?xml version="1.0" encoding="utf-8"?>
<p:tagLst xmlns:p="http://schemas.openxmlformats.org/presentationml/2006/main">
  <p:tag name="AS_UNIQUEID" val="1384"/>
</p:tagLst>
</file>

<file path=ppt/tags/tag89.xml><?xml version="1.0" encoding="utf-8"?>
<p:tagLst xmlns:p="http://schemas.openxmlformats.org/presentationml/2006/main">
  <p:tag name="AS_UNIQUEID" val="584"/>
  <p:tag name="KSO_WM_DIAGRAM_VIRTUALLY_FRAME" val="{&quot;height&quot;:314.51409448818896,&quot;left&quot;:166.25,&quot;top&quot;:106.28527559055117,&quot;width&quot;:666.25}"/>
</p:tagLst>
</file>

<file path=ppt/tags/tag890.xml><?xml version="1.0" encoding="utf-8"?>
<p:tagLst xmlns:p="http://schemas.openxmlformats.org/presentationml/2006/main">
  <p:tag name="AS_UNIQUEID" val="1385"/>
</p:tagLst>
</file>

<file path=ppt/tags/tag891.xml><?xml version="1.0" encoding="utf-8"?>
<p:tagLst xmlns:p="http://schemas.openxmlformats.org/presentationml/2006/main">
  <p:tag name="AS_UNIQUEID" val="1386"/>
</p:tagLst>
</file>

<file path=ppt/tags/tag892.xml><?xml version="1.0" encoding="utf-8"?>
<p:tagLst xmlns:p="http://schemas.openxmlformats.org/presentationml/2006/main">
  <p:tag name="AS_UNIQUEID" val="1387"/>
</p:tagLst>
</file>

<file path=ppt/tags/tag893.xml><?xml version="1.0" encoding="utf-8"?>
<p:tagLst xmlns:p="http://schemas.openxmlformats.org/presentationml/2006/main">
  <p:tag name="AS_UNIQUEID" val="1388"/>
</p:tagLst>
</file>

<file path=ppt/tags/tag894.xml><?xml version="1.0" encoding="utf-8"?>
<p:tagLst xmlns:p="http://schemas.openxmlformats.org/presentationml/2006/main">
  <p:tag name="AS_UNIQUEID" val="1389"/>
</p:tagLst>
</file>

<file path=ppt/tags/tag895.xml><?xml version="1.0" encoding="utf-8"?>
<p:tagLst xmlns:p="http://schemas.openxmlformats.org/presentationml/2006/main">
  <p:tag name="AS_UNIQUEID" val="1390"/>
</p:tagLst>
</file>

<file path=ppt/tags/tag896.xml><?xml version="1.0" encoding="utf-8"?>
<p:tagLst xmlns:p="http://schemas.openxmlformats.org/presentationml/2006/main">
  <p:tag name="AS_UNIQUEID" val="1391"/>
</p:tagLst>
</file>

<file path=ppt/tags/tag897.xml><?xml version="1.0" encoding="utf-8"?>
<p:tagLst xmlns:p="http://schemas.openxmlformats.org/presentationml/2006/main">
  <p:tag name="AS_UNIQUEID" val="1392"/>
</p:tagLst>
</file>

<file path=ppt/tags/tag898.xml><?xml version="1.0" encoding="utf-8"?>
<p:tagLst xmlns:p="http://schemas.openxmlformats.org/presentationml/2006/main">
  <p:tag name="AS_UNIQUEID" val="1393"/>
</p:tagLst>
</file>

<file path=ppt/tags/tag899.xml><?xml version="1.0" encoding="utf-8"?>
<p:tagLst xmlns:p="http://schemas.openxmlformats.org/presentationml/2006/main">
  <p:tag name="AS_UNIQUEID" val="139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00.xml><?xml version="1.0" encoding="utf-8"?>
<p:tagLst xmlns:p="http://schemas.openxmlformats.org/presentationml/2006/main">
  <p:tag name="AS_UNIQUEID" val="1395"/>
</p:tagLst>
</file>

<file path=ppt/tags/tag901.xml><?xml version="1.0" encoding="utf-8"?>
<p:tagLst xmlns:p="http://schemas.openxmlformats.org/presentationml/2006/main">
  <p:tag name="AS_UNIQUEID" val="1396"/>
</p:tagLst>
</file>

<file path=ppt/tags/tag902.xml><?xml version="1.0" encoding="utf-8"?>
<p:tagLst xmlns:p="http://schemas.openxmlformats.org/presentationml/2006/main">
  <p:tag name="AS_UNIQUEID" val="1397"/>
</p:tagLst>
</file>

<file path=ppt/tags/tag903.xml><?xml version="1.0" encoding="utf-8"?>
<p:tagLst xmlns:p="http://schemas.openxmlformats.org/presentationml/2006/main">
  <p:tag name="AS_UNIQUEID" val="1398"/>
</p:tagLst>
</file>

<file path=ppt/tags/tag904.xml><?xml version="1.0" encoding="utf-8"?>
<p:tagLst xmlns:p="http://schemas.openxmlformats.org/presentationml/2006/main">
  <p:tag name="AS_UNIQUEID" val="1399"/>
</p:tagLst>
</file>

<file path=ppt/tags/tag905.xml><?xml version="1.0" encoding="utf-8"?>
<p:tagLst xmlns:p="http://schemas.openxmlformats.org/presentationml/2006/main">
  <p:tag name="AS_UNIQUEID" val="1400"/>
</p:tagLst>
</file>

<file path=ppt/tags/tag906.xml><?xml version="1.0" encoding="utf-8"?>
<p:tagLst xmlns:p="http://schemas.openxmlformats.org/presentationml/2006/main">
  <p:tag name="AS_UNIQUEID" val="1401"/>
</p:tagLst>
</file>

<file path=ppt/tags/tag907.xml><?xml version="1.0" encoding="utf-8"?>
<p:tagLst xmlns:p="http://schemas.openxmlformats.org/presentationml/2006/main">
  <p:tag name="AS_UNIQUEID" val="1402"/>
</p:tagLst>
</file>

<file path=ppt/tags/tag908.xml><?xml version="1.0" encoding="utf-8"?>
<p:tagLst xmlns:p="http://schemas.openxmlformats.org/presentationml/2006/main">
  <p:tag name="AS_UNIQUEID" val="1403"/>
</p:tagLst>
</file>

<file path=ppt/tags/tag909.xml><?xml version="1.0" encoding="utf-8"?>
<p:tagLst xmlns:p="http://schemas.openxmlformats.org/presentationml/2006/main">
  <p:tag name="AS_UNIQUEID" val="1404"/>
</p:tagLst>
</file>

<file path=ppt/tags/tag91.xml><?xml version="1.0" encoding="utf-8"?>
<p:tagLst xmlns:p="http://schemas.openxmlformats.org/presentationml/2006/main">
  <p:tag name="AS_UNIQUEID" val="586"/>
  <p:tag name="KSO_WM_DIAGRAM_VIRTUALLY_FRAME" val="{&quot;height&quot;:314.51409448818896,&quot;left&quot;:166.25,&quot;top&quot;:106.28527559055117,&quot;width&quot;:666.25}"/>
</p:tagLst>
</file>

<file path=ppt/tags/tag910.xml><?xml version="1.0" encoding="utf-8"?>
<p:tagLst xmlns:p="http://schemas.openxmlformats.org/presentationml/2006/main">
  <p:tag name="AS_UNIQUEID" val="1405"/>
</p:tagLst>
</file>

<file path=ppt/tags/tag911.xml><?xml version="1.0" encoding="utf-8"?>
<p:tagLst xmlns:p="http://schemas.openxmlformats.org/presentationml/2006/main">
  <p:tag name="AS_UNIQUEID" val="1406"/>
</p:tagLst>
</file>

<file path=ppt/tags/tag912.xml><?xml version="1.0" encoding="utf-8"?>
<p:tagLst xmlns:p="http://schemas.openxmlformats.org/presentationml/2006/main">
  <p:tag name="AS_UNIQUEID" val="1407"/>
</p:tagLst>
</file>

<file path=ppt/tags/tag913.xml><?xml version="1.0" encoding="utf-8"?>
<p:tagLst xmlns:p="http://schemas.openxmlformats.org/presentationml/2006/main">
  <p:tag name="AS_UNIQUEID" val="1408"/>
</p:tagLst>
</file>

<file path=ppt/tags/tag914.xml><?xml version="1.0" encoding="utf-8"?>
<p:tagLst xmlns:p="http://schemas.openxmlformats.org/presentationml/2006/main">
  <p:tag name="AS_UNIQUEID" val="1409"/>
</p:tagLst>
</file>

<file path=ppt/tags/tag915.xml><?xml version="1.0" encoding="utf-8"?>
<p:tagLst xmlns:p="http://schemas.openxmlformats.org/presentationml/2006/main">
  <p:tag name="AS_UNIQUEID" val="1410"/>
</p:tagLst>
</file>

<file path=ppt/tags/tag916.xml><?xml version="1.0" encoding="utf-8"?>
<p:tagLst xmlns:p="http://schemas.openxmlformats.org/presentationml/2006/main">
  <p:tag name="AS_UNIQUEID" val="1411"/>
</p:tagLst>
</file>

<file path=ppt/tags/tag917.xml><?xml version="1.0" encoding="utf-8"?>
<p:tagLst xmlns:p="http://schemas.openxmlformats.org/presentationml/2006/main">
  <p:tag name="AS_UNIQUEID" val="1412"/>
</p:tagLst>
</file>

<file path=ppt/tags/tag918.xml><?xml version="1.0" encoding="utf-8"?>
<p:tagLst xmlns:p="http://schemas.openxmlformats.org/presentationml/2006/main">
  <p:tag name="AS_UNIQUEID" val="1413"/>
</p:tagLst>
</file>

<file path=ppt/tags/tag919.xml><?xml version="1.0" encoding="utf-8"?>
<p:tagLst xmlns:p="http://schemas.openxmlformats.org/presentationml/2006/main">
  <p:tag name="AS_UNIQUEID" val="1414"/>
</p:tagLst>
</file>

<file path=ppt/tags/tag92.xml><?xml version="1.0" encoding="utf-8"?>
<p:tagLst xmlns:p="http://schemas.openxmlformats.org/presentationml/2006/main">
  <p:tag name="AS_UNIQUEID" val="587"/>
  <p:tag name="KSO_WM_DIAGRAM_VIRTUALLY_FRAME" val="{&quot;height&quot;:314.51409448818896,&quot;left&quot;:166.25,&quot;top&quot;:106.28527559055117,&quot;width&quot;:666.25}"/>
</p:tagLst>
</file>

<file path=ppt/tags/tag920.xml><?xml version="1.0" encoding="utf-8"?>
<p:tagLst xmlns:p="http://schemas.openxmlformats.org/presentationml/2006/main">
  <p:tag name="AS_UNIQUEID" val="1415"/>
</p:tagLst>
</file>

<file path=ppt/tags/tag921.xml><?xml version="1.0" encoding="utf-8"?>
<p:tagLst xmlns:p="http://schemas.openxmlformats.org/presentationml/2006/main">
  <p:tag name="AS_UNIQUEID" val="1416"/>
</p:tagLst>
</file>

<file path=ppt/tags/tag922.xml><?xml version="1.0" encoding="utf-8"?>
<p:tagLst xmlns:p="http://schemas.openxmlformats.org/presentationml/2006/main">
  <p:tag name="AS_UNIQUEID" val="1417"/>
</p:tagLst>
</file>

<file path=ppt/tags/tag923.xml><?xml version="1.0" encoding="utf-8"?>
<p:tagLst xmlns:p="http://schemas.openxmlformats.org/presentationml/2006/main">
  <p:tag name="AS_UNIQUEID" val="1418"/>
</p:tagLst>
</file>

<file path=ppt/tags/tag924.xml><?xml version="1.0" encoding="utf-8"?>
<p:tagLst xmlns:p="http://schemas.openxmlformats.org/presentationml/2006/main">
  <p:tag name="AS_UNIQUEID" val="1419"/>
</p:tagLst>
</file>

<file path=ppt/tags/tag925.xml><?xml version="1.0" encoding="utf-8"?>
<p:tagLst xmlns:p="http://schemas.openxmlformats.org/presentationml/2006/main">
  <p:tag name="AS_UNIQUEID" val="1420"/>
</p:tagLst>
</file>

<file path=ppt/tags/tag926.xml><?xml version="1.0" encoding="utf-8"?>
<p:tagLst xmlns:p="http://schemas.openxmlformats.org/presentationml/2006/main">
  <p:tag name="AS_UNIQUEID" val="1421"/>
</p:tagLst>
</file>

<file path=ppt/tags/tag927.xml><?xml version="1.0" encoding="utf-8"?>
<p:tagLst xmlns:p="http://schemas.openxmlformats.org/presentationml/2006/main">
  <p:tag name="AS_UNIQUEID" val="1422"/>
</p:tagLst>
</file>

<file path=ppt/tags/tag928.xml><?xml version="1.0" encoding="utf-8"?>
<p:tagLst xmlns:p="http://schemas.openxmlformats.org/presentationml/2006/main">
  <p:tag name="AS_UNIQUEID" val="1423"/>
</p:tagLst>
</file>

<file path=ppt/tags/tag929.xml><?xml version="1.0" encoding="utf-8"?>
<p:tagLst xmlns:p="http://schemas.openxmlformats.org/presentationml/2006/main">
  <p:tag name="AS_UNIQUEID" val="1424"/>
</p:tagLst>
</file>

<file path=ppt/tags/tag93.xml><?xml version="1.0" encoding="utf-8"?>
<p:tagLst xmlns:p="http://schemas.openxmlformats.org/presentationml/2006/main">
  <p:tag name="AS_UNIQUEID" val="588"/>
  <p:tag name="KSO_WM_DIAGRAM_VIRTUALLY_FRAME" val="{&quot;height&quot;:314.51409448818896,&quot;left&quot;:166.25,&quot;top&quot;:106.28527559055117,&quot;width&quot;:666.25}"/>
</p:tagLst>
</file>

<file path=ppt/tags/tag930.xml><?xml version="1.0" encoding="utf-8"?>
<p:tagLst xmlns:p="http://schemas.openxmlformats.org/presentationml/2006/main">
  <p:tag name="AS_UNIQUEID" val="1425"/>
</p:tagLst>
</file>

<file path=ppt/tags/tag931.xml><?xml version="1.0" encoding="utf-8"?>
<p:tagLst xmlns:p="http://schemas.openxmlformats.org/presentationml/2006/main">
  <p:tag name="AS_UNIQUEID" val="1426"/>
</p:tagLst>
</file>

<file path=ppt/tags/tag932.xml><?xml version="1.0" encoding="utf-8"?>
<p:tagLst xmlns:p="http://schemas.openxmlformats.org/presentationml/2006/main">
  <p:tag name="AS_UNIQUEID" val="1427"/>
</p:tagLst>
</file>

<file path=ppt/tags/tag933.xml><?xml version="1.0" encoding="utf-8"?>
<p:tagLst xmlns:p="http://schemas.openxmlformats.org/presentationml/2006/main">
  <p:tag name="AS_UNIQUEID" val="1428"/>
</p:tagLst>
</file>

<file path=ppt/tags/tag934.xml><?xml version="1.0" encoding="utf-8"?>
<p:tagLst xmlns:p="http://schemas.openxmlformats.org/presentationml/2006/main">
  <p:tag name="AS_UNIQUEID" val="1429"/>
</p:tagLst>
</file>

<file path=ppt/tags/tag935.xml><?xml version="1.0" encoding="utf-8"?>
<p:tagLst xmlns:p="http://schemas.openxmlformats.org/presentationml/2006/main">
  <p:tag name="AS_UNIQUEID" val="1430"/>
</p:tagLst>
</file>

<file path=ppt/tags/tag936.xml><?xml version="1.0" encoding="utf-8"?>
<p:tagLst xmlns:p="http://schemas.openxmlformats.org/presentationml/2006/main">
  <p:tag name="AS_UNIQUEID" val="1431"/>
</p:tagLst>
</file>

<file path=ppt/tags/tag937.xml><?xml version="1.0" encoding="utf-8"?>
<p:tagLst xmlns:p="http://schemas.openxmlformats.org/presentationml/2006/main">
  <p:tag name="AS_UNIQUEID" val="1432"/>
</p:tagLst>
</file>

<file path=ppt/tags/tag938.xml><?xml version="1.0" encoding="utf-8"?>
<p:tagLst xmlns:p="http://schemas.openxmlformats.org/presentationml/2006/main">
  <p:tag name="AS_UNIQUEID" val="1433"/>
</p:tagLst>
</file>

<file path=ppt/tags/tag939.xml><?xml version="1.0" encoding="utf-8"?>
<p:tagLst xmlns:p="http://schemas.openxmlformats.org/presentationml/2006/main">
  <p:tag name="AS_UNIQUEID" val="1434"/>
</p:tagLst>
</file>

<file path=ppt/tags/tag94.xml><?xml version="1.0" encoding="utf-8"?>
<p:tagLst xmlns:p="http://schemas.openxmlformats.org/presentationml/2006/main">
  <p:tag name="AS_UNIQUEID" val="589"/>
</p:tagLst>
</file>

<file path=ppt/tags/tag940.xml><?xml version="1.0" encoding="utf-8"?>
<p:tagLst xmlns:p="http://schemas.openxmlformats.org/presentationml/2006/main">
  <p:tag name="AS_UNIQUEID" val="1435"/>
</p:tagLst>
</file>

<file path=ppt/tags/tag941.xml><?xml version="1.0" encoding="utf-8"?>
<p:tagLst xmlns:p="http://schemas.openxmlformats.org/presentationml/2006/main">
  <p:tag name="AS_UNIQUEID" val="1436"/>
</p:tagLst>
</file>

<file path=ppt/tags/tag942.xml><?xml version="1.0" encoding="utf-8"?>
<p:tagLst xmlns:p="http://schemas.openxmlformats.org/presentationml/2006/main">
  <p:tag name="AS_UNIQUEID" val="1437"/>
</p:tagLst>
</file>

<file path=ppt/tags/tag943.xml><?xml version="1.0" encoding="utf-8"?>
<p:tagLst xmlns:p="http://schemas.openxmlformats.org/presentationml/2006/main">
  <p:tag name="AS_UNIQUEID" val="1438"/>
</p:tagLst>
</file>

<file path=ppt/tags/tag944.xml><?xml version="1.0" encoding="utf-8"?>
<p:tagLst xmlns:p="http://schemas.openxmlformats.org/presentationml/2006/main">
  <p:tag name="AS_UNIQUEID" val="1439"/>
</p:tagLst>
</file>

<file path=ppt/tags/tag945.xml><?xml version="1.0" encoding="utf-8"?>
<p:tagLst xmlns:p="http://schemas.openxmlformats.org/presentationml/2006/main">
  <p:tag name="AS_UNIQUEID" val="1440"/>
</p:tagLst>
</file>

<file path=ppt/tags/tag946.xml><?xml version="1.0" encoding="utf-8"?>
<p:tagLst xmlns:p="http://schemas.openxmlformats.org/presentationml/2006/main">
  <p:tag name="AS_UNIQUEID" val="1441"/>
</p:tagLst>
</file>

<file path=ppt/tags/tag947.xml><?xml version="1.0" encoding="utf-8"?>
<p:tagLst xmlns:p="http://schemas.openxmlformats.org/presentationml/2006/main">
  <p:tag name="AS_UNIQUEID" val="1442"/>
</p:tagLst>
</file>

<file path=ppt/tags/tag948.xml><?xml version="1.0" encoding="utf-8"?>
<p:tagLst xmlns:p="http://schemas.openxmlformats.org/presentationml/2006/main">
  <p:tag name="AS_UNIQUEID" val="1443"/>
</p:tagLst>
</file>

<file path=ppt/tags/tag949.xml><?xml version="1.0" encoding="utf-8"?>
<p:tagLst xmlns:p="http://schemas.openxmlformats.org/presentationml/2006/main">
  <p:tag name="AS_UNIQUEID" val="1444"/>
</p:tagLst>
</file>

<file path=ppt/tags/tag95.xml><?xml version="1.0" encoding="utf-8"?>
<p:tagLst xmlns:p="http://schemas.openxmlformats.org/presentationml/2006/main">
  <p:tag name="AS_UNIQUEID" val="590"/>
</p:tagLst>
</file>

<file path=ppt/tags/tag950.xml><?xml version="1.0" encoding="utf-8"?>
<p:tagLst xmlns:p="http://schemas.openxmlformats.org/presentationml/2006/main">
  <p:tag name="AS_UNIQUEID" val="1445"/>
</p:tagLst>
</file>

<file path=ppt/tags/tag951.xml><?xml version="1.0" encoding="utf-8"?>
<p:tagLst xmlns:p="http://schemas.openxmlformats.org/presentationml/2006/main">
  <p:tag name="AS_UNIQUEID" val="1446"/>
</p:tagLst>
</file>

<file path=ppt/tags/tag952.xml><?xml version="1.0" encoding="utf-8"?>
<p:tagLst xmlns:p="http://schemas.openxmlformats.org/presentationml/2006/main">
  <p:tag name="AS_UNIQUEID" val="1447"/>
</p:tagLst>
</file>

<file path=ppt/tags/tag953.xml><?xml version="1.0" encoding="utf-8"?>
<p:tagLst xmlns:p="http://schemas.openxmlformats.org/presentationml/2006/main">
  <p:tag name="AS_UNIQUEID" val="1448"/>
</p:tagLst>
</file>

<file path=ppt/tags/tag954.xml><?xml version="1.0" encoding="utf-8"?>
<p:tagLst xmlns:p="http://schemas.openxmlformats.org/presentationml/2006/main">
  <p:tag name="AS_UNIQUEID" val="1449"/>
</p:tagLst>
</file>

<file path=ppt/tags/tag955.xml><?xml version="1.0" encoding="utf-8"?>
<p:tagLst xmlns:p="http://schemas.openxmlformats.org/presentationml/2006/main">
  <p:tag name="AS_UNIQUEID" val="1450"/>
</p:tagLst>
</file>

<file path=ppt/tags/tag956.xml><?xml version="1.0" encoding="utf-8"?>
<p:tagLst xmlns:p="http://schemas.openxmlformats.org/presentationml/2006/main">
  <p:tag name="AS_UNIQUEID" val="1451"/>
</p:tagLst>
</file>

<file path=ppt/tags/tag957.xml><?xml version="1.0" encoding="utf-8"?>
<p:tagLst xmlns:p="http://schemas.openxmlformats.org/presentationml/2006/main">
  <p:tag name="AS_UNIQUEID" val="1452"/>
</p:tagLst>
</file>

<file path=ppt/tags/tag958.xml><?xml version="1.0" encoding="utf-8"?>
<p:tagLst xmlns:p="http://schemas.openxmlformats.org/presentationml/2006/main">
  <p:tag name="AS_UNIQUEID" val="1453"/>
</p:tagLst>
</file>

<file path=ppt/tags/tag959.xml><?xml version="1.0" encoding="utf-8"?>
<p:tagLst xmlns:p="http://schemas.openxmlformats.org/presentationml/2006/main">
  <p:tag name="AS_UNIQUEID" val="1454"/>
</p:tagLst>
</file>

<file path=ppt/tags/tag96.xml><?xml version="1.0" encoding="utf-8"?>
<p:tagLst xmlns:p="http://schemas.openxmlformats.org/presentationml/2006/main">
  <p:tag name="AS_UNIQUEID" val="591"/>
</p:tagLst>
</file>

<file path=ppt/tags/tag960.xml><?xml version="1.0" encoding="utf-8"?>
<p:tagLst xmlns:p="http://schemas.openxmlformats.org/presentationml/2006/main">
  <p:tag name="AS_UNIQUEID" val="1455"/>
</p:tagLst>
</file>

<file path=ppt/tags/tag961.xml><?xml version="1.0" encoding="utf-8"?>
<p:tagLst xmlns:p="http://schemas.openxmlformats.org/presentationml/2006/main">
  <p:tag name="AS_UNIQUEID" val="1456"/>
</p:tagLst>
</file>

<file path=ppt/tags/tag962.xml><?xml version="1.0" encoding="utf-8"?>
<p:tagLst xmlns:p="http://schemas.openxmlformats.org/presentationml/2006/main">
  <p:tag name="AS_UNIQUEID" val="1457"/>
</p:tagLst>
</file>

<file path=ppt/tags/tag963.xml><?xml version="1.0" encoding="utf-8"?>
<p:tagLst xmlns:p="http://schemas.openxmlformats.org/presentationml/2006/main">
  <p:tag name="AS_UNIQUEID" val="1458"/>
</p:tagLst>
</file>

<file path=ppt/tags/tag964.xml><?xml version="1.0" encoding="utf-8"?>
<p:tagLst xmlns:p="http://schemas.openxmlformats.org/presentationml/2006/main">
  <p:tag name="AS_UNIQUEID" val="1459"/>
</p:tagLst>
</file>

<file path=ppt/tags/tag965.xml><?xml version="1.0" encoding="utf-8"?>
<p:tagLst xmlns:p="http://schemas.openxmlformats.org/presentationml/2006/main">
  <p:tag name="AS_UNIQUEID" val="1460"/>
</p:tagLst>
</file>

<file path=ppt/tags/tag966.xml><?xml version="1.0" encoding="utf-8"?>
<p:tagLst xmlns:p="http://schemas.openxmlformats.org/presentationml/2006/main">
  <p:tag name="AS_UNIQUEID" val="1461"/>
</p:tagLst>
</file>

<file path=ppt/tags/tag967.xml><?xml version="1.0" encoding="utf-8"?>
<p:tagLst xmlns:p="http://schemas.openxmlformats.org/presentationml/2006/main">
  <p:tag name="AS_UNIQUEID" val="1462"/>
</p:tagLst>
</file>

<file path=ppt/tags/tag968.xml><?xml version="1.0" encoding="utf-8"?>
<p:tagLst xmlns:p="http://schemas.openxmlformats.org/presentationml/2006/main">
  <p:tag name="AS_UNIQUEID" val="1463"/>
</p:tagLst>
</file>

<file path=ppt/tags/tag969.xml><?xml version="1.0" encoding="utf-8"?>
<p:tagLst xmlns:p="http://schemas.openxmlformats.org/presentationml/2006/main">
  <p:tag name="AS_UNIQUEID" val="1464"/>
</p:tagLst>
</file>

<file path=ppt/tags/tag97.xml><?xml version="1.0" encoding="utf-8"?>
<p:tagLst xmlns:p="http://schemas.openxmlformats.org/presentationml/2006/main">
  <p:tag name="AS_UNIQUEID" val="592"/>
</p:tagLst>
</file>

<file path=ppt/tags/tag970.xml><?xml version="1.0" encoding="utf-8"?>
<p:tagLst xmlns:p="http://schemas.openxmlformats.org/presentationml/2006/main">
  <p:tag name="AS_UNIQUEID" val="1465"/>
</p:tagLst>
</file>

<file path=ppt/tags/tag971.xml><?xml version="1.0" encoding="utf-8"?>
<p:tagLst xmlns:p="http://schemas.openxmlformats.org/presentationml/2006/main">
  <p:tag name="AS_UNIQUEID" val="1466"/>
</p:tagLst>
</file>

<file path=ppt/tags/tag972.xml><?xml version="1.0" encoding="utf-8"?>
<p:tagLst xmlns:p="http://schemas.openxmlformats.org/presentationml/2006/main">
  <p:tag name="AS_UNIQUEID" val="1467"/>
</p:tagLst>
</file>

<file path=ppt/tags/tag973.xml><?xml version="1.0" encoding="utf-8"?>
<p:tagLst xmlns:p="http://schemas.openxmlformats.org/presentationml/2006/main">
  <p:tag name="AS_UNIQUEID" val="1468"/>
</p:tagLst>
</file>

<file path=ppt/tags/tag974.xml><?xml version="1.0" encoding="utf-8"?>
<p:tagLst xmlns:p="http://schemas.openxmlformats.org/presentationml/2006/main">
  <p:tag name="AS_UNIQUEID" val="1469"/>
</p:tagLst>
</file>

<file path=ppt/tags/tag975.xml><?xml version="1.0" encoding="utf-8"?>
<p:tagLst xmlns:p="http://schemas.openxmlformats.org/presentationml/2006/main">
  <p:tag name="AS_UNIQUEID" val="1470"/>
</p:tagLst>
</file>

<file path=ppt/tags/tag976.xml><?xml version="1.0" encoding="utf-8"?>
<p:tagLst xmlns:p="http://schemas.openxmlformats.org/presentationml/2006/main">
  <p:tag name="AS_UNIQUEID" val="1471"/>
</p:tagLst>
</file>

<file path=ppt/tags/tag977.xml><?xml version="1.0" encoding="utf-8"?>
<p:tagLst xmlns:p="http://schemas.openxmlformats.org/presentationml/2006/main">
  <p:tag name="AS_UNIQUEID" val="1472"/>
</p:tagLst>
</file>

<file path=ppt/tags/tag978.xml><?xml version="1.0" encoding="utf-8"?>
<p:tagLst xmlns:p="http://schemas.openxmlformats.org/presentationml/2006/main">
  <p:tag name="AS_UNIQUEID" val="1473"/>
</p:tagLst>
</file>

<file path=ppt/tags/tag979.xml><?xml version="1.0" encoding="utf-8"?>
<p:tagLst xmlns:p="http://schemas.openxmlformats.org/presentationml/2006/main">
  <p:tag name="AS_UNIQUEID" val="1474"/>
</p:tagLst>
</file>

<file path=ppt/tags/tag98.xml><?xml version="1.0" encoding="utf-8"?>
<p:tagLst xmlns:p="http://schemas.openxmlformats.org/presentationml/2006/main">
  <p:tag name="AS_UNIQUEID" val="593"/>
</p:tagLst>
</file>

<file path=ppt/tags/tag980.xml><?xml version="1.0" encoding="utf-8"?>
<p:tagLst xmlns:p="http://schemas.openxmlformats.org/presentationml/2006/main">
  <p:tag name="AS_UNIQUEID" val="1475"/>
</p:tagLst>
</file>

<file path=ppt/tags/tag981.xml><?xml version="1.0" encoding="utf-8"?>
<p:tagLst xmlns:p="http://schemas.openxmlformats.org/presentationml/2006/main">
  <p:tag name="AS_UNIQUEID" val="1476"/>
</p:tagLst>
</file>

<file path=ppt/tags/tag982.xml><?xml version="1.0" encoding="utf-8"?>
<p:tagLst xmlns:p="http://schemas.openxmlformats.org/presentationml/2006/main">
  <p:tag name="AS_UNIQUEID" val="1477"/>
</p:tagLst>
</file>

<file path=ppt/tags/tag983.xml><?xml version="1.0" encoding="utf-8"?>
<p:tagLst xmlns:p="http://schemas.openxmlformats.org/presentationml/2006/main">
  <p:tag name="AS_UNIQUEID" val="1478"/>
</p:tagLst>
</file>

<file path=ppt/tags/tag984.xml><?xml version="1.0" encoding="utf-8"?>
<p:tagLst xmlns:p="http://schemas.openxmlformats.org/presentationml/2006/main">
  <p:tag name="AS_UNIQUEID" val="1479"/>
</p:tagLst>
</file>

<file path=ppt/tags/tag985.xml><?xml version="1.0" encoding="utf-8"?>
<p:tagLst xmlns:p="http://schemas.openxmlformats.org/presentationml/2006/main">
  <p:tag name="AS_UNIQUEID" val="1480"/>
</p:tagLst>
</file>

<file path=ppt/tags/tag986.xml><?xml version="1.0" encoding="utf-8"?>
<p:tagLst xmlns:p="http://schemas.openxmlformats.org/presentationml/2006/main">
  <p:tag name="AS_UNIQUEID" val="1481"/>
</p:tagLst>
</file>

<file path=ppt/tags/tag987.xml><?xml version="1.0" encoding="utf-8"?>
<p:tagLst xmlns:p="http://schemas.openxmlformats.org/presentationml/2006/main">
  <p:tag name="AS_UNIQUEID" val="1482"/>
</p:tagLst>
</file>

<file path=ppt/tags/tag988.xml><?xml version="1.0" encoding="utf-8"?>
<p:tagLst xmlns:p="http://schemas.openxmlformats.org/presentationml/2006/main">
  <p:tag name="AS_UNIQUEID" val="1483"/>
</p:tagLst>
</file>

<file path=ppt/tags/tag989.xml><?xml version="1.0" encoding="utf-8"?>
<p:tagLst xmlns:p="http://schemas.openxmlformats.org/presentationml/2006/main">
  <p:tag name="AS_UNIQUEID" val="1484"/>
</p:tagLst>
</file>

<file path=ppt/tags/tag99.xml><?xml version="1.0" encoding="utf-8"?>
<p:tagLst xmlns:p="http://schemas.openxmlformats.org/presentationml/2006/main">
  <p:tag name="AS_UNIQUEID" val="594"/>
</p:tagLst>
</file>

<file path=ppt/tags/tag990.xml><?xml version="1.0" encoding="utf-8"?>
<p:tagLst xmlns:p="http://schemas.openxmlformats.org/presentationml/2006/main">
  <p:tag name="AS_UNIQUEID" val="1485"/>
</p:tagLst>
</file>

<file path=ppt/tags/tag991.xml><?xml version="1.0" encoding="utf-8"?>
<p:tagLst xmlns:p="http://schemas.openxmlformats.org/presentationml/2006/main">
  <p:tag name="AS_UNIQUEID" val="1486"/>
</p:tagLst>
</file>

<file path=ppt/tags/tag992.xml><?xml version="1.0" encoding="utf-8"?>
<p:tagLst xmlns:p="http://schemas.openxmlformats.org/presentationml/2006/main">
  <p:tag name="AS_UNIQUEID" val="1487"/>
</p:tagLst>
</file>

<file path=ppt/tags/tag993.xml><?xml version="1.0" encoding="utf-8"?>
<p:tagLst xmlns:p="http://schemas.openxmlformats.org/presentationml/2006/main">
  <p:tag name="AS_UNIQUEID" val="1488"/>
</p:tagLst>
</file>

<file path=ppt/tags/tag994.xml><?xml version="1.0" encoding="utf-8"?>
<p:tagLst xmlns:p="http://schemas.openxmlformats.org/presentationml/2006/main">
  <p:tag name="AS_UNIQUEID" val="1489"/>
</p:tagLst>
</file>

<file path=ppt/tags/tag995.xml><?xml version="1.0" encoding="utf-8"?>
<p:tagLst xmlns:p="http://schemas.openxmlformats.org/presentationml/2006/main">
  <p:tag name="AS_UNIQUEID" val="1490"/>
</p:tagLst>
</file>

<file path=ppt/tags/tag996.xml><?xml version="1.0" encoding="utf-8"?>
<p:tagLst xmlns:p="http://schemas.openxmlformats.org/presentationml/2006/main">
  <p:tag name="AS_UNIQUEID" val="1491"/>
</p:tagLst>
</file>

<file path=ppt/tags/tag997.xml><?xml version="1.0" encoding="utf-8"?>
<p:tagLst xmlns:p="http://schemas.openxmlformats.org/presentationml/2006/main">
  <p:tag name="AS_UNIQUEID" val="1492"/>
</p:tagLst>
</file>

<file path=ppt/tags/tag998.xml><?xml version="1.0" encoding="utf-8"?>
<p:tagLst xmlns:p="http://schemas.openxmlformats.org/presentationml/2006/main">
  <p:tag name="AS_UNIQUEID" val="1493"/>
</p:tagLst>
</file>

<file path=ppt/tags/tag999.xml><?xml version="1.0" encoding="utf-8"?>
<p:tagLst xmlns:p="http://schemas.openxmlformats.org/presentationml/2006/main">
  <p:tag name="AS_UNIQUEID" val="14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338</Paragraphs>
  <Slides>49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隶书</vt:lpstr>
      <vt:lpstr>Symbol</vt:lpstr>
      <vt:lpstr>华文细黑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2026-01-31T18:44:41Z</cp:lastPrinted>
  <dcterms:created xsi:type="dcterms:W3CDTF">2026-01-31T18:44:41Z</dcterms:created>
  <dcterms:modified xsi:type="dcterms:W3CDTF">2026-01-31T10:44:41Z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