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7" d="100"/>
          <a:sy n="87" d="100"/>
        </p:scale>
        <p:origin x="222"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7889BA40-EC43-4D06-A323-FC25F1C7D860}" type="datetimeFigureOut">
              <a:rPr lang="zh-CN" altLang="en-US" smtClean="0"/>
              <a:t>2018/11/27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BF16D35-E24F-480B-927F-013EECDB5EFB}" type="slidenum">
              <a:rPr lang="zh-CN" altLang="en-US" smtClean="0"/>
              <a:t>‹#›</a:t>
            </a:fld>
            <a:endParaRPr lang="zh-CN" altLang="en-US"/>
          </a:p>
        </p:txBody>
      </p:sp>
    </p:spTree>
    <p:extLst>
      <p:ext uri="{BB962C8B-B14F-4D97-AF65-F5344CB8AC3E}">
        <p14:creationId xmlns:p14="http://schemas.microsoft.com/office/powerpoint/2010/main" val="1006448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7889BA40-EC43-4D06-A323-FC25F1C7D860}" type="datetimeFigureOut">
              <a:rPr lang="zh-CN" altLang="en-US" smtClean="0"/>
              <a:t>2018/11/27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BF16D35-E24F-480B-927F-013EECDB5EFB}" type="slidenum">
              <a:rPr lang="zh-CN" altLang="en-US" smtClean="0"/>
              <a:t>‹#›</a:t>
            </a:fld>
            <a:endParaRPr lang="zh-CN" altLang="en-US"/>
          </a:p>
        </p:txBody>
      </p:sp>
    </p:spTree>
    <p:extLst>
      <p:ext uri="{BB962C8B-B14F-4D97-AF65-F5344CB8AC3E}">
        <p14:creationId xmlns:p14="http://schemas.microsoft.com/office/powerpoint/2010/main" val="6842216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7889BA40-EC43-4D06-A323-FC25F1C7D860}" type="datetimeFigureOut">
              <a:rPr lang="zh-CN" altLang="en-US" smtClean="0"/>
              <a:t>2018/11/27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BF16D35-E24F-480B-927F-013EECDB5EFB}" type="slidenum">
              <a:rPr lang="zh-CN" altLang="en-US" smtClean="0"/>
              <a:t>‹#›</a:t>
            </a:fld>
            <a:endParaRPr lang="zh-CN" altLang="en-US"/>
          </a:p>
        </p:txBody>
      </p:sp>
    </p:spTree>
    <p:extLst>
      <p:ext uri="{BB962C8B-B14F-4D97-AF65-F5344CB8AC3E}">
        <p14:creationId xmlns:p14="http://schemas.microsoft.com/office/powerpoint/2010/main" val="1214023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527051" y="4437064"/>
            <a:ext cx="10363200" cy="966787"/>
          </a:xfrm>
        </p:spPr>
        <p:txBody>
          <a:bodyPr/>
          <a:lstStyle>
            <a:lvl1pPr algn="l">
              <a:defRPr/>
            </a:lvl1pPr>
          </a:lstStyle>
          <a:p>
            <a:r>
              <a:rPr lang="zh-CN"/>
              <a:t>单击此处编辑母版标题样式</a:t>
            </a:r>
          </a:p>
        </p:txBody>
      </p:sp>
      <p:sp>
        <p:nvSpPr>
          <p:cNvPr id="3075" name="Rectangle 3"/>
          <p:cNvSpPr>
            <a:spLocks noGrp="1" noChangeArrowheads="1"/>
          </p:cNvSpPr>
          <p:nvPr>
            <p:ph type="subTitle" idx="1"/>
          </p:nvPr>
        </p:nvSpPr>
        <p:spPr>
          <a:xfrm>
            <a:off x="527051" y="5445126"/>
            <a:ext cx="8534400" cy="600075"/>
          </a:xfrm>
        </p:spPr>
        <p:txBody>
          <a:bodyPr/>
          <a:lstStyle>
            <a:lvl1pPr marL="0" indent="0">
              <a:buFontTx/>
              <a:buNone/>
              <a:defRPr sz="2400">
                <a:solidFill>
                  <a:schemeClr val="bg1"/>
                </a:solidFill>
              </a:defRPr>
            </a:lvl1pPr>
          </a:lstStyle>
          <a:p>
            <a:r>
              <a:rPr lang="zh-CN"/>
              <a:t>单击此处编辑母版副标题样式</a:t>
            </a:r>
          </a:p>
        </p:txBody>
      </p:sp>
      <p:sp>
        <p:nvSpPr>
          <p:cNvPr id="4" name="Rectangle 4"/>
          <p:cNvSpPr>
            <a:spLocks noGrp="1" noChangeArrowheads="1"/>
          </p:cNvSpPr>
          <p:nvPr>
            <p:ph type="dt" sz="half" idx="10"/>
          </p:nvPr>
        </p:nvSpPr>
        <p:spPr/>
        <p:txBody>
          <a:bodyPr/>
          <a:lstStyle>
            <a:lvl1pPr>
              <a:defRPr/>
            </a:lvl1pPr>
          </a:lstStyle>
          <a:p>
            <a:pPr>
              <a:defRPr/>
            </a:pPr>
            <a:endParaRPr lang="zh-CN" alt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zh-CN" altLang="en-US">
              <a:solidFill>
                <a:srgbClr val="000000"/>
              </a:solidFill>
            </a:endParaRPr>
          </a:p>
        </p:txBody>
      </p:sp>
    </p:spTree>
    <p:extLst>
      <p:ext uri="{BB962C8B-B14F-4D97-AF65-F5344CB8AC3E}">
        <p14:creationId xmlns:p14="http://schemas.microsoft.com/office/powerpoint/2010/main" val="3019326294"/>
      </p:ext>
    </p:extLst>
  </p:cSld>
  <p:clrMapOvr>
    <a:masterClrMapping/>
  </p:clrMapOvr>
  <p:transition>
    <p:pull dir="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zh-CN"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zh-CN"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68F0D29-BF48-41BF-8C8D-AE539E618E0C}" type="slidenum">
              <a:rPr lang="zh-CN" altLang="zh-CN">
                <a:solidFill>
                  <a:srgbClr val="000000"/>
                </a:solidFill>
              </a:rPr>
              <a:pPr>
                <a:defRPr/>
              </a:pPr>
              <a:t>‹#›</a:t>
            </a:fld>
            <a:endParaRPr lang="zh-CN" altLang="zh-CN">
              <a:solidFill>
                <a:srgbClr val="000000"/>
              </a:solidFill>
            </a:endParaRPr>
          </a:p>
        </p:txBody>
      </p:sp>
    </p:spTree>
    <p:extLst>
      <p:ext uri="{BB962C8B-B14F-4D97-AF65-F5344CB8AC3E}">
        <p14:creationId xmlns:p14="http://schemas.microsoft.com/office/powerpoint/2010/main" val="1298465007"/>
      </p:ext>
    </p:extLst>
  </p:cSld>
  <p:clrMapOvr>
    <a:masterClrMapping/>
  </p:clrMapOvr>
  <p:transition>
    <p:pull dir="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4"/>
          <p:cNvSpPr>
            <a:spLocks noGrp="1" noChangeArrowheads="1"/>
          </p:cNvSpPr>
          <p:nvPr>
            <p:ph type="dt" sz="half" idx="10"/>
          </p:nvPr>
        </p:nvSpPr>
        <p:spPr>
          <a:ln/>
        </p:spPr>
        <p:txBody>
          <a:bodyPr/>
          <a:lstStyle>
            <a:lvl1pPr>
              <a:defRPr/>
            </a:lvl1pPr>
          </a:lstStyle>
          <a:p>
            <a:pPr>
              <a:defRPr/>
            </a:pPr>
            <a:endParaRPr lang="zh-CN"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zh-CN"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31A73FB-8789-44B7-A7DC-CC30F68BFD45}" type="slidenum">
              <a:rPr lang="zh-CN" altLang="zh-CN">
                <a:solidFill>
                  <a:srgbClr val="000000"/>
                </a:solidFill>
              </a:rPr>
              <a:pPr>
                <a:defRPr/>
              </a:pPr>
              <a:t>‹#›</a:t>
            </a:fld>
            <a:endParaRPr lang="zh-CN" altLang="zh-CN">
              <a:solidFill>
                <a:srgbClr val="000000"/>
              </a:solidFill>
            </a:endParaRPr>
          </a:p>
        </p:txBody>
      </p:sp>
    </p:spTree>
    <p:extLst>
      <p:ext uri="{BB962C8B-B14F-4D97-AF65-F5344CB8AC3E}">
        <p14:creationId xmlns:p14="http://schemas.microsoft.com/office/powerpoint/2010/main" val="2655799318"/>
      </p:ext>
    </p:extLst>
  </p:cSld>
  <p:clrMapOvr>
    <a:masterClrMapping/>
  </p:clrMapOvr>
  <p:transition>
    <p:pull dir="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719667" y="1123950"/>
            <a:ext cx="5384800" cy="4527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307667" y="1123950"/>
            <a:ext cx="5384800" cy="4527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zh-CN" altLang="zh-C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zh-CN" altLang="zh-C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D9B547A-54F0-4548-A496-6FBF6BC2F081}" type="slidenum">
              <a:rPr lang="zh-CN" altLang="zh-CN">
                <a:solidFill>
                  <a:srgbClr val="000000"/>
                </a:solidFill>
              </a:rPr>
              <a:pPr>
                <a:defRPr/>
              </a:pPr>
              <a:t>‹#›</a:t>
            </a:fld>
            <a:endParaRPr lang="zh-CN" altLang="zh-CN">
              <a:solidFill>
                <a:srgbClr val="000000"/>
              </a:solidFill>
            </a:endParaRPr>
          </a:p>
        </p:txBody>
      </p:sp>
    </p:spTree>
    <p:extLst>
      <p:ext uri="{BB962C8B-B14F-4D97-AF65-F5344CB8AC3E}">
        <p14:creationId xmlns:p14="http://schemas.microsoft.com/office/powerpoint/2010/main" val="420169922"/>
      </p:ext>
    </p:extLst>
  </p:cSld>
  <p:clrMapOvr>
    <a:masterClrMapping/>
  </p:clrMapOvr>
  <p:transition>
    <p:pull dir="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zh-CN" altLang="zh-CN">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zh-CN" altLang="zh-CN">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3E6899D3-EFFD-4CEA-AC54-A28C3E2D8685}" type="slidenum">
              <a:rPr lang="zh-CN" altLang="zh-CN">
                <a:solidFill>
                  <a:srgbClr val="000000"/>
                </a:solidFill>
              </a:rPr>
              <a:pPr>
                <a:defRPr/>
              </a:pPr>
              <a:t>‹#›</a:t>
            </a:fld>
            <a:endParaRPr lang="zh-CN" altLang="zh-CN">
              <a:solidFill>
                <a:srgbClr val="000000"/>
              </a:solidFill>
            </a:endParaRPr>
          </a:p>
        </p:txBody>
      </p:sp>
    </p:spTree>
    <p:extLst>
      <p:ext uri="{BB962C8B-B14F-4D97-AF65-F5344CB8AC3E}">
        <p14:creationId xmlns:p14="http://schemas.microsoft.com/office/powerpoint/2010/main" val="2518474069"/>
      </p:ext>
    </p:extLst>
  </p:cSld>
  <p:clrMapOvr>
    <a:masterClrMapping/>
  </p:clrMapOvr>
  <p:transition>
    <p:pull dir="ru"/>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zh-CN" altLang="zh-CN">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zh-CN" altLang="zh-CN">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1285C793-D664-4C40-85C6-28C4AC20B229}" type="slidenum">
              <a:rPr lang="zh-CN" altLang="zh-CN">
                <a:solidFill>
                  <a:srgbClr val="000000"/>
                </a:solidFill>
              </a:rPr>
              <a:pPr>
                <a:defRPr/>
              </a:pPr>
              <a:t>‹#›</a:t>
            </a:fld>
            <a:endParaRPr lang="zh-CN" altLang="zh-CN">
              <a:solidFill>
                <a:srgbClr val="000000"/>
              </a:solidFill>
            </a:endParaRPr>
          </a:p>
        </p:txBody>
      </p:sp>
    </p:spTree>
    <p:extLst>
      <p:ext uri="{BB962C8B-B14F-4D97-AF65-F5344CB8AC3E}">
        <p14:creationId xmlns:p14="http://schemas.microsoft.com/office/powerpoint/2010/main" val="337399416"/>
      </p:ext>
    </p:extLst>
  </p:cSld>
  <p:clrMapOvr>
    <a:masterClrMapping/>
  </p:clrMapOvr>
  <p:transition>
    <p:pull dir="ru"/>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zh-CN" altLang="zh-CN">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zh-CN" altLang="zh-CN">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1863AD9C-8A47-43E9-823F-23B9DA73A56F}" type="slidenum">
              <a:rPr lang="zh-CN" altLang="zh-CN">
                <a:solidFill>
                  <a:srgbClr val="000000"/>
                </a:solidFill>
              </a:rPr>
              <a:pPr>
                <a:defRPr/>
              </a:pPr>
              <a:t>‹#›</a:t>
            </a:fld>
            <a:endParaRPr lang="zh-CN" altLang="zh-CN">
              <a:solidFill>
                <a:srgbClr val="000000"/>
              </a:solidFill>
            </a:endParaRPr>
          </a:p>
        </p:txBody>
      </p:sp>
    </p:spTree>
    <p:extLst>
      <p:ext uri="{BB962C8B-B14F-4D97-AF65-F5344CB8AC3E}">
        <p14:creationId xmlns:p14="http://schemas.microsoft.com/office/powerpoint/2010/main" val="1194288471"/>
      </p:ext>
    </p:extLst>
  </p:cSld>
  <p:clrMapOvr>
    <a:masterClrMapping/>
  </p:clrMapOvr>
  <p:transition>
    <p:pull dir="ru"/>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1" y="273050"/>
            <a:ext cx="4011084"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endParaRPr lang="zh-CN" altLang="zh-C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zh-CN" altLang="zh-C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032267D-8DAA-4E2D-8986-3AE9CB746B54}" type="slidenum">
              <a:rPr lang="zh-CN" altLang="zh-CN">
                <a:solidFill>
                  <a:srgbClr val="000000"/>
                </a:solidFill>
              </a:rPr>
              <a:pPr>
                <a:defRPr/>
              </a:pPr>
              <a:t>‹#›</a:t>
            </a:fld>
            <a:endParaRPr lang="zh-CN" altLang="zh-CN">
              <a:solidFill>
                <a:srgbClr val="000000"/>
              </a:solidFill>
            </a:endParaRPr>
          </a:p>
        </p:txBody>
      </p:sp>
    </p:spTree>
    <p:extLst>
      <p:ext uri="{BB962C8B-B14F-4D97-AF65-F5344CB8AC3E}">
        <p14:creationId xmlns:p14="http://schemas.microsoft.com/office/powerpoint/2010/main" val="2338650362"/>
      </p:ext>
    </p:extLst>
  </p:cSld>
  <p:clrMapOvr>
    <a:masterClrMapping/>
  </p:clrMapOvr>
  <p:transition>
    <p:pull dir="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7889BA40-EC43-4D06-A323-FC25F1C7D860}" type="datetimeFigureOut">
              <a:rPr lang="zh-CN" altLang="en-US" smtClean="0"/>
              <a:t>2018/11/27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BF16D35-E24F-480B-927F-013EECDB5EFB}" type="slidenum">
              <a:rPr lang="zh-CN" altLang="en-US" smtClean="0"/>
              <a:t>‹#›</a:t>
            </a:fld>
            <a:endParaRPr lang="zh-CN" altLang="en-US"/>
          </a:p>
        </p:txBody>
      </p:sp>
    </p:spTree>
    <p:extLst>
      <p:ext uri="{BB962C8B-B14F-4D97-AF65-F5344CB8AC3E}">
        <p14:creationId xmlns:p14="http://schemas.microsoft.com/office/powerpoint/2010/main" val="26132476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endParaRPr lang="zh-CN" altLang="zh-C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zh-CN" altLang="zh-C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12B2474-7C9A-4DE6-BED3-6208288A0562}" type="slidenum">
              <a:rPr lang="zh-CN" altLang="zh-CN">
                <a:solidFill>
                  <a:srgbClr val="000000"/>
                </a:solidFill>
              </a:rPr>
              <a:pPr>
                <a:defRPr/>
              </a:pPr>
              <a:t>‹#›</a:t>
            </a:fld>
            <a:endParaRPr lang="zh-CN" altLang="zh-CN">
              <a:solidFill>
                <a:srgbClr val="000000"/>
              </a:solidFill>
            </a:endParaRPr>
          </a:p>
        </p:txBody>
      </p:sp>
    </p:spTree>
    <p:extLst>
      <p:ext uri="{BB962C8B-B14F-4D97-AF65-F5344CB8AC3E}">
        <p14:creationId xmlns:p14="http://schemas.microsoft.com/office/powerpoint/2010/main" val="1565376975"/>
      </p:ext>
    </p:extLst>
  </p:cSld>
  <p:clrMapOvr>
    <a:masterClrMapping/>
  </p:clrMapOvr>
  <p:transition>
    <p:pull dir="ru"/>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zh-CN"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zh-CN"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E092666-A559-4160-B34D-43881CC2510D}" type="slidenum">
              <a:rPr lang="zh-CN" altLang="zh-CN">
                <a:solidFill>
                  <a:srgbClr val="000000"/>
                </a:solidFill>
              </a:rPr>
              <a:pPr>
                <a:defRPr/>
              </a:pPr>
              <a:t>‹#›</a:t>
            </a:fld>
            <a:endParaRPr lang="zh-CN" altLang="zh-CN">
              <a:solidFill>
                <a:srgbClr val="000000"/>
              </a:solidFill>
            </a:endParaRPr>
          </a:p>
        </p:txBody>
      </p:sp>
    </p:spTree>
    <p:extLst>
      <p:ext uri="{BB962C8B-B14F-4D97-AF65-F5344CB8AC3E}">
        <p14:creationId xmlns:p14="http://schemas.microsoft.com/office/powerpoint/2010/main" val="2883152144"/>
      </p:ext>
    </p:extLst>
  </p:cSld>
  <p:clrMapOvr>
    <a:masterClrMapping/>
  </p:clrMapOvr>
  <p:transition>
    <p:pull dir="ru"/>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949267" y="117476"/>
            <a:ext cx="2743200" cy="55340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719667" y="117476"/>
            <a:ext cx="8026400" cy="55340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zh-CN"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zh-CN"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EE32157-2BAA-4AF3-B6AB-A2F93A4E4479}" type="slidenum">
              <a:rPr lang="zh-CN" altLang="zh-CN">
                <a:solidFill>
                  <a:srgbClr val="000000"/>
                </a:solidFill>
              </a:rPr>
              <a:pPr>
                <a:defRPr/>
              </a:pPr>
              <a:t>‹#›</a:t>
            </a:fld>
            <a:endParaRPr lang="zh-CN" altLang="zh-CN">
              <a:solidFill>
                <a:srgbClr val="000000"/>
              </a:solidFill>
            </a:endParaRPr>
          </a:p>
        </p:txBody>
      </p:sp>
    </p:spTree>
    <p:extLst>
      <p:ext uri="{BB962C8B-B14F-4D97-AF65-F5344CB8AC3E}">
        <p14:creationId xmlns:p14="http://schemas.microsoft.com/office/powerpoint/2010/main" val="3340357318"/>
      </p:ext>
    </p:extLst>
  </p:cSld>
  <p:clrMapOvr>
    <a:masterClrMapping/>
  </p:clrMapOvr>
  <p:transition>
    <p:pull dir="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7889BA40-EC43-4D06-A323-FC25F1C7D860}" type="datetimeFigureOut">
              <a:rPr lang="zh-CN" altLang="en-US" smtClean="0"/>
              <a:t>2018/11/27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BF16D35-E24F-480B-927F-013EECDB5EFB}" type="slidenum">
              <a:rPr lang="zh-CN" altLang="en-US" smtClean="0"/>
              <a:t>‹#›</a:t>
            </a:fld>
            <a:endParaRPr lang="zh-CN" altLang="en-US"/>
          </a:p>
        </p:txBody>
      </p:sp>
    </p:spTree>
    <p:extLst>
      <p:ext uri="{BB962C8B-B14F-4D97-AF65-F5344CB8AC3E}">
        <p14:creationId xmlns:p14="http://schemas.microsoft.com/office/powerpoint/2010/main" val="11995859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7889BA40-EC43-4D06-A323-FC25F1C7D860}" type="datetimeFigureOut">
              <a:rPr lang="zh-CN" altLang="en-US" smtClean="0"/>
              <a:t>2018/11/27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BF16D35-E24F-480B-927F-013EECDB5EFB}" type="slidenum">
              <a:rPr lang="zh-CN" altLang="en-US" smtClean="0"/>
              <a:t>‹#›</a:t>
            </a:fld>
            <a:endParaRPr lang="zh-CN" altLang="en-US"/>
          </a:p>
        </p:txBody>
      </p:sp>
    </p:spTree>
    <p:extLst>
      <p:ext uri="{BB962C8B-B14F-4D97-AF65-F5344CB8AC3E}">
        <p14:creationId xmlns:p14="http://schemas.microsoft.com/office/powerpoint/2010/main" val="41060355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7889BA40-EC43-4D06-A323-FC25F1C7D860}" type="datetimeFigureOut">
              <a:rPr lang="zh-CN" altLang="en-US" smtClean="0"/>
              <a:t>2018/11/27</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BBF16D35-E24F-480B-927F-013EECDB5EFB}" type="slidenum">
              <a:rPr lang="zh-CN" altLang="en-US" smtClean="0"/>
              <a:t>‹#›</a:t>
            </a:fld>
            <a:endParaRPr lang="zh-CN" altLang="en-US"/>
          </a:p>
        </p:txBody>
      </p:sp>
    </p:spTree>
    <p:extLst>
      <p:ext uri="{BB962C8B-B14F-4D97-AF65-F5344CB8AC3E}">
        <p14:creationId xmlns:p14="http://schemas.microsoft.com/office/powerpoint/2010/main" val="41118900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889BA40-EC43-4D06-A323-FC25F1C7D860}" type="datetimeFigureOut">
              <a:rPr lang="zh-CN" altLang="en-US" smtClean="0"/>
              <a:t>2018/11/27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BBF16D35-E24F-480B-927F-013EECDB5EFB}" type="slidenum">
              <a:rPr lang="zh-CN" altLang="en-US" smtClean="0"/>
              <a:t>‹#›</a:t>
            </a:fld>
            <a:endParaRPr lang="zh-CN" altLang="en-US"/>
          </a:p>
        </p:txBody>
      </p:sp>
    </p:spTree>
    <p:extLst>
      <p:ext uri="{BB962C8B-B14F-4D97-AF65-F5344CB8AC3E}">
        <p14:creationId xmlns:p14="http://schemas.microsoft.com/office/powerpoint/2010/main" val="2326974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889BA40-EC43-4D06-A323-FC25F1C7D860}" type="datetimeFigureOut">
              <a:rPr lang="zh-CN" altLang="en-US" smtClean="0"/>
              <a:t>2018/11/27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BBF16D35-E24F-480B-927F-013EECDB5EFB}" type="slidenum">
              <a:rPr lang="zh-CN" altLang="en-US" smtClean="0"/>
              <a:t>‹#›</a:t>
            </a:fld>
            <a:endParaRPr lang="zh-CN" altLang="en-US"/>
          </a:p>
        </p:txBody>
      </p:sp>
    </p:spTree>
    <p:extLst>
      <p:ext uri="{BB962C8B-B14F-4D97-AF65-F5344CB8AC3E}">
        <p14:creationId xmlns:p14="http://schemas.microsoft.com/office/powerpoint/2010/main" val="23883080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7889BA40-EC43-4D06-A323-FC25F1C7D860}" type="datetimeFigureOut">
              <a:rPr lang="zh-CN" altLang="en-US" smtClean="0"/>
              <a:t>2018/11/27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BF16D35-E24F-480B-927F-013EECDB5EFB}" type="slidenum">
              <a:rPr lang="zh-CN" altLang="en-US" smtClean="0"/>
              <a:t>‹#›</a:t>
            </a:fld>
            <a:endParaRPr lang="zh-CN" altLang="en-US"/>
          </a:p>
        </p:txBody>
      </p:sp>
    </p:spTree>
    <p:extLst>
      <p:ext uri="{BB962C8B-B14F-4D97-AF65-F5344CB8AC3E}">
        <p14:creationId xmlns:p14="http://schemas.microsoft.com/office/powerpoint/2010/main" val="19148782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7889BA40-EC43-4D06-A323-FC25F1C7D860}" type="datetimeFigureOut">
              <a:rPr lang="zh-CN" altLang="en-US" smtClean="0"/>
              <a:t>2018/11/27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BF16D35-E24F-480B-927F-013EECDB5EFB}" type="slidenum">
              <a:rPr lang="zh-CN" altLang="en-US" smtClean="0"/>
              <a:t>‹#›</a:t>
            </a:fld>
            <a:endParaRPr lang="zh-CN" altLang="en-US"/>
          </a:p>
        </p:txBody>
      </p:sp>
    </p:spTree>
    <p:extLst>
      <p:ext uri="{BB962C8B-B14F-4D97-AF65-F5344CB8AC3E}">
        <p14:creationId xmlns:p14="http://schemas.microsoft.com/office/powerpoint/2010/main" val="17409329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89BA40-EC43-4D06-A323-FC25F1C7D860}" type="datetimeFigureOut">
              <a:rPr lang="zh-CN" altLang="en-US" smtClean="0"/>
              <a:t>2018/11/27</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F16D35-E24F-480B-927F-013EECDB5EFB}" type="slidenum">
              <a:rPr lang="zh-CN" altLang="en-US" smtClean="0"/>
              <a:t>‹#›</a:t>
            </a:fld>
            <a:endParaRPr lang="zh-CN" altLang="en-US"/>
          </a:p>
        </p:txBody>
      </p:sp>
    </p:spTree>
    <p:extLst>
      <p:ext uri="{BB962C8B-B14F-4D97-AF65-F5344CB8AC3E}">
        <p14:creationId xmlns:p14="http://schemas.microsoft.com/office/powerpoint/2010/main" val="41039737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814917" y="117476"/>
            <a:ext cx="10767483"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smtClean="0"/>
              <a:t>单击此处编辑母版标题样式</a:t>
            </a:r>
          </a:p>
        </p:txBody>
      </p:sp>
      <p:sp>
        <p:nvSpPr>
          <p:cNvPr id="2051" name="Rectangle 3"/>
          <p:cNvSpPr>
            <a:spLocks noGrp="1" noChangeArrowheads="1"/>
          </p:cNvSpPr>
          <p:nvPr>
            <p:ph type="body" idx="1"/>
          </p:nvPr>
        </p:nvSpPr>
        <p:spPr bwMode="auto">
          <a:xfrm>
            <a:off x="719667" y="1123950"/>
            <a:ext cx="10972800" cy="452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smtClean="0"/>
              <a:t>单击此处编辑母版文本样式</a:t>
            </a:r>
          </a:p>
          <a:p>
            <a:pPr lvl="1"/>
            <a:r>
              <a:rPr lang="zh-CN" smtClean="0"/>
              <a:t>第二级</a:t>
            </a:r>
          </a:p>
          <a:p>
            <a:pPr lvl="2"/>
            <a:r>
              <a:rPr lang="zh-CN" smtClean="0"/>
              <a:t>第三级</a:t>
            </a:r>
          </a:p>
          <a:p>
            <a:pPr lvl="3"/>
            <a:r>
              <a:rPr lang="zh-CN" smtClean="0"/>
              <a:t>第四级</a:t>
            </a:r>
          </a:p>
          <a:p>
            <a:pPr lvl="4"/>
            <a:r>
              <a:rPr lang="zh-CN" smtClean="0"/>
              <a:t>第五级</a:t>
            </a:r>
          </a:p>
        </p:txBody>
      </p:sp>
      <p:sp>
        <p:nvSpPr>
          <p:cNvPr id="2052"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buFont typeface="Arial" panose="020B0604020202020204" pitchFamily="34" charset="0"/>
              <a:buNone/>
              <a:defRPr sz="1400"/>
            </a:lvl1pPr>
          </a:lstStyle>
          <a:p>
            <a:pPr fontAlgn="base">
              <a:spcBef>
                <a:spcPct val="0"/>
              </a:spcBef>
              <a:spcAft>
                <a:spcPct val="0"/>
              </a:spcAft>
              <a:defRPr/>
            </a:pPr>
            <a:endParaRPr lang="zh-CN" altLang="zh-CN">
              <a:solidFill>
                <a:srgbClr val="000000"/>
              </a:solidFill>
              <a:ea typeface="宋体" panose="02010600030101010101" pitchFamily="2" charset="-122"/>
            </a:endParaRPr>
          </a:p>
        </p:txBody>
      </p:sp>
      <p:sp>
        <p:nvSpPr>
          <p:cNvPr id="2053"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buFont typeface="Arial" panose="020B0604020202020204" pitchFamily="34" charset="0"/>
              <a:buNone/>
              <a:defRPr sz="1400"/>
            </a:lvl1pPr>
          </a:lstStyle>
          <a:p>
            <a:pPr fontAlgn="base">
              <a:spcBef>
                <a:spcPct val="0"/>
              </a:spcBef>
              <a:spcAft>
                <a:spcPct val="0"/>
              </a:spcAft>
              <a:defRPr/>
            </a:pPr>
            <a:endParaRPr lang="zh-CN" altLang="zh-CN">
              <a:solidFill>
                <a:srgbClr val="000000"/>
              </a:solidFill>
              <a:ea typeface="宋体" panose="02010600030101010101" pitchFamily="2" charset="-122"/>
            </a:endParaRPr>
          </a:p>
        </p:txBody>
      </p:sp>
      <p:sp>
        <p:nvSpPr>
          <p:cNvPr id="2054"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buFont typeface="Arial" panose="020B0604020202020204" pitchFamily="34" charset="0"/>
              <a:buNone/>
              <a:defRPr sz="1400" smtClean="0"/>
            </a:lvl1pPr>
          </a:lstStyle>
          <a:p>
            <a:pPr fontAlgn="base">
              <a:spcBef>
                <a:spcPct val="0"/>
              </a:spcBef>
              <a:spcAft>
                <a:spcPct val="0"/>
              </a:spcAft>
              <a:defRPr/>
            </a:pPr>
            <a:fld id="{95D4D139-8AA3-4972-BB45-96D05528FFCE}" type="slidenum">
              <a:rPr lang="zh-CN" altLang="zh-CN">
                <a:solidFill>
                  <a:srgbClr val="000000"/>
                </a:solidFill>
                <a:ea typeface="宋体" panose="02010600030101010101" pitchFamily="2" charset="-122"/>
              </a:rPr>
              <a:pPr fontAlgn="base">
                <a:spcBef>
                  <a:spcPct val="0"/>
                </a:spcBef>
                <a:spcAft>
                  <a:spcPct val="0"/>
                </a:spcAft>
                <a:defRPr/>
              </a:pPr>
              <a:t>‹#›</a:t>
            </a:fld>
            <a:endParaRPr lang="zh-CN" altLang="zh-CN">
              <a:solidFill>
                <a:srgbClr val="000000"/>
              </a:solidFill>
              <a:ea typeface="宋体" panose="02010600030101010101" pitchFamily="2" charset="-122"/>
            </a:endParaRPr>
          </a:p>
        </p:txBody>
      </p:sp>
    </p:spTree>
    <p:extLst>
      <p:ext uri="{BB962C8B-B14F-4D97-AF65-F5344CB8AC3E}">
        <p14:creationId xmlns:p14="http://schemas.microsoft.com/office/powerpoint/2010/main" val="179324388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pull dir="ru"/>
  </p:transition>
  <p:txStyles>
    <p:titleStyle>
      <a:lvl1pPr algn="r" rtl="0" eaLnBrk="0" fontAlgn="base" hangingPunct="0">
        <a:spcBef>
          <a:spcPct val="0"/>
        </a:spcBef>
        <a:spcAft>
          <a:spcPct val="0"/>
        </a:spcAft>
        <a:defRPr sz="3600">
          <a:solidFill>
            <a:schemeClr val="bg1"/>
          </a:solidFill>
          <a:latin typeface="+mj-lt"/>
          <a:ea typeface="+mj-ea"/>
          <a:cs typeface="+mj-cs"/>
        </a:defRPr>
      </a:lvl1pPr>
      <a:lvl2pPr algn="r" rtl="0" eaLnBrk="0" fontAlgn="base" hangingPunct="0">
        <a:spcBef>
          <a:spcPct val="0"/>
        </a:spcBef>
        <a:spcAft>
          <a:spcPct val="0"/>
        </a:spcAft>
        <a:defRPr sz="3600">
          <a:solidFill>
            <a:schemeClr val="bg1"/>
          </a:solidFill>
          <a:latin typeface="Arial" pitchFamily="34" charset="0"/>
          <a:ea typeface="微软雅黑" pitchFamily="34" charset="-122"/>
        </a:defRPr>
      </a:lvl2pPr>
      <a:lvl3pPr algn="r" rtl="0" eaLnBrk="0" fontAlgn="base" hangingPunct="0">
        <a:spcBef>
          <a:spcPct val="0"/>
        </a:spcBef>
        <a:spcAft>
          <a:spcPct val="0"/>
        </a:spcAft>
        <a:defRPr sz="3600">
          <a:solidFill>
            <a:schemeClr val="bg1"/>
          </a:solidFill>
          <a:latin typeface="Arial" pitchFamily="34" charset="0"/>
          <a:ea typeface="微软雅黑" pitchFamily="34" charset="-122"/>
        </a:defRPr>
      </a:lvl3pPr>
      <a:lvl4pPr algn="r" rtl="0" eaLnBrk="0" fontAlgn="base" hangingPunct="0">
        <a:spcBef>
          <a:spcPct val="0"/>
        </a:spcBef>
        <a:spcAft>
          <a:spcPct val="0"/>
        </a:spcAft>
        <a:defRPr sz="3600">
          <a:solidFill>
            <a:schemeClr val="bg1"/>
          </a:solidFill>
          <a:latin typeface="Arial" pitchFamily="34" charset="0"/>
          <a:ea typeface="微软雅黑" pitchFamily="34" charset="-122"/>
        </a:defRPr>
      </a:lvl4pPr>
      <a:lvl5pPr algn="r" rtl="0" eaLnBrk="0" fontAlgn="base" hangingPunct="0">
        <a:spcBef>
          <a:spcPct val="0"/>
        </a:spcBef>
        <a:spcAft>
          <a:spcPct val="0"/>
        </a:spcAft>
        <a:defRPr sz="3600">
          <a:solidFill>
            <a:schemeClr val="bg1"/>
          </a:solidFill>
          <a:latin typeface="Arial" pitchFamily="34" charset="0"/>
          <a:ea typeface="微软雅黑" pitchFamily="34" charset="-122"/>
        </a:defRPr>
      </a:lvl5pPr>
      <a:lvl6pPr marL="457200" algn="r" rtl="0" fontAlgn="base">
        <a:spcBef>
          <a:spcPct val="0"/>
        </a:spcBef>
        <a:spcAft>
          <a:spcPct val="0"/>
        </a:spcAft>
        <a:defRPr sz="3600">
          <a:solidFill>
            <a:schemeClr val="bg1"/>
          </a:solidFill>
          <a:latin typeface="Arial" pitchFamily="34" charset="0"/>
          <a:ea typeface="微软雅黑" pitchFamily="34" charset="-122"/>
        </a:defRPr>
      </a:lvl6pPr>
      <a:lvl7pPr marL="914400" algn="r" rtl="0" fontAlgn="base">
        <a:spcBef>
          <a:spcPct val="0"/>
        </a:spcBef>
        <a:spcAft>
          <a:spcPct val="0"/>
        </a:spcAft>
        <a:defRPr sz="3600">
          <a:solidFill>
            <a:schemeClr val="bg1"/>
          </a:solidFill>
          <a:latin typeface="Arial" pitchFamily="34" charset="0"/>
          <a:ea typeface="微软雅黑" pitchFamily="34" charset="-122"/>
        </a:defRPr>
      </a:lvl7pPr>
      <a:lvl8pPr marL="1371600" algn="r" rtl="0" fontAlgn="base">
        <a:spcBef>
          <a:spcPct val="0"/>
        </a:spcBef>
        <a:spcAft>
          <a:spcPct val="0"/>
        </a:spcAft>
        <a:defRPr sz="3600">
          <a:solidFill>
            <a:schemeClr val="bg1"/>
          </a:solidFill>
          <a:latin typeface="Arial" pitchFamily="34" charset="0"/>
          <a:ea typeface="微软雅黑" pitchFamily="34" charset="-122"/>
        </a:defRPr>
      </a:lvl8pPr>
      <a:lvl9pPr marL="1828800" algn="r" rtl="0" fontAlgn="base">
        <a:spcBef>
          <a:spcPct val="0"/>
        </a:spcBef>
        <a:spcAft>
          <a:spcPct val="0"/>
        </a:spcAft>
        <a:defRPr sz="3600">
          <a:solidFill>
            <a:schemeClr val="bg1"/>
          </a:solidFill>
          <a:latin typeface="Arial" pitchFamily="34" charset="0"/>
          <a:ea typeface="微软雅黑" pitchFamily="34" charset="-122"/>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defRPr>
      </a:lvl2pPr>
      <a:lvl3pPr marL="1143000" indent="-228600" algn="l" rtl="0" eaLnBrk="0" fontAlgn="base" hangingPunct="0">
        <a:spcBef>
          <a:spcPct val="20000"/>
        </a:spcBef>
        <a:spcAft>
          <a:spcPct val="0"/>
        </a:spcAft>
        <a:buChar char="•"/>
        <a:defRPr sz="2000">
          <a:solidFill>
            <a:schemeClr val="tx1"/>
          </a:solidFill>
          <a:latin typeface="+mn-lt"/>
          <a:ea typeface="+mn-ea"/>
        </a:defRPr>
      </a:lvl3pPr>
      <a:lvl4pPr marL="1600200" indent="-228600" algn="l" rtl="0" eaLnBrk="0" fontAlgn="base" hangingPunct="0">
        <a:spcBef>
          <a:spcPct val="20000"/>
        </a:spcBef>
        <a:spcAft>
          <a:spcPct val="0"/>
        </a:spcAft>
        <a:buChar char="–"/>
        <a:defRPr>
          <a:solidFill>
            <a:schemeClr val="tx1"/>
          </a:solidFill>
          <a:latin typeface="+mn-lt"/>
          <a:ea typeface="+mn-ea"/>
        </a:defRPr>
      </a:lvl4pPr>
      <a:lvl5pPr marL="2057400" indent="-228600" algn="l" rtl="0" eaLnBrk="0" fontAlgn="base" hangingPunct="0">
        <a:spcBef>
          <a:spcPct val="20000"/>
        </a:spcBef>
        <a:spcAft>
          <a:spcPct val="0"/>
        </a:spcAft>
        <a:buChar char="»"/>
        <a:defRPr>
          <a:solidFill>
            <a:schemeClr val="tx1"/>
          </a:solidFill>
          <a:latin typeface="+mn-lt"/>
          <a:ea typeface="+mn-ea"/>
        </a:defRPr>
      </a:lvl5pPr>
      <a:lvl6pPr marL="2514600" indent="-228600" algn="l" rtl="0" fontAlgn="base">
        <a:spcBef>
          <a:spcPct val="20000"/>
        </a:spcBef>
        <a:spcAft>
          <a:spcPct val="0"/>
        </a:spcAft>
        <a:buChar char="»"/>
        <a:defRPr>
          <a:solidFill>
            <a:schemeClr val="tx1"/>
          </a:solidFill>
          <a:latin typeface="+mn-lt"/>
          <a:ea typeface="+mn-ea"/>
        </a:defRPr>
      </a:lvl6pPr>
      <a:lvl7pPr marL="2971800" indent="-228600" algn="l" rtl="0" fontAlgn="base">
        <a:spcBef>
          <a:spcPct val="20000"/>
        </a:spcBef>
        <a:spcAft>
          <a:spcPct val="0"/>
        </a:spcAft>
        <a:buChar char="»"/>
        <a:defRPr>
          <a:solidFill>
            <a:schemeClr val="tx1"/>
          </a:solidFill>
          <a:latin typeface="+mn-lt"/>
          <a:ea typeface="+mn-ea"/>
        </a:defRPr>
      </a:lvl7pPr>
      <a:lvl8pPr marL="3429000" indent="-228600" algn="l" rtl="0" fontAlgn="base">
        <a:spcBef>
          <a:spcPct val="20000"/>
        </a:spcBef>
        <a:spcAft>
          <a:spcPct val="0"/>
        </a:spcAft>
        <a:buChar char="»"/>
        <a:defRPr>
          <a:solidFill>
            <a:schemeClr val="tx1"/>
          </a:solidFill>
          <a:latin typeface="+mn-lt"/>
          <a:ea typeface="+mn-ea"/>
        </a:defRPr>
      </a:lvl8pPr>
      <a:lvl9pPr marL="3886200" indent="-228600" algn="l" rtl="0" fontAlgn="base">
        <a:spcBef>
          <a:spcPct val="20000"/>
        </a:spcBef>
        <a:spcAft>
          <a:spcPct val="0"/>
        </a:spcAft>
        <a:buChar char="»"/>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8.xml"/><Relationship Id="rId5" Type="http://schemas.openxmlformats.org/officeDocument/2006/relationships/image" Target="../media/image15.jpeg"/><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image" Target="../media/image18.gif"/><Relationship Id="rId1" Type="http://schemas.openxmlformats.org/officeDocument/2006/relationships/slideLayout" Target="../slideLayouts/slideLayout18.xml"/><Relationship Id="rId5" Type="http://schemas.openxmlformats.org/officeDocument/2006/relationships/slide" Target="slide11.xml"/><Relationship Id="rId4" Type="http://schemas.openxmlformats.org/officeDocument/2006/relationships/slide" Target="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18.gif"/><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2.xml"/><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8.jpeg"/><Relationship Id="rId2" Type="http://schemas.openxmlformats.org/officeDocument/2006/relationships/image" Target="../media/image24.jpeg"/><Relationship Id="rId1" Type="http://schemas.openxmlformats.org/officeDocument/2006/relationships/slideLayout" Target="../slideLayouts/slideLayout18.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1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audio" Target="../media/audio1.wav"/><Relationship Id="rId1" Type="http://schemas.openxmlformats.org/officeDocument/2006/relationships/slideLayout" Target="../slideLayouts/slideLayout18.xml"/><Relationship Id="rId5" Type="http://schemas.openxmlformats.org/officeDocument/2006/relationships/image" Target="../media/image5.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audio" Target="../media/audio1.wav"/><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1919289" y="3716338"/>
            <a:ext cx="8497887" cy="1098550"/>
          </a:xfrm>
          <a:prstGeom prst="rect">
            <a:avLst/>
          </a:prstGeom>
          <a:noFill/>
          <a:ln w="9525">
            <a:noFill/>
            <a:miter lim="800000"/>
            <a:headEnd/>
            <a:tailEnd/>
          </a:ln>
          <a:effectLst/>
        </p:spPr>
        <p:txBody>
          <a:bodyPr>
            <a:spAutoFit/>
          </a:bodyPr>
          <a:lstStyle/>
          <a:p>
            <a:pPr fontAlgn="base">
              <a:spcBef>
                <a:spcPct val="50000"/>
              </a:spcBef>
              <a:spcAft>
                <a:spcPct val="0"/>
              </a:spcAft>
              <a:buFont typeface="Arial" panose="020B0604020202020204" pitchFamily="34" charset="0"/>
              <a:buNone/>
              <a:defRPr/>
            </a:pPr>
            <a:r>
              <a:rPr lang="zh-CN" altLang="en-US" sz="6600" b="1">
                <a:solidFill>
                  <a:srgbClr val="FF0066"/>
                </a:solidFill>
                <a:effectLst>
                  <a:outerShdw blurRad="38100" dist="38100" dir="2700000" algn="tl">
                    <a:srgbClr val="C0C0C0"/>
                  </a:outerShdw>
                </a:effectLst>
                <a:latin typeface="华文行楷" pitchFamily="2" charset="-122"/>
                <a:ea typeface="华文行楷" pitchFamily="2" charset="-122"/>
              </a:rPr>
              <a:t>第二节 生活中的透镜</a:t>
            </a:r>
          </a:p>
        </p:txBody>
      </p:sp>
      <p:sp>
        <p:nvSpPr>
          <p:cNvPr id="5123" name="WordArt 3"/>
          <p:cNvSpPr>
            <a:spLocks noChangeArrowheads="1" noChangeShapeType="1"/>
          </p:cNvSpPr>
          <p:nvPr/>
        </p:nvSpPr>
        <p:spPr bwMode="auto">
          <a:xfrm>
            <a:off x="3810000" y="1271588"/>
            <a:ext cx="5080000" cy="1941512"/>
          </a:xfrm>
          <a:prstGeom prst="rect">
            <a:avLst/>
          </a:prstGeom>
        </p:spPr>
        <p:txBody>
          <a:bodyPr wrap="none" fromWordArt="1">
            <a:prstTxWarp prst="textDeflate">
              <a:avLst>
                <a:gd name="adj" fmla="val 18750"/>
              </a:avLst>
            </a:prstTxWarp>
          </a:bodyPr>
          <a:lstStyle/>
          <a:p>
            <a:pPr algn="ctr" eaLnBrk="0" fontAlgn="base" hangingPunct="0">
              <a:spcBef>
                <a:spcPct val="0"/>
              </a:spcBef>
              <a:spcAft>
                <a:spcPct val="0"/>
              </a:spcAft>
            </a:pPr>
            <a:r>
              <a:rPr lang="zh-CN" altLang="en-US" sz="4000" b="1" kern="10">
                <a:ln w="9525">
                  <a:solidFill>
                    <a:srgbClr val="000000"/>
                  </a:solidFill>
                  <a:round/>
                  <a:headEnd/>
                  <a:tailEnd/>
                </a:ln>
                <a:solidFill>
                  <a:srgbClr val="000000"/>
                </a:solidFill>
                <a:latin typeface="宋体" panose="02010600030101010101" pitchFamily="2" charset="-122"/>
                <a:ea typeface="宋体" panose="02010600030101010101" pitchFamily="2" charset="-122"/>
              </a:rPr>
              <a:t>第五章  透镜及其应用</a:t>
            </a:r>
          </a:p>
        </p:txBody>
      </p:sp>
    </p:spTree>
    <p:extLst>
      <p:ext uri="{BB962C8B-B14F-4D97-AF65-F5344CB8AC3E}">
        <p14:creationId xmlns:p14="http://schemas.microsoft.com/office/powerpoint/2010/main" val="1828115786"/>
      </p:ext>
    </p:extLst>
  </p:cSld>
  <p:clrMapOvr>
    <a:masterClrMapping/>
  </p:clrMapOvr>
  <p:transition>
    <p:pull dir="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2"/>
          <p:cNvSpPr txBox="1">
            <a:spLocks noChangeArrowheads="1"/>
          </p:cNvSpPr>
          <p:nvPr/>
        </p:nvSpPr>
        <p:spPr bwMode="auto">
          <a:xfrm>
            <a:off x="3359151" y="2133600"/>
            <a:ext cx="54006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ea typeface="微软雅黑" panose="020B0503020204020204" pitchFamily="34" charset="-122"/>
              </a:defRPr>
            </a:lvl1pPr>
            <a:lvl2pPr marL="742950" indent="-285750">
              <a:spcBef>
                <a:spcPct val="20000"/>
              </a:spcBef>
              <a:buChar char="–"/>
              <a:defRPr sz="2400">
                <a:solidFill>
                  <a:schemeClr val="tx1"/>
                </a:solidFill>
                <a:latin typeface="Arial" panose="020B0604020202020204" pitchFamily="34" charset="0"/>
                <a:ea typeface="微软雅黑" panose="020B0503020204020204" pitchFamily="34" charset="-122"/>
              </a:defRPr>
            </a:lvl2pPr>
            <a:lvl3pPr marL="1143000" indent="-228600">
              <a:spcBef>
                <a:spcPct val="20000"/>
              </a:spcBef>
              <a:buChar char="•"/>
              <a:defRPr sz="2000">
                <a:solidFill>
                  <a:schemeClr val="tx1"/>
                </a:solidFill>
                <a:latin typeface="Arial" panose="020B0604020202020204" pitchFamily="34" charset="0"/>
                <a:ea typeface="微软雅黑" panose="020B0503020204020204" pitchFamily="34" charset="-122"/>
              </a:defRPr>
            </a:lvl3pPr>
            <a:lvl4pPr marL="1600200" indent="-228600">
              <a:spcBef>
                <a:spcPct val="20000"/>
              </a:spcBef>
              <a:buChar char="–"/>
              <a:defRPr>
                <a:solidFill>
                  <a:schemeClr val="tx1"/>
                </a:solidFill>
                <a:latin typeface="Arial" panose="020B0604020202020204" pitchFamily="34" charset="0"/>
                <a:ea typeface="微软雅黑" panose="020B0503020204020204" pitchFamily="34" charset="-122"/>
              </a:defRPr>
            </a:lvl4pPr>
            <a:lvl5pPr marL="2057400" indent="-228600">
              <a:spcBef>
                <a:spcPct val="20000"/>
              </a:spcBef>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9pPr>
          </a:lstStyle>
          <a:p>
            <a:pPr fontAlgn="base">
              <a:spcBef>
                <a:spcPct val="0"/>
              </a:spcBef>
              <a:spcAft>
                <a:spcPct val="0"/>
              </a:spcAft>
              <a:buFontTx/>
              <a:buNone/>
            </a:pPr>
            <a:r>
              <a:rPr lang="zh-CN" altLang="zh-CN" sz="3600" b="1">
                <a:solidFill>
                  <a:srgbClr val="0000FF"/>
                </a:solidFill>
                <a:ea typeface="宋体" panose="02010600030101010101" pitchFamily="2" charset="-122"/>
              </a:rPr>
              <a:t>1.</a:t>
            </a:r>
            <a:r>
              <a:rPr lang="zh-CN" altLang="en-US" sz="3600" b="1">
                <a:solidFill>
                  <a:srgbClr val="0000FF"/>
                </a:solidFill>
                <a:ea typeface="宋体" panose="02010600030101010101" pitchFamily="2" charset="-122"/>
              </a:rPr>
              <a:t>像比物小还是比物大？</a:t>
            </a:r>
          </a:p>
        </p:txBody>
      </p:sp>
      <p:sp>
        <p:nvSpPr>
          <p:cNvPr id="17411" name="Text Box 3"/>
          <p:cNvSpPr txBox="1">
            <a:spLocks noChangeArrowheads="1"/>
          </p:cNvSpPr>
          <p:nvPr/>
        </p:nvSpPr>
        <p:spPr bwMode="auto">
          <a:xfrm>
            <a:off x="3360738" y="3219450"/>
            <a:ext cx="5688012"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ea typeface="微软雅黑" panose="020B0503020204020204" pitchFamily="34" charset="-122"/>
              </a:defRPr>
            </a:lvl1pPr>
            <a:lvl2pPr marL="742950" indent="-285750">
              <a:spcBef>
                <a:spcPct val="20000"/>
              </a:spcBef>
              <a:buChar char="–"/>
              <a:defRPr sz="2400">
                <a:solidFill>
                  <a:schemeClr val="tx1"/>
                </a:solidFill>
                <a:latin typeface="Arial" panose="020B0604020202020204" pitchFamily="34" charset="0"/>
                <a:ea typeface="微软雅黑" panose="020B0503020204020204" pitchFamily="34" charset="-122"/>
              </a:defRPr>
            </a:lvl2pPr>
            <a:lvl3pPr marL="1143000" indent="-228600">
              <a:spcBef>
                <a:spcPct val="20000"/>
              </a:spcBef>
              <a:buChar char="•"/>
              <a:defRPr sz="2000">
                <a:solidFill>
                  <a:schemeClr val="tx1"/>
                </a:solidFill>
                <a:latin typeface="Arial" panose="020B0604020202020204" pitchFamily="34" charset="0"/>
                <a:ea typeface="微软雅黑" panose="020B0503020204020204" pitchFamily="34" charset="-122"/>
              </a:defRPr>
            </a:lvl3pPr>
            <a:lvl4pPr marL="1600200" indent="-228600">
              <a:spcBef>
                <a:spcPct val="20000"/>
              </a:spcBef>
              <a:buChar char="–"/>
              <a:defRPr>
                <a:solidFill>
                  <a:schemeClr val="tx1"/>
                </a:solidFill>
                <a:latin typeface="Arial" panose="020B0604020202020204" pitchFamily="34" charset="0"/>
                <a:ea typeface="微软雅黑" panose="020B0503020204020204" pitchFamily="34" charset="-122"/>
              </a:defRPr>
            </a:lvl4pPr>
            <a:lvl5pPr marL="2057400" indent="-228600">
              <a:spcBef>
                <a:spcPct val="20000"/>
              </a:spcBef>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9pPr>
          </a:lstStyle>
          <a:p>
            <a:pPr fontAlgn="base">
              <a:spcBef>
                <a:spcPct val="0"/>
              </a:spcBef>
              <a:spcAft>
                <a:spcPct val="0"/>
              </a:spcAft>
              <a:buFontTx/>
              <a:buNone/>
            </a:pPr>
            <a:r>
              <a:rPr lang="zh-CN" altLang="zh-CN" sz="3600" b="1">
                <a:solidFill>
                  <a:srgbClr val="0000FF"/>
                </a:solidFill>
                <a:ea typeface="宋体" panose="02010600030101010101" pitchFamily="2" charset="-122"/>
              </a:rPr>
              <a:t>2.</a:t>
            </a:r>
            <a:r>
              <a:rPr lang="zh-CN" altLang="en-US" sz="3600" b="1">
                <a:solidFill>
                  <a:srgbClr val="0000FF"/>
                </a:solidFill>
                <a:ea typeface="宋体" panose="02010600030101010101" pitchFamily="2" charset="-122"/>
              </a:rPr>
              <a:t>像是倒立还是正立？</a:t>
            </a:r>
          </a:p>
        </p:txBody>
      </p:sp>
      <p:sp>
        <p:nvSpPr>
          <p:cNvPr id="17412" name="Text Box 4"/>
          <p:cNvSpPr txBox="1">
            <a:spLocks noChangeArrowheads="1"/>
          </p:cNvSpPr>
          <p:nvPr/>
        </p:nvSpPr>
        <p:spPr bwMode="auto">
          <a:xfrm>
            <a:off x="3287713" y="4581525"/>
            <a:ext cx="6551612"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ea typeface="微软雅黑" panose="020B0503020204020204" pitchFamily="34" charset="-122"/>
              </a:defRPr>
            </a:lvl1pPr>
            <a:lvl2pPr marL="742950" indent="-285750">
              <a:spcBef>
                <a:spcPct val="20000"/>
              </a:spcBef>
              <a:buChar char="–"/>
              <a:defRPr sz="2400">
                <a:solidFill>
                  <a:schemeClr val="tx1"/>
                </a:solidFill>
                <a:latin typeface="Arial" panose="020B0604020202020204" pitchFamily="34" charset="0"/>
                <a:ea typeface="微软雅黑" panose="020B0503020204020204" pitchFamily="34" charset="-122"/>
              </a:defRPr>
            </a:lvl2pPr>
            <a:lvl3pPr marL="1143000" indent="-228600">
              <a:spcBef>
                <a:spcPct val="20000"/>
              </a:spcBef>
              <a:buChar char="•"/>
              <a:defRPr sz="2000">
                <a:solidFill>
                  <a:schemeClr val="tx1"/>
                </a:solidFill>
                <a:latin typeface="Arial" panose="020B0604020202020204" pitchFamily="34" charset="0"/>
                <a:ea typeface="微软雅黑" panose="020B0503020204020204" pitchFamily="34" charset="-122"/>
              </a:defRPr>
            </a:lvl3pPr>
            <a:lvl4pPr marL="1600200" indent="-228600">
              <a:spcBef>
                <a:spcPct val="20000"/>
              </a:spcBef>
              <a:buChar char="–"/>
              <a:defRPr>
                <a:solidFill>
                  <a:schemeClr val="tx1"/>
                </a:solidFill>
                <a:latin typeface="Arial" panose="020B0604020202020204" pitchFamily="34" charset="0"/>
                <a:ea typeface="微软雅黑" panose="020B0503020204020204" pitchFamily="34" charset="-122"/>
              </a:defRPr>
            </a:lvl4pPr>
            <a:lvl5pPr marL="2057400" indent="-228600">
              <a:spcBef>
                <a:spcPct val="20000"/>
              </a:spcBef>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9pPr>
          </a:lstStyle>
          <a:p>
            <a:pPr fontAlgn="base">
              <a:spcBef>
                <a:spcPct val="0"/>
              </a:spcBef>
              <a:spcAft>
                <a:spcPct val="0"/>
              </a:spcAft>
              <a:buFontTx/>
              <a:buNone/>
            </a:pPr>
            <a:r>
              <a:rPr lang="zh-CN" altLang="en-US" sz="3600" b="1">
                <a:solidFill>
                  <a:srgbClr val="0000FF"/>
                </a:solidFill>
                <a:ea typeface="宋体" panose="02010600030101010101" pitchFamily="2" charset="-122"/>
              </a:rPr>
              <a:t>3.像和物与凸透镜的位置及距离关系如何？</a:t>
            </a:r>
          </a:p>
        </p:txBody>
      </p:sp>
      <p:sp>
        <p:nvSpPr>
          <p:cNvPr id="17413" name="Rectangle 5"/>
          <p:cNvSpPr>
            <a:spLocks noRot="1" noChangeArrowheads="1"/>
          </p:cNvSpPr>
          <p:nvPr/>
        </p:nvSpPr>
        <p:spPr bwMode="auto">
          <a:xfrm>
            <a:off x="2279650" y="1989138"/>
            <a:ext cx="865188" cy="316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800">
                <a:solidFill>
                  <a:schemeClr val="tx1"/>
                </a:solidFill>
                <a:latin typeface="Arial" panose="020B0604020202020204" pitchFamily="34" charset="0"/>
                <a:ea typeface="微软雅黑" panose="020B0503020204020204" pitchFamily="34" charset="-122"/>
              </a:defRPr>
            </a:lvl1pPr>
            <a:lvl2pPr marL="742950" indent="-285750">
              <a:spcBef>
                <a:spcPct val="20000"/>
              </a:spcBef>
              <a:buChar char="–"/>
              <a:defRPr sz="2400">
                <a:solidFill>
                  <a:schemeClr val="tx1"/>
                </a:solidFill>
                <a:latin typeface="Arial" panose="020B0604020202020204" pitchFamily="34" charset="0"/>
                <a:ea typeface="微软雅黑" panose="020B0503020204020204" pitchFamily="34" charset="-122"/>
              </a:defRPr>
            </a:lvl2pPr>
            <a:lvl3pPr marL="1143000" indent="-228600">
              <a:spcBef>
                <a:spcPct val="20000"/>
              </a:spcBef>
              <a:buChar char="•"/>
              <a:defRPr sz="2000">
                <a:solidFill>
                  <a:schemeClr val="tx1"/>
                </a:solidFill>
                <a:latin typeface="Arial" panose="020B0604020202020204" pitchFamily="34" charset="0"/>
                <a:ea typeface="微软雅黑" panose="020B0503020204020204" pitchFamily="34" charset="-122"/>
              </a:defRPr>
            </a:lvl3pPr>
            <a:lvl4pPr marL="1600200" indent="-228600">
              <a:spcBef>
                <a:spcPct val="20000"/>
              </a:spcBef>
              <a:buChar char="–"/>
              <a:defRPr>
                <a:solidFill>
                  <a:schemeClr val="tx1"/>
                </a:solidFill>
                <a:latin typeface="Arial" panose="020B0604020202020204" pitchFamily="34" charset="0"/>
                <a:ea typeface="微软雅黑" panose="020B0503020204020204" pitchFamily="34" charset="-122"/>
              </a:defRPr>
            </a:lvl4pPr>
            <a:lvl5pPr marL="2057400" indent="-228600">
              <a:spcBef>
                <a:spcPct val="20000"/>
              </a:spcBef>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9pPr>
          </a:lstStyle>
          <a:p>
            <a:pPr algn="r" fontAlgn="base">
              <a:spcBef>
                <a:spcPct val="0"/>
              </a:spcBef>
              <a:spcAft>
                <a:spcPct val="0"/>
              </a:spcAft>
              <a:buFontTx/>
              <a:buNone/>
            </a:pPr>
            <a:r>
              <a:rPr lang="zh-CN" altLang="en-US" sz="3600">
                <a:solidFill>
                  <a:srgbClr val="CF1325"/>
                </a:solidFill>
              </a:rPr>
              <a:t>回答问题</a:t>
            </a:r>
          </a:p>
        </p:txBody>
      </p:sp>
      <p:sp>
        <p:nvSpPr>
          <p:cNvPr id="14342" name="Rectangle 6"/>
          <p:cNvSpPr>
            <a:spLocks noGrp="1" noChangeArrowheads="1"/>
          </p:cNvSpPr>
          <p:nvPr/>
        </p:nvSpPr>
        <p:spPr bwMode="auto">
          <a:xfrm>
            <a:off x="2135188" y="117476"/>
            <a:ext cx="8075612"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800">
                <a:solidFill>
                  <a:schemeClr val="tx1"/>
                </a:solidFill>
                <a:latin typeface="Arial" panose="020B0604020202020204" pitchFamily="34" charset="0"/>
                <a:ea typeface="微软雅黑" panose="020B0503020204020204" pitchFamily="34" charset="-122"/>
              </a:defRPr>
            </a:lvl1pPr>
            <a:lvl2pPr marL="742950" indent="-285750">
              <a:spcBef>
                <a:spcPct val="20000"/>
              </a:spcBef>
              <a:buChar char="–"/>
              <a:defRPr sz="2400">
                <a:solidFill>
                  <a:schemeClr val="tx1"/>
                </a:solidFill>
                <a:latin typeface="Arial" panose="020B0604020202020204" pitchFamily="34" charset="0"/>
                <a:ea typeface="微软雅黑" panose="020B0503020204020204" pitchFamily="34" charset="-122"/>
              </a:defRPr>
            </a:lvl2pPr>
            <a:lvl3pPr marL="1143000" indent="-228600">
              <a:spcBef>
                <a:spcPct val="20000"/>
              </a:spcBef>
              <a:buChar char="•"/>
              <a:defRPr sz="2000">
                <a:solidFill>
                  <a:schemeClr val="tx1"/>
                </a:solidFill>
                <a:latin typeface="Arial" panose="020B0604020202020204" pitchFamily="34" charset="0"/>
                <a:ea typeface="微软雅黑" panose="020B0503020204020204" pitchFamily="34" charset="-122"/>
              </a:defRPr>
            </a:lvl3pPr>
            <a:lvl4pPr marL="1600200" indent="-228600">
              <a:spcBef>
                <a:spcPct val="20000"/>
              </a:spcBef>
              <a:buChar char="–"/>
              <a:defRPr>
                <a:solidFill>
                  <a:schemeClr val="tx1"/>
                </a:solidFill>
                <a:latin typeface="Arial" panose="020B0604020202020204" pitchFamily="34" charset="0"/>
                <a:ea typeface="微软雅黑" panose="020B0503020204020204" pitchFamily="34" charset="-122"/>
              </a:defRPr>
            </a:lvl4pPr>
            <a:lvl5pPr marL="2057400" indent="-228600">
              <a:spcBef>
                <a:spcPct val="20000"/>
              </a:spcBef>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9pPr>
          </a:lstStyle>
          <a:p>
            <a:pPr fontAlgn="base">
              <a:spcBef>
                <a:spcPct val="0"/>
              </a:spcBef>
              <a:spcAft>
                <a:spcPct val="0"/>
              </a:spcAft>
              <a:buFontTx/>
              <a:buNone/>
            </a:pPr>
            <a:r>
              <a:rPr lang="zh-CN" altLang="en-US" sz="3600">
                <a:solidFill>
                  <a:srgbClr val="FFFFFF"/>
                </a:solidFill>
              </a:rPr>
              <a:t>自学指导二</a:t>
            </a:r>
          </a:p>
        </p:txBody>
      </p:sp>
      <p:sp>
        <p:nvSpPr>
          <p:cNvPr id="14343" name="Text Box 7"/>
          <p:cNvSpPr txBox="1">
            <a:spLocks noChangeArrowheads="1"/>
          </p:cNvSpPr>
          <p:nvPr/>
        </p:nvSpPr>
        <p:spPr bwMode="auto">
          <a:xfrm>
            <a:off x="2568575" y="836614"/>
            <a:ext cx="4895850" cy="1189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ea typeface="微软雅黑" panose="020B0503020204020204" pitchFamily="34" charset="-122"/>
              </a:defRPr>
            </a:lvl1pPr>
            <a:lvl2pPr marL="742950" indent="-285750">
              <a:spcBef>
                <a:spcPct val="20000"/>
              </a:spcBef>
              <a:buChar char="–"/>
              <a:defRPr sz="2400">
                <a:solidFill>
                  <a:schemeClr val="tx1"/>
                </a:solidFill>
                <a:latin typeface="Arial" panose="020B0604020202020204" pitchFamily="34" charset="0"/>
                <a:ea typeface="微软雅黑" panose="020B0503020204020204" pitchFamily="34" charset="-122"/>
              </a:defRPr>
            </a:lvl2pPr>
            <a:lvl3pPr marL="1143000" indent="-228600">
              <a:spcBef>
                <a:spcPct val="20000"/>
              </a:spcBef>
              <a:buChar char="•"/>
              <a:defRPr sz="2000">
                <a:solidFill>
                  <a:schemeClr val="tx1"/>
                </a:solidFill>
                <a:latin typeface="Arial" panose="020B0604020202020204" pitchFamily="34" charset="0"/>
                <a:ea typeface="微软雅黑" panose="020B0503020204020204" pitchFamily="34" charset="-122"/>
              </a:defRPr>
            </a:lvl3pPr>
            <a:lvl4pPr marL="1600200" indent="-228600">
              <a:spcBef>
                <a:spcPct val="20000"/>
              </a:spcBef>
              <a:buChar char="–"/>
              <a:defRPr>
                <a:solidFill>
                  <a:schemeClr val="tx1"/>
                </a:solidFill>
                <a:latin typeface="Arial" panose="020B0604020202020204" pitchFamily="34" charset="0"/>
                <a:ea typeface="微软雅黑" panose="020B0503020204020204" pitchFamily="34" charset="-122"/>
              </a:defRPr>
            </a:lvl4pPr>
            <a:lvl5pPr marL="2057400" indent="-228600">
              <a:spcBef>
                <a:spcPct val="20000"/>
              </a:spcBef>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9pPr>
          </a:lstStyle>
          <a:p>
            <a:pPr fontAlgn="base">
              <a:spcBef>
                <a:spcPct val="0"/>
              </a:spcBef>
              <a:spcAft>
                <a:spcPct val="0"/>
              </a:spcAft>
              <a:buFontTx/>
              <a:buNone/>
            </a:pPr>
            <a:r>
              <a:rPr lang="zh-CN" altLang="en-US" sz="3600" b="1">
                <a:solidFill>
                  <a:srgbClr val="000000"/>
                </a:solidFill>
                <a:ea typeface="宋体" panose="02010600030101010101" pitchFamily="2" charset="-122"/>
              </a:rPr>
              <a:t>阅读课本  投影仪  一节</a:t>
            </a:r>
          </a:p>
          <a:p>
            <a:pPr fontAlgn="base">
              <a:spcBef>
                <a:spcPct val="0"/>
              </a:spcBef>
              <a:spcAft>
                <a:spcPct val="0"/>
              </a:spcAft>
              <a:buFontTx/>
              <a:buNone/>
            </a:pPr>
            <a:endParaRPr lang="zh-CN" altLang="en-US" sz="3600" b="1">
              <a:solidFill>
                <a:srgbClr val="000000"/>
              </a:solidFill>
              <a:ea typeface="宋体" panose="02010600030101010101" pitchFamily="2" charset="-122"/>
            </a:endParaRPr>
          </a:p>
        </p:txBody>
      </p:sp>
    </p:spTree>
    <p:extLst>
      <p:ext uri="{BB962C8B-B14F-4D97-AF65-F5344CB8AC3E}">
        <p14:creationId xmlns:p14="http://schemas.microsoft.com/office/powerpoint/2010/main" val="1731397283"/>
      </p:ext>
    </p:extLst>
  </p:cSld>
  <p:clrMapOvr>
    <a:masterClrMapping/>
  </p:clrMapOvr>
  <p:transition>
    <p:pull dir="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7413"/>
                                        </p:tgtEl>
                                        <p:attrNameLst>
                                          <p:attrName>style.visibility</p:attrName>
                                        </p:attrNameLst>
                                      </p:cBhvr>
                                      <p:to>
                                        <p:strVal val="visible"/>
                                      </p:to>
                                    </p:set>
                                    <p:animEffect transition="in" filter="dissolve">
                                      <p:cBhvr>
                                        <p:cTn id="7" dur="500"/>
                                        <p:tgtEl>
                                          <p:spTgt spid="1741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17410"/>
                                        </p:tgtEl>
                                        <p:attrNameLst>
                                          <p:attrName>style.visibility</p:attrName>
                                        </p:attrNameLst>
                                      </p:cBhvr>
                                      <p:to>
                                        <p:strVal val="visible"/>
                                      </p:to>
                                    </p:set>
                                    <p:anim calcmode="lin" valueType="num">
                                      <p:cBhvr additive="base">
                                        <p:cTn id="12" dur="1000" fill="hold"/>
                                        <p:tgtEl>
                                          <p:spTgt spid="17410"/>
                                        </p:tgtEl>
                                        <p:attrNameLst>
                                          <p:attrName>ppt_x</p:attrName>
                                        </p:attrNameLst>
                                      </p:cBhvr>
                                      <p:tavLst>
                                        <p:tav tm="0">
                                          <p:val>
                                            <p:strVal val="0-#ppt_w/2"/>
                                          </p:val>
                                        </p:tav>
                                        <p:tav tm="100000">
                                          <p:val>
                                            <p:strVal val="#ppt_x"/>
                                          </p:val>
                                        </p:tav>
                                      </p:tavLst>
                                    </p:anim>
                                    <p:anim calcmode="lin" valueType="num">
                                      <p:cBhvr additive="base">
                                        <p:cTn id="13" dur="1000" fill="hold"/>
                                        <p:tgtEl>
                                          <p:spTgt spid="17410"/>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17411"/>
                                        </p:tgtEl>
                                        <p:attrNameLst>
                                          <p:attrName>style.visibility</p:attrName>
                                        </p:attrNameLst>
                                      </p:cBhvr>
                                      <p:to>
                                        <p:strVal val="visible"/>
                                      </p:to>
                                    </p:set>
                                    <p:anim calcmode="lin" valueType="num">
                                      <p:cBhvr additive="base">
                                        <p:cTn id="18" dur="1000" fill="hold"/>
                                        <p:tgtEl>
                                          <p:spTgt spid="17411"/>
                                        </p:tgtEl>
                                        <p:attrNameLst>
                                          <p:attrName>ppt_x</p:attrName>
                                        </p:attrNameLst>
                                      </p:cBhvr>
                                      <p:tavLst>
                                        <p:tav tm="0">
                                          <p:val>
                                            <p:strVal val="1+#ppt_w/2"/>
                                          </p:val>
                                        </p:tav>
                                        <p:tav tm="100000">
                                          <p:val>
                                            <p:strVal val="#ppt_x"/>
                                          </p:val>
                                        </p:tav>
                                      </p:tavLst>
                                    </p:anim>
                                    <p:anim calcmode="lin" valueType="num">
                                      <p:cBhvr additive="base">
                                        <p:cTn id="19" dur="1000" fill="hold"/>
                                        <p:tgtEl>
                                          <p:spTgt spid="17411"/>
                                        </p:tgtEl>
                                        <p:attrNameLst>
                                          <p:attrName>ppt_y</p:attrName>
                                        </p:attrNameLst>
                                      </p:cBhvr>
                                      <p:tavLst>
                                        <p:tav tm="0">
                                          <p:val>
                                            <p:strVal val="#ppt_y"/>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7412"/>
                                        </p:tgtEl>
                                        <p:attrNameLst>
                                          <p:attrName>style.visibility</p:attrName>
                                        </p:attrNameLst>
                                      </p:cBhvr>
                                      <p:to>
                                        <p:strVal val="visible"/>
                                      </p:to>
                                    </p:set>
                                    <p:anim calcmode="lin" valueType="num">
                                      <p:cBhvr additive="base">
                                        <p:cTn id="24" dur="1000" fill="hold"/>
                                        <p:tgtEl>
                                          <p:spTgt spid="17412"/>
                                        </p:tgtEl>
                                        <p:attrNameLst>
                                          <p:attrName>ppt_x</p:attrName>
                                        </p:attrNameLst>
                                      </p:cBhvr>
                                      <p:tavLst>
                                        <p:tav tm="0">
                                          <p:val>
                                            <p:strVal val="#ppt_x"/>
                                          </p:val>
                                        </p:tav>
                                        <p:tav tm="100000">
                                          <p:val>
                                            <p:strVal val="#ppt_x"/>
                                          </p:val>
                                        </p:tav>
                                      </p:tavLst>
                                    </p:anim>
                                    <p:anim calcmode="lin" valueType="num">
                                      <p:cBhvr additive="base">
                                        <p:cTn id="25" dur="1000" fill="hold"/>
                                        <p:tgtEl>
                                          <p:spTgt spid="174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autoUpdateAnimBg="0"/>
      <p:bldP spid="17411" grpId="0" autoUpdateAnimBg="0"/>
      <p:bldP spid="17412" grpId="0" autoUpdateAnimBg="0"/>
      <p:bldP spid="17413"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投影机"/>
          <p:cNvPicPr>
            <a:picLocks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2566988" y="1766888"/>
            <a:ext cx="6983412" cy="4470400"/>
          </a:xfrm>
          <a:noFill/>
          <a:ln w="57150" cmpd="thickThin">
            <a:solidFill>
              <a:srgbClr val="CC99FF"/>
            </a:solidFill>
            <a:miter lim="800000"/>
            <a:headEnd/>
            <a:tailEnd/>
          </a:ln>
        </p:spPr>
      </p:pic>
      <p:sp>
        <p:nvSpPr>
          <p:cNvPr id="18435" name="Line 3"/>
          <p:cNvSpPr>
            <a:spLocks noChangeShapeType="1"/>
          </p:cNvSpPr>
          <p:nvPr/>
        </p:nvSpPr>
        <p:spPr bwMode="auto">
          <a:xfrm flipH="1">
            <a:off x="4224339" y="4216400"/>
            <a:ext cx="1296987" cy="0"/>
          </a:xfrm>
          <a:prstGeom prst="line">
            <a:avLst/>
          </a:prstGeom>
          <a:noFill/>
          <a:ln w="53975">
            <a:solidFill>
              <a:srgbClr val="FF00FF"/>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zh-CN" altLang="en-US">
              <a:solidFill>
                <a:srgbClr val="000000"/>
              </a:solidFill>
              <a:ea typeface="宋体" panose="02010600030101010101" pitchFamily="2" charset="-122"/>
            </a:endParaRPr>
          </a:p>
        </p:txBody>
      </p:sp>
      <p:sp>
        <p:nvSpPr>
          <p:cNvPr id="18436" name="Line 4"/>
          <p:cNvSpPr>
            <a:spLocks noChangeShapeType="1"/>
          </p:cNvSpPr>
          <p:nvPr/>
        </p:nvSpPr>
        <p:spPr bwMode="auto">
          <a:xfrm flipV="1">
            <a:off x="9048750" y="1982789"/>
            <a:ext cx="0" cy="1800225"/>
          </a:xfrm>
          <a:prstGeom prst="line">
            <a:avLst/>
          </a:prstGeom>
          <a:noFill/>
          <a:ln w="57150">
            <a:solidFill>
              <a:srgbClr val="FF00FF"/>
            </a:solidFill>
            <a:round/>
            <a:headEnd/>
            <a:tailEnd type="triangle" w="lg" len="lg"/>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zh-CN" altLang="en-US">
              <a:solidFill>
                <a:srgbClr val="000000"/>
              </a:solidFill>
              <a:ea typeface="宋体" panose="02010600030101010101" pitchFamily="2" charset="-122"/>
            </a:endParaRPr>
          </a:p>
        </p:txBody>
      </p:sp>
      <p:sp>
        <p:nvSpPr>
          <p:cNvPr id="18437" name="AutoShape 5"/>
          <p:cNvSpPr>
            <a:spLocks noChangeArrowheads="1"/>
          </p:cNvSpPr>
          <p:nvPr/>
        </p:nvSpPr>
        <p:spPr bwMode="auto">
          <a:xfrm>
            <a:off x="2566989" y="5006976"/>
            <a:ext cx="720725" cy="576263"/>
          </a:xfrm>
          <a:prstGeom prst="wedgeRoundRectCallout">
            <a:avLst>
              <a:gd name="adj1" fmla="val 196917"/>
              <a:gd name="adj2" fmla="val -190773"/>
              <a:gd name="adj3" fmla="val 16667"/>
            </a:avLst>
          </a:prstGeom>
          <a:solidFill>
            <a:schemeClr val="accent1"/>
          </a:solidFill>
          <a:ln w="9525">
            <a:solidFill>
              <a:schemeClr val="tx1"/>
            </a:solidFill>
            <a:miter lim="800000"/>
            <a:headEnd/>
            <a:tailEnd/>
          </a:ln>
        </p:spPr>
        <p:txBody>
          <a:bodyPr/>
          <a:lstStyle>
            <a:lvl1pPr>
              <a:spcBef>
                <a:spcPct val="20000"/>
              </a:spcBef>
              <a:buChar char="•"/>
              <a:defRPr sz="2800">
                <a:solidFill>
                  <a:schemeClr val="tx1"/>
                </a:solidFill>
                <a:latin typeface="Arial" panose="020B0604020202020204" pitchFamily="34" charset="0"/>
                <a:ea typeface="微软雅黑" panose="020B0503020204020204" pitchFamily="34" charset="-122"/>
              </a:defRPr>
            </a:lvl1pPr>
            <a:lvl2pPr marL="742950" indent="-285750">
              <a:spcBef>
                <a:spcPct val="20000"/>
              </a:spcBef>
              <a:buChar char="–"/>
              <a:defRPr sz="2400">
                <a:solidFill>
                  <a:schemeClr val="tx1"/>
                </a:solidFill>
                <a:latin typeface="Arial" panose="020B0604020202020204" pitchFamily="34" charset="0"/>
                <a:ea typeface="微软雅黑" panose="020B0503020204020204" pitchFamily="34" charset="-122"/>
              </a:defRPr>
            </a:lvl2pPr>
            <a:lvl3pPr marL="1143000" indent="-228600">
              <a:spcBef>
                <a:spcPct val="20000"/>
              </a:spcBef>
              <a:buChar char="•"/>
              <a:defRPr sz="2000">
                <a:solidFill>
                  <a:schemeClr val="tx1"/>
                </a:solidFill>
                <a:latin typeface="Arial" panose="020B0604020202020204" pitchFamily="34" charset="0"/>
                <a:ea typeface="微软雅黑" panose="020B0503020204020204" pitchFamily="34" charset="-122"/>
              </a:defRPr>
            </a:lvl3pPr>
            <a:lvl4pPr marL="1600200" indent="-228600">
              <a:spcBef>
                <a:spcPct val="20000"/>
              </a:spcBef>
              <a:buChar char="–"/>
              <a:defRPr>
                <a:solidFill>
                  <a:schemeClr val="tx1"/>
                </a:solidFill>
                <a:latin typeface="Arial" panose="020B0604020202020204" pitchFamily="34" charset="0"/>
                <a:ea typeface="微软雅黑" panose="020B0503020204020204" pitchFamily="34" charset="-122"/>
              </a:defRPr>
            </a:lvl4pPr>
            <a:lvl5pPr marL="2057400" indent="-228600">
              <a:spcBef>
                <a:spcPct val="20000"/>
              </a:spcBef>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9pPr>
          </a:lstStyle>
          <a:p>
            <a:pPr algn="ctr" fontAlgn="base">
              <a:spcBef>
                <a:spcPct val="0"/>
              </a:spcBef>
              <a:spcAft>
                <a:spcPct val="0"/>
              </a:spcAft>
              <a:buFontTx/>
              <a:buNone/>
            </a:pPr>
            <a:r>
              <a:rPr lang="zh-CN" altLang="en-US" sz="3600" b="1">
                <a:solidFill>
                  <a:srgbClr val="FFFFFF"/>
                </a:solidFill>
                <a:ea typeface="宋体" panose="02010600030101010101" pitchFamily="2" charset="-122"/>
              </a:rPr>
              <a:t>物</a:t>
            </a:r>
          </a:p>
        </p:txBody>
      </p:sp>
      <p:sp>
        <p:nvSpPr>
          <p:cNvPr id="18438" name="AutoShape 6"/>
          <p:cNvSpPr>
            <a:spLocks/>
          </p:cNvSpPr>
          <p:nvPr/>
        </p:nvSpPr>
        <p:spPr bwMode="auto">
          <a:xfrm>
            <a:off x="2424114" y="1263650"/>
            <a:ext cx="1368425" cy="719138"/>
          </a:xfrm>
          <a:prstGeom prst="borderCallout2">
            <a:avLst>
              <a:gd name="adj1" fmla="val 15894"/>
              <a:gd name="adj2" fmla="val 105569"/>
              <a:gd name="adj3" fmla="val 15894"/>
              <a:gd name="adj4" fmla="val 132250"/>
              <a:gd name="adj5" fmla="val 171083"/>
              <a:gd name="adj6" fmla="val 166241"/>
            </a:avLst>
          </a:prstGeom>
          <a:solidFill>
            <a:schemeClr val="accent1"/>
          </a:solidFill>
          <a:ln w="9525">
            <a:solidFill>
              <a:schemeClr val="tx1"/>
            </a:solidFill>
            <a:miter lim="800000"/>
            <a:headEnd/>
            <a:tailEnd/>
          </a:ln>
        </p:spPr>
        <p:txBody>
          <a:bodyPr/>
          <a:lstStyle>
            <a:lvl1pPr>
              <a:spcBef>
                <a:spcPct val="20000"/>
              </a:spcBef>
              <a:buChar char="•"/>
              <a:defRPr sz="2800">
                <a:solidFill>
                  <a:schemeClr val="tx1"/>
                </a:solidFill>
                <a:latin typeface="Arial" panose="020B0604020202020204" pitchFamily="34" charset="0"/>
                <a:ea typeface="微软雅黑" panose="020B0503020204020204" pitchFamily="34" charset="-122"/>
              </a:defRPr>
            </a:lvl1pPr>
            <a:lvl2pPr marL="742950" indent="-285750">
              <a:spcBef>
                <a:spcPct val="20000"/>
              </a:spcBef>
              <a:buChar char="–"/>
              <a:defRPr sz="2400">
                <a:solidFill>
                  <a:schemeClr val="tx1"/>
                </a:solidFill>
                <a:latin typeface="Arial" panose="020B0604020202020204" pitchFamily="34" charset="0"/>
                <a:ea typeface="微软雅黑" panose="020B0503020204020204" pitchFamily="34" charset="-122"/>
              </a:defRPr>
            </a:lvl2pPr>
            <a:lvl3pPr marL="1143000" indent="-228600">
              <a:spcBef>
                <a:spcPct val="20000"/>
              </a:spcBef>
              <a:buChar char="•"/>
              <a:defRPr sz="2000">
                <a:solidFill>
                  <a:schemeClr val="tx1"/>
                </a:solidFill>
                <a:latin typeface="Arial" panose="020B0604020202020204" pitchFamily="34" charset="0"/>
                <a:ea typeface="微软雅黑" panose="020B0503020204020204" pitchFamily="34" charset="-122"/>
              </a:defRPr>
            </a:lvl3pPr>
            <a:lvl4pPr marL="1600200" indent="-228600">
              <a:spcBef>
                <a:spcPct val="20000"/>
              </a:spcBef>
              <a:buChar char="–"/>
              <a:defRPr>
                <a:solidFill>
                  <a:schemeClr val="tx1"/>
                </a:solidFill>
                <a:latin typeface="Arial" panose="020B0604020202020204" pitchFamily="34" charset="0"/>
                <a:ea typeface="微软雅黑" panose="020B0503020204020204" pitchFamily="34" charset="-122"/>
              </a:defRPr>
            </a:lvl4pPr>
            <a:lvl5pPr marL="2057400" indent="-228600">
              <a:spcBef>
                <a:spcPct val="20000"/>
              </a:spcBef>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9pPr>
          </a:lstStyle>
          <a:p>
            <a:pPr algn="ctr" fontAlgn="base">
              <a:spcBef>
                <a:spcPct val="0"/>
              </a:spcBef>
              <a:spcAft>
                <a:spcPct val="0"/>
              </a:spcAft>
              <a:buFontTx/>
              <a:buNone/>
            </a:pPr>
            <a:r>
              <a:rPr lang="zh-CN" altLang="en-US" sz="2000" b="1">
                <a:solidFill>
                  <a:srgbClr val="FFFFFF"/>
                </a:solidFill>
                <a:ea typeface="宋体" panose="02010600030101010101" pitchFamily="2" charset="-122"/>
              </a:rPr>
              <a:t>改变光的传播方向</a:t>
            </a:r>
          </a:p>
        </p:txBody>
      </p:sp>
      <p:sp>
        <p:nvSpPr>
          <p:cNvPr id="18439" name="AutoShape 7"/>
          <p:cNvSpPr>
            <a:spLocks/>
          </p:cNvSpPr>
          <p:nvPr/>
        </p:nvSpPr>
        <p:spPr bwMode="auto">
          <a:xfrm flipH="1">
            <a:off x="6311901" y="3141663"/>
            <a:ext cx="720725" cy="360362"/>
          </a:xfrm>
          <a:prstGeom prst="borderCallout1">
            <a:avLst>
              <a:gd name="adj1" fmla="val 31718"/>
              <a:gd name="adj2" fmla="val 110569"/>
              <a:gd name="adj3" fmla="val -884"/>
              <a:gd name="adj4" fmla="val 269602"/>
            </a:avLst>
          </a:prstGeom>
          <a:solidFill>
            <a:schemeClr val="accent1"/>
          </a:solidFill>
          <a:ln w="9525">
            <a:solidFill>
              <a:schemeClr val="tx1"/>
            </a:solidFill>
            <a:miter lim="800000"/>
            <a:headEnd/>
            <a:tailEnd/>
          </a:ln>
        </p:spPr>
        <p:txBody>
          <a:bodyPr/>
          <a:lstStyle>
            <a:lvl1pPr>
              <a:spcBef>
                <a:spcPct val="20000"/>
              </a:spcBef>
              <a:buChar char="•"/>
              <a:defRPr sz="2800">
                <a:solidFill>
                  <a:schemeClr val="tx1"/>
                </a:solidFill>
                <a:latin typeface="Arial" panose="020B0604020202020204" pitchFamily="34" charset="0"/>
                <a:ea typeface="微软雅黑" panose="020B0503020204020204" pitchFamily="34" charset="-122"/>
              </a:defRPr>
            </a:lvl1pPr>
            <a:lvl2pPr marL="742950" indent="-285750">
              <a:spcBef>
                <a:spcPct val="20000"/>
              </a:spcBef>
              <a:buChar char="–"/>
              <a:defRPr sz="2400">
                <a:solidFill>
                  <a:schemeClr val="tx1"/>
                </a:solidFill>
                <a:latin typeface="Arial" panose="020B0604020202020204" pitchFamily="34" charset="0"/>
                <a:ea typeface="微软雅黑" panose="020B0503020204020204" pitchFamily="34" charset="-122"/>
              </a:defRPr>
            </a:lvl2pPr>
            <a:lvl3pPr marL="1143000" indent="-228600">
              <a:spcBef>
                <a:spcPct val="20000"/>
              </a:spcBef>
              <a:buChar char="•"/>
              <a:defRPr sz="2000">
                <a:solidFill>
                  <a:schemeClr val="tx1"/>
                </a:solidFill>
                <a:latin typeface="Arial" panose="020B0604020202020204" pitchFamily="34" charset="0"/>
                <a:ea typeface="微软雅黑" panose="020B0503020204020204" pitchFamily="34" charset="-122"/>
              </a:defRPr>
            </a:lvl3pPr>
            <a:lvl4pPr marL="1600200" indent="-228600">
              <a:spcBef>
                <a:spcPct val="20000"/>
              </a:spcBef>
              <a:buChar char="–"/>
              <a:defRPr>
                <a:solidFill>
                  <a:schemeClr val="tx1"/>
                </a:solidFill>
                <a:latin typeface="Arial" panose="020B0604020202020204" pitchFamily="34" charset="0"/>
                <a:ea typeface="微软雅黑" panose="020B0503020204020204" pitchFamily="34" charset="-122"/>
              </a:defRPr>
            </a:lvl4pPr>
            <a:lvl5pPr marL="2057400" indent="-228600">
              <a:spcBef>
                <a:spcPct val="20000"/>
              </a:spcBef>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9pPr>
          </a:lstStyle>
          <a:p>
            <a:pPr algn="ctr" fontAlgn="base">
              <a:spcBef>
                <a:spcPct val="0"/>
              </a:spcBef>
              <a:spcAft>
                <a:spcPct val="0"/>
              </a:spcAft>
              <a:buFontTx/>
              <a:buNone/>
            </a:pPr>
            <a:r>
              <a:rPr lang="zh-CN" altLang="en-US" sz="2000" b="1">
                <a:solidFill>
                  <a:srgbClr val="FFFFFF"/>
                </a:solidFill>
                <a:ea typeface="宋体" panose="02010600030101010101" pitchFamily="2" charset="-122"/>
              </a:rPr>
              <a:t>成像</a:t>
            </a:r>
          </a:p>
        </p:txBody>
      </p:sp>
      <p:grpSp>
        <p:nvGrpSpPr>
          <p:cNvPr id="2" name="Group 8"/>
          <p:cNvGrpSpPr>
            <a:grpSpLocks/>
          </p:cNvGrpSpPr>
          <p:nvPr/>
        </p:nvGrpSpPr>
        <p:grpSpPr bwMode="auto">
          <a:xfrm>
            <a:off x="5592763" y="5583239"/>
            <a:ext cx="2303462" cy="579437"/>
            <a:chOff x="0" y="0"/>
            <a:chExt cx="1451" cy="365"/>
          </a:xfrm>
        </p:grpSpPr>
        <p:sp>
          <p:nvSpPr>
            <p:cNvPr id="15371" name="Line 9"/>
            <p:cNvSpPr>
              <a:spLocks noChangeShapeType="1"/>
            </p:cNvSpPr>
            <p:nvPr/>
          </p:nvSpPr>
          <p:spPr bwMode="auto">
            <a:xfrm>
              <a:off x="0" y="0"/>
              <a:ext cx="544" cy="9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zh-CN" altLang="en-US">
                <a:solidFill>
                  <a:srgbClr val="000000"/>
                </a:solidFill>
                <a:ea typeface="宋体" panose="02010600030101010101" pitchFamily="2" charset="-122"/>
              </a:endParaRPr>
            </a:p>
          </p:txBody>
        </p:sp>
        <p:sp>
          <p:nvSpPr>
            <p:cNvPr id="15372" name="Text Box 10"/>
            <p:cNvSpPr txBox="1">
              <a:spLocks noChangeArrowheads="1"/>
            </p:cNvSpPr>
            <p:nvPr/>
          </p:nvSpPr>
          <p:spPr bwMode="auto">
            <a:xfrm>
              <a:off x="544" y="0"/>
              <a:ext cx="907"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ea typeface="微软雅黑" panose="020B0503020204020204" pitchFamily="34" charset="-122"/>
                </a:defRPr>
              </a:lvl1pPr>
              <a:lvl2pPr marL="742950" indent="-285750">
                <a:spcBef>
                  <a:spcPct val="20000"/>
                </a:spcBef>
                <a:buChar char="–"/>
                <a:defRPr sz="2400">
                  <a:solidFill>
                    <a:schemeClr val="tx1"/>
                  </a:solidFill>
                  <a:latin typeface="Arial" panose="020B0604020202020204" pitchFamily="34" charset="0"/>
                  <a:ea typeface="微软雅黑" panose="020B0503020204020204" pitchFamily="34" charset="-122"/>
                </a:defRPr>
              </a:lvl2pPr>
              <a:lvl3pPr marL="1143000" indent="-228600">
                <a:spcBef>
                  <a:spcPct val="20000"/>
                </a:spcBef>
                <a:buChar char="•"/>
                <a:defRPr sz="2000">
                  <a:solidFill>
                    <a:schemeClr val="tx1"/>
                  </a:solidFill>
                  <a:latin typeface="Arial" panose="020B0604020202020204" pitchFamily="34" charset="0"/>
                  <a:ea typeface="微软雅黑" panose="020B0503020204020204" pitchFamily="34" charset="-122"/>
                </a:defRPr>
              </a:lvl3pPr>
              <a:lvl4pPr marL="1600200" indent="-228600">
                <a:spcBef>
                  <a:spcPct val="20000"/>
                </a:spcBef>
                <a:buChar char="–"/>
                <a:defRPr>
                  <a:solidFill>
                    <a:schemeClr val="tx1"/>
                  </a:solidFill>
                  <a:latin typeface="Arial" panose="020B0604020202020204" pitchFamily="34" charset="0"/>
                  <a:ea typeface="微软雅黑" panose="020B0503020204020204" pitchFamily="34" charset="-122"/>
                </a:defRPr>
              </a:lvl4pPr>
              <a:lvl5pPr marL="2057400" indent="-228600">
                <a:spcBef>
                  <a:spcPct val="20000"/>
                </a:spcBef>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9pPr>
            </a:lstStyle>
            <a:p>
              <a:pPr fontAlgn="base">
                <a:spcBef>
                  <a:spcPct val="50000"/>
                </a:spcBef>
                <a:spcAft>
                  <a:spcPct val="0"/>
                </a:spcAft>
                <a:buFontTx/>
                <a:buNone/>
              </a:pPr>
              <a:r>
                <a:rPr lang="zh-CN" altLang="en-US" sz="3200" b="1">
                  <a:solidFill>
                    <a:srgbClr val="0000FF"/>
                  </a:solidFill>
                  <a:ea typeface="宋体" panose="02010600030101010101" pitchFamily="2" charset="-122"/>
                </a:rPr>
                <a:t>凹面镜</a:t>
              </a:r>
            </a:p>
          </p:txBody>
        </p:sp>
      </p:grpSp>
      <p:sp>
        <p:nvSpPr>
          <p:cNvPr id="18443" name="AutoShape 11"/>
          <p:cNvSpPr>
            <a:spLocks noChangeArrowheads="1"/>
          </p:cNvSpPr>
          <p:nvPr/>
        </p:nvSpPr>
        <p:spPr bwMode="auto">
          <a:xfrm>
            <a:off x="9264651" y="1047750"/>
            <a:ext cx="720725" cy="719138"/>
          </a:xfrm>
          <a:prstGeom prst="wedgeRoundRectCallout">
            <a:avLst>
              <a:gd name="adj1" fmla="val -75773"/>
              <a:gd name="adj2" fmla="val 132560"/>
              <a:gd name="adj3" fmla="val 16667"/>
            </a:avLst>
          </a:prstGeom>
          <a:solidFill>
            <a:schemeClr val="accent1"/>
          </a:solidFill>
          <a:ln w="9525">
            <a:solidFill>
              <a:schemeClr val="tx1"/>
            </a:solidFill>
            <a:miter lim="800000"/>
            <a:headEnd/>
            <a:tailEnd/>
          </a:ln>
        </p:spPr>
        <p:txBody>
          <a:bodyPr/>
          <a:lstStyle>
            <a:lvl1pPr>
              <a:spcBef>
                <a:spcPct val="20000"/>
              </a:spcBef>
              <a:buChar char="•"/>
              <a:defRPr sz="2800">
                <a:solidFill>
                  <a:schemeClr val="tx1"/>
                </a:solidFill>
                <a:latin typeface="Arial" panose="020B0604020202020204" pitchFamily="34" charset="0"/>
                <a:ea typeface="微软雅黑" panose="020B0503020204020204" pitchFamily="34" charset="-122"/>
              </a:defRPr>
            </a:lvl1pPr>
            <a:lvl2pPr marL="742950" indent="-285750">
              <a:spcBef>
                <a:spcPct val="20000"/>
              </a:spcBef>
              <a:buChar char="–"/>
              <a:defRPr sz="2400">
                <a:solidFill>
                  <a:schemeClr val="tx1"/>
                </a:solidFill>
                <a:latin typeface="Arial" panose="020B0604020202020204" pitchFamily="34" charset="0"/>
                <a:ea typeface="微软雅黑" panose="020B0503020204020204" pitchFamily="34" charset="-122"/>
              </a:defRPr>
            </a:lvl2pPr>
            <a:lvl3pPr marL="1143000" indent="-228600">
              <a:spcBef>
                <a:spcPct val="20000"/>
              </a:spcBef>
              <a:buChar char="•"/>
              <a:defRPr sz="2000">
                <a:solidFill>
                  <a:schemeClr val="tx1"/>
                </a:solidFill>
                <a:latin typeface="Arial" panose="020B0604020202020204" pitchFamily="34" charset="0"/>
                <a:ea typeface="微软雅黑" panose="020B0503020204020204" pitchFamily="34" charset="-122"/>
              </a:defRPr>
            </a:lvl3pPr>
            <a:lvl4pPr marL="1600200" indent="-228600">
              <a:spcBef>
                <a:spcPct val="20000"/>
              </a:spcBef>
              <a:buChar char="–"/>
              <a:defRPr>
                <a:solidFill>
                  <a:schemeClr val="tx1"/>
                </a:solidFill>
                <a:latin typeface="Arial" panose="020B0604020202020204" pitchFamily="34" charset="0"/>
                <a:ea typeface="微软雅黑" panose="020B0503020204020204" pitchFamily="34" charset="-122"/>
              </a:defRPr>
            </a:lvl4pPr>
            <a:lvl5pPr marL="2057400" indent="-228600">
              <a:spcBef>
                <a:spcPct val="20000"/>
              </a:spcBef>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9pPr>
          </a:lstStyle>
          <a:p>
            <a:pPr algn="ctr" fontAlgn="base">
              <a:spcBef>
                <a:spcPct val="0"/>
              </a:spcBef>
              <a:spcAft>
                <a:spcPct val="0"/>
              </a:spcAft>
              <a:buFontTx/>
              <a:buNone/>
            </a:pPr>
            <a:r>
              <a:rPr lang="zh-CN" altLang="en-US" sz="4400" b="1">
                <a:solidFill>
                  <a:srgbClr val="FFFFFF"/>
                </a:solidFill>
                <a:ea typeface="宋体" panose="02010600030101010101" pitchFamily="2" charset="-122"/>
              </a:rPr>
              <a:t>像</a:t>
            </a:r>
          </a:p>
        </p:txBody>
      </p:sp>
      <p:sp>
        <p:nvSpPr>
          <p:cNvPr id="15370" name="Rectangle 12"/>
          <p:cNvSpPr>
            <a:spLocks noChangeArrowheads="1"/>
          </p:cNvSpPr>
          <p:nvPr/>
        </p:nvSpPr>
        <p:spPr bwMode="auto">
          <a:xfrm>
            <a:off x="4943475" y="41275"/>
            <a:ext cx="17081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微软雅黑" panose="020B0503020204020204" pitchFamily="34" charset="-122"/>
              </a:defRPr>
            </a:lvl1pPr>
            <a:lvl2pPr marL="742950" indent="-285750">
              <a:spcBef>
                <a:spcPct val="20000"/>
              </a:spcBef>
              <a:buChar char="–"/>
              <a:defRPr sz="2400">
                <a:solidFill>
                  <a:schemeClr val="tx1"/>
                </a:solidFill>
                <a:latin typeface="Arial" panose="020B0604020202020204" pitchFamily="34" charset="0"/>
                <a:ea typeface="微软雅黑" panose="020B0503020204020204" pitchFamily="34" charset="-122"/>
              </a:defRPr>
            </a:lvl2pPr>
            <a:lvl3pPr marL="1143000" indent="-228600">
              <a:spcBef>
                <a:spcPct val="20000"/>
              </a:spcBef>
              <a:buChar char="•"/>
              <a:defRPr sz="2000">
                <a:solidFill>
                  <a:schemeClr val="tx1"/>
                </a:solidFill>
                <a:latin typeface="Arial" panose="020B0604020202020204" pitchFamily="34" charset="0"/>
                <a:ea typeface="微软雅黑" panose="020B0503020204020204" pitchFamily="34" charset="-122"/>
              </a:defRPr>
            </a:lvl3pPr>
            <a:lvl4pPr marL="1600200" indent="-228600">
              <a:spcBef>
                <a:spcPct val="20000"/>
              </a:spcBef>
              <a:buChar char="–"/>
              <a:defRPr>
                <a:solidFill>
                  <a:schemeClr val="tx1"/>
                </a:solidFill>
                <a:latin typeface="Arial" panose="020B0604020202020204" pitchFamily="34" charset="0"/>
                <a:ea typeface="微软雅黑" panose="020B0503020204020204" pitchFamily="34" charset="-122"/>
              </a:defRPr>
            </a:lvl4pPr>
            <a:lvl5pPr marL="2057400" indent="-228600">
              <a:spcBef>
                <a:spcPct val="20000"/>
              </a:spcBef>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9pPr>
          </a:lstStyle>
          <a:p>
            <a:pPr fontAlgn="base">
              <a:spcBef>
                <a:spcPct val="0"/>
              </a:spcBef>
              <a:spcAft>
                <a:spcPct val="0"/>
              </a:spcAft>
              <a:buFontTx/>
              <a:buNone/>
            </a:pPr>
            <a:r>
              <a:rPr lang="zh-CN" altLang="zh-CN" sz="3200" b="1">
                <a:solidFill>
                  <a:srgbClr val="FFFFFF"/>
                </a:solidFill>
                <a:latin typeface="Times New Roman" panose="02020603050405020304" pitchFamily="18" charset="0"/>
                <a:ea typeface="华文行楷" panose="02010800040101010101" pitchFamily="2" charset="-122"/>
              </a:rPr>
              <a:t>2.</a:t>
            </a:r>
            <a:r>
              <a:rPr lang="zh-CN" altLang="en-US" sz="3200" b="1">
                <a:solidFill>
                  <a:srgbClr val="FFFFFF"/>
                </a:solidFill>
                <a:latin typeface="Times New Roman" panose="02020603050405020304" pitchFamily="18" charset="0"/>
                <a:ea typeface="华文行楷" panose="02010800040101010101" pitchFamily="2" charset="-122"/>
              </a:rPr>
              <a:t>投影仪</a:t>
            </a:r>
          </a:p>
        </p:txBody>
      </p:sp>
    </p:spTree>
    <p:extLst>
      <p:ext uri="{BB962C8B-B14F-4D97-AF65-F5344CB8AC3E}">
        <p14:creationId xmlns:p14="http://schemas.microsoft.com/office/powerpoint/2010/main" val="249282723"/>
      </p:ext>
    </p:extLst>
  </p:cSld>
  <p:clrMapOvr>
    <a:masterClrMapping/>
  </p:clrMapOvr>
  <p:transition>
    <p:pull dir="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1" fill="hold" nodeType="clickEffect">
                                  <p:stCondLst>
                                    <p:cond delay="0"/>
                                  </p:stCondLst>
                                  <p:childTnLst>
                                    <p:set>
                                      <p:cBhvr>
                                        <p:cTn id="6" dur="1" fill="hold">
                                          <p:stCondLst>
                                            <p:cond delay="0"/>
                                          </p:stCondLst>
                                        </p:cTn>
                                        <p:tgtEl>
                                          <p:spTgt spid="18434"/>
                                        </p:tgtEl>
                                        <p:attrNameLst>
                                          <p:attrName>style.visibility</p:attrName>
                                        </p:attrNameLst>
                                      </p:cBhvr>
                                      <p:to>
                                        <p:strVal val="visible"/>
                                      </p:to>
                                    </p:set>
                                    <p:animEffect transition="in" filter="slide(fromTop)">
                                      <p:cBhvr>
                                        <p:cTn id="7" dur="500"/>
                                        <p:tgtEl>
                                          <p:spTgt spid="1843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8435"/>
                                        </p:tgtEl>
                                        <p:attrNameLst>
                                          <p:attrName>style.visibility</p:attrName>
                                        </p:attrNameLst>
                                      </p:cBhvr>
                                      <p:to>
                                        <p:strVal val="visible"/>
                                      </p:to>
                                    </p:set>
                                    <p:anim calcmode="lin" valueType="num">
                                      <p:cBhvr additive="base">
                                        <p:cTn id="12" dur="500" fill="hold"/>
                                        <p:tgtEl>
                                          <p:spTgt spid="18435"/>
                                        </p:tgtEl>
                                        <p:attrNameLst>
                                          <p:attrName>ppt_x</p:attrName>
                                        </p:attrNameLst>
                                      </p:cBhvr>
                                      <p:tavLst>
                                        <p:tav tm="0">
                                          <p:val>
                                            <p:strVal val="#ppt_x"/>
                                          </p:val>
                                        </p:tav>
                                        <p:tav tm="100000">
                                          <p:val>
                                            <p:strVal val="#ppt_x"/>
                                          </p:val>
                                        </p:tav>
                                      </p:tavLst>
                                    </p:anim>
                                    <p:anim calcmode="lin" valueType="num">
                                      <p:cBhvr additive="base">
                                        <p:cTn id="13" dur="500" fill="hold"/>
                                        <p:tgtEl>
                                          <p:spTgt spid="18435"/>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8" presetClass="emph" presetSubtype="0" fill="hold" grpId="1" nodeType="clickEffect">
                                  <p:stCondLst>
                                    <p:cond delay="0"/>
                                  </p:stCondLst>
                                  <p:childTnLst>
                                    <p:animRot by="21600000">
                                      <p:cBhvr>
                                        <p:cTn id="17" dur="1000" fill="hold"/>
                                        <p:tgtEl>
                                          <p:spTgt spid="18435"/>
                                        </p:tgtEl>
                                        <p:attrNameLst>
                                          <p:attrName>r</p:attrName>
                                        </p:attrNameLst>
                                      </p:cBhvr>
                                    </p:animRot>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18436"/>
                                        </p:tgtEl>
                                        <p:attrNameLst>
                                          <p:attrName>style.visibility</p:attrName>
                                        </p:attrNameLst>
                                      </p:cBhvr>
                                      <p:to>
                                        <p:strVal val="visible"/>
                                      </p:to>
                                    </p:set>
                                    <p:anim calcmode="lin" valueType="num">
                                      <p:cBhvr additive="base">
                                        <p:cTn id="22" dur="500" fill="hold"/>
                                        <p:tgtEl>
                                          <p:spTgt spid="18436"/>
                                        </p:tgtEl>
                                        <p:attrNameLst>
                                          <p:attrName>ppt_x</p:attrName>
                                        </p:attrNameLst>
                                      </p:cBhvr>
                                      <p:tavLst>
                                        <p:tav tm="0">
                                          <p:val>
                                            <p:strVal val="#ppt_x"/>
                                          </p:val>
                                        </p:tav>
                                        <p:tav tm="100000">
                                          <p:val>
                                            <p:strVal val="#ppt_x"/>
                                          </p:val>
                                        </p:tav>
                                      </p:tavLst>
                                    </p:anim>
                                    <p:anim calcmode="lin" valueType="num">
                                      <p:cBhvr additive="base">
                                        <p:cTn id="23" dur="500" fill="hold"/>
                                        <p:tgtEl>
                                          <p:spTgt spid="18436"/>
                                        </p:tgtEl>
                                        <p:attrNameLst>
                                          <p:attrName>ppt_y</p:attrName>
                                        </p:attrNameLst>
                                      </p:cBhvr>
                                      <p:tavLst>
                                        <p:tav tm="0">
                                          <p:val>
                                            <p:strVal val="1+#ppt_h/2"/>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8" presetClass="emph" presetSubtype="0" fill="hold" grpId="1" nodeType="clickEffect">
                                  <p:stCondLst>
                                    <p:cond delay="0"/>
                                  </p:stCondLst>
                                  <p:childTnLst>
                                    <p:animRot by="21600000">
                                      <p:cBhvr>
                                        <p:cTn id="27" dur="1000" fill="hold"/>
                                        <p:tgtEl>
                                          <p:spTgt spid="18436"/>
                                        </p:tgtEl>
                                        <p:attrNameLst>
                                          <p:attrName>r</p:attrName>
                                        </p:attrNameLst>
                                      </p:cBhvr>
                                    </p:animRo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18437"/>
                                        </p:tgtEl>
                                        <p:attrNameLst>
                                          <p:attrName>style.visibility</p:attrName>
                                        </p:attrNameLst>
                                      </p:cBhvr>
                                      <p:to>
                                        <p:strVal val="visible"/>
                                      </p:to>
                                    </p:set>
                                    <p:animEffect transition="in" filter="box(in)">
                                      <p:cBhvr>
                                        <p:cTn id="32" dur="500"/>
                                        <p:tgtEl>
                                          <p:spTgt spid="18437"/>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18438"/>
                                        </p:tgtEl>
                                        <p:attrNameLst>
                                          <p:attrName>style.visibility</p:attrName>
                                        </p:attrNameLst>
                                      </p:cBhvr>
                                      <p:to>
                                        <p:strVal val="visible"/>
                                      </p:to>
                                    </p:set>
                                    <p:animEffect transition="in" filter="checkerboard(across)">
                                      <p:cBhvr>
                                        <p:cTn id="37" dur="500"/>
                                        <p:tgtEl>
                                          <p:spTgt spid="18438"/>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 presetClass="entr" presetSubtype="10" fill="hold" grpId="0" nodeType="clickEffect">
                                  <p:stCondLst>
                                    <p:cond delay="0"/>
                                  </p:stCondLst>
                                  <p:childTnLst>
                                    <p:set>
                                      <p:cBhvr>
                                        <p:cTn id="41" dur="1" fill="hold">
                                          <p:stCondLst>
                                            <p:cond delay="0"/>
                                          </p:stCondLst>
                                        </p:cTn>
                                        <p:tgtEl>
                                          <p:spTgt spid="18439"/>
                                        </p:tgtEl>
                                        <p:attrNameLst>
                                          <p:attrName>style.visibility</p:attrName>
                                        </p:attrNameLst>
                                      </p:cBhvr>
                                      <p:to>
                                        <p:strVal val="visible"/>
                                      </p:to>
                                    </p:set>
                                    <p:animEffect transition="in" filter="checkerboard(across)">
                                      <p:cBhvr>
                                        <p:cTn id="42" dur="500"/>
                                        <p:tgtEl>
                                          <p:spTgt spid="18439"/>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37" presetClass="entr" presetSubtype="0" fill="hold" nodeType="click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900" decel="100000" fill="hold"/>
                                        <p:tgtEl>
                                          <p:spTgt spid="2"/>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5" presetClass="entr" presetSubtype="10" fill="hold" grpId="0" nodeType="clickEffect">
                                  <p:stCondLst>
                                    <p:cond delay="0"/>
                                  </p:stCondLst>
                                  <p:childTnLst>
                                    <p:set>
                                      <p:cBhvr>
                                        <p:cTn id="54" dur="1" fill="hold">
                                          <p:stCondLst>
                                            <p:cond delay="0"/>
                                          </p:stCondLst>
                                        </p:cTn>
                                        <p:tgtEl>
                                          <p:spTgt spid="18443"/>
                                        </p:tgtEl>
                                        <p:attrNameLst>
                                          <p:attrName>style.visibility</p:attrName>
                                        </p:attrNameLst>
                                      </p:cBhvr>
                                      <p:to>
                                        <p:strVal val="visible"/>
                                      </p:to>
                                    </p:set>
                                    <p:animEffect transition="in" filter="checkerboard(across)">
                                      <p:cBhvr>
                                        <p:cTn id="55" dur="500"/>
                                        <p:tgtEl>
                                          <p:spTgt spid="184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animBg="1"/>
      <p:bldP spid="18435" grpId="1" animBg="1"/>
      <p:bldP spid="18436" grpId="0" animBg="1"/>
      <p:bldP spid="18436" grpId="1" animBg="1"/>
      <p:bldP spid="18437" grpId="0" animBg="1" autoUpdateAnimBg="0"/>
      <p:bldP spid="18438" grpId="0" animBg="1" autoUpdateAnimBg="0"/>
      <p:bldP spid="18439" grpId="0" animBg="1" autoUpdateAnimBg="0"/>
      <p:bldP spid="18443" grpId="0" animBg="1"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8"/>
          <p:cNvSpPr txBox="1">
            <a:spLocks noChangeArrowheads="1"/>
          </p:cNvSpPr>
          <p:nvPr/>
        </p:nvSpPr>
        <p:spPr bwMode="auto">
          <a:xfrm>
            <a:off x="6096000" y="1196975"/>
            <a:ext cx="424815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ea typeface="微软雅黑" panose="020B0503020204020204" pitchFamily="34" charset="-122"/>
              </a:defRPr>
            </a:lvl1pPr>
            <a:lvl2pPr marL="742950" indent="-285750">
              <a:spcBef>
                <a:spcPct val="20000"/>
              </a:spcBef>
              <a:buChar char="–"/>
              <a:defRPr sz="2400">
                <a:solidFill>
                  <a:schemeClr val="tx1"/>
                </a:solidFill>
                <a:latin typeface="Arial" panose="020B0604020202020204" pitchFamily="34" charset="0"/>
                <a:ea typeface="微软雅黑" panose="020B0503020204020204" pitchFamily="34" charset="-122"/>
              </a:defRPr>
            </a:lvl2pPr>
            <a:lvl3pPr marL="1143000" indent="-228600">
              <a:spcBef>
                <a:spcPct val="20000"/>
              </a:spcBef>
              <a:buChar char="•"/>
              <a:defRPr sz="2000">
                <a:solidFill>
                  <a:schemeClr val="tx1"/>
                </a:solidFill>
                <a:latin typeface="Arial" panose="020B0604020202020204" pitchFamily="34" charset="0"/>
                <a:ea typeface="微软雅黑" panose="020B0503020204020204" pitchFamily="34" charset="-122"/>
              </a:defRPr>
            </a:lvl3pPr>
            <a:lvl4pPr marL="1600200" indent="-228600">
              <a:spcBef>
                <a:spcPct val="20000"/>
              </a:spcBef>
              <a:buChar char="–"/>
              <a:defRPr>
                <a:solidFill>
                  <a:schemeClr val="tx1"/>
                </a:solidFill>
                <a:latin typeface="Arial" panose="020B0604020202020204" pitchFamily="34" charset="0"/>
                <a:ea typeface="微软雅黑" panose="020B0503020204020204" pitchFamily="34" charset="-122"/>
              </a:defRPr>
            </a:lvl4pPr>
            <a:lvl5pPr marL="2057400" indent="-228600">
              <a:spcBef>
                <a:spcPct val="20000"/>
              </a:spcBef>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9pPr>
          </a:lstStyle>
          <a:p>
            <a:pPr fontAlgn="base">
              <a:spcBef>
                <a:spcPct val="50000"/>
              </a:spcBef>
              <a:spcAft>
                <a:spcPct val="0"/>
              </a:spcAft>
              <a:buFontTx/>
              <a:buNone/>
            </a:pPr>
            <a:r>
              <a:rPr lang="zh-CN" altLang="en-US" sz="3200" b="1">
                <a:solidFill>
                  <a:srgbClr val="D60093"/>
                </a:solidFill>
                <a:ea typeface="宋体" panose="02010600030101010101" pitchFamily="2" charset="-122"/>
              </a:rPr>
              <a:t>１．平面镜在这里有什么作用？</a:t>
            </a:r>
          </a:p>
        </p:txBody>
      </p:sp>
      <p:pic>
        <p:nvPicPr>
          <p:cNvPr id="16387"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1" y="1760539"/>
            <a:ext cx="4284663" cy="411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8" name="AutoShape 12"/>
          <p:cNvSpPr>
            <a:spLocks noChangeArrowheads="1"/>
          </p:cNvSpPr>
          <p:nvPr/>
        </p:nvSpPr>
        <p:spPr bwMode="auto">
          <a:xfrm>
            <a:off x="3743325" y="4352926"/>
            <a:ext cx="611188" cy="74613"/>
          </a:xfrm>
          <a:prstGeom prst="leftArrow">
            <a:avLst>
              <a:gd name="adj1" fmla="val 50000"/>
              <a:gd name="adj2" fmla="val 204786"/>
            </a:avLst>
          </a:prstGeom>
          <a:solidFill>
            <a:srgbClr val="FF0000"/>
          </a:solidFill>
          <a:ln w="9525">
            <a:solidFill>
              <a:srgbClr val="FF0000"/>
            </a:solidFill>
            <a:miter lim="800000"/>
            <a:headEnd/>
            <a:tailEnd/>
          </a:ln>
        </p:spPr>
        <p:txBody>
          <a:bodyPr wrap="none" anchor="ctr"/>
          <a:lstStyle>
            <a:lvl1pPr>
              <a:spcBef>
                <a:spcPct val="20000"/>
              </a:spcBef>
              <a:buChar char="•"/>
              <a:defRPr sz="2800">
                <a:solidFill>
                  <a:schemeClr val="tx1"/>
                </a:solidFill>
                <a:latin typeface="Arial" panose="020B0604020202020204" pitchFamily="34" charset="0"/>
                <a:ea typeface="微软雅黑" panose="020B0503020204020204" pitchFamily="34" charset="-122"/>
              </a:defRPr>
            </a:lvl1pPr>
            <a:lvl2pPr marL="742950" indent="-285750">
              <a:spcBef>
                <a:spcPct val="20000"/>
              </a:spcBef>
              <a:buChar char="–"/>
              <a:defRPr sz="2400">
                <a:solidFill>
                  <a:schemeClr val="tx1"/>
                </a:solidFill>
                <a:latin typeface="Arial" panose="020B0604020202020204" pitchFamily="34" charset="0"/>
                <a:ea typeface="微软雅黑" panose="020B0503020204020204" pitchFamily="34" charset="-122"/>
              </a:defRPr>
            </a:lvl2pPr>
            <a:lvl3pPr marL="1143000" indent="-228600">
              <a:spcBef>
                <a:spcPct val="20000"/>
              </a:spcBef>
              <a:buChar char="•"/>
              <a:defRPr sz="2000">
                <a:solidFill>
                  <a:schemeClr val="tx1"/>
                </a:solidFill>
                <a:latin typeface="Arial" panose="020B0604020202020204" pitchFamily="34" charset="0"/>
                <a:ea typeface="微软雅黑" panose="020B0503020204020204" pitchFamily="34" charset="-122"/>
              </a:defRPr>
            </a:lvl3pPr>
            <a:lvl4pPr marL="1600200" indent="-228600">
              <a:spcBef>
                <a:spcPct val="20000"/>
              </a:spcBef>
              <a:buChar char="–"/>
              <a:defRPr>
                <a:solidFill>
                  <a:schemeClr val="tx1"/>
                </a:solidFill>
                <a:latin typeface="Arial" panose="020B0604020202020204" pitchFamily="34" charset="0"/>
                <a:ea typeface="微软雅黑" panose="020B0503020204020204" pitchFamily="34" charset="-122"/>
              </a:defRPr>
            </a:lvl4pPr>
            <a:lvl5pPr marL="2057400" indent="-228600">
              <a:spcBef>
                <a:spcPct val="20000"/>
              </a:spcBef>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9pPr>
          </a:lstStyle>
          <a:p>
            <a:pPr fontAlgn="base">
              <a:spcBef>
                <a:spcPct val="50000"/>
              </a:spcBef>
              <a:spcAft>
                <a:spcPct val="0"/>
              </a:spcAft>
              <a:buFontTx/>
              <a:buNone/>
            </a:pPr>
            <a:endParaRPr lang="zh-CN" altLang="zh-CN" b="1">
              <a:solidFill>
                <a:srgbClr val="000000"/>
              </a:solidFill>
              <a:ea typeface="宋体" panose="02010600030101010101" pitchFamily="2" charset="-122"/>
            </a:endParaRPr>
          </a:p>
        </p:txBody>
      </p:sp>
      <p:sp>
        <p:nvSpPr>
          <p:cNvPr id="16389" name="AutoShape 14"/>
          <p:cNvSpPr>
            <a:spLocks noChangeArrowheads="1"/>
          </p:cNvSpPr>
          <p:nvPr/>
        </p:nvSpPr>
        <p:spPr bwMode="auto">
          <a:xfrm flipH="1" flipV="1">
            <a:off x="2135189" y="2117725"/>
            <a:ext cx="71437" cy="1728788"/>
          </a:xfrm>
          <a:prstGeom prst="downArrow">
            <a:avLst>
              <a:gd name="adj1" fmla="val 50000"/>
              <a:gd name="adj2" fmla="val 605004"/>
            </a:avLst>
          </a:prstGeom>
          <a:solidFill>
            <a:srgbClr val="FF0000"/>
          </a:solidFill>
          <a:ln w="9525">
            <a:solidFill>
              <a:srgbClr val="FF0000"/>
            </a:solidFill>
            <a:miter lim="800000"/>
            <a:headEnd/>
            <a:tailEnd/>
          </a:ln>
        </p:spPr>
        <p:txBody>
          <a:bodyPr rot="10800000" vert="eaVert" wrap="none" anchor="ctr"/>
          <a:lstStyle>
            <a:lvl1pPr>
              <a:spcBef>
                <a:spcPct val="20000"/>
              </a:spcBef>
              <a:buChar char="•"/>
              <a:defRPr sz="2800">
                <a:solidFill>
                  <a:schemeClr val="tx1"/>
                </a:solidFill>
                <a:latin typeface="Arial" panose="020B0604020202020204" pitchFamily="34" charset="0"/>
                <a:ea typeface="微软雅黑" panose="020B0503020204020204" pitchFamily="34" charset="-122"/>
              </a:defRPr>
            </a:lvl1pPr>
            <a:lvl2pPr marL="742950" indent="-285750">
              <a:spcBef>
                <a:spcPct val="20000"/>
              </a:spcBef>
              <a:buChar char="–"/>
              <a:defRPr sz="2400">
                <a:solidFill>
                  <a:schemeClr val="tx1"/>
                </a:solidFill>
                <a:latin typeface="Arial" panose="020B0604020202020204" pitchFamily="34" charset="0"/>
                <a:ea typeface="微软雅黑" panose="020B0503020204020204" pitchFamily="34" charset="-122"/>
              </a:defRPr>
            </a:lvl2pPr>
            <a:lvl3pPr marL="1143000" indent="-228600">
              <a:spcBef>
                <a:spcPct val="20000"/>
              </a:spcBef>
              <a:buChar char="•"/>
              <a:defRPr sz="2000">
                <a:solidFill>
                  <a:schemeClr val="tx1"/>
                </a:solidFill>
                <a:latin typeface="Arial" panose="020B0604020202020204" pitchFamily="34" charset="0"/>
                <a:ea typeface="微软雅黑" panose="020B0503020204020204" pitchFamily="34" charset="-122"/>
              </a:defRPr>
            </a:lvl3pPr>
            <a:lvl4pPr marL="1600200" indent="-228600">
              <a:spcBef>
                <a:spcPct val="20000"/>
              </a:spcBef>
              <a:buChar char="–"/>
              <a:defRPr>
                <a:solidFill>
                  <a:schemeClr val="tx1"/>
                </a:solidFill>
                <a:latin typeface="Arial" panose="020B0604020202020204" pitchFamily="34" charset="0"/>
                <a:ea typeface="微软雅黑" panose="020B0503020204020204" pitchFamily="34" charset="-122"/>
              </a:defRPr>
            </a:lvl4pPr>
            <a:lvl5pPr marL="2057400" indent="-228600">
              <a:spcBef>
                <a:spcPct val="20000"/>
              </a:spcBef>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9pPr>
          </a:lstStyle>
          <a:p>
            <a:pPr fontAlgn="base">
              <a:spcBef>
                <a:spcPct val="50000"/>
              </a:spcBef>
              <a:spcAft>
                <a:spcPct val="0"/>
              </a:spcAft>
              <a:buFontTx/>
              <a:buNone/>
            </a:pPr>
            <a:endParaRPr lang="zh-CN" altLang="zh-CN" b="1">
              <a:solidFill>
                <a:srgbClr val="000000"/>
              </a:solidFill>
              <a:ea typeface="宋体" panose="02010600030101010101" pitchFamily="2" charset="-122"/>
            </a:endParaRPr>
          </a:p>
        </p:txBody>
      </p:sp>
      <p:sp>
        <p:nvSpPr>
          <p:cNvPr id="16390" name="Line 15"/>
          <p:cNvSpPr>
            <a:spLocks noChangeShapeType="1"/>
          </p:cNvSpPr>
          <p:nvPr/>
        </p:nvSpPr>
        <p:spPr bwMode="auto">
          <a:xfrm flipH="1" flipV="1">
            <a:off x="3889376" y="2543175"/>
            <a:ext cx="441325" cy="182880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zh-CN" altLang="en-US">
              <a:solidFill>
                <a:srgbClr val="000000"/>
              </a:solidFill>
              <a:ea typeface="宋体" panose="02010600030101010101" pitchFamily="2" charset="-122"/>
            </a:endParaRPr>
          </a:p>
        </p:txBody>
      </p:sp>
      <p:sp>
        <p:nvSpPr>
          <p:cNvPr id="16391" name="Line 16"/>
          <p:cNvSpPr>
            <a:spLocks noChangeShapeType="1"/>
          </p:cNvSpPr>
          <p:nvPr/>
        </p:nvSpPr>
        <p:spPr bwMode="auto">
          <a:xfrm flipV="1">
            <a:off x="3740150" y="2738439"/>
            <a:ext cx="369888" cy="1570037"/>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zh-CN" altLang="en-US">
              <a:solidFill>
                <a:srgbClr val="000000"/>
              </a:solidFill>
              <a:ea typeface="宋体" panose="02010600030101010101" pitchFamily="2" charset="-122"/>
            </a:endParaRPr>
          </a:p>
        </p:txBody>
      </p:sp>
      <p:sp>
        <p:nvSpPr>
          <p:cNvPr id="16392" name="Line 17"/>
          <p:cNvSpPr>
            <a:spLocks noChangeShapeType="1"/>
          </p:cNvSpPr>
          <p:nvPr/>
        </p:nvSpPr>
        <p:spPr bwMode="auto">
          <a:xfrm flipH="1">
            <a:off x="2190750" y="2674939"/>
            <a:ext cx="1919288" cy="1241425"/>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zh-CN" altLang="en-US">
              <a:solidFill>
                <a:srgbClr val="000000"/>
              </a:solidFill>
              <a:ea typeface="宋体" panose="02010600030101010101" pitchFamily="2" charset="-122"/>
            </a:endParaRPr>
          </a:p>
        </p:txBody>
      </p:sp>
      <p:sp>
        <p:nvSpPr>
          <p:cNvPr id="16393" name="Line 18"/>
          <p:cNvSpPr>
            <a:spLocks noChangeShapeType="1"/>
          </p:cNvSpPr>
          <p:nvPr/>
        </p:nvSpPr>
        <p:spPr bwMode="auto">
          <a:xfrm flipH="1" flipV="1">
            <a:off x="2263775" y="2087564"/>
            <a:ext cx="1550988" cy="327025"/>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zh-CN" altLang="en-US">
              <a:solidFill>
                <a:srgbClr val="000000"/>
              </a:solidFill>
              <a:ea typeface="宋体" panose="02010600030101010101" pitchFamily="2" charset="-122"/>
            </a:endParaRPr>
          </a:p>
        </p:txBody>
      </p:sp>
      <p:sp>
        <p:nvSpPr>
          <p:cNvPr id="16394" name="Text Box 19"/>
          <p:cNvSpPr txBox="1">
            <a:spLocks noChangeArrowheads="1"/>
          </p:cNvSpPr>
          <p:nvPr/>
        </p:nvSpPr>
        <p:spPr bwMode="auto">
          <a:xfrm>
            <a:off x="3446463" y="4176714"/>
            <a:ext cx="5905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ea typeface="微软雅黑" panose="020B0503020204020204" pitchFamily="34" charset="-122"/>
              </a:defRPr>
            </a:lvl1pPr>
            <a:lvl2pPr marL="742950" indent="-285750">
              <a:spcBef>
                <a:spcPct val="20000"/>
              </a:spcBef>
              <a:buChar char="–"/>
              <a:defRPr sz="2400">
                <a:solidFill>
                  <a:schemeClr val="tx1"/>
                </a:solidFill>
                <a:latin typeface="Arial" panose="020B0604020202020204" pitchFamily="34" charset="0"/>
                <a:ea typeface="微软雅黑" panose="020B0503020204020204" pitchFamily="34" charset="-122"/>
              </a:defRPr>
            </a:lvl2pPr>
            <a:lvl3pPr marL="1143000" indent="-228600">
              <a:spcBef>
                <a:spcPct val="20000"/>
              </a:spcBef>
              <a:buChar char="•"/>
              <a:defRPr sz="2000">
                <a:solidFill>
                  <a:schemeClr val="tx1"/>
                </a:solidFill>
                <a:latin typeface="Arial" panose="020B0604020202020204" pitchFamily="34" charset="0"/>
                <a:ea typeface="微软雅黑" panose="020B0503020204020204" pitchFamily="34" charset="-122"/>
              </a:defRPr>
            </a:lvl3pPr>
            <a:lvl4pPr marL="1600200" indent="-228600">
              <a:spcBef>
                <a:spcPct val="20000"/>
              </a:spcBef>
              <a:buChar char="–"/>
              <a:defRPr>
                <a:solidFill>
                  <a:schemeClr val="tx1"/>
                </a:solidFill>
                <a:latin typeface="Arial" panose="020B0604020202020204" pitchFamily="34" charset="0"/>
                <a:ea typeface="微软雅黑" panose="020B0503020204020204" pitchFamily="34" charset="-122"/>
              </a:defRPr>
            </a:lvl4pPr>
            <a:lvl5pPr marL="2057400" indent="-228600">
              <a:spcBef>
                <a:spcPct val="20000"/>
              </a:spcBef>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9pPr>
          </a:lstStyle>
          <a:p>
            <a:pPr fontAlgn="base">
              <a:spcBef>
                <a:spcPct val="50000"/>
              </a:spcBef>
              <a:spcAft>
                <a:spcPct val="0"/>
              </a:spcAft>
              <a:buFontTx/>
              <a:buNone/>
            </a:pPr>
            <a:r>
              <a:rPr lang="zh-CN" altLang="zh-CN" sz="2000" b="1">
                <a:solidFill>
                  <a:srgbClr val="FF0000"/>
                </a:solidFill>
                <a:ea typeface="宋体" panose="02010600030101010101" pitchFamily="2" charset="-122"/>
              </a:rPr>
              <a:t>A</a:t>
            </a:r>
          </a:p>
        </p:txBody>
      </p:sp>
      <p:sp>
        <p:nvSpPr>
          <p:cNvPr id="16395" name="Text Box 20"/>
          <p:cNvSpPr txBox="1">
            <a:spLocks noChangeArrowheads="1"/>
          </p:cNvSpPr>
          <p:nvPr/>
        </p:nvSpPr>
        <p:spPr bwMode="auto">
          <a:xfrm>
            <a:off x="4330700" y="4176714"/>
            <a:ext cx="5921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ea typeface="微软雅黑" panose="020B0503020204020204" pitchFamily="34" charset="-122"/>
              </a:defRPr>
            </a:lvl1pPr>
            <a:lvl2pPr marL="742950" indent="-285750">
              <a:spcBef>
                <a:spcPct val="20000"/>
              </a:spcBef>
              <a:buChar char="–"/>
              <a:defRPr sz="2400">
                <a:solidFill>
                  <a:schemeClr val="tx1"/>
                </a:solidFill>
                <a:latin typeface="Arial" panose="020B0604020202020204" pitchFamily="34" charset="0"/>
                <a:ea typeface="微软雅黑" panose="020B0503020204020204" pitchFamily="34" charset="-122"/>
              </a:defRPr>
            </a:lvl2pPr>
            <a:lvl3pPr marL="1143000" indent="-228600">
              <a:spcBef>
                <a:spcPct val="20000"/>
              </a:spcBef>
              <a:buChar char="•"/>
              <a:defRPr sz="2000">
                <a:solidFill>
                  <a:schemeClr val="tx1"/>
                </a:solidFill>
                <a:latin typeface="Arial" panose="020B0604020202020204" pitchFamily="34" charset="0"/>
                <a:ea typeface="微软雅黑" panose="020B0503020204020204" pitchFamily="34" charset="-122"/>
              </a:defRPr>
            </a:lvl3pPr>
            <a:lvl4pPr marL="1600200" indent="-228600">
              <a:spcBef>
                <a:spcPct val="20000"/>
              </a:spcBef>
              <a:buChar char="–"/>
              <a:defRPr>
                <a:solidFill>
                  <a:schemeClr val="tx1"/>
                </a:solidFill>
                <a:latin typeface="Arial" panose="020B0604020202020204" pitchFamily="34" charset="0"/>
                <a:ea typeface="微软雅黑" panose="020B0503020204020204" pitchFamily="34" charset="-122"/>
              </a:defRPr>
            </a:lvl4pPr>
            <a:lvl5pPr marL="2057400" indent="-228600">
              <a:spcBef>
                <a:spcPct val="20000"/>
              </a:spcBef>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9pPr>
          </a:lstStyle>
          <a:p>
            <a:pPr fontAlgn="base">
              <a:spcBef>
                <a:spcPct val="50000"/>
              </a:spcBef>
              <a:spcAft>
                <a:spcPct val="0"/>
              </a:spcAft>
              <a:buFontTx/>
              <a:buNone/>
            </a:pPr>
            <a:r>
              <a:rPr lang="zh-CN" altLang="zh-CN" sz="2000" b="1">
                <a:solidFill>
                  <a:srgbClr val="FF0000"/>
                </a:solidFill>
                <a:ea typeface="宋体" panose="02010600030101010101" pitchFamily="2" charset="-122"/>
              </a:rPr>
              <a:t>B</a:t>
            </a:r>
          </a:p>
        </p:txBody>
      </p:sp>
      <p:sp>
        <p:nvSpPr>
          <p:cNvPr id="16396" name="Text Box 21"/>
          <p:cNvSpPr txBox="1">
            <a:spLocks noChangeArrowheads="1"/>
          </p:cNvSpPr>
          <p:nvPr/>
        </p:nvSpPr>
        <p:spPr bwMode="auto">
          <a:xfrm>
            <a:off x="1966913" y="3981450"/>
            <a:ext cx="590550"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ea typeface="微软雅黑" panose="020B0503020204020204" pitchFamily="34" charset="-122"/>
              </a:defRPr>
            </a:lvl1pPr>
            <a:lvl2pPr marL="742950" indent="-285750">
              <a:spcBef>
                <a:spcPct val="20000"/>
              </a:spcBef>
              <a:buChar char="–"/>
              <a:defRPr sz="2400">
                <a:solidFill>
                  <a:schemeClr val="tx1"/>
                </a:solidFill>
                <a:latin typeface="Arial" panose="020B0604020202020204" pitchFamily="34" charset="0"/>
                <a:ea typeface="微软雅黑" panose="020B0503020204020204" pitchFamily="34" charset="-122"/>
              </a:defRPr>
            </a:lvl2pPr>
            <a:lvl3pPr marL="1143000" indent="-228600">
              <a:spcBef>
                <a:spcPct val="20000"/>
              </a:spcBef>
              <a:buChar char="•"/>
              <a:defRPr sz="2000">
                <a:solidFill>
                  <a:schemeClr val="tx1"/>
                </a:solidFill>
                <a:latin typeface="Arial" panose="020B0604020202020204" pitchFamily="34" charset="0"/>
                <a:ea typeface="微软雅黑" panose="020B0503020204020204" pitchFamily="34" charset="-122"/>
              </a:defRPr>
            </a:lvl3pPr>
            <a:lvl4pPr marL="1600200" indent="-228600">
              <a:spcBef>
                <a:spcPct val="20000"/>
              </a:spcBef>
              <a:buChar char="–"/>
              <a:defRPr>
                <a:solidFill>
                  <a:schemeClr val="tx1"/>
                </a:solidFill>
                <a:latin typeface="Arial" panose="020B0604020202020204" pitchFamily="34" charset="0"/>
                <a:ea typeface="微软雅黑" panose="020B0503020204020204" pitchFamily="34" charset="-122"/>
              </a:defRPr>
            </a:lvl4pPr>
            <a:lvl5pPr marL="2057400" indent="-228600">
              <a:spcBef>
                <a:spcPct val="20000"/>
              </a:spcBef>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9pPr>
          </a:lstStyle>
          <a:p>
            <a:pPr fontAlgn="base">
              <a:spcBef>
                <a:spcPct val="50000"/>
              </a:spcBef>
              <a:spcAft>
                <a:spcPct val="0"/>
              </a:spcAft>
              <a:buFontTx/>
              <a:buNone/>
            </a:pPr>
            <a:r>
              <a:rPr lang="zh-CN" altLang="zh-CN" sz="2000" b="1">
                <a:solidFill>
                  <a:srgbClr val="FF0000"/>
                </a:solidFill>
                <a:ea typeface="宋体" panose="02010600030101010101" pitchFamily="2" charset="-122"/>
              </a:rPr>
              <a:t>A</a:t>
            </a:r>
            <a:r>
              <a:rPr lang="zh-CN" altLang="zh-CN" sz="1800" b="1">
                <a:solidFill>
                  <a:srgbClr val="FF0000"/>
                </a:solidFill>
                <a:ea typeface="宋体" panose="02010600030101010101" pitchFamily="2" charset="-122"/>
              </a:rPr>
              <a:t>‘</a:t>
            </a:r>
          </a:p>
        </p:txBody>
      </p:sp>
      <p:sp>
        <p:nvSpPr>
          <p:cNvPr id="16397" name="Text Box 22"/>
          <p:cNvSpPr txBox="1">
            <a:spLocks noChangeArrowheads="1"/>
          </p:cNvSpPr>
          <p:nvPr/>
        </p:nvSpPr>
        <p:spPr bwMode="auto">
          <a:xfrm>
            <a:off x="2041525" y="1628775"/>
            <a:ext cx="590550"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ea typeface="微软雅黑" panose="020B0503020204020204" pitchFamily="34" charset="-122"/>
              </a:defRPr>
            </a:lvl1pPr>
            <a:lvl2pPr marL="742950" indent="-285750">
              <a:spcBef>
                <a:spcPct val="20000"/>
              </a:spcBef>
              <a:buChar char="–"/>
              <a:defRPr sz="2400">
                <a:solidFill>
                  <a:schemeClr val="tx1"/>
                </a:solidFill>
                <a:latin typeface="Arial" panose="020B0604020202020204" pitchFamily="34" charset="0"/>
                <a:ea typeface="微软雅黑" panose="020B0503020204020204" pitchFamily="34" charset="-122"/>
              </a:defRPr>
            </a:lvl2pPr>
            <a:lvl3pPr marL="1143000" indent="-228600">
              <a:spcBef>
                <a:spcPct val="20000"/>
              </a:spcBef>
              <a:buChar char="•"/>
              <a:defRPr sz="2000">
                <a:solidFill>
                  <a:schemeClr val="tx1"/>
                </a:solidFill>
                <a:latin typeface="Arial" panose="020B0604020202020204" pitchFamily="34" charset="0"/>
                <a:ea typeface="微软雅黑" panose="020B0503020204020204" pitchFamily="34" charset="-122"/>
              </a:defRPr>
            </a:lvl3pPr>
            <a:lvl4pPr marL="1600200" indent="-228600">
              <a:spcBef>
                <a:spcPct val="20000"/>
              </a:spcBef>
              <a:buChar char="–"/>
              <a:defRPr>
                <a:solidFill>
                  <a:schemeClr val="tx1"/>
                </a:solidFill>
                <a:latin typeface="Arial" panose="020B0604020202020204" pitchFamily="34" charset="0"/>
                <a:ea typeface="微软雅黑" panose="020B0503020204020204" pitchFamily="34" charset="-122"/>
              </a:defRPr>
            </a:lvl4pPr>
            <a:lvl5pPr marL="2057400" indent="-228600">
              <a:spcBef>
                <a:spcPct val="20000"/>
              </a:spcBef>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9pPr>
          </a:lstStyle>
          <a:p>
            <a:pPr fontAlgn="base">
              <a:spcBef>
                <a:spcPct val="50000"/>
              </a:spcBef>
              <a:spcAft>
                <a:spcPct val="0"/>
              </a:spcAft>
              <a:buFontTx/>
              <a:buNone/>
            </a:pPr>
            <a:r>
              <a:rPr lang="zh-CN" altLang="zh-CN" sz="2000" b="1">
                <a:solidFill>
                  <a:srgbClr val="FF0000"/>
                </a:solidFill>
                <a:ea typeface="宋体" panose="02010600030101010101" pitchFamily="2" charset="-122"/>
              </a:rPr>
              <a:t>B</a:t>
            </a:r>
            <a:r>
              <a:rPr lang="zh-CN" altLang="zh-CN" sz="1800" b="1">
                <a:solidFill>
                  <a:srgbClr val="FF0000"/>
                </a:solidFill>
                <a:ea typeface="宋体" panose="02010600030101010101" pitchFamily="2" charset="-122"/>
              </a:rPr>
              <a:t>‘</a:t>
            </a:r>
          </a:p>
        </p:txBody>
      </p:sp>
      <p:sp>
        <p:nvSpPr>
          <p:cNvPr id="16398" name="Text Box 23"/>
          <p:cNvSpPr txBox="1">
            <a:spLocks noChangeArrowheads="1"/>
          </p:cNvSpPr>
          <p:nvPr/>
        </p:nvSpPr>
        <p:spPr bwMode="auto">
          <a:xfrm>
            <a:off x="3719513" y="0"/>
            <a:ext cx="38163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ea typeface="微软雅黑" panose="020B0503020204020204" pitchFamily="34" charset="-122"/>
              </a:defRPr>
            </a:lvl1pPr>
            <a:lvl2pPr marL="742950" indent="-285750">
              <a:spcBef>
                <a:spcPct val="20000"/>
              </a:spcBef>
              <a:buChar char="–"/>
              <a:defRPr sz="2400">
                <a:solidFill>
                  <a:schemeClr val="tx1"/>
                </a:solidFill>
                <a:latin typeface="Arial" panose="020B0604020202020204" pitchFamily="34" charset="0"/>
                <a:ea typeface="微软雅黑" panose="020B0503020204020204" pitchFamily="34" charset="-122"/>
              </a:defRPr>
            </a:lvl2pPr>
            <a:lvl3pPr marL="1143000" indent="-228600">
              <a:spcBef>
                <a:spcPct val="20000"/>
              </a:spcBef>
              <a:buChar char="•"/>
              <a:defRPr sz="2000">
                <a:solidFill>
                  <a:schemeClr val="tx1"/>
                </a:solidFill>
                <a:latin typeface="Arial" panose="020B0604020202020204" pitchFamily="34" charset="0"/>
                <a:ea typeface="微软雅黑" panose="020B0503020204020204" pitchFamily="34" charset="-122"/>
              </a:defRPr>
            </a:lvl3pPr>
            <a:lvl4pPr marL="1600200" indent="-228600">
              <a:spcBef>
                <a:spcPct val="20000"/>
              </a:spcBef>
              <a:buChar char="–"/>
              <a:defRPr>
                <a:solidFill>
                  <a:schemeClr val="tx1"/>
                </a:solidFill>
                <a:latin typeface="Arial" panose="020B0604020202020204" pitchFamily="34" charset="0"/>
                <a:ea typeface="微软雅黑" panose="020B0503020204020204" pitchFamily="34" charset="-122"/>
              </a:defRPr>
            </a:lvl4pPr>
            <a:lvl5pPr marL="2057400" indent="-228600">
              <a:spcBef>
                <a:spcPct val="20000"/>
              </a:spcBef>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9pPr>
          </a:lstStyle>
          <a:p>
            <a:pPr fontAlgn="base">
              <a:spcBef>
                <a:spcPct val="50000"/>
              </a:spcBef>
              <a:spcAft>
                <a:spcPct val="0"/>
              </a:spcAft>
              <a:buFontTx/>
              <a:buNone/>
            </a:pPr>
            <a:r>
              <a:rPr lang="zh-CN" altLang="en-US" sz="3600" b="1">
                <a:solidFill>
                  <a:srgbClr val="FFFFFF"/>
                </a:solidFill>
                <a:ea typeface="宋体" panose="02010600030101010101" pitchFamily="2" charset="-122"/>
              </a:rPr>
              <a:t>投影仪的使用</a:t>
            </a:r>
          </a:p>
        </p:txBody>
      </p:sp>
      <p:sp>
        <p:nvSpPr>
          <p:cNvPr id="21519" name="Text Box 24"/>
          <p:cNvSpPr txBox="1">
            <a:spLocks noChangeArrowheads="1"/>
          </p:cNvSpPr>
          <p:nvPr/>
        </p:nvSpPr>
        <p:spPr bwMode="auto">
          <a:xfrm>
            <a:off x="6311900" y="2278063"/>
            <a:ext cx="43561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ea typeface="微软雅黑" panose="020B0503020204020204" pitchFamily="34" charset="-122"/>
              </a:defRPr>
            </a:lvl1pPr>
            <a:lvl2pPr marL="742950" indent="-285750">
              <a:spcBef>
                <a:spcPct val="20000"/>
              </a:spcBef>
              <a:buChar char="–"/>
              <a:defRPr sz="2400">
                <a:solidFill>
                  <a:schemeClr val="tx1"/>
                </a:solidFill>
                <a:latin typeface="Arial" panose="020B0604020202020204" pitchFamily="34" charset="0"/>
                <a:ea typeface="微软雅黑" panose="020B0503020204020204" pitchFamily="34" charset="-122"/>
              </a:defRPr>
            </a:lvl2pPr>
            <a:lvl3pPr marL="1143000" indent="-228600">
              <a:spcBef>
                <a:spcPct val="20000"/>
              </a:spcBef>
              <a:buChar char="•"/>
              <a:defRPr sz="2000">
                <a:solidFill>
                  <a:schemeClr val="tx1"/>
                </a:solidFill>
                <a:latin typeface="Arial" panose="020B0604020202020204" pitchFamily="34" charset="0"/>
                <a:ea typeface="微软雅黑" panose="020B0503020204020204" pitchFamily="34" charset="-122"/>
              </a:defRPr>
            </a:lvl3pPr>
            <a:lvl4pPr marL="1600200" indent="-228600">
              <a:spcBef>
                <a:spcPct val="20000"/>
              </a:spcBef>
              <a:buChar char="–"/>
              <a:defRPr>
                <a:solidFill>
                  <a:schemeClr val="tx1"/>
                </a:solidFill>
                <a:latin typeface="Arial" panose="020B0604020202020204" pitchFamily="34" charset="0"/>
                <a:ea typeface="微软雅黑" panose="020B0503020204020204" pitchFamily="34" charset="-122"/>
              </a:defRPr>
            </a:lvl4pPr>
            <a:lvl5pPr marL="2057400" indent="-228600">
              <a:spcBef>
                <a:spcPct val="20000"/>
              </a:spcBef>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9pPr>
          </a:lstStyle>
          <a:p>
            <a:pPr fontAlgn="base">
              <a:spcBef>
                <a:spcPct val="50000"/>
              </a:spcBef>
              <a:spcAft>
                <a:spcPct val="0"/>
              </a:spcAft>
              <a:buFontTx/>
              <a:buNone/>
            </a:pPr>
            <a:r>
              <a:rPr lang="zh-CN" altLang="en-US" sz="3200" b="1">
                <a:solidFill>
                  <a:srgbClr val="0000FF"/>
                </a:solidFill>
                <a:ea typeface="宋体" panose="02010600030101010101" pitchFamily="2" charset="-122"/>
              </a:rPr>
              <a:t>改变光的传播路径</a:t>
            </a:r>
            <a:r>
              <a:rPr lang="zh-CN" altLang="zh-CN" sz="3200" b="1">
                <a:solidFill>
                  <a:srgbClr val="0000FF"/>
                </a:solidFill>
                <a:ea typeface="宋体" panose="02010600030101010101" pitchFamily="2" charset="-122"/>
              </a:rPr>
              <a:t>,</a:t>
            </a:r>
            <a:r>
              <a:rPr lang="zh-CN" altLang="en-US" sz="3200" b="1">
                <a:solidFill>
                  <a:srgbClr val="0000FF"/>
                </a:solidFill>
                <a:ea typeface="宋体" panose="02010600030101010101" pitchFamily="2" charset="-122"/>
              </a:rPr>
              <a:t>使投影片的像出现在投影机前方的屏幕上</a:t>
            </a:r>
          </a:p>
        </p:txBody>
      </p:sp>
      <p:sp>
        <p:nvSpPr>
          <p:cNvPr id="21520" name="Text Box 25"/>
          <p:cNvSpPr txBox="1">
            <a:spLocks noChangeArrowheads="1"/>
          </p:cNvSpPr>
          <p:nvPr/>
        </p:nvSpPr>
        <p:spPr bwMode="auto">
          <a:xfrm>
            <a:off x="6527801" y="5876925"/>
            <a:ext cx="3097213"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ea typeface="微软雅黑" panose="020B0503020204020204" pitchFamily="34" charset="-122"/>
              </a:defRPr>
            </a:lvl1pPr>
            <a:lvl2pPr marL="742950" indent="-285750">
              <a:spcBef>
                <a:spcPct val="20000"/>
              </a:spcBef>
              <a:buChar char="–"/>
              <a:defRPr sz="2400">
                <a:solidFill>
                  <a:schemeClr val="tx1"/>
                </a:solidFill>
                <a:latin typeface="Arial" panose="020B0604020202020204" pitchFamily="34" charset="0"/>
                <a:ea typeface="微软雅黑" panose="020B0503020204020204" pitchFamily="34" charset="-122"/>
              </a:defRPr>
            </a:lvl2pPr>
            <a:lvl3pPr marL="1143000" indent="-228600">
              <a:spcBef>
                <a:spcPct val="20000"/>
              </a:spcBef>
              <a:buChar char="•"/>
              <a:defRPr sz="2000">
                <a:solidFill>
                  <a:schemeClr val="tx1"/>
                </a:solidFill>
                <a:latin typeface="Arial" panose="020B0604020202020204" pitchFamily="34" charset="0"/>
                <a:ea typeface="微软雅黑" panose="020B0503020204020204" pitchFamily="34" charset="-122"/>
              </a:defRPr>
            </a:lvl3pPr>
            <a:lvl4pPr marL="1600200" indent="-228600">
              <a:spcBef>
                <a:spcPct val="20000"/>
              </a:spcBef>
              <a:buChar char="–"/>
              <a:defRPr>
                <a:solidFill>
                  <a:schemeClr val="tx1"/>
                </a:solidFill>
                <a:latin typeface="Arial" panose="020B0604020202020204" pitchFamily="34" charset="0"/>
                <a:ea typeface="微软雅黑" panose="020B0503020204020204" pitchFamily="34" charset="-122"/>
              </a:defRPr>
            </a:lvl4pPr>
            <a:lvl5pPr marL="2057400" indent="-228600">
              <a:spcBef>
                <a:spcPct val="20000"/>
              </a:spcBef>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9pPr>
          </a:lstStyle>
          <a:p>
            <a:pPr fontAlgn="base">
              <a:spcBef>
                <a:spcPct val="50000"/>
              </a:spcBef>
              <a:spcAft>
                <a:spcPct val="0"/>
              </a:spcAft>
              <a:buFontTx/>
              <a:buNone/>
            </a:pPr>
            <a:r>
              <a:rPr lang="zh-CN" altLang="en-US" sz="3200" b="1">
                <a:solidFill>
                  <a:srgbClr val="0000FF"/>
                </a:solidFill>
                <a:ea typeface="宋体" panose="02010600030101010101" pitchFamily="2" charset="-122"/>
              </a:rPr>
              <a:t>投影片要倒放</a:t>
            </a:r>
          </a:p>
        </p:txBody>
      </p:sp>
      <p:sp>
        <p:nvSpPr>
          <p:cNvPr id="21521" name="Rectangle 26"/>
          <p:cNvSpPr>
            <a:spLocks noChangeArrowheads="1"/>
          </p:cNvSpPr>
          <p:nvPr/>
        </p:nvSpPr>
        <p:spPr bwMode="auto">
          <a:xfrm>
            <a:off x="6096001" y="4292600"/>
            <a:ext cx="4500563"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ea typeface="微软雅黑" panose="020B0503020204020204" pitchFamily="34" charset="-122"/>
              </a:defRPr>
            </a:lvl1pPr>
            <a:lvl2pPr marL="742950" indent="-285750">
              <a:spcBef>
                <a:spcPct val="20000"/>
              </a:spcBef>
              <a:buChar char="–"/>
              <a:defRPr sz="2400">
                <a:solidFill>
                  <a:schemeClr val="tx1"/>
                </a:solidFill>
                <a:latin typeface="Arial" panose="020B0604020202020204" pitchFamily="34" charset="0"/>
                <a:ea typeface="微软雅黑" panose="020B0503020204020204" pitchFamily="34" charset="-122"/>
              </a:defRPr>
            </a:lvl2pPr>
            <a:lvl3pPr marL="1143000" indent="-228600">
              <a:spcBef>
                <a:spcPct val="20000"/>
              </a:spcBef>
              <a:buChar char="•"/>
              <a:defRPr sz="2000">
                <a:solidFill>
                  <a:schemeClr val="tx1"/>
                </a:solidFill>
                <a:latin typeface="Arial" panose="020B0604020202020204" pitchFamily="34" charset="0"/>
                <a:ea typeface="微软雅黑" panose="020B0503020204020204" pitchFamily="34" charset="-122"/>
              </a:defRPr>
            </a:lvl3pPr>
            <a:lvl4pPr marL="1600200" indent="-228600">
              <a:spcBef>
                <a:spcPct val="20000"/>
              </a:spcBef>
              <a:buChar char="–"/>
              <a:defRPr>
                <a:solidFill>
                  <a:schemeClr val="tx1"/>
                </a:solidFill>
                <a:latin typeface="Arial" panose="020B0604020202020204" pitchFamily="34" charset="0"/>
                <a:ea typeface="微软雅黑" panose="020B0503020204020204" pitchFamily="34" charset="-122"/>
              </a:defRPr>
            </a:lvl4pPr>
            <a:lvl5pPr marL="2057400" indent="-228600">
              <a:spcBef>
                <a:spcPct val="20000"/>
              </a:spcBef>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9pPr>
          </a:lstStyle>
          <a:p>
            <a:pPr fontAlgn="base">
              <a:spcBef>
                <a:spcPct val="50000"/>
              </a:spcBef>
              <a:spcAft>
                <a:spcPct val="0"/>
              </a:spcAft>
              <a:buFontTx/>
              <a:buNone/>
            </a:pPr>
            <a:r>
              <a:rPr lang="zh-CN" altLang="en-US" sz="3200" b="1">
                <a:solidFill>
                  <a:srgbClr val="CC0066"/>
                </a:solidFill>
                <a:ea typeface="宋体" panose="02010600030101010101" pitchFamily="2" charset="-122"/>
              </a:rPr>
              <a:t>２．我们在屏幕上要看到正立的像投影片应该怎么放</a:t>
            </a:r>
            <a:r>
              <a:rPr lang="zh-CN" altLang="zh-CN" sz="3200" b="1">
                <a:solidFill>
                  <a:srgbClr val="D60093"/>
                </a:solidFill>
                <a:ea typeface="宋体" panose="02010600030101010101" pitchFamily="2" charset="-122"/>
              </a:rPr>
              <a:t>?</a:t>
            </a:r>
          </a:p>
        </p:txBody>
      </p:sp>
    </p:spTree>
    <p:extLst>
      <p:ext uri="{BB962C8B-B14F-4D97-AF65-F5344CB8AC3E}">
        <p14:creationId xmlns:p14="http://schemas.microsoft.com/office/powerpoint/2010/main" val="3331975386"/>
      </p:ext>
    </p:extLst>
  </p:cSld>
  <p:clrMapOvr>
    <a:masterClrMapping/>
  </p:clrMapOvr>
  <p:transition>
    <p:pull dir="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1506"/>
                                        </p:tgtEl>
                                        <p:attrNameLst>
                                          <p:attrName>style.visibility</p:attrName>
                                        </p:attrNameLst>
                                      </p:cBhvr>
                                      <p:to>
                                        <p:strVal val="visible"/>
                                      </p:to>
                                    </p:set>
                                    <p:animEffect transition="in" filter="dissolve">
                                      <p:cBhvr>
                                        <p:cTn id="7" dur="500"/>
                                        <p:tgtEl>
                                          <p:spTgt spid="2150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1519"/>
                                        </p:tgtEl>
                                        <p:attrNameLst>
                                          <p:attrName>style.visibility</p:attrName>
                                        </p:attrNameLst>
                                      </p:cBhvr>
                                      <p:to>
                                        <p:strVal val="visible"/>
                                      </p:to>
                                    </p:set>
                                    <p:animEffect transition="in" filter="dissolve">
                                      <p:cBhvr>
                                        <p:cTn id="12" dur="500"/>
                                        <p:tgtEl>
                                          <p:spTgt spid="2151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1521"/>
                                        </p:tgtEl>
                                        <p:attrNameLst>
                                          <p:attrName>style.visibility</p:attrName>
                                        </p:attrNameLst>
                                      </p:cBhvr>
                                      <p:to>
                                        <p:strVal val="visible"/>
                                      </p:to>
                                    </p:set>
                                    <p:animEffect transition="in" filter="dissolve">
                                      <p:cBhvr>
                                        <p:cTn id="17" dur="500"/>
                                        <p:tgtEl>
                                          <p:spTgt spid="2152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1520"/>
                                        </p:tgtEl>
                                        <p:attrNameLst>
                                          <p:attrName>style.visibility</p:attrName>
                                        </p:attrNameLst>
                                      </p:cBhvr>
                                      <p:to>
                                        <p:strVal val="visible"/>
                                      </p:to>
                                    </p:set>
                                    <p:animEffect transition="in" filter="dissolve">
                                      <p:cBhvr>
                                        <p:cTn id="22" dur="500"/>
                                        <p:tgtEl>
                                          <p:spTgt spid="215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autoUpdateAnimBg="0"/>
      <p:bldP spid="21519" grpId="0" autoUpdateAnimBg="0"/>
      <p:bldP spid="21520" grpId="0" autoUpdateAnimBg="0"/>
      <p:bldP spid="21521"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Oval 2"/>
          <p:cNvSpPr>
            <a:spLocks noChangeArrowheads="1"/>
          </p:cNvSpPr>
          <p:nvPr/>
        </p:nvSpPr>
        <p:spPr bwMode="auto">
          <a:xfrm>
            <a:off x="5159376" y="620714"/>
            <a:ext cx="144463" cy="1728787"/>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2800">
                <a:solidFill>
                  <a:schemeClr val="tx1"/>
                </a:solidFill>
                <a:latin typeface="Arial" panose="020B0604020202020204" pitchFamily="34" charset="0"/>
                <a:ea typeface="微软雅黑" panose="020B0503020204020204" pitchFamily="34" charset="-122"/>
              </a:defRPr>
            </a:lvl1pPr>
            <a:lvl2pPr marL="742950" indent="-285750">
              <a:spcBef>
                <a:spcPct val="20000"/>
              </a:spcBef>
              <a:buChar char="–"/>
              <a:defRPr sz="2400">
                <a:solidFill>
                  <a:schemeClr val="tx1"/>
                </a:solidFill>
                <a:latin typeface="Arial" panose="020B0604020202020204" pitchFamily="34" charset="0"/>
                <a:ea typeface="微软雅黑" panose="020B0503020204020204" pitchFamily="34" charset="-122"/>
              </a:defRPr>
            </a:lvl2pPr>
            <a:lvl3pPr marL="1143000" indent="-228600">
              <a:spcBef>
                <a:spcPct val="20000"/>
              </a:spcBef>
              <a:buChar char="•"/>
              <a:defRPr sz="2000">
                <a:solidFill>
                  <a:schemeClr val="tx1"/>
                </a:solidFill>
                <a:latin typeface="Arial" panose="020B0604020202020204" pitchFamily="34" charset="0"/>
                <a:ea typeface="微软雅黑" panose="020B0503020204020204" pitchFamily="34" charset="-122"/>
              </a:defRPr>
            </a:lvl3pPr>
            <a:lvl4pPr marL="1600200" indent="-228600">
              <a:spcBef>
                <a:spcPct val="20000"/>
              </a:spcBef>
              <a:buChar char="–"/>
              <a:defRPr>
                <a:solidFill>
                  <a:schemeClr val="tx1"/>
                </a:solidFill>
                <a:latin typeface="Arial" panose="020B0604020202020204" pitchFamily="34" charset="0"/>
                <a:ea typeface="微软雅黑" panose="020B0503020204020204" pitchFamily="34" charset="-122"/>
              </a:defRPr>
            </a:lvl4pPr>
            <a:lvl5pPr marL="2057400" indent="-228600">
              <a:spcBef>
                <a:spcPct val="20000"/>
              </a:spcBef>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9pPr>
          </a:lstStyle>
          <a:p>
            <a:pPr fontAlgn="base">
              <a:spcBef>
                <a:spcPct val="0"/>
              </a:spcBef>
              <a:spcAft>
                <a:spcPct val="0"/>
              </a:spcAft>
              <a:buFontTx/>
              <a:buNone/>
            </a:pPr>
            <a:endParaRPr lang="zh-CN" altLang="en-US" sz="1800">
              <a:solidFill>
                <a:srgbClr val="000000"/>
              </a:solidFill>
              <a:ea typeface="宋体" panose="02010600030101010101" pitchFamily="2" charset="-122"/>
            </a:endParaRPr>
          </a:p>
        </p:txBody>
      </p:sp>
      <p:sp>
        <p:nvSpPr>
          <p:cNvPr id="17411" name="Line 3"/>
          <p:cNvSpPr>
            <a:spLocks noChangeShapeType="1"/>
          </p:cNvSpPr>
          <p:nvPr/>
        </p:nvSpPr>
        <p:spPr bwMode="auto">
          <a:xfrm>
            <a:off x="1774826" y="1484313"/>
            <a:ext cx="8569325" cy="0"/>
          </a:xfrm>
          <a:prstGeom prst="line">
            <a:avLst/>
          </a:prstGeom>
          <a:noFill/>
          <a:ln w="28575">
            <a:solidFill>
              <a:schemeClr val="tx1"/>
            </a:solidFill>
            <a:prstDash val="dash"/>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zh-CN" altLang="en-US">
              <a:solidFill>
                <a:srgbClr val="000000"/>
              </a:solidFill>
              <a:ea typeface="宋体" panose="02010600030101010101" pitchFamily="2" charset="-122"/>
            </a:endParaRPr>
          </a:p>
        </p:txBody>
      </p:sp>
      <p:sp>
        <p:nvSpPr>
          <p:cNvPr id="17412" name="Text Box 4"/>
          <p:cNvSpPr txBox="1">
            <a:spLocks noChangeArrowheads="1"/>
          </p:cNvSpPr>
          <p:nvPr/>
        </p:nvSpPr>
        <p:spPr bwMode="auto">
          <a:xfrm>
            <a:off x="3648075" y="765176"/>
            <a:ext cx="2089150" cy="143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ea typeface="微软雅黑" panose="020B0503020204020204" pitchFamily="34" charset="-122"/>
              </a:defRPr>
            </a:lvl1pPr>
            <a:lvl2pPr marL="742950" indent="-285750">
              <a:spcBef>
                <a:spcPct val="20000"/>
              </a:spcBef>
              <a:buChar char="–"/>
              <a:defRPr sz="2400">
                <a:solidFill>
                  <a:schemeClr val="tx1"/>
                </a:solidFill>
                <a:latin typeface="Arial" panose="020B0604020202020204" pitchFamily="34" charset="0"/>
                <a:ea typeface="微软雅黑" panose="020B0503020204020204" pitchFamily="34" charset="-122"/>
              </a:defRPr>
            </a:lvl2pPr>
            <a:lvl3pPr marL="1143000" indent="-228600">
              <a:spcBef>
                <a:spcPct val="20000"/>
              </a:spcBef>
              <a:buChar char="•"/>
              <a:defRPr sz="2000">
                <a:solidFill>
                  <a:schemeClr val="tx1"/>
                </a:solidFill>
                <a:latin typeface="Arial" panose="020B0604020202020204" pitchFamily="34" charset="0"/>
                <a:ea typeface="微软雅黑" panose="020B0503020204020204" pitchFamily="34" charset="-122"/>
              </a:defRPr>
            </a:lvl3pPr>
            <a:lvl4pPr marL="1600200" indent="-228600">
              <a:spcBef>
                <a:spcPct val="20000"/>
              </a:spcBef>
              <a:buChar char="–"/>
              <a:defRPr>
                <a:solidFill>
                  <a:schemeClr val="tx1"/>
                </a:solidFill>
                <a:latin typeface="Arial" panose="020B0604020202020204" pitchFamily="34" charset="0"/>
                <a:ea typeface="微软雅黑" panose="020B0503020204020204" pitchFamily="34" charset="-122"/>
              </a:defRPr>
            </a:lvl4pPr>
            <a:lvl5pPr marL="2057400" indent="-228600">
              <a:spcBef>
                <a:spcPct val="20000"/>
              </a:spcBef>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9pPr>
          </a:lstStyle>
          <a:p>
            <a:pPr fontAlgn="base">
              <a:spcBef>
                <a:spcPct val="50000"/>
              </a:spcBef>
              <a:spcAft>
                <a:spcPct val="0"/>
              </a:spcAft>
              <a:buFontTx/>
              <a:buNone/>
            </a:pPr>
            <a:r>
              <a:rPr lang="zh-CN" altLang="zh-CN" sz="8800">
                <a:solidFill>
                  <a:srgbClr val="0000FF"/>
                </a:solidFill>
                <a:ea typeface="宋体" panose="02010600030101010101" pitchFamily="2" charset="-122"/>
              </a:rPr>
              <a:t>·</a:t>
            </a:r>
          </a:p>
        </p:txBody>
      </p:sp>
      <p:sp>
        <p:nvSpPr>
          <p:cNvPr id="17413" name="Rectangle 5"/>
          <p:cNvSpPr>
            <a:spLocks noChangeArrowheads="1"/>
          </p:cNvSpPr>
          <p:nvPr/>
        </p:nvSpPr>
        <p:spPr bwMode="auto">
          <a:xfrm>
            <a:off x="6456364" y="765175"/>
            <a:ext cx="559769"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微软雅黑" panose="020B0503020204020204" pitchFamily="34" charset="-122"/>
              </a:defRPr>
            </a:lvl1pPr>
            <a:lvl2pPr marL="742950" indent="-285750">
              <a:spcBef>
                <a:spcPct val="20000"/>
              </a:spcBef>
              <a:buChar char="–"/>
              <a:defRPr sz="2400">
                <a:solidFill>
                  <a:schemeClr val="tx1"/>
                </a:solidFill>
                <a:latin typeface="Arial" panose="020B0604020202020204" pitchFamily="34" charset="0"/>
                <a:ea typeface="微软雅黑" panose="020B0503020204020204" pitchFamily="34" charset="-122"/>
              </a:defRPr>
            </a:lvl2pPr>
            <a:lvl3pPr marL="1143000" indent="-228600">
              <a:spcBef>
                <a:spcPct val="20000"/>
              </a:spcBef>
              <a:buChar char="•"/>
              <a:defRPr sz="2000">
                <a:solidFill>
                  <a:schemeClr val="tx1"/>
                </a:solidFill>
                <a:latin typeface="Arial" panose="020B0604020202020204" pitchFamily="34" charset="0"/>
                <a:ea typeface="微软雅黑" panose="020B0503020204020204" pitchFamily="34" charset="-122"/>
              </a:defRPr>
            </a:lvl3pPr>
            <a:lvl4pPr marL="1600200" indent="-228600">
              <a:spcBef>
                <a:spcPct val="20000"/>
              </a:spcBef>
              <a:buChar char="–"/>
              <a:defRPr>
                <a:solidFill>
                  <a:schemeClr val="tx1"/>
                </a:solidFill>
                <a:latin typeface="Arial" panose="020B0604020202020204" pitchFamily="34" charset="0"/>
                <a:ea typeface="微软雅黑" panose="020B0503020204020204" pitchFamily="34" charset="-122"/>
              </a:defRPr>
            </a:lvl4pPr>
            <a:lvl5pPr marL="2057400" indent="-228600">
              <a:spcBef>
                <a:spcPct val="20000"/>
              </a:spcBef>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9pPr>
          </a:lstStyle>
          <a:p>
            <a:pPr fontAlgn="base">
              <a:spcBef>
                <a:spcPct val="0"/>
              </a:spcBef>
              <a:spcAft>
                <a:spcPct val="0"/>
              </a:spcAft>
              <a:buFontTx/>
              <a:buNone/>
            </a:pPr>
            <a:r>
              <a:rPr lang="zh-CN" altLang="zh-CN" sz="8800">
                <a:solidFill>
                  <a:srgbClr val="FF3300"/>
                </a:solidFill>
                <a:ea typeface="宋体" panose="02010600030101010101" pitchFamily="2" charset="-122"/>
              </a:rPr>
              <a:t>·</a:t>
            </a:r>
          </a:p>
        </p:txBody>
      </p:sp>
      <p:sp>
        <p:nvSpPr>
          <p:cNvPr id="17414" name="Rectangle 6"/>
          <p:cNvSpPr>
            <a:spLocks noChangeArrowheads="1"/>
          </p:cNvSpPr>
          <p:nvPr/>
        </p:nvSpPr>
        <p:spPr bwMode="auto">
          <a:xfrm>
            <a:off x="2424113" y="1341438"/>
            <a:ext cx="19526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ea typeface="微软雅黑" panose="020B0503020204020204" pitchFamily="34" charset="-122"/>
              </a:defRPr>
            </a:lvl1pPr>
            <a:lvl2pPr marL="742950" indent="-285750">
              <a:spcBef>
                <a:spcPct val="20000"/>
              </a:spcBef>
              <a:buChar char="–"/>
              <a:defRPr sz="2400">
                <a:solidFill>
                  <a:schemeClr val="tx1"/>
                </a:solidFill>
                <a:latin typeface="Arial" panose="020B0604020202020204" pitchFamily="34" charset="0"/>
                <a:ea typeface="微软雅黑" panose="020B0503020204020204" pitchFamily="34" charset="-122"/>
              </a:defRPr>
            </a:lvl2pPr>
            <a:lvl3pPr marL="1143000" indent="-228600">
              <a:spcBef>
                <a:spcPct val="20000"/>
              </a:spcBef>
              <a:buChar char="•"/>
              <a:defRPr sz="2000">
                <a:solidFill>
                  <a:schemeClr val="tx1"/>
                </a:solidFill>
                <a:latin typeface="Arial" panose="020B0604020202020204" pitchFamily="34" charset="0"/>
                <a:ea typeface="微软雅黑" panose="020B0503020204020204" pitchFamily="34" charset="-122"/>
              </a:defRPr>
            </a:lvl3pPr>
            <a:lvl4pPr marL="1600200" indent="-228600">
              <a:spcBef>
                <a:spcPct val="20000"/>
              </a:spcBef>
              <a:buChar char="–"/>
              <a:defRPr>
                <a:solidFill>
                  <a:schemeClr val="tx1"/>
                </a:solidFill>
                <a:latin typeface="Arial" panose="020B0604020202020204" pitchFamily="34" charset="0"/>
                <a:ea typeface="微软雅黑" panose="020B0503020204020204" pitchFamily="34" charset="-122"/>
              </a:defRPr>
            </a:lvl4pPr>
            <a:lvl5pPr marL="2057400" indent="-228600">
              <a:spcBef>
                <a:spcPct val="20000"/>
              </a:spcBef>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9pPr>
          </a:lstStyle>
          <a:p>
            <a:pPr fontAlgn="base">
              <a:spcBef>
                <a:spcPct val="0"/>
              </a:spcBef>
              <a:spcAft>
                <a:spcPct val="0"/>
              </a:spcAft>
              <a:buFontTx/>
              <a:buNone/>
            </a:pPr>
            <a:r>
              <a:rPr lang="zh-CN" altLang="zh-CN" sz="1800">
                <a:solidFill>
                  <a:srgbClr val="0000FF"/>
                </a:solidFill>
                <a:ea typeface="宋体" panose="02010600030101010101" pitchFamily="2" charset="-122"/>
              </a:rPr>
              <a:t>·</a:t>
            </a:r>
          </a:p>
        </p:txBody>
      </p:sp>
      <p:sp>
        <p:nvSpPr>
          <p:cNvPr id="17415" name="Rectangle 7"/>
          <p:cNvSpPr>
            <a:spLocks noChangeArrowheads="1"/>
          </p:cNvSpPr>
          <p:nvPr/>
        </p:nvSpPr>
        <p:spPr bwMode="auto">
          <a:xfrm>
            <a:off x="2135189" y="765175"/>
            <a:ext cx="559769"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微软雅黑" panose="020B0503020204020204" pitchFamily="34" charset="-122"/>
              </a:defRPr>
            </a:lvl1pPr>
            <a:lvl2pPr marL="742950" indent="-285750">
              <a:spcBef>
                <a:spcPct val="20000"/>
              </a:spcBef>
              <a:buChar char="–"/>
              <a:defRPr sz="2400">
                <a:solidFill>
                  <a:schemeClr val="tx1"/>
                </a:solidFill>
                <a:latin typeface="Arial" panose="020B0604020202020204" pitchFamily="34" charset="0"/>
                <a:ea typeface="微软雅黑" panose="020B0503020204020204" pitchFamily="34" charset="-122"/>
              </a:defRPr>
            </a:lvl2pPr>
            <a:lvl3pPr marL="1143000" indent="-228600">
              <a:spcBef>
                <a:spcPct val="20000"/>
              </a:spcBef>
              <a:buChar char="•"/>
              <a:defRPr sz="2000">
                <a:solidFill>
                  <a:schemeClr val="tx1"/>
                </a:solidFill>
                <a:latin typeface="Arial" panose="020B0604020202020204" pitchFamily="34" charset="0"/>
                <a:ea typeface="微软雅黑" panose="020B0503020204020204" pitchFamily="34" charset="-122"/>
              </a:defRPr>
            </a:lvl3pPr>
            <a:lvl4pPr marL="1600200" indent="-228600">
              <a:spcBef>
                <a:spcPct val="20000"/>
              </a:spcBef>
              <a:buChar char="–"/>
              <a:defRPr>
                <a:solidFill>
                  <a:schemeClr val="tx1"/>
                </a:solidFill>
                <a:latin typeface="Arial" panose="020B0604020202020204" pitchFamily="34" charset="0"/>
                <a:ea typeface="微软雅黑" panose="020B0503020204020204" pitchFamily="34" charset="-122"/>
              </a:defRPr>
            </a:lvl4pPr>
            <a:lvl5pPr marL="2057400" indent="-228600">
              <a:spcBef>
                <a:spcPct val="20000"/>
              </a:spcBef>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9pPr>
          </a:lstStyle>
          <a:p>
            <a:pPr fontAlgn="base">
              <a:spcBef>
                <a:spcPct val="0"/>
              </a:spcBef>
              <a:spcAft>
                <a:spcPct val="0"/>
              </a:spcAft>
              <a:buFontTx/>
              <a:buNone/>
            </a:pPr>
            <a:r>
              <a:rPr lang="zh-CN" altLang="zh-CN" sz="8800">
                <a:solidFill>
                  <a:srgbClr val="0000FF"/>
                </a:solidFill>
                <a:ea typeface="宋体" panose="02010600030101010101" pitchFamily="2" charset="-122"/>
              </a:rPr>
              <a:t>·</a:t>
            </a:r>
          </a:p>
        </p:txBody>
      </p:sp>
      <p:sp>
        <p:nvSpPr>
          <p:cNvPr id="17416" name="Rectangle 8"/>
          <p:cNvSpPr>
            <a:spLocks noChangeArrowheads="1"/>
          </p:cNvSpPr>
          <p:nvPr/>
        </p:nvSpPr>
        <p:spPr bwMode="auto">
          <a:xfrm>
            <a:off x="8112125" y="1341438"/>
            <a:ext cx="26161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微软雅黑" panose="020B0503020204020204" pitchFamily="34" charset="-122"/>
              </a:defRPr>
            </a:lvl1pPr>
            <a:lvl2pPr marL="742950" indent="-285750">
              <a:spcBef>
                <a:spcPct val="20000"/>
              </a:spcBef>
              <a:buChar char="–"/>
              <a:defRPr sz="2400">
                <a:solidFill>
                  <a:schemeClr val="tx1"/>
                </a:solidFill>
                <a:latin typeface="Arial" panose="020B0604020202020204" pitchFamily="34" charset="0"/>
                <a:ea typeface="微软雅黑" panose="020B0503020204020204" pitchFamily="34" charset="-122"/>
              </a:defRPr>
            </a:lvl2pPr>
            <a:lvl3pPr marL="1143000" indent="-228600">
              <a:spcBef>
                <a:spcPct val="20000"/>
              </a:spcBef>
              <a:buChar char="•"/>
              <a:defRPr sz="2000">
                <a:solidFill>
                  <a:schemeClr val="tx1"/>
                </a:solidFill>
                <a:latin typeface="Arial" panose="020B0604020202020204" pitchFamily="34" charset="0"/>
                <a:ea typeface="微软雅黑" panose="020B0503020204020204" pitchFamily="34" charset="-122"/>
              </a:defRPr>
            </a:lvl3pPr>
            <a:lvl4pPr marL="1600200" indent="-228600">
              <a:spcBef>
                <a:spcPct val="20000"/>
              </a:spcBef>
              <a:buChar char="–"/>
              <a:defRPr>
                <a:solidFill>
                  <a:schemeClr val="tx1"/>
                </a:solidFill>
                <a:latin typeface="Arial" panose="020B0604020202020204" pitchFamily="34" charset="0"/>
                <a:ea typeface="微软雅黑" panose="020B0503020204020204" pitchFamily="34" charset="-122"/>
              </a:defRPr>
            </a:lvl4pPr>
            <a:lvl5pPr marL="2057400" indent="-228600">
              <a:spcBef>
                <a:spcPct val="20000"/>
              </a:spcBef>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9pPr>
          </a:lstStyle>
          <a:p>
            <a:pPr fontAlgn="base">
              <a:spcBef>
                <a:spcPct val="0"/>
              </a:spcBef>
              <a:spcAft>
                <a:spcPct val="0"/>
              </a:spcAft>
              <a:buFontTx/>
              <a:buNone/>
            </a:pPr>
            <a:r>
              <a:rPr lang="zh-CN" altLang="zh-CN" sz="1800">
                <a:solidFill>
                  <a:srgbClr val="000000"/>
                </a:solidFill>
                <a:ea typeface="宋体" panose="02010600030101010101" pitchFamily="2" charset="-122"/>
              </a:rPr>
              <a:t>·</a:t>
            </a:r>
          </a:p>
        </p:txBody>
      </p:sp>
      <p:sp>
        <p:nvSpPr>
          <p:cNvPr id="17417" name="Rectangle 9"/>
          <p:cNvSpPr>
            <a:spLocks noChangeArrowheads="1"/>
          </p:cNvSpPr>
          <p:nvPr/>
        </p:nvSpPr>
        <p:spPr bwMode="auto">
          <a:xfrm>
            <a:off x="8112126" y="765175"/>
            <a:ext cx="559769"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微软雅黑" panose="020B0503020204020204" pitchFamily="34" charset="-122"/>
              </a:defRPr>
            </a:lvl1pPr>
            <a:lvl2pPr marL="742950" indent="-285750">
              <a:spcBef>
                <a:spcPct val="20000"/>
              </a:spcBef>
              <a:buChar char="–"/>
              <a:defRPr sz="2400">
                <a:solidFill>
                  <a:schemeClr val="tx1"/>
                </a:solidFill>
                <a:latin typeface="Arial" panose="020B0604020202020204" pitchFamily="34" charset="0"/>
                <a:ea typeface="微软雅黑" panose="020B0503020204020204" pitchFamily="34" charset="-122"/>
              </a:defRPr>
            </a:lvl2pPr>
            <a:lvl3pPr marL="1143000" indent="-228600">
              <a:spcBef>
                <a:spcPct val="20000"/>
              </a:spcBef>
              <a:buChar char="•"/>
              <a:defRPr sz="2000">
                <a:solidFill>
                  <a:schemeClr val="tx1"/>
                </a:solidFill>
                <a:latin typeface="Arial" panose="020B0604020202020204" pitchFamily="34" charset="0"/>
                <a:ea typeface="微软雅黑" panose="020B0503020204020204" pitchFamily="34" charset="-122"/>
              </a:defRPr>
            </a:lvl3pPr>
            <a:lvl4pPr marL="1600200" indent="-228600">
              <a:spcBef>
                <a:spcPct val="20000"/>
              </a:spcBef>
              <a:buChar char="–"/>
              <a:defRPr>
                <a:solidFill>
                  <a:schemeClr val="tx1"/>
                </a:solidFill>
                <a:latin typeface="Arial" panose="020B0604020202020204" pitchFamily="34" charset="0"/>
                <a:ea typeface="微软雅黑" panose="020B0503020204020204" pitchFamily="34" charset="-122"/>
              </a:defRPr>
            </a:lvl4pPr>
            <a:lvl5pPr marL="2057400" indent="-228600">
              <a:spcBef>
                <a:spcPct val="20000"/>
              </a:spcBef>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9pPr>
          </a:lstStyle>
          <a:p>
            <a:pPr fontAlgn="base">
              <a:spcBef>
                <a:spcPct val="0"/>
              </a:spcBef>
              <a:spcAft>
                <a:spcPct val="0"/>
              </a:spcAft>
              <a:buFontTx/>
              <a:buNone/>
            </a:pPr>
            <a:r>
              <a:rPr lang="zh-CN" altLang="zh-CN" sz="8800">
                <a:solidFill>
                  <a:srgbClr val="FF3300"/>
                </a:solidFill>
                <a:ea typeface="宋体" panose="02010600030101010101" pitchFamily="2" charset="-122"/>
              </a:rPr>
              <a:t>·</a:t>
            </a:r>
          </a:p>
        </p:txBody>
      </p:sp>
      <p:sp>
        <p:nvSpPr>
          <p:cNvPr id="22538" name="AutoShape 10"/>
          <p:cNvSpPr>
            <a:spLocks noChangeArrowheads="1"/>
          </p:cNvSpPr>
          <p:nvPr/>
        </p:nvSpPr>
        <p:spPr bwMode="auto">
          <a:xfrm>
            <a:off x="2566989" y="1125539"/>
            <a:ext cx="288925" cy="358775"/>
          </a:xfrm>
          <a:prstGeom prst="upArrow">
            <a:avLst>
              <a:gd name="adj1" fmla="val 50000"/>
              <a:gd name="adj2" fmla="val 31044"/>
            </a:avLst>
          </a:prstGeom>
          <a:solidFill>
            <a:srgbClr val="000000"/>
          </a:solidFill>
          <a:ln w="9525">
            <a:solidFill>
              <a:schemeClr val="tx1"/>
            </a:solidFill>
            <a:miter lim="800000"/>
            <a:headEnd/>
            <a:tailEnd/>
          </a:ln>
        </p:spPr>
        <p:txBody>
          <a:bodyPr wrap="none" anchor="ctr"/>
          <a:lstStyle>
            <a:lvl1pPr>
              <a:spcBef>
                <a:spcPct val="20000"/>
              </a:spcBef>
              <a:buChar char="•"/>
              <a:defRPr sz="2800">
                <a:solidFill>
                  <a:schemeClr val="tx1"/>
                </a:solidFill>
                <a:latin typeface="Arial" panose="020B0604020202020204" pitchFamily="34" charset="0"/>
                <a:ea typeface="微软雅黑" panose="020B0503020204020204" pitchFamily="34" charset="-122"/>
              </a:defRPr>
            </a:lvl1pPr>
            <a:lvl2pPr marL="742950" indent="-285750">
              <a:spcBef>
                <a:spcPct val="20000"/>
              </a:spcBef>
              <a:buChar char="–"/>
              <a:defRPr sz="2400">
                <a:solidFill>
                  <a:schemeClr val="tx1"/>
                </a:solidFill>
                <a:latin typeface="Arial" panose="020B0604020202020204" pitchFamily="34" charset="0"/>
                <a:ea typeface="微软雅黑" panose="020B0503020204020204" pitchFamily="34" charset="-122"/>
              </a:defRPr>
            </a:lvl2pPr>
            <a:lvl3pPr marL="1143000" indent="-228600">
              <a:spcBef>
                <a:spcPct val="20000"/>
              </a:spcBef>
              <a:buChar char="•"/>
              <a:defRPr sz="2000">
                <a:solidFill>
                  <a:schemeClr val="tx1"/>
                </a:solidFill>
                <a:latin typeface="Arial" panose="020B0604020202020204" pitchFamily="34" charset="0"/>
                <a:ea typeface="微软雅黑" panose="020B0503020204020204" pitchFamily="34" charset="-122"/>
              </a:defRPr>
            </a:lvl3pPr>
            <a:lvl4pPr marL="1600200" indent="-228600">
              <a:spcBef>
                <a:spcPct val="20000"/>
              </a:spcBef>
              <a:buChar char="–"/>
              <a:defRPr>
                <a:solidFill>
                  <a:schemeClr val="tx1"/>
                </a:solidFill>
                <a:latin typeface="Arial" panose="020B0604020202020204" pitchFamily="34" charset="0"/>
                <a:ea typeface="微软雅黑" panose="020B0503020204020204" pitchFamily="34" charset="-122"/>
              </a:defRPr>
            </a:lvl4pPr>
            <a:lvl5pPr marL="2057400" indent="-228600">
              <a:spcBef>
                <a:spcPct val="20000"/>
              </a:spcBef>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9pPr>
          </a:lstStyle>
          <a:p>
            <a:pPr fontAlgn="base">
              <a:spcBef>
                <a:spcPct val="0"/>
              </a:spcBef>
              <a:spcAft>
                <a:spcPct val="0"/>
              </a:spcAft>
              <a:buFontTx/>
              <a:buNone/>
            </a:pPr>
            <a:endParaRPr lang="zh-CN" altLang="en-US" sz="1800">
              <a:solidFill>
                <a:srgbClr val="000000"/>
              </a:solidFill>
              <a:ea typeface="宋体" panose="02010600030101010101" pitchFamily="2" charset="-122"/>
            </a:endParaRPr>
          </a:p>
        </p:txBody>
      </p:sp>
      <p:sp>
        <p:nvSpPr>
          <p:cNvPr id="22539" name="Line 11"/>
          <p:cNvSpPr>
            <a:spLocks noChangeShapeType="1"/>
          </p:cNvSpPr>
          <p:nvPr/>
        </p:nvSpPr>
        <p:spPr bwMode="auto">
          <a:xfrm>
            <a:off x="2711451" y="1125538"/>
            <a:ext cx="2447925" cy="0"/>
          </a:xfrm>
          <a:prstGeom prst="line">
            <a:avLst/>
          </a:prstGeom>
          <a:noFill/>
          <a:ln w="3810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zh-CN" altLang="en-US">
              <a:solidFill>
                <a:srgbClr val="000000"/>
              </a:solidFill>
              <a:ea typeface="宋体" panose="02010600030101010101" pitchFamily="2" charset="-122"/>
            </a:endParaRPr>
          </a:p>
        </p:txBody>
      </p:sp>
      <p:sp>
        <p:nvSpPr>
          <p:cNvPr id="22540" name="Line 12"/>
          <p:cNvSpPr>
            <a:spLocks noChangeShapeType="1"/>
          </p:cNvSpPr>
          <p:nvPr/>
        </p:nvSpPr>
        <p:spPr bwMode="auto">
          <a:xfrm>
            <a:off x="5159376" y="1125538"/>
            <a:ext cx="5114925" cy="1223962"/>
          </a:xfrm>
          <a:prstGeom prst="line">
            <a:avLst/>
          </a:prstGeom>
          <a:noFill/>
          <a:ln w="3810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zh-CN" altLang="en-US">
              <a:solidFill>
                <a:srgbClr val="000000"/>
              </a:solidFill>
              <a:ea typeface="宋体" panose="02010600030101010101" pitchFamily="2" charset="-122"/>
            </a:endParaRPr>
          </a:p>
        </p:txBody>
      </p:sp>
      <p:sp>
        <p:nvSpPr>
          <p:cNvPr id="22541" name="Line 13"/>
          <p:cNvSpPr>
            <a:spLocks noChangeShapeType="1"/>
          </p:cNvSpPr>
          <p:nvPr/>
        </p:nvSpPr>
        <p:spPr bwMode="auto">
          <a:xfrm>
            <a:off x="2711451" y="1125539"/>
            <a:ext cx="2447925" cy="358775"/>
          </a:xfrm>
          <a:prstGeom prst="line">
            <a:avLst/>
          </a:prstGeom>
          <a:noFill/>
          <a:ln w="38100">
            <a:solidFill>
              <a:srgbClr val="9933FF"/>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zh-CN" altLang="en-US">
              <a:solidFill>
                <a:srgbClr val="000000"/>
              </a:solidFill>
              <a:ea typeface="宋体" panose="02010600030101010101" pitchFamily="2" charset="-122"/>
            </a:endParaRPr>
          </a:p>
        </p:txBody>
      </p:sp>
      <p:sp>
        <p:nvSpPr>
          <p:cNvPr id="22542" name="Line 14"/>
          <p:cNvSpPr>
            <a:spLocks noChangeShapeType="1"/>
          </p:cNvSpPr>
          <p:nvPr/>
        </p:nvSpPr>
        <p:spPr bwMode="auto">
          <a:xfrm>
            <a:off x="5016500" y="1484314"/>
            <a:ext cx="5651500" cy="865187"/>
          </a:xfrm>
          <a:prstGeom prst="line">
            <a:avLst/>
          </a:prstGeom>
          <a:noFill/>
          <a:ln w="38100">
            <a:solidFill>
              <a:srgbClr val="9933FF"/>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zh-CN" altLang="en-US">
              <a:solidFill>
                <a:srgbClr val="000000"/>
              </a:solidFill>
              <a:ea typeface="宋体" panose="02010600030101010101" pitchFamily="2" charset="-122"/>
            </a:endParaRPr>
          </a:p>
        </p:txBody>
      </p:sp>
      <p:sp>
        <p:nvSpPr>
          <p:cNvPr id="22543" name="AutoShape 15" descr="夜空"/>
          <p:cNvSpPr>
            <a:spLocks noChangeArrowheads="1"/>
          </p:cNvSpPr>
          <p:nvPr/>
        </p:nvSpPr>
        <p:spPr bwMode="auto">
          <a:xfrm>
            <a:off x="9407526" y="1484313"/>
            <a:ext cx="576263" cy="722312"/>
          </a:xfrm>
          <a:prstGeom prst="downArrow">
            <a:avLst>
              <a:gd name="adj1" fmla="val 50000"/>
              <a:gd name="adj2" fmla="val 31336"/>
            </a:avLst>
          </a:prstGeom>
          <a:blipFill dpi="0" rotWithShape="1">
            <a:blip r:embed="rId2"/>
            <a:srcRect/>
            <a:stretch>
              <a:fillRect/>
            </a:stretch>
          </a:blipFill>
          <a:ln w="9525">
            <a:solidFill>
              <a:schemeClr val="tx1"/>
            </a:solidFill>
            <a:miter lim="800000"/>
            <a:headEnd/>
            <a:tailEnd/>
          </a:ln>
        </p:spPr>
        <p:txBody>
          <a:bodyPr wrap="none" anchor="ctr"/>
          <a:lstStyle>
            <a:lvl1pPr>
              <a:spcBef>
                <a:spcPct val="20000"/>
              </a:spcBef>
              <a:buChar char="•"/>
              <a:defRPr sz="2800">
                <a:solidFill>
                  <a:schemeClr val="tx1"/>
                </a:solidFill>
                <a:latin typeface="Arial" panose="020B0604020202020204" pitchFamily="34" charset="0"/>
                <a:ea typeface="微软雅黑" panose="020B0503020204020204" pitchFamily="34" charset="-122"/>
              </a:defRPr>
            </a:lvl1pPr>
            <a:lvl2pPr marL="742950" indent="-285750">
              <a:spcBef>
                <a:spcPct val="20000"/>
              </a:spcBef>
              <a:buChar char="–"/>
              <a:defRPr sz="2400">
                <a:solidFill>
                  <a:schemeClr val="tx1"/>
                </a:solidFill>
                <a:latin typeface="Arial" panose="020B0604020202020204" pitchFamily="34" charset="0"/>
                <a:ea typeface="微软雅黑" panose="020B0503020204020204" pitchFamily="34" charset="-122"/>
              </a:defRPr>
            </a:lvl2pPr>
            <a:lvl3pPr marL="1143000" indent="-228600">
              <a:spcBef>
                <a:spcPct val="20000"/>
              </a:spcBef>
              <a:buChar char="•"/>
              <a:defRPr sz="2000">
                <a:solidFill>
                  <a:schemeClr val="tx1"/>
                </a:solidFill>
                <a:latin typeface="Arial" panose="020B0604020202020204" pitchFamily="34" charset="0"/>
                <a:ea typeface="微软雅黑" panose="020B0503020204020204" pitchFamily="34" charset="-122"/>
              </a:defRPr>
            </a:lvl3pPr>
            <a:lvl4pPr marL="1600200" indent="-228600">
              <a:spcBef>
                <a:spcPct val="20000"/>
              </a:spcBef>
              <a:buChar char="–"/>
              <a:defRPr>
                <a:solidFill>
                  <a:schemeClr val="tx1"/>
                </a:solidFill>
                <a:latin typeface="Arial" panose="020B0604020202020204" pitchFamily="34" charset="0"/>
                <a:ea typeface="微软雅黑" panose="020B0503020204020204" pitchFamily="34" charset="-122"/>
              </a:defRPr>
            </a:lvl4pPr>
            <a:lvl5pPr marL="2057400" indent="-228600">
              <a:spcBef>
                <a:spcPct val="20000"/>
              </a:spcBef>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9pPr>
          </a:lstStyle>
          <a:p>
            <a:pPr fontAlgn="base">
              <a:spcBef>
                <a:spcPct val="0"/>
              </a:spcBef>
              <a:spcAft>
                <a:spcPct val="0"/>
              </a:spcAft>
              <a:buFontTx/>
              <a:buNone/>
            </a:pPr>
            <a:endParaRPr lang="zh-CN" altLang="en-US" sz="1800">
              <a:solidFill>
                <a:srgbClr val="000000"/>
              </a:solidFill>
              <a:ea typeface="宋体" panose="02010600030101010101" pitchFamily="2" charset="-122"/>
            </a:endParaRPr>
          </a:p>
        </p:txBody>
      </p:sp>
      <p:sp>
        <p:nvSpPr>
          <p:cNvPr id="22544" name="Text Box 16"/>
          <p:cNvSpPr txBox="1">
            <a:spLocks noChangeArrowheads="1"/>
          </p:cNvSpPr>
          <p:nvPr/>
        </p:nvSpPr>
        <p:spPr bwMode="auto">
          <a:xfrm>
            <a:off x="1631951" y="2636839"/>
            <a:ext cx="89646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ea typeface="微软雅黑" panose="020B0503020204020204" pitchFamily="34" charset="-122"/>
              </a:defRPr>
            </a:lvl1pPr>
            <a:lvl2pPr marL="742950" indent="-285750">
              <a:spcBef>
                <a:spcPct val="20000"/>
              </a:spcBef>
              <a:buChar char="–"/>
              <a:defRPr sz="2400">
                <a:solidFill>
                  <a:schemeClr val="tx1"/>
                </a:solidFill>
                <a:latin typeface="Arial" panose="020B0604020202020204" pitchFamily="34" charset="0"/>
                <a:ea typeface="微软雅黑" panose="020B0503020204020204" pitchFamily="34" charset="-122"/>
              </a:defRPr>
            </a:lvl2pPr>
            <a:lvl3pPr marL="1143000" indent="-228600">
              <a:spcBef>
                <a:spcPct val="20000"/>
              </a:spcBef>
              <a:buChar char="•"/>
              <a:defRPr sz="2000">
                <a:solidFill>
                  <a:schemeClr val="tx1"/>
                </a:solidFill>
                <a:latin typeface="Arial" panose="020B0604020202020204" pitchFamily="34" charset="0"/>
                <a:ea typeface="微软雅黑" panose="020B0503020204020204" pitchFamily="34" charset="-122"/>
              </a:defRPr>
            </a:lvl3pPr>
            <a:lvl4pPr marL="1600200" indent="-228600">
              <a:spcBef>
                <a:spcPct val="20000"/>
              </a:spcBef>
              <a:buChar char="–"/>
              <a:defRPr>
                <a:solidFill>
                  <a:schemeClr val="tx1"/>
                </a:solidFill>
                <a:latin typeface="Arial" panose="020B0604020202020204" pitchFamily="34" charset="0"/>
                <a:ea typeface="微软雅黑" panose="020B0503020204020204" pitchFamily="34" charset="-122"/>
              </a:defRPr>
            </a:lvl4pPr>
            <a:lvl5pPr marL="2057400" indent="-228600">
              <a:spcBef>
                <a:spcPct val="20000"/>
              </a:spcBef>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9pPr>
          </a:lstStyle>
          <a:p>
            <a:pPr fontAlgn="base">
              <a:spcBef>
                <a:spcPct val="50000"/>
              </a:spcBef>
              <a:spcAft>
                <a:spcPct val="0"/>
              </a:spcAft>
              <a:buFontTx/>
              <a:buNone/>
            </a:pPr>
            <a:r>
              <a:rPr lang="zh-CN" altLang="en-US" sz="3600" b="1">
                <a:solidFill>
                  <a:srgbClr val="0000FF"/>
                </a:solidFill>
                <a:ea typeface="宋体" panose="02010600030101010101" pitchFamily="2" charset="-122"/>
              </a:rPr>
              <a:t>物体与凸透镜距离较近                   </a:t>
            </a:r>
          </a:p>
        </p:txBody>
      </p:sp>
      <p:sp>
        <p:nvSpPr>
          <p:cNvPr id="22545" name="Text Box 17"/>
          <p:cNvSpPr txBox="1">
            <a:spLocks noChangeArrowheads="1"/>
          </p:cNvSpPr>
          <p:nvPr/>
        </p:nvSpPr>
        <p:spPr bwMode="auto">
          <a:xfrm>
            <a:off x="4295776" y="3141663"/>
            <a:ext cx="165576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ea typeface="微软雅黑" panose="020B0503020204020204" pitchFamily="34" charset="-122"/>
              </a:defRPr>
            </a:lvl1pPr>
            <a:lvl2pPr marL="742950" indent="-285750">
              <a:spcBef>
                <a:spcPct val="20000"/>
              </a:spcBef>
              <a:buChar char="–"/>
              <a:defRPr sz="2400">
                <a:solidFill>
                  <a:schemeClr val="tx1"/>
                </a:solidFill>
                <a:latin typeface="Arial" panose="020B0604020202020204" pitchFamily="34" charset="0"/>
                <a:ea typeface="微软雅黑" panose="020B0503020204020204" pitchFamily="34" charset="-122"/>
              </a:defRPr>
            </a:lvl2pPr>
            <a:lvl3pPr marL="1143000" indent="-228600">
              <a:spcBef>
                <a:spcPct val="20000"/>
              </a:spcBef>
              <a:buChar char="•"/>
              <a:defRPr sz="2000">
                <a:solidFill>
                  <a:schemeClr val="tx1"/>
                </a:solidFill>
                <a:latin typeface="Arial" panose="020B0604020202020204" pitchFamily="34" charset="0"/>
                <a:ea typeface="微软雅黑" panose="020B0503020204020204" pitchFamily="34" charset="-122"/>
              </a:defRPr>
            </a:lvl3pPr>
            <a:lvl4pPr marL="1600200" indent="-228600">
              <a:spcBef>
                <a:spcPct val="20000"/>
              </a:spcBef>
              <a:buChar char="–"/>
              <a:defRPr>
                <a:solidFill>
                  <a:schemeClr val="tx1"/>
                </a:solidFill>
                <a:latin typeface="Arial" panose="020B0604020202020204" pitchFamily="34" charset="0"/>
                <a:ea typeface="微软雅黑" panose="020B0503020204020204" pitchFamily="34" charset="-122"/>
              </a:defRPr>
            </a:lvl4pPr>
            <a:lvl5pPr marL="2057400" indent="-228600">
              <a:spcBef>
                <a:spcPct val="20000"/>
              </a:spcBef>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9pPr>
          </a:lstStyle>
          <a:p>
            <a:pPr fontAlgn="base">
              <a:spcBef>
                <a:spcPct val="50000"/>
              </a:spcBef>
              <a:spcAft>
                <a:spcPct val="0"/>
              </a:spcAft>
              <a:buFontTx/>
              <a:buNone/>
            </a:pPr>
            <a:r>
              <a:rPr lang="zh-CN" altLang="zh-CN" b="1" i="1">
                <a:solidFill>
                  <a:srgbClr val="0000FF"/>
                </a:solidFill>
                <a:latin typeface="Times New Roman" panose="02020603050405020304" pitchFamily="18" charset="0"/>
                <a:ea typeface="宋体" panose="02010600030101010101" pitchFamily="2" charset="-122"/>
              </a:rPr>
              <a:t>2f&gt;u&gt;f</a:t>
            </a:r>
          </a:p>
        </p:txBody>
      </p:sp>
      <p:sp>
        <p:nvSpPr>
          <p:cNvPr id="22546" name="Text Box 18"/>
          <p:cNvSpPr txBox="1">
            <a:spLocks noChangeArrowheads="1"/>
          </p:cNvSpPr>
          <p:nvPr/>
        </p:nvSpPr>
        <p:spPr bwMode="auto">
          <a:xfrm>
            <a:off x="1524000" y="5013326"/>
            <a:ext cx="50038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ea typeface="微软雅黑" panose="020B0503020204020204" pitchFamily="34" charset="-122"/>
              </a:defRPr>
            </a:lvl1pPr>
            <a:lvl2pPr marL="742950" indent="-285750">
              <a:spcBef>
                <a:spcPct val="20000"/>
              </a:spcBef>
              <a:buChar char="–"/>
              <a:defRPr sz="2400">
                <a:solidFill>
                  <a:schemeClr val="tx1"/>
                </a:solidFill>
                <a:latin typeface="Arial" panose="020B0604020202020204" pitchFamily="34" charset="0"/>
                <a:ea typeface="微软雅黑" panose="020B0503020204020204" pitchFamily="34" charset="-122"/>
              </a:defRPr>
            </a:lvl2pPr>
            <a:lvl3pPr marL="1143000" indent="-228600">
              <a:spcBef>
                <a:spcPct val="20000"/>
              </a:spcBef>
              <a:buChar char="•"/>
              <a:defRPr sz="2000">
                <a:solidFill>
                  <a:schemeClr val="tx1"/>
                </a:solidFill>
                <a:latin typeface="Arial" panose="020B0604020202020204" pitchFamily="34" charset="0"/>
                <a:ea typeface="微软雅黑" panose="020B0503020204020204" pitchFamily="34" charset="-122"/>
              </a:defRPr>
            </a:lvl3pPr>
            <a:lvl4pPr marL="1600200" indent="-228600">
              <a:spcBef>
                <a:spcPct val="20000"/>
              </a:spcBef>
              <a:buChar char="–"/>
              <a:defRPr>
                <a:solidFill>
                  <a:schemeClr val="tx1"/>
                </a:solidFill>
                <a:latin typeface="Arial" panose="020B0604020202020204" pitchFamily="34" charset="0"/>
                <a:ea typeface="微软雅黑" panose="020B0503020204020204" pitchFamily="34" charset="-122"/>
              </a:defRPr>
            </a:lvl4pPr>
            <a:lvl5pPr marL="2057400" indent="-228600">
              <a:spcBef>
                <a:spcPct val="20000"/>
              </a:spcBef>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9pPr>
          </a:lstStyle>
          <a:p>
            <a:pPr fontAlgn="base">
              <a:spcBef>
                <a:spcPct val="50000"/>
              </a:spcBef>
              <a:spcAft>
                <a:spcPct val="0"/>
              </a:spcAft>
              <a:buFontTx/>
              <a:buNone/>
            </a:pPr>
            <a:r>
              <a:rPr lang="zh-CN" altLang="en-US" sz="3600" b="1">
                <a:solidFill>
                  <a:srgbClr val="0000FF"/>
                </a:solidFill>
                <a:ea typeface="宋体" panose="02010600030101010101" pitchFamily="2" charset="-122"/>
              </a:rPr>
              <a:t>物体与像大小比较</a:t>
            </a:r>
          </a:p>
        </p:txBody>
      </p:sp>
      <p:sp>
        <p:nvSpPr>
          <p:cNvPr id="22547" name="Text Box 19"/>
          <p:cNvSpPr txBox="1">
            <a:spLocks noChangeArrowheads="1"/>
          </p:cNvSpPr>
          <p:nvPr/>
        </p:nvSpPr>
        <p:spPr bwMode="auto">
          <a:xfrm>
            <a:off x="5953125" y="5084763"/>
            <a:ext cx="453548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ea typeface="微软雅黑" panose="020B0503020204020204" pitchFamily="34" charset="-122"/>
              </a:defRPr>
            </a:lvl1pPr>
            <a:lvl2pPr marL="742950" indent="-285750">
              <a:spcBef>
                <a:spcPct val="20000"/>
              </a:spcBef>
              <a:buChar char="–"/>
              <a:defRPr sz="2400">
                <a:solidFill>
                  <a:schemeClr val="tx1"/>
                </a:solidFill>
                <a:latin typeface="Arial" panose="020B0604020202020204" pitchFamily="34" charset="0"/>
                <a:ea typeface="微软雅黑" panose="020B0503020204020204" pitchFamily="34" charset="-122"/>
              </a:defRPr>
            </a:lvl2pPr>
            <a:lvl3pPr marL="1143000" indent="-228600">
              <a:spcBef>
                <a:spcPct val="20000"/>
              </a:spcBef>
              <a:buChar char="•"/>
              <a:defRPr sz="2000">
                <a:solidFill>
                  <a:schemeClr val="tx1"/>
                </a:solidFill>
                <a:latin typeface="Arial" panose="020B0604020202020204" pitchFamily="34" charset="0"/>
                <a:ea typeface="微软雅黑" panose="020B0503020204020204" pitchFamily="34" charset="-122"/>
              </a:defRPr>
            </a:lvl3pPr>
            <a:lvl4pPr marL="1600200" indent="-228600">
              <a:spcBef>
                <a:spcPct val="20000"/>
              </a:spcBef>
              <a:buChar char="–"/>
              <a:defRPr>
                <a:solidFill>
                  <a:schemeClr val="tx1"/>
                </a:solidFill>
                <a:latin typeface="Arial" panose="020B0604020202020204" pitchFamily="34" charset="0"/>
                <a:ea typeface="微软雅黑" panose="020B0503020204020204" pitchFamily="34" charset="-122"/>
              </a:defRPr>
            </a:lvl4pPr>
            <a:lvl5pPr marL="2057400" indent="-228600">
              <a:spcBef>
                <a:spcPct val="20000"/>
              </a:spcBef>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9pPr>
          </a:lstStyle>
          <a:p>
            <a:pPr fontAlgn="base">
              <a:spcBef>
                <a:spcPct val="50000"/>
              </a:spcBef>
              <a:spcAft>
                <a:spcPct val="0"/>
              </a:spcAft>
              <a:buFontTx/>
              <a:buNone/>
            </a:pPr>
            <a:r>
              <a:rPr lang="zh-CN" altLang="en-US" b="1">
                <a:solidFill>
                  <a:srgbClr val="FF0000"/>
                </a:solidFill>
                <a:ea typeface="宋体" panose="02010600030101010101" pitchFamily="2" charset="-122"/>
              </a:rPr>
              <a:t>实像大于物体（放大的像）</a:t>
            </a:r>
          </a:p>
        </p:txBody>
      </p:sp>
      <p:sp>
        <p:nvSpPr>
          <p:cNvPr id="22548" name="Text Box 20"/>
          <p:cNvSpPr txBox="1">
            <a:spLocks noChangeArrowheads="1"/>
          </p:cNvSpPr>
          <p:nvPr/>
        </p:nvSpPr>
        <p:spPr bwMode="auto">
          <a:xfrm>
            <a:off x="1774825" y="3717926"/>
            <a:ext cx="532923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ea typeface="微软雅黑" panose="020B0503020204020204" pitchFamily="34" charset="-122"/>
              </a:defRPr>
            </a:lvl1pPr>
            <a:lvl2pPr marL="742950" indent="-285750">
              <a:spcBef>
                <a:spcPct val="20000"/>
              </a:spcBef>
              <a:buChar char="–"/>
              <a:defRPr sz="2400">
                <a:solidFill>
                  <a:schemeClr val="tx1"/>
                </a:solidFill>
                <a:latin typeface="Arial" panose="020B0604020202020204" pitchFamily="34" charset="0"/>
                <a:ea typeface="微软雅黑" panose="020B0503020204020204" pitchFamily="34" charset="-122"/>
              </a:defRPr>
            </a:lvl2pPr>
            <a:lvl3pPr marL="1143000" indent="-228600">
              <a:spcBef>
                <a:spcPct val="20000"/>
              </a:spcBef>
              <a:buChar char="•"/>
              <a:defRPr sz="2000">
                <a:solidFill>
                  <a:schemeClr val="tx1"/>
                </a:solidFill>
                <a:latin typeface="Arial" panose="020B0604020202020204" pitchFamily="34" charset="0"/>
                <a:ea typeface="微软雅黑" panose="020B0503020204020204" pitchFamily="34" charset="-122"/>
              </a:defRPr>
            </a:lvl3pPr>
            <a:lvl4pPr marL="1600200" indent="-228600">
              <a:spcBef>
                <a:spcPct val="20000"/>
              </a:spcBef>
              <a:buChar char="–"/>
              <a:defRPr>
                <a:solidFill>
                  <a:schemeClr val="tx1"/>
                </a:solidFill>
                <a:latin typeface="Arial" panose="020B0604020202020204" pitchFamily="34" charset="0"/>
                <a:ea typeface="微软雅黑" panose="020B0503020204020204" pitchFamily="34" charset="-122"/>
              </a:defRPr>
            </a:lvl4pPr>
            <a:lvl5pPr marL="2057400" indent="-228600">
              <a:spcBef>
                <a:spcPct val="20000"/>
              </a:spcBef>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9pPr>
          </a:lstStyle>
          <a:p>
            <a:pPr fontAlgn="base">
              <a:spcBef>
                <a:spcPct val="50000"/>
              </a:spcBef>
              <a:spcAft>
                <a:spcPct val="0"/>
              </a:spcAft>
              <a:buFontTx/>
              <a:buNone/>
            </a:pPr>
            <a:r>
              <a:rPr lang="zh-CN" altLang="en-US" sz="3600" b="1">
                <a:solidFill>
                  <a:srgbClr val="CC00CC"/>
                </a:solidFill>
                <a:ea typeface="宋体" panose="02010600030101010101" pitchFamily="2" charset="-122"/>
              </a:rPr>
              <a:t>所成像与镜头距离较远</a:t>
            </a:r>
          </a:p>
        </p:txBody>
      </p:sp>
      <p:sp>
        <p:nvSpPr>
          <p:cNvPr id="22549" name="Text Box 21"/>
          <p:cNvSpPr txBox="1">
            <a:spLocks noChangeArrowheads="1"/>
          </p:cNvSpPr>
          <p:nvPr/>
        </p:nvSpPr>
        <p:spPr bwMode="auto">
          <a:xfrm>
            <a:off x="8040689" y="3789363"/>
            <a:ext cx="1512887"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ea typeface="微软雅黑" panose="020B0503020204020204" pitchFamily="34" charset="-122"/>
              </a:defRPr>
            </a:lvl1pPr>
            <a:lvl2pPr marL="742950" indent="-285750">
              <a:spcBef>
                <a:spcPct val="20000"/>
              </a:spcBef>
              <a:buChar char="–"/>
              <a:defRPr sz="2400">
                <a:solidFill>
                  <a:schemeClr val="tx1"/>
                </a:solidFill>
                <a:latin typeface="Arial" panose="020B0604020202020204" pitchFamily="34" charset="0"/>
                <a:ea typeface="微软雅黑" panose="020B0503020204020204" pitchFamily="34" charset="-122"/>
              </a:defRPr>
            </a:lvl2pPr>
            <a:lvl3pPr marL="1143000" indent="-228600">
              <a:spcBef>
                <a:spcPct val="20000"/>
              </a:spcBef>
              <a:buChar char="•"/>
              <a:defRPr sz="2000">
                <a:solidFill>
                  <a:schemeClr val="tx1"/>
                </a:solidFill>
                <a:latin typeface="Arial" panose="020B0604020202020204" pitchFamily="34" charset="0"/>
                <a:ea typeface="微软雅黑" panose="020B0503020204020204" pitchFamily="34" charset="-122"/>
              </a:defRPr>
            </a:lvl3pPr>
            <a:lvl4pPr marL="1600200" indent="-228600">
              <a:spcBef>
                <a:spcPct val="20000"/>
              </a:spcBef>
              <a:buChar char="–"/>
              <a:defRPr>
                <a:solidFill>
                  <a:schemeClr val="tx1"/>
                </a:solidFill>
                <a:latin typeface="Arial" panose="020B0604020202020204" pitchFamily="34" charset="0"/>
                <a:ea typeface="微软雅黑" panose="020B0503020204020204" pitchFamily="34" charset="-122"/>
              </a:defRPr>
            </a:lvl4pPr>
            <a:lvl5pPr marL="2057400" indent="-228600">
              <a:spcBef>
                <a:spcPct val="20000"/>
              </a:spcBef>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9pPr>
          </a:lstStyle>
          <a:p>
            <a:pPr fontAlgn="base">
              <a:spcBef>
                <a:spcPct val="50000"/>
              </a:spcBef>
              <a:spcAft>
                <a:spcPct val="0"/>
              </a:spcAft>
              <a:buFontTx/>
              <a:buNone/>
            </a:pPr>
            <a:r>
              <a:rPr lang="zh-CN" altLang="zh-CN" b="1" i="1">
                <a:solidFill>
                  <a:srgbClr val="CC00CC"/>
                </a:solidFill>
                <a:latin typeface="Times New Roman" panose="02020603050405020304" pitchFamily="18" charset="0"/>
                <a:ea typeface="宋体" panose="02010600030101010101" pitchFamily="2" charset="-122"/>
              </a:rPr>
              <a:t>v&gt;2f </a:t>
            </a:r>
          </a:p>
        </p:txBody>
      </p:sp>
      <p:sp>
        <p:nvSpPr>
          <p:cNvPr id="22550" name="Text Box 22"/>
          <p:cNvSpPr txBox="1">
            <a:spLocks noChangeArrowheads="1"/>
          </p:cNvSpPr>
          <p:nvPr/>
        </p:nvSpPr>
        <p:spPr bwMode="auto">
          <a:xfrm>
            <a:off x="1524001" y="4292600"/>
            <a:ext cx="471646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ea typeface="微软雅黑" panose="020B0503020204020204" pitchFamily="34" charset="-122"/>
              </a:defRPr>
            </a:lvl1pPr>
            <a:lvl2pPr marL="742950" indent="-285750">
              <a:spcBef>
                <a:spcPct val="20000"/>
              </a:spcBef>
              <a:buChar char="–"/>
              <a:defRPr sz="2400">
                <a:solidFill>
                  <a:schemeClr val="tx1"/>
                </a:solidFill>
                <a:latin typeface="Arial" panose="020B0604020202020204" pitchFamily="34" charset="0"/>
                <a:ea typeface="微软雅黑" panose="020B0503020204020204" pitchFamily="34" charset="-122"/>
              </a:defRPr>
            </a:lvl2pPr>
            <a:lvl3pPr marL="1143000" indent="-228600">
              <a:spcBef>
                <a:spcPct val="20000"/>
              </a:spcBef>
              <a:buChar char="•"/>
              <a:defRPr sz="2000">
                <a:solidFill>
                  <a:schemeClr val="tx1"/>
                </a:solidFill>
                <a:latin typeface="Arial" panose="020B0604020202020204" pitchFamily="34" charset="0"/>
                <a:ea typeface="微软雅黑" panose="020B0503020204020204" pitchFamily="34" charset="-122"/>
              </a:defRPr>
            </a:lvl3pPr>
            <a:lvl4pPr marL="1600200" indent="-228600">
              <a:spcBef>
                <a:spcPct val="20000"/>
              </a:spcBef>
              <a:buChar char="–"/>
              <a:defRPr>
                <a:solidFill>
                  <a:schemeClr val="tx1"/>
                </a:solidFill>
                <a:latin typeface="Arial" panose="020B0604020202020204" pitchFamily="34" charset="0"/>
                <a:ea typeface="微软雅黑" panose="020B0503020204020204" pitchFamily="34" charset="-122"/>
              </a:defRPr>
            </a:lvl4pPr>
            <a:lvl5pPr marL="2057400" indent="-228600">
              <a:spcBef>
                <a:spcPct val="20000"/>
              </a:spcBef>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9pPr>
          </a:lstStyle>
          <a:p>
            <a:pPr fontAlgn="base">
              <a:spcBef>
                <a:spcPct val="50000"/>
              </a:spcBef>
              <a:spcAft>
                <a:spcPct val="0"/>
              </a:spcAft>
              <a:buFontTx/>
              <a:buNone/>
            </a:pPr>
            <a:r>
              <a:rPr lang="zh-CN" altLang="en-US" sz="3600" b="1">
                <a:solidFill>
                  <a:srgbClr val="0000FF"/>
                </a:solidFill>
                <a:ea typeface="宋体" panose="02010600030101010101" pitchFamily="2" charset="-122"/>
              </a:rPr>
              <a:t>物距与像距大小比较</a:t>
            </a:r>
            <a:endParaRPr lang="zh-CN" altLang="en-US" b="1">
              <a:solidFill>
                <a:srgbClr val="0000FF"/>
              </a:solidFill>
              <a:ea typeface="宋体" panose="02010600030101010101" pitchFamily="2" charset="-122"/>
            </a:endParaRPr>
          </a:p>
        </p:txBody>
      </p:sp>
      <p:sp>
        <p:nvSpPr>
          <p:cNvPr id="22551" name="Text Box 23"/>
          <p:cNvSpPr txBox="1">
            <a:spLocks noChangeArrowheads="1"/>
          </p:cNvSpPr>
          <p:nvPr/>
        </p:nvSpPr>
        <p:spPr bwMode="auto">
          <a:xfrm>
            <a:off x="1524001" y="5805489"/>
            <a:ext cx="496887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ea typeface="微软雅黑" panose="020B0503020204020204" pitchFamily="34" charset="-122"/>
              </a:defRPr>
            </a:lvl1pPr>
            <a:lvl2pPr marL="742950" indent="-285750">
              <a:spcBef>
                <a:spcPct val="20000"/>
              </a:spcBef>
              <a:buChar char="–"/>
              <a:defRPr sz="2400">
                <a:solidFill>
                  <a:schemeClr val="tx1"/>
                </a:solidFill>
                <a:latin typeface="Arial" panose="020B0604020202020204" pitchFamily="34" charset="0"/>
                <a:ea typeface="微软雅黑" panose="020B0503020204020204" pitchFamily="34" charset="-122"/>
              </a:defRPr>
            </a:lvl2pPr>
            <a:lvl3pPr marL="1143000" indent="-228600">
              <a:spcBef>
                <a:spcPct val="20000"/>
              </a:spcBef>
              <a:buChar char="•"/>
              <a:defRPr sz="2000">
                <a:solidFill>
                  <a:schemeClr val="tx1"/>
                </a:solidFill>
                <a:latin typeface="Arial" panose="020B0604020202020204" pitchFamily="34" charset="0"/>
                <a:ea typeface="微软雅黑" panose="020B0503020204020204" pitchFamily="34" charset="-122"/>
              </a:defRPr>
            </a:lvl3pPr>
            <a:lvl4pPr marL="1600200" indent="-228600">
              <a:spcBef>
                <a:spcPct val="20000"/>
              </a:spcBef>
              <a:buChar char="–"/>
              <a:defRPr>
                <a:solidFill>
                  <a:schemeClr val="tx1"/>
                </a:solidFill>
                <a:latin typeface="Arial" panose="020B0604020202020204" pitchFamily="34" charset="0"/>
                <a:ea typeface="微软雅黑" panose="020B0503020204020204" pitchFamily="34" charset="-122"/>
              </a:defRPr>
            </a:lvl4pPr>
            <a:lvl5pPr marL="2057400" indent="-228600">
              <a:spcBef>
                <a:spcPct val="20000"/>
              </a:spcBef>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9pPr>
          </a:lstStyle>
          <a:p>
            <a:pPr fontAlgn="base">
              <a:spcBef>
                <a:spcPct val="50000"/>
              </a:spcBef>
              <a:spcAft>
                <a:spcPct val="0"/>
              </a:spcAft>
              <a:buFontTx/>
              <a:buNone/>
            </a:pPr>
            <a:r>
              <a:rPr lang="zh-CN" altLang="en-US" sz="3600" b="1">
                <a:solidFill>
                  <a:srgbClr val="0000FF"/>
                </a:solidFill>
                <a:ea typeface="宋体" panose="02010600030101010101" pitchFamily="2" charset="-122"/>
              </a:rPr>
              <a:t>物体与像倒正比较</a:t>
            </a:r>
          </a:p>
        </p:txBody>
      </p:sp>
      <p:sp>
        <p:nvSpPr>
          <p:cNvPr id="22552" name="Text Box 24"/>
          <p:cNvSpPr txBox="1">
            <a:spLocks noChangeArrowheads="1"/>
          </p:cNvSpPr>
          <p:nvPr/>
        </p:nvSpPr>
        <p:spPr bwMode="auto">
          <a:xfrm>
            <a:off x="6096000" y="5876926"/>
            <a:ext cx="36004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ea typeface="微软雅黑" panose="020B0503020204020204" pitchFamily="34" charset="-122"/>
              </a:defRPr>
            </a:lvl1pPr>
            <a:lvl2pPr marL="742950" indent="-285750">
              <a:spcBef>
                <a:spcPct val="20000"/>
              </a:spcBef>
              <a:buChar char="–"/>
              <a:defRPr sz="2400">
                <a:solidFill>
                  <a:schemeClr val="tx1"/>
                </a:solidFill>
                <a:latin typeface="Arial" panose="020B0604020202020204" pitchFamily="34" charset="0"/>
                <a:ea typeface="微软雅黑" panose="020B0503020204020204" pitchFamily="34" charset="-122"/>
              </a:defRPr>
            </a:lvl2pPr>
            <a:lvl3pPr marL="1143000" indent="-228600">
              <a:spcBef>
                <a:spcPct val="20000"/>
              </a:spcBef>
              <a:buChar char="•"/>
              <a:defRPr sz="2000">
                <a:solidFill>
                  <a:schemeClr val="tx1"/>
                </a:solidFill>
                <a:latin typeface="Arial" panose="020B0604020202020204" pitchFamily="34" charset="0"/>
                <a:ea typeface="微软雅黑" panose="020B0503020204020204" pitchFamily="34" charset="-122"/>
              </a:defRPr>
            </a:lvl3pPr>
            <a:lvl4pPr marL="1600200" indent="-228600">
              <a:spcBef>
                <a:spcPct val="20000"/>
              </a:spcBef>
              <a:buChar char="–"/>
              <a:defRPr>
                <a:solidFill>
                  <a:schemeClr val="tx1"/>
                </a:solidFill>
                <a:latin typeface="Arial" panose="020B0604020202020204" pitchFamily="34" charset="0"/>
                <a:ea typeface="微软雅黑" panose="020B0503020204020204" pitchFamily="34" charset="-122"/>
              </a:defRPr>
            </a:lvl4pPr>
            <a:lvl5pPr marL="2057400" indent="-228600">
              <a:spcBef>
                <a:spcPct val="20000"/>
              </a:spcBef>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9pPr>
          </a:lstStyle>
          <a:p>
            <a:pPr fontAlgn="base">
              <a:spcBef>
                <a:spcPct val="50000"/>
              </a:spcBef>
              <a:spcAft>
                <a:spcPct val="0"/>
              </a:spcAft>
              <a:buFontTx/>
              <a:buNone/>
            </a:pPr>
            <a:r>
              <a:rPr lang="zh-CN" altLang="en-US" b="1">
                <a:solidFill>
                  <a:srgbClr val="FF0000"/>
                </a:solidFill>
                <a:ea typeface="宋体" panose="02010600030101010101" pitchFamily="2" charset="-122"/>
              </a:rPr>
              <a:t>互为倒立（倒立的像）</a:t>
            </a:r>
          </a:p>
        </p:txBody>
      </p:sp>
      <p:sp>
        <p:nvSpPr>
          <p:cNvPr id="17433" name="Text Box 25"/>
          <p:cNvSpPr txBox="1">
            <a:spLocks noChangeArrowheads="1"/>
          </p:cNvSpPr>
          <p:nvPr/>
        </p:nvSpPr>
        <p:spPr bwMode="auto">
          <a:xfrm>
            <a:off x="1992314" y="1628775"/>
            <a:ext cx="7191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ea typeface="微软雅黑" panose="020B0503020204020204" pitchFamily="34" charset="-122"/>
              </a:defRPr>
            </a:lvl1pPr>
            <a:lvl2pPr marL="742950" indent="-285750">
              <a:spcBef>
                <a:spcPct val="20000"/>
              </a:spcBef>
              <a:buChar char="–"/>
              <a:defRPr sz="2400">
                <a:solidFill>
                  <a:schemeClr val="tx1"/>
                </a:solidFill>
                <a:latin typeface="Arial" panose="020B0604020202020204" pitchFamily="34" charset="0"/>
                <a:ea typeface="微软雅黑" panose="020B0503020204020204" pitchFamily="34" charset="-122"/>
              </a:defRPr>
            </a:lvl2pPr>
            <a:lvl3pPr marL="1143000" indent="-228600">
              <a:spcBef>
                <a:spcPct val="20000"/>
              </a:spcBef>
              <a:buChar char="•"/>
              <a:defRPr sz="2000">
                <a:solidFill>
                  <a:schemeClr val="tx1"/>
                </a:solidFill>
                <a:latin typeface="Arial" panose="020B0604020202020204" pitchFamily="34" charset="0"/>
                <a:ea typeface="微软雅黑" panose="020B0503020204020204" pitchFamily="34" charset="-122"/>
              </a:defRPr>
            </a:lvl3pPr>
            <a:lvl4pPr marL="1600200" indent="-228600">
              <a:spcBef>
                <a:spcPct val="20000"/>
              </a:spcBef>
              <a:buChar char="–"/>
              <a:defRPr>
                <a:solidFill>
                  <a:schemeClr val="tx1"/>
                </a:solidFill>
                <a:latin typeface="Arial" panose="020B0604020202020204" pitchFamily="34" charset="0"/>
                <a:ea typeface="微软雅黑" panose="020B0503020204020204" pitchFamily="34" charset="-122"/>
              </a:defRPr>
            </a:lvl4pPr>
            <a:lvl5pPr marL="2057400" indent="-228600">
              <a:spcBef>
                <a:spcPct val="20000"/>
              </a:spcBef>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9pPr>
          </a:lstStyle>
          <a:p>
            <a:pPr fontAlgn="base">
              <a:spcBef>
                <a:spcPct val="50000"/>
              </a:spcBef>
              <a:spcAft>
                <a:spcPct val="0"/>
              </a:spcAft>
              <a:buFontTx/>
              <a:buNone/>
            </a:pPr>
            <a:r>
              <a:rPr lang="zh-CN" altLang="zh-CN" sz="2400">
                <a:solidFill>
                  <a:srgbClr val="0000FF"/>
                </a:solidFill>
                <a:ea typeface="宋体" panose="02010600030101010101" pitchFamily="2" charset="-122"/>
              </a:rPr>
              <a:t>2</a:t>
            </a:r>
            <a:r>
              <a:rPr lang="zh-CN" altLang="zh-CN" sz="2400" i="1">
                <a:solidFill>
                  <a:srgbClr val="0000FF"/>
                </a:solidFill>
                <a:latin typeface="Times New Roman" panose="02020603050405020304" pitchFamily="18" charset="0"/>
                <a:ea typeface="宋体" panose="02010600030101010101" pitchFamily="2" charset="-122"/>
              </a:rPr>
              <a:t>f</a:t>
            </a:r>
          </a:p>
        </p:txBody>
      </p:sp>
      <p:sp>
        <p:nvSpPr>
          <p:cNvPr id="17434" name="Text Box 26"/>
          <p:cNvSpPr txBox="1">
            <a:spLocks noChangeArrowheads="1"/>
          </p:cNvSpPr>
          <p:nvPr/>
        </p:nvSpPr>
        <p:spPr bwMode="auto">
          <a:xfrm>
            <a:off x="3575051" y="1628775"/>
            <a:ext cx="7207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ea typeface="微软雅黑" panose="020B0503020204020204" pitchFamily="34" charset="-122"/>
              </a:defRPr>
            </a:lvl1pPr>
            <a:lvl2pPr marL="742950" indent="-285750">
              <a:spcBef>
                <a:spcPct val="20000"/>
              </a:spcBef>
              <a:buChar char="–"/>
              <a:defRPr sz="2400">
                <a:solidFill>
                  <a:schemeClr val="tx1"/>
                </a:solidFill>
                <a:latin typeface="Arial" panose="020B0604020202020204" pitchFamily="34" charset="0"/>
                <a:ea typeface="微软雅黑" panose="020B0503020204020204" pitchFamily="34" charset="-122"/>
              </a:defRPr>
            </a:lvl2pPr>
            <a:lvl3pPr marL="1143000" indent="-228600">
              <a:spcBef>
                <a:spcPct val="20000"/>
              </a:spcBef>
              <a:buChar char="•"/>
              <a:defRPr sz="2000">
                <a:solidFill>
                  <a:schemeClr val="tx1"/>
                </a:solidFill>
                <a:latin typeface="Arial" panose="020B0604020202020204" pitchFamily="34" charset="0"/>
                <a:ea typeface="微软雅黑" panose="020B0503020204020204" pitchFamily="34" charset="-122"/>
              </a:defRPr>
            </a:lvl3pPr>
            <a:lvl4pPr marL="1600200" indent="-228600">
              <a:spcBef>
                <a:spcPct val="20000"/>
              </a:spcBef>
              <a:buChar char="–"/>
              <a:defRPr>
                <a:solidFill>
                  <a:schemeClr val="tx1"/>
                </a:solidFill>
                <a:latin typeface="Arial" panose="020B0604020202020204" pitchFamily="34" charset="0"/>
                <a:ea typeface="微软雅黑" panose="020B0503020204020204" pitchFamily="34" charset="-122"/>
              </a:defRPr>
            </a:lvl4pPr>
            <a:lvl5pPr marL="2057400" indent="-228600">
              <a:spcBef>
                <a:spcPct val="20000"/>
              </a:spcBef>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9pPr>
          </a:lstStyle>
          <a:p>
            <a:pPr fontAlgn="base">
              <a:spcBef>
                <a:spcPct val="50000"/>
              </a:spcBef>
              <a:spcAft>
                <a:spcPct val="0"/>
              </a:spcAft>
              <a:buFontTx/>
              <a:buNone/>
            </a:pPr>
            <a:r>
              <a:rPr lang="zh-CN" altLang="zh-CN" sz="2400" i="1">
                <a:solidFill>
                  <a:srgbClr val="0000FF"/>
                </a:solidFill>
                <a:latin typeface="Times New Roman" panose="02020603050405020304" pitchFamily="18" charset="0"/>
                <a:ea typeface="宋体" panose="02010600030101010101" pitchFamily="2" charset="-122"/>
              </a:rPr>
              <a:t>f</a:t>
            </a:r>
            <a:r>
              <a:rPr lang="zh-CN" altLang="zh-CN" sz="2400">
                <a:solidFill>
                  <a:srgbClr val="0000FF"/>
                </a:solidFill>
                <a:latin typeface="Times New Roman" panose="02020603050405020304" pitchFamily="18" charset="0"/>
                <a:ea typeface="宋体" panose="02010600030101010101" pitchFamily="2" charset="-122"/>
              </a:rPr>
              <a:t>(</a:t>
            </a:r>
            <a:r>
              <a:rPr lang="zh-CN" altLang="zh-CN" sz="2400" i="1">
                <a:solidFill>
                  <a:srgbClr val="0000FF"/>
                </a:solidFill>
                <a:latin typeface="Times New Roman" panose="02020603050405020304" pitchFamily="18" charset="0"/>
                <a:ea typeface="宋体" panose="02010600030101010101" pitchFamily="2" charset="-122"/>
              </a:rPr>
              <a:t>F</a:t>
            </a:r>
            <a:r>
              <a:rPr lang="zh-CN" altLang="zh-CN" sz="2400">
                <a:solidFill>
                  <a:srgbClr val="0000FF"/>
                </a:solidFill>
                <a:latin typeface="Times New Roman" panose="02020603050405020304" pitchFamily="18" charset="0"/>
                <a:ea typeface="宋体" panose="02010600030101010101" pitchFamily="2" charset="-122"/>
              </a:rPr>
              <a:t>)</a:t>
            </a:r>
          </a:p>
        </p:txBody>
      </p:sp>
      <p:sp>
        <p:nvSpPr>
          <p:cNvPr id="22555" name="Text Box 27"/>
          <p:cNvSpPr txBox="1">
            <a:spLocks noChangeArrowheads="1"/>
          </p:cNvSpPr>
          <p:nvPr/>
        </p:nvSpPr>
        <p:spPr bwMode="auto">
          <a:xfrm>
            <a:off x="6022976" y="4437063"/>
            <a:ext cx="432117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ea typeface="微软雅黑" panose="020B0503020204020204" pitchFamily="34" charset="-122"/>
              </a:defRPr>
            </a:lvl1pPr>
            <a:lvl2pPr marL="742950" indent="-285750">
              <a:spcBef>
                <a:spcPct val="20000"/>
              </a:spcBef>
              <a:buChar char="–"/>
              <a:defRPr sz="2400">
                <a:solidFill>
                  <a:schemeClr val="tx1"/>
                </a:solidFill>
                <a:latin typeface="Arial" panose="020B0604020202020204" pitchFamily="34" charset="0"/>
                <a:ea typeface="微软雅黑" panose="020B0503020204020204" pitchFamily="34" charset="-122"/>
              </a:defRPr>
            </a:lvl2pPr>
            <a:lvl3pPr marL="1143000" indent="-228600">
              <a:spcBef>
                <a:spcPct val="20000"/>
              </a:spcBef>
              <a:buChar char="•"/>
              <a:defRPr sz="2000">
                <a:solidFill>
                  <a:schemeClr val="tx1"/>
                </a:solidFill>
                <a:latin typeface="Arial" panose="020B0604020202020204" pitchFamily="34" charset="0"/>
                <a:ea typeface="微软雅黑" panose="020B0503020204020204" pitchFamily="34" charset="-122"/>
              </a:defRPr>
            </a:lvl3pPr>
            <a:lvl4pPr marL="1600200" indent="-228600">
              <a:spcBef>
                <a:spcPct val="20000"/>
              </a:spcBef>
              <a:buChar char="–"/>
              <a:defRPr>
                <a:solidFill>
                  <a:schemeClr val="tx1"/>
                </a:solidFill>
                <a:latin typeface="Arial" panose="020B0604020202020204" pitchFamily="34" charset="0"/>
                <a:ea typeface="微软雅黑" panose="020B0503020204020204" pitchFamily="34" charset="-122"/>
              </a:defRPr>
            </a:lvl4pPr>
            <a:lvl5pPr marL="2057400" indent="-228600">
              <a:spcBef>
                <a:spcPct val="20000"/>
              </a:spcBef>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9pPr>
          </a:lstStyle>
          <a:p>
            <a:pPr fontAlgn="base">
              <a:spcBef>
                <a:spcPct val="50000"/>
              </a:spcBef>
              <a:spcAft>
                <a:spcPct val="0"/>
              </a:spcAft>
              <a:buFontTx/>
              <a:buNone/>
            </a:pPr>
            <a:r>
              <a:rPr lang="zh-CN" altLang="en-US" b="1">
                <a:solidFill>
                  <a:srgbClr val="FF0000"/>
                </a:solidFill>
                <a:ea typeface="宋体" panose="02010600030101010101" pitchFamily="2" charset="-122"/>
              </a:rPr>
              <a:t>物距小于像距  即</a:t>
            </a:r>
            <a:r>
              <a:rPr lang="zh-CN" altLang="zh-CN" b="1" i="1">
                <a:solidFill>
                  <a:srgbClr val="FF0000"/>
                </a:solidFill>
                <a:latin typeface="Times New Roman" panose="02020603050405020304" pitchFamily="18" charset="0"/>
                <a:ea typeface="宋体" panose="02010600030101010101" pitchFamily="2" charset="-122"/>
              </a:rPr>
              <a:t>u</a:t>
            </a:r>
            <a:r>
              <a:rPr lang="zh-CN" altLang="en-US" b="1" i="1">
                <a:solidFill>
                  <a:srgbClr val="FF0000"/>
                </a:solidFill>
                <a:latin typeface="Times New Roman" panose="02020603050405020304" pitchFamily="18" charset="0"/>
                <a:ea typeface="宋体" panose="02010600030101010101" pitchFamily="2" charset="-122"/>
              </a:rPr>
              <a:t>＜</a:t>
            </a:r>
            <a:r>
              <a:rPr lang="zh-CN" altLang="zh-CN" b="1" i="1">
                <a:solidFill>
                  <a:srgbClr val="FF0000"/>
                </a:solidFill>
                <a:latin typeface="Times New Roman" panose="02020603050405020304" pitchFamily="18" charset="0"/>
                <a:ea typeface="宋体" panose="02010600030101010101" pitchFamily="2" charset="-122"/>
              </a:rPr>
              <a:t>v</a:t>
            </a:r>
            <a:endParaRPr lang="zh-CN" altLang="zh-CN" sz="1800" i="1">
              <a:solidFill>
                <a:srgbClr val="000000"/>
              </a:solidFill>
              <a:latin typeface="Times New Roman" panose="02020603050405020304" pitchFamily="18" charset="0"/>
              <a:ea typeface="宋体" panose="02010600030101010101" pitchFamily="2" charset="-122"/>
            </a:endParaRPr>
          </a:p>
        </p:txBody>
      </p:sp>
      <p:sp>
        <p:nvSpPr>
          <p:cNvPr id="17436" name="Text Box 28"/>
          <p:cNvSpPr txBox="1">
            <a:spLocks noChangeArrowheads="1"/>
          </p:cNvSpPr>
          <p:nvPr/>
        </p:nvSpPr>
        <p:spPr bwMode="auto">
          <a:xfrm>
            <a:off x="6454776" y="974725"/>
            <a:ext cx="7207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ea typeface="微软雅黑" panose="020B0503020204020204" pitchFamily="34" charset="-122"/>
              </a:defRPr>
            </a:lvl1pPr>
            <a:lvl2pPr marL="742950" indent="-285750">
              <a:spcBef>
                <a:spcPct val="20000"/>
              </a:spcBef>
              <a:buChar char="–"/>
              <a:defRPr sz="2400">
                <a:solidFill>
                  <a:schemeClr val="tx1"/>
                </a:solidFill>
                <a:latin typeface="Arial" panose="020B0604020202020204" pitchFamily="34" charset="0"/>
                <a:ea typeface="微软雅黑" panose="020B0503020204020204" pitchFamily="34" charset="-122"/>
              </a:defRPr>
            </a:lvl2pPr>
            <a:lvl3pPr marL="1143000" indent="-228600">
              <a:spcBef>
                <a:spcPct val="20000"/>
              </a:spcBef>
              <a:buChar char="•"/>
              <a:defRPr sz="2000">
                <a:solidFill>
                  <a:schemeClr val="tx1"/>
                </a:solidFill>
                <a:latin typeface="Arial" panose="020B0604020202020204" pitchFamily="34" charset="0"/>
                <a:ea typeface="微软雅黑" panose="020B0503020204020204" pitchFamily="34" charset="-122"/>
              </a:defRPr>
            </a:lvl3pPr>
            <a:lvl4pPr marL="1600200" indent="-228600">
              <a:spcBef>
                <a:spcPct val="20000"/>
              </a:spcBef>
              <a:buChar char="–"/>
              <a:defRPr>
                <a:solidFill>
                  <a:schemeClr val="tx1"/>
                </a:solidFill>
                <a:latin typeface="Arial" panose="020B0604020202020204" pitchFamily="34" charset="0"/>
                <a:ea typeface="微软雅黑" panose="020B0503020204020204" pitchFamily="34" charset="-122"/>
              </a:defRPr>
            </a:lvl4pPr>
            <a:lvl5pPr marL="2057400" indent="-228600">
              <a:spcBef>
                <a:spcPct val="20000"/>
              </a:spcBef>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9pPr>
          </a:lstStyle>
          <a:p>
            <a:pPr fontAlgn="base">
              <a:spcBef>
                <a:spcPct val="50000"/>
              </a:spcBef>
              <a:spcAft>
                <a:spcPct val="0"/>
              </a:spcAft>
              <a:buFontTx/>
              <a:buNone/>
            </a:pPr>
            <a:r>
              <a:rPr lang="zh-CN" altLang="zh-CN" sz="2400" i="1">
                <a:solidFill>
                  <a:srgbClr val="0000FF"/>
                </a:solidFill>
                <a:latin typeface="Times New Roman" panose="02020603050405020304" pitchFamily="18" charset="0"/>
                <a:ea typeface="宋体" panose="02010600030101010101" pitchFamily="2" charset="-122"/>
              </a:rPr>
              <a:t>f</a:t>
            </a:r>
            <a:r>
              <a:rPr lang="zh-CN" altLang="zh-CN" sz="2400">
                <a:solidFill>
                  <a:srgbClr val="0000FF"/>
                </a:solidFill>
                <a:latin typeface="Times New Roman" panose="02020603050405020304" pitchFamily="18" charset="0"/>
                <a:ea typeface="宋体" panose="02010600030101010101" pitchFamily="2" charset="-122"/>
              </a:rPr>
              <a:t>(</a:t>
            </a:r>
            <a:r>
              <a:rPr lang="zh-CN" altLang="zh-CN" sz="2400" i="1">
                <a:solidFill>
                  <a:srgbClr val="0000FF"/>
                </a:solidFill>
                <a:latin typeface="Times New Roman" panose="02020603050405020304" pitchFamily="18" charset="0"/>
                <a:ea typeface="宋体" panose="02010600030101010101" pitchFamily="2" charset="-122"/>
              </a:rPr>
              <a:t>F</a:t>
            </a:r>
            <a:r>
              <a:rPr lang="zh-CN" altLang="zh-CN" sz="2400">
                <a:solidFill>
                  <a:srgbClr val="0000FF"/>
                </a:solidFill>
                <a:latin typeface="Times New Roman" panose="02020603050405020304" pitchFamily="18" charset="0"/>
                <a:ea typeface="宋体" panose="02010600030101010101" pitchFamily="2" charset="-122"/>
              </a:rPr>
              <a:t>)</a:t>
            </a:r>
          </a:p>
        </p:txBody>
      </p:sp>
      <p:sp>
        <p:nvSpPr>
          <p:cNvPr id="17437" name="Text Box 29"/>
          <p:cNvSpPr txBox="1">
            <a:spLocks noChangeArrowheads="1"/>
          </p:cNvSpPr>
          <p:nvPr/>
        </p:nvSpPr>
        <p:spPr bwMode="auto">
          <a:xfrm>
            <a:off x="8113714" y="974725"/>
            <a:ext cx="7191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ea typeface="微软雅黑" panose="020B0503020204020204" pitchFamily="34" charset="-122"/>
              </a:defRPr>
            </a:lvl1pPr>
            <a:lvl2pPr marL="742950" indent="-285750">
              <a:spcBef>
                <a:spcPct val="20000"/>
              </a:spcBef>
              <a:buChar char="–"/>
              <a:defRPr sz="2400">
                <a:solidFill>
                  <a:schemeClr val="tx1"/>
                </a:solidFill>
                <a:latin typeface="Arial" panose="020B0604020202020204" pitchFamily="34" charset="0"/>
                <a:ea typeface="微软雅黑" panose="020B0503020204020204" pitchFamily="34" charset="-122"/>
              </a:defRPr>
            </a:lvl2pPr>
            <a:lvl3pPr marL="1143000" indent="-228600">
              <a:spcBef>
                <a:spcPct val="20000"/>
              </a:spcBef>
              <a:buChar char="•"/>
              <a:defRPr sz="2000">
                <a:solidFill>
                  <a:schemeClr val="tx1"/>
                </a:solidFill>
                <a:latin typeface="Arial" panose="020B0604020202020204" pitchFamily="34" charset="0"/>
                <a:ea typeface="微软雅黑" panose="020B0503020204020204" pitchFamily="34" charset="-122"/>
              </a:defRPr>
            </a:lvl3pPr>
            <a:lvl4pPr marL="1600200" indent="-228600">
              <a:spcBef>
                <a:spcPct val="20000"/>
              </a:spcBef>
              <a:buChar char="–"/>
              <a:defRPr>
                <a:solidFill>
                  <a:schemeClr val="tx1"/>
                </a:solidFill>
                <a:latin typeface="Arial" panose="020B0604020202020204" pitchFamily="34" charset="0"/>
                <a:ea typeface="微软雅黑" panose="020B0503020204020204" pitchFamily="34" charset="-122"/>
              </a:defRPr>
            </a:lvl4pPr>
            <a:lvl5pPr marL="2057400" indent="-228600">
              <a:spcBef>
                <a:spcPct val="20000"/>
              </a:spcBef>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9pPr>
          </a:lstStyle>
          <a:p>
            <a:pPr fontAlgn="base">
              <a:spcBef>
                <a:spcPct val="50000"/>
              </a:spcBef>
              <a:spcAft>
                <a:spcPct val="0"/>
              </a:spcAft>
              <a:buFontTx/>
              <a:buNone/>
            </a:pPr>
            <a:r>
              <a:rPr lang="zh-CN" altLang="zh-CN" sz="2400">
                <a:solidFill>
                  <a:srgbClr val="0000FF"/>
                </a:solidFill>
                <a:ea typeface="宋体" panose="02010600030101010101" pitchFamily="2" charset="-122"/>
              </a:rPr>
              <a:t>2</a:t>
            </a:r>
            <a:r>
              <a:rPr lang="zh-CN" altLang="zh-CN" sz="2400" i="1">
                <a:solidFill>
                  <a:srgbClr val="0000FF"/>
                </a:solidFill>
                <a:latin typeface="Times New Roman" panose="02020603050405020304" pitchFamily="18" charset="0"/>
                <a:ea typeface="宋体" panose="02010600030101010101" pitchFamily="2" charset="-122"/>
              </a:rPr>
              <a:t>f</a:t>
            </a:r>
          </a:p>
        </p:txBody>
      </p:sp>
    </p:spTree>
    <p:extLst>
      <p:ext uri="{BB962C8B-B14F-4D97-AF65-F5344CB8AC3E}">
        <p14:creationId xmlns:p14="http://schemas.microsoft.com/office/powerpoint/2010/main" val="3029821204"/>
      </p:ext>
    </p:extLst>
  </p:cSld>
  <p:clrMapOvr>
    <a:masterClrMapping/>
  </p:clrMapOvr>
  <p:transition>
    <p:pull dir="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2538"/>
                                        </p:tgtEl>
                                        <p:attrNameLst>
                                          <p:attrName>style.visibility</p:attrName>
                                        </p:attrNameLst>
                                      </p:cBhvr>
                                      <p:to>
                                        <p:strVal val="visible"/>
                                      </p:to>
                                    </p:set>
                                    <p:anim calcmode="lin" valueType="num">
                                      <p:cBhvr additive="base">
                                        <p:cTn id="7" dur="500" fill="hold"/>
                                        <p:tgtEl>
                                          <p:spTgt spid="22538"/>
                                        </p:tgtEl>
                                        <p:attrNameLst>
                                          <p:attrName>ppt_x</p:attrName>
                                        </p:attrNameLst>
                                      </p:cBhvr>
                                      <p:tavLst>
                                        <p:tav tm="0">
                                          <p:val>
                                            <p:strVal val="0-#ppt_w/2"/>
                                          </p:val>
                                        </p:tav>
                                        <p:tav tm="100000">
                                          <p:val>
                                            <p:strVal val="#ppt_x"/>
                                          </p:val>
                                        </p:tav>
                                      </p:tavLst>
                                    </p:anim>
                                    <p:anim calcmode="lin" valueType="num">
                                      <p:cBhvr additive="base">
                                        <p:cTn id="8" dur="500" fill="hold"/>
                                        <p:tgtEl>
                                          <p:spTgt spid="22538"/>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22539"/>
                                        </p:tgtEl>
                                        <p:attrNameLst>
                                          <p:attrName>style.visibility</p:attrName>
                                        </p:attrNameLst>
                                      </p:cBhvr>
                                      <p:to>
                                        <p:strVal val="visible"/>
                                      </p:to>
                                    </p:set>
                                    <p:animEffect transition="in" filter="fade">
                                      <p:cBhvr>
                                        <p:cTn id="13" dur="2000"/>
                                        <p:tgtEl>
                                          <p:spTgt spid="22539"/>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2540"/>
                                        </p:tgtEl>
                                        <p:attrNameLst>
                                          <p:attrName>style.visibility</p:attrName>
                                        </p:attrNameLst>
                                      </p:cBhvr>
                                      <p:to>
                                        <p:strVal val="visible"/>
                                      </p:to>
                                    </p:set>
                                    <p:animEffect transition="in" filter="fade">
                                      <p:cBhvr>
                                        <p:cTn id="18" dur="2000"/>
                                        <p:tgtEl>
                                          <p:spTgt spid="22540"/>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2541"/>
                                        </p:tgtEl>
                                        <p:attrNameLst>
                                          <p:attrName>style.visibility</p:attrName>
                                        </p:attrNameLst>
                                      </p:cBhvr>
                                      <p:to>
                                        <p:strVal val="visible"/>
                                      </p:to>
                                    </p:set>
                                    <p:animEffect transition="in" filter="fade">
                                      <p:cBhvr>
                                        <p:cTn id="23" dur="2000"/>
                                        <p:tgtEl>
                                          <p:spTgt spid="22541"/>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2542"/>
                                        </p:tgtEl>
                                        <p:attrNameLst>
                                          <p:attrName>style.visibility</p:attrName>
                                        </p:attrNameLst>
                                      </p:cBhvr>
                                      <p:to>
                                        <p:strVal val="visible"/>
                                      </p:to>
                                    </p:set>
                                    <p:animEffect transition="in" filter="fade">
                                      <p:cBhvr>
                                        <p:cTn id="28" dur="2000"/>
                                        <p:tgtEl>
                                          <p:spTgt spid="22542"/>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4" presetClass="entr" presetSubtype="16" fill="hold" grpId="0" nodeType="clickEffect">
                                  <p:stCondLst>
                                    <p:cond delay="0"/>
                                  </p:stCondLst>
                                  <p:childTnLst>
                                    <p:set>
                                      <p:cBhvr>
                                        <p:cTn id="32" dur="1" fill="hold">
                                          <p:stCondLst>
                                            <p:cond delay="0"/>
                                          </p:stCondLst>
                                        </p:cTn>
                                        <p:tgtEl>
                                          <p:spTgt spid="22543"/>
                                        </p:tgtEl>
                                        <p:attrNameLst>
                                          <p:attrName>style.visibility</p:attrName>
                                        </p:attrNameLst>
                                      </p:cBhvr>
                                      <p:to>
                                        <p:strVal val="visible"/>
                                      </p:to>
                                    </p:set>
                                    <p:animEffect transition="in" filter="box(in)">
                                      <p:cBhvr>
                                        <p:cTn id="33" dur="1000"/>
                                        <p:tgtEl>
                                          <p:spTgt spid="22543"/>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22544"/>
                                        </p:tgtEl>
                                        <p:attrNameLst>
                                          <p:attrName>style.visibility</p:attrName>
                                        </p:attrNameLst>
                                      </p:cBhvr>
                                      <p:to>
                                        <p:strVal val="visible"/>
                                      </p:to>
                                    </p:set>
                                    <p:anim calcmode="lin" valueType="num">
                                      <p:cBhvr additive="base">
                                        <p:cTn id="38" dur="500" fill="hold"/>
                                        <p:tgtEl>
                                          <p:spTgt spid="22544"/>
                                        </p:tgtEl>
                                        <p:attrNameLst>
                                          <p:attrName>ppt_x</p:attrName>
                                        </p:attrNameLst>
                                      </p:cBhvr>
                                      <p:tavLst>
                                        <p:tav tm="0">
                                          <p:val>
                                            <p:strVal val="#ppt_x"/>
                                          </p:val>
                                        </p:tav>
                                        <p:tav tm="100000">
                                          <p:val>
                                            <p:strVal val="#ppt_x"/>
                                          </p:val>
                                        </p:tav>
                                      </p:tavLst>
                                    </p:anim>
                                    <p:anim calcmode="lin" valueType="num">
                                      <p:cBhvr additive="base">
                                        <p:cTn id="39" dur="500" fill="hold"/>
                                        <p:tgtEl>
                                          <p:spTgt spid="22544"/>
                                        </p:tgtEl>
                                        <p:attrNameLst>
                                          <p:attrName>ppt_y</p:attrName>
                                        </p:attrNameLst>
                                      </p:cBhvr>
                                      <p:tavLst>
                                        <p:tav tm="0">
                                          <p:val>
                                            <p:strVal val="1+#ppt_h/2"/>
                                          </p:val>
                                        </p:tav>
                                        <p:tav tm="100000">
                                          <p:val>
                                            <p:strVal val="#ppt_y"/>
                                          </p:val>
                                        </p:tav>
                                      </p:tavLst>
                                    </p:anim>
                                  </p:childTnLst>
                                </p:cTn>
                              </p:par>
                            </p:childTnLst>
                          </p:cTn>
                        </p:par>
                      </p:childTnLst>
                    </p:cTn>
                  </p:par>
                  <p:par>
                    <p:cTn id="40" fill="hold" nodeType="clickPar">
                      <p:stCondLst>
                        <p:cond delay="indefinite"/>
                      </p:stCondLst>
                      <p:childTnLst>
                        <p:par>
                          <p:cTn id="41" fill="hold" nodeType="withGroup">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22545"/>
                                        </p:tgtEl>
                                        <p:attrNameLst>
                                          <p:attrName>style.visibility</p:attrName>
                                        </p:attrNameLst>
                                      </p:cBhvr>
                                      <p:to>
                                        <p:strVal val="visible"/>
                                      </p:to>
                                    </p:set>
                                    <p:anim calcmode="lin" valueType="num">
                                      <p:cBhvr additive="base">
                                        <p:cTn id="44" dur="500" fill="hold"/>
                                        <p:tgtEl>
                                          <p:spTgt spid="22545"/>
                                        </p:tgtEl>
                                        <p:attrNameLst>
                                          <p:attrName>ppt_x</p:attrName>
                                        </p:attrNameLst>
                                      </p:cBhvr>
                                      <p:tavLst>
                                        <p:tav tm="0">
                                          <p:val>
                                            <p:strVal val="#ppt_x"/>
                                          </p:val>
                                        </p:tav>
                                        <p:tav tm="100000">
                                          <p:val>
                                            <p:strVal val="#ppt_x"/>
                                          </p:val>
                                        </p:tav>
                                      </p:tavLst>
                                    </p:anim>
                                    <p:anim calcmode="lin" valueType="num">
                                      <p:cBhvr additive="base">
                                        <p:cTn id="45" dur="500" fill="hold"/>
                                        <p:tgtEl>
                                          <p:spTgt spid="22545"/>
                                        </p:tgtEl>
                                        <p:attrNameLst>
                                          <p:attrName>ppt_y</p:attrName>
                                        </p:attrNameLst>
                                      </p:cBhvr>
                                      <p:tavLst>
                                        <p:tav tm="0">
                                          <p:val>
                                            <p:strVal val="1+#ppt_h/2"/>
                                          </p:val>
                                        </p:tav>
                                        <p:tav tm="100000">
                                          <p:val>
                                            <p:strVal val="#ppt_y"/>
                                          </p:val>
                                        </p:tav>
                                      </p:tavLst>
                                    </p:anim>
                                  </p:childTnLst>
                                </p:cTn>
                              </p:par>
                            </p:childTnLst>
                          </p:cTn>
                        </p:par>
                      </p:childTnLst>
                    </p:cTn>
                  </p:par>
                  <p:par>
                    <p:cTn id="46" fill="hold" nodeType="clickPar">
                      <p:stCondLst>
                        <p:cond delay="indefinite"/>
                      </p:stCondLst>
                      <p:childTnLst>
                        <p:par>
                          <p:cTn id="47" fill="hold" nodeType="withGroup">
                            <p:stCondLst>
                              <p:cond delay="0"/>
                            </p:stCondLst>
                            <p:childTnLst>
                              <p:par>
                                <p:cTn id="48" presetID="2" presetClass="entr" presetSubtype="8" fill="hold" grpId="0" nodeType="clickEffect">
                                  <p:stCondLst>
                                    <p:cond delay="0"/>
                                  </p:stCondLst>
                                  <p:childTnLst>
                                    <p:set>
                                      <p:cBhvr>
                                        <p:cTn id="49" dur="1" fill="hold">
                                          <p:stCondLst>
                                            <p:cond delay="0"/>
                                          </p:stCondLst>
                                        </p:cTn>
                                        <p:tgtEl>
                                          <p:spTgt spid="22548"/>
                                        </p:tgtEl>
                                        <p:attrNameLst>
                                          <p:attrName>style.visibility</p:attrName>
                                        </p:attrNameLst>
                                      </p:cBhvr>
                                      <p:to>
                                        <p:strVal val="visible"/>
                                      </p:to>
                                    </p:set>
                                    <p:anim calcmode="lin" valueType="num">
                                      <p:cBhvr additive="base">
                                        <p:cTn id="50" dur="500" fill="hold"/>
                                        <p:tgtEl>
                                          <p:spTgt spid="22548"/>
                                        </p:tgtEl>
                                        <p:attrNameLst>
                                          <p:attrName>ppt_x</p:attrName>
                                        </p:attrNameLst>
                                      </p:cBhvr>
                                      <p:tavLst>
                                        <p:tav tm="0">
                                          <p:val>
                                            <p:strVal val="0-#ppt_w/2"/>
                                          </p:val>
                                        </p:tav>
                                        <p:tav tm="100000">
                                          <p:val>
                                            <p:strVal val="#ppt_x"/>
                                          </p:val>
                                        </p:tav>
                                      </p:tavLst>
                                    </p:anim>
                                    <p:anim calcmode="lin" valueType="num">
                                      <p:cBhvr additive="base">
                                        <p:cTn id="51" dur="500" fill="hold"/>
                                        <p:tgtEl>
                                          <p:spTgt spid="22548"/>
                                        </p:tgtEl>
                                        <p:attrNameLst>
                                          <p:attrName>ppt_y</p:attrName>
                                        </p:attrNameLst>
                                      </p:cBhvr>
                                      <p:tavLst>
                                        <p:tav tm="0">
                                          <p:val>
                                            <p:strVal val="#ppt_y"/>
                                          </p:val>
                                        </p:tav>
                                        <p:tav tm="100000">
                                          <p:val>
                                            <p:strVal val="#ppt_y"/>
                                          </p:val>
                                        </p:tav>
                                      </p:tavLst>
                                    </p:anim>
                                  </p:childTnLst>
                                </p:cTn>
                              </p:par>
                            </p:childTnLst>
                          </p:cTn>
                        </p:par>
                      </p:childTnLst>
                    </p:cTn>
                  </p:par>
                  <p:par>
                    <p:cTn id="52" fill="hold" nodeType="clickPar">
                      <p:stCondLst>
                        <p:cond delay="indefinite"/>
                      </p:stCondLst>
                      <p:childTnLst>
                        <p:par>
                          <p:cTn id="53" fill="hold" nodeType="withGroup">
                            <p:stCondLst>
                              <p:cond delay="0"/>
                            </p:stCondLst>
                            <p:childTnLst>
                              <p:par>
                                <p:cTn id="54" presetID="2" presetClass="entr" presetSubtype="4" fill="hold" grpId="0" nodeType="clickEffect">
                                  <p:stCondLst>
                                    <p:cond delay="0"/>
                                  </p:stCondLst>
                                  <p:childTnLst>
                                    <p:set>
                                      <p:cBhvr>
                                        <p:cTn id="55" dur="1" fill="hold">
                                          <p:stCondLst>
                                            <p:cond delay="0"/>
                                          </p:stCondLst>
                                        </p:cTn>
                                        <p:tgtEl>
                                          <p:spTgt spid="22549"/>
                                        </p:tgtEl>
                                        <p:attrNameLst>
                                          <p:attrName>style.visibility</p:attrName>
                                        </p:attrNameLst>
                                      </p:cBhvr>
                                      <p:to>
                                        <p:strVal val="visible"/>
                                      </p:to>
                                    </p:set>
                                    <p:anim calcmode="lin" valueType="num">
                                      <p:cBhvr additive="base">
                                        <p:cTn id="56" dur="500" fill="hold"/>
                                        <p:tgtEl>
                                          <p:spTgt spid="22549"/>
                                        </p:tgtEl>
                                        <p:attrNameLst>
                                          <p:attrName>ppt_x</p:attrName>
                                        </p:attrNameLst>
                                      </p:cBhvr>
                                      <p:tavLst>
                                        <p:tav tm="0">
                                          <p:val>
                                            <p:strVal val="#ppt_x"/>
                                          </p:val>
                                        </p:tav>
                                        <p:tav tm="100000">
                                          <p:val>
                                            <p:strVal val="#ppt_x"/>
                                          </p:val>
                                        </p:tav>
                                      </p:tavLst>
                                    </p:anim>
                                    <p:anim calcmode="lin" valueType="num">
                                      <p:cBhvr additive="base">
                                        <p:cTn id="57" dur="500" fill="hold"/>
                                        <p:tgtEl>
                                          <p:spTgt spid="22549"/>
                                        </p:tgtEl>
                                        <p:attrNameLst>
                                          <p:attrName>ppt_y</p:attrName>
                                        </p:attrNameLst>
                                      </p:cBhvr>
                                      <p:tavLst>
                                        <p:tav tm="0">
                                          <p:val>
                                            <p:strVal val="1+#ppt_h/2"/>
                                          </p:val>
                                        </p:tav>
                                        <p:tav tm="100000">
                                          <p:val>
                                            <p:strVal val="#ppt_y"/>
                                          </p:val>
                                        </p:tav>
                                      </p:tavLst>
                                    </p:anim>
                                  </p:childTnLst>
                                </p:cTn>
                              </p:par>
                            </p:childTnLst>
                          </p:cTn>
                        </p:par>
                      </p:childTnLst>
                    </p:cTn>
                  </p:par>
                  <p:par>
                    <p:cTn id="58" fill="hold" nodeType="clickPar">
                      <p:stCondLst>
                        <p:cond delay="indefinite"/>
                      </p:stCondLst>
                      <p:childTnLst>
                        <p:par>
                          <p:cTn id="59" fill="hold" nodeType="withGroup">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22550"/>
                                        </p:tgtEl>
                                        <p:attrNameLst>
                                          <p:attrName>style.visibility</p:attrName>
                                        </p:attrNameLst>
                                      </p:cBhvr>
                                      <p:to>
                                        <p:strVal val="visible"/>
                                      </p:to>
                                    </p:set>
                                    <p:animEffect transition="in" filter="blinds(horizontal)">
                                      <p:cBhvr>
                                        <p:cTn id="62" dur="500"/>
                                        <p:tgtEl>
                                          <p:spTgt spid="22550"/>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4" presetClass="entr" presetSubtype="16" fill="hold" grpId="0" nodeType="clickEffect">
                                  <p:stCondLst>
                                    <p:cond delay="0"/>
                                  </p:stCondLst>
                                  <p:childTnLst>
                                    <p:set>
                                      <p:cBhvr>
                                        <p:cTn id="66" dur="1" fill="hold">
                                          <p:stCondLst>
                                            <p:cond delay="0"/>
                                          </p:stCondLst>
                                        </p:cTn>
                                        <p:tgtEl>
                                          <p:spTgt spid="22555"/>
                                        </p:tgtEl>
                                        <p:attrNameLst>
                                          <p:attrName>style.visibility</p:attrName>
                                        </p:attrNameLst>
                                      </p:cBhvr>
                                      <p:to>
                                        <p:strVal val="visible"/>
                                      </p:to>
                                    </p:set>
                                    <p:animEffect transition="in" filter="box(in)">
                                      <p:cBhvr>
                                        <p:cTn id="67" dur="500"/>
                                        <p:tgtEl>
                                          <p:spTgt spid="22555"/>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2" presetClass="entr" presetSubtype="4" fill="hold" grpId="0" nodeType="clickEffect">
                                  <p:stCondLst>
                                    <p:cond delay="0"/>
                                  </p:stCondLst>
                                  <p:childTnLst>
                                    <p:set>
                                      <p:cBhvr>
                                        <p:cTn id="71" dur="1" fill="hold">
                                          <p:stCondLst>
                                            <p:cond delay="0"/>
                                          </p:stCondLst>
                                        </p:cTn>
                                        <p:tgtEl>
                                          <p:spTgt spid="22546"/>
                                        </p:tgtEl>
                                        <p:attrNameLst>
                                          <p:attrName>style.visibility</p:attrName>
                                        </p:attrNameLst>
                                      </p:cBhvr>
                                      <p:to>
                                        <p:strVal val="visible"/>
                                      </p:to>
                                    </p:set>
                                    <p:anim calcmode="lin" valueType="num">
                                      <p:cBhvr additive="base">
                                        <p:cTn id="72" dur="500" fill="hold"/>
                                        <p:tgtEl>
                                          <p:spTgt spid="22546"/>
                                        </p:tgtEl>
                                        <p:attrNameLst>
                                          <p:attrName>ppt_x</p:attrName>
                                        </p:attrNameLst>
                                      </p:cBhvr>
                                      <p:tavLst>
                                        <p:tav tm="0">
                                          <p:val>
                                            <p:strVal val="#ppt_x"/>
                                          </p:val>
                                        </p:tav>
                                        <p:tav tm="100000">
                                          <p:val>
                                            <p:strVal val="#ppt_x"/>
                                          </p:val>
                                        </p:tav>
                                      </p:tavLst>
                                    </p:anim>
                                    <p:anim calcmode="lin" valueType="num">
                                      <p:cBhvr additive="base">
                                        <p:cTn id="73" dur="500" fill="hold"/>
                                        <p:tgtEl>
                                          <p:spTgt spid="22546"/>
                                        </p:tgtEl>
                                        <p:attrNameLst>
                                          <p:attrName>ppt_y</p:attrName>
                                        </p:attrNameLst>
                                      </p:cBhvr>
                                      <p:tavLst>
                                        <p:tav tm="0">
                                          <p:val>
                                            <p:strVal val="1+#ppt_h/2"/>
                                          </p:val>
                                        </p:tav>
                                        <p:tav tm="100000">
                                          <p:val>
                                            <p:strVal val="#ppt_y"/>
                                          </p:val>
                                        </p:tav>
                                      </p:tavLst>
                                    </p:anim>
                                  </p:childTnLst>
                                </p:cTn>
                              </p:par>
                            </p:childTnLst>
                          </p:cTn>
                        </p:par>
                      </p:childTnLst>
                    </p:cTn>
                  </p:par>
                  <p:par>
                    <p:cTn id="74" fill="hold" nodeType="clickPar">
                      <p:stCondLst>
                        <p:cond delay="indefinite"/>
                      </p:stCondLst>
                      <p:childTnLst>
                        <p:par>
                          <p:cTn id="75" fill="hold" nodeType="withGroup">
                            <p:stCondLst>
                              <p:cond delay="0"/>
                            </p:stCondLst>
                            <p:childTnLst>
                              <p:par>
                                <p:cTn id="76" presetID="3" presetClass="entr" presetSubtype="10" fill="hold" grpId="0" nodeType="clickEffect">
                                  <p:stCondLst>
                                    <p:cond delay="0"/>
                                  </p:stCondLst>
                                  <p:childTnLst>
                                    <p:set>
                                      <p:cBhvr>
                                        <p:cTn id="77" dur="1" fill="hold">
                                          <p:stCondLst>
                                            <p:cond delay="0"/>
                                          </p:stCondLst>
                                        </p:cTn>
                                        <p:tgtEl>
                                          <p:spTgt spid="22547"/>
                                        </p:tgtEl>
                                        <p:attrNameLst>
                                          <p:attrName>style.visibility</p:attrName>
                                        </p:attrNameLst>
                                      </p:cBhvr>
                                      <p:to>
                                        <p:strVal val="visible"/>
                                      </p:to>
                                    </p:set>
                                    <p:animEffect transition="in" filter="blinds(horizontal)">
                                      <p:cBhvr>
                                        <p:cTn id="78" dur="500"/>
                                        <p:tgtEl>
                                          <p:spTgt spid="22547"/>
                                        </p:tgtEl>
                                      </p:cBhvr>
                                    </p:animEffect>
                                  </p:childTnLst>
                                </p:cTn>
                              </p:par>
                            </p:childTnLst>
                          </p:cTn>
                        </p:par>
                      </p:childTnLst>
                    </p:cTn>
                  </p:par>
                  <p:par>
                    <p:cTn id="79" fill="hold" nodeType="clickPar">
                      <p:stCondLst>
                        <p:cond delay="indefinite"/>
                      </p:stCondLst>
                      <p:childTnLst>
                        <p:par>
                          <p:cTn id="80" fill="hold" nodeType="withGroup">
                            <p:stCondLst>
                              <p:cond delay="0"/>
                            </p:stCondLst>
                            <p:childTnLst>
                              <p:par>
                                <p:cTn id="81" presetID="2" presetClass="entr" presetSubtype="4" fill="hold" grpId="0" nodeType="clickEffect">
                                  <p:stCondLst>
                                    <p:cond delay="0"/>
                                  </p:stCondLst>
                                  <p:childTnLst>
                                    <p:set>
                                      <p:cBhvr>
                                        <p:cTn id="82" dur="1" fill="hold">
                                          <p:stCondLst>
                                            <p:cond delay="0"/>
                                          </p:stCondLst>
                                        </p:cTn>
                                        <p:tgtEl>
                                          <p:spTgt spid="22551"/>
                                        </p:tgtEl>
                                        <p:attrNameLst>
                                          <p:attrName>style.visibility</p:attrName>
                                        </p:attrNameLst>
                                      </p:cBhvr>
                                      <p:to>
                                        <p:strVal val="visible"/>
                                      </p:to>
                                    </p:set>
                                    <p:anim calcmode="lin" valueType="num">
                                      <p:cBhvr additive="base">
                                        <p:cTn id="83" dur="500" fill="hold"/>
                                        <p:tgtEl>
                                          <p:spTgt spid="22551"/>
                                        </p:tgtEl>
                                        <p:attrNameLst>
                                          <p:attrName>ppt_x</p:attrName>
                                        </p:attrNameLst>
                                      </p:cBhvr>
                                      <p:tavLst>
                                        <p:tav tm="0">
                                          <p:val>
                                            <p:strVal val="#ppt_x"/>
                                          </p:val>
                                        </p:tav>
                                        <p:tav tm="100000">
                                          <p:val>
                                            <p:strVal val="#ppt_x"/>
                                          </p:val>
                                        </p:tav>
                                      </p:tavLst>
                                    </p:anim>
                                    <p:anim calcmode="lin" valueType="num">
                                      <p:cBhvr additive="base">
                                        <p:cTn id="84" dur="500" fill="hold"/>
                                        <p:tgtEl>
                                          <p:spTgt spid="22551"/>
                                        </p:tgtEl>
                                        <p:attrNameLst>
                                          <p:attrName>ppt_y</p:attrName>
                                        </p:attrNameLst>
                                      </p:cBhvr>
                                      <p:tavLst>
                                        <p:tav tm="0">
                                          <p:val>
                                            <p:strVal val="1+#ppt_h/2"/>
                                          </p:val>
                                        </p:tav>
                                        <p:tav tm="100000">
                                          <p:val>
                                            <p:strVal val="#ppt_y"/>
                                          </p:val>
                                        </p:tav>
                                      </p:tavLst>
                                    </p:anim>
                                  </p:childTnLst>
                                </p:cTn>
                              </p:par>
                            </p:childTnLst>
                          </p:cTn>
                        </p:par>
                      </p:childTnLst>
                    </p:cTn>
                  </p:par>
                  <p:par>
                    <p:cTn id="85" fill="hold" nodeType="clickPar">
                      <p:stCondLst>
                        <p:cond delay="indefinite"/>
                      </p:stCondLst>
                      <p:childTnLst>
                        <p:par>
                          <p:cTn id="86" fill="hold" nodeType="withGroup">
                            <p:stCondLst>
                              <p:cond delay="0"/>
                            </p:stCondLst>
                            <p:childTnLst>
                              <p:par>
                                <p:cTn id="87" presetID="2" presetClass="entr" presetSubtype="4" fill="hold" grpId="0" nodeType="clickEffect">
                                  <p:stCondLst>
                                    <p:cond delay="0"/>
                                  </p:stCondLst>
                                  <p:childTnLst>
                                    <p:set>
                                      <p:cBhvr>
                                        <p:cTn id="88" dur="1" fill="hold">
                                          <p:stCondLst>
                                            <p:cond delay="0"/>
                                          </p:stCondLst>
                                        </p:cTn>
                                        <p:tgtEl>
                                          <p:spTgt spid="22552"/>
                                        </p:tgtEl>
                                        <p:attrNameLst>
                                          <p:attrName>style.visibility</p:attrName>
                                        </p:attrNameLst>
                                      </p:cBhvr>
                                      <p:to>
                                        <p:strVal val="visible"/>
                                      </p:to>
                                    </p:set>
                                    <p:anim calcmode="lin" valueType="num">
                                      <p:cBhvr additive="base">
                                        <p:cTn id="89" dur="500" fill="hold"/>
                                        <p:tgtEl>
                                          <p:spTgt spid="22552"/>
                                        </p:tgtEl>
                                        <p:attrNameLst>
                                          <p:attrName>ppt_x</p:attrName>
                                        </p:attrNameLst>
                                      </p:cBhvr>
                                      <p:tavLst>
                                        <p:tav tm="0">
                                          <p:val>
                                            <p:strVal val="#ppt_x"/>
                                          </p:val>
                                        </p:tav>
                                        <p:tav tm="100000">
                                          <p:val>
                                            <p:strVal val="#ppt_x"/>
                                          </p:val>
                                        </p:tav>
                                      </p:tavLst>
                                    </p:anim>
                                    <p:anim calcmode="lin" valueType="num">
                                      <p:cBhvr additive="base">
                                        <p:cTn id="90" dur="500" fill="hold"/>
                                        <p:tgtEl>
                                          <p:spTgt spid="225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8" grpId="0" animBg="1"/>
      <p:bldP spid="22539" grpId="0" animBg="1"/>
      <p:bldP spid="22540" grpId="0" animBg="1"/>
      <p:bldP spid="22541" grpId="0" animBg="1"/>
      <p:bldP spid="22542" grpId="0" animBg="1"/>
      <p:bldP spid="22543" grpId="0" animBg="1"/>
      <p:bldP spid="22544" grpId="0" autoUpdateAnimBg="0"/>
      <p:bldP spid="22545" grpId="0" autoUpdateAnimBg="0"/>
      <p:bldP spid="22546" grpId="0" autoUpdateAnimBg="0"/>
      <p:bldP spid="22547" grpId="0" autoUpdateAnimBg="0"/>
      <p:bldP spid="22548" grpId="0" autoUpdateAnimBg="0"/>
      <p:bldP spid="22549" grpId="0" autoUpdateAnimBg="0"/>
      <p:bldP spid="22550" grpId="0" autoUpdateAnimBg="0"/>
      <p:bldP spid="22551" grpId="0" autoUpdateAnimBg="0"/>
      <p:bldP spid="22552" grpId="0" autoUpdateAnimBg="0"/>
      <p:bldP spid="22555"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2"/>
          <p:cNvSpPr txBox="1">
            <a:spLocks noChangeArrowheads="1"/>
          </p:cNvSpPr>
          <p:nvPr/>
        </p:nvSpPr>
        <p:spPr bwMode="auto">
          <a:xfrm>
            <a:off x="3359151" y="2133600"/>
            <a:ext cx="54006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ea typeface="微软雅黑" panose="020B0503020204020204" pitchFamily="34" charset="-122"/>
              </a:defRPr>
            </a:lvl1pPr>
            <a:lvl2pPr marL="742950" indent="-285750">
              <a:spcBef>
                <a:spcPct val="20000"/>
              </a:spcBef>
              <a:buChar char="–"/>
              <a:defRPr sz="2400">
                <a:solidFill>
                  <a:schemeClr val="tx1"/>
                </a:solidFill>
                <a:latin typeface="Arial" panose="020B0604020202020204" pitchFamily="34" charset="0"/>
                <a:ea typeface="微软雅黑" panose="020B0503020204020204" pitchFamily="34" charset="-122"/>
              </a:defRPr>
            </a:lvl2pPr>
            <a:lvl3pPr marL="1143000" indent="-228600">
              <a:spcBef>
                <a:spcPct val="20000"/>
              </a:spcBef>
              <a:buChar char="•"/>
              <a:defRPr sz="2000">
                <a:solidFill>
                  <a:schemeClr val="tx1"/>
                </a:solidFill>
                <a:latin typeface="Arial" panose="020B0604020202020204" pitchFamily="34" charset="0"/>
                <a:ea typeface="微软雅黑" panose="020B0503020204020204" pitchFamily="34" charset="-122"/>
              </a:defRPr>
            </a:lvl3pPr>
            <a:lvl4pPr marL="1600200" indent="-228600">
              <a:spcBef>
                <a:spcPct val="20000"/>
              </a:spcBef>
              <a:buChar char="–"/>
              <a:defRPr>
                <a:solidFill>
                  <a:schemeClr val="tx1"/>
                </a:solidFill>
                <a:latin typeface="Arial" panose="020B0604020202020204" pitchFamily="34" charset="0"/>
                <a:ea typeface="微软雅黑" panose="020B0503020204020204" pitchFamily="34" charset="-122"/>
              </a:defRPr>
            </a:lvl4pPr>
            <a:lvl5pPr marL="2057400" indent="-228600">
              <a:spcBef>
                <a:spcPct val="20000"/>
              </a:spcBef>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9pPr>
          </a:lstStyle>
          <a:p>
            <a:pPr fontAlgn="base">
              <a:spcBef>
                <a:spcPct val="0"/>
              </a:spcBef>
              <a:spcAft>
                <a:spcPct val="0"/>
              </a:spcAft>
              <a:buFontTx/>
              <a:buNone/>
            </a:pPr>
            <a:r>
              <a:rPr lang="zh-CN" altLang="zh-CN" sz="3600" b="1">
                <a:solidFill>
                  <a:srgbClr val="0000FF"/>
                </a:solidFill>
                <a:ea typeface="宋体" panose="02010600030101010101" pitchFamily="2" charset="-122"/>
              </a:rPr>
              <a:t>1.</a:t>
            </a:r>
            <a:r>
              <a:rPr lang="zh-CN" altLang="en-US" sz="3600" b="1">
                <a:solidFill>
                  <a:srgbClr val="0000FF"/>
                </a:solidFill>
                <a:ea typeface="宋体" panose="02010600030101010101" pitchFamily="2" charset="-122"/>
              </a:rPr>
              <a:t>像比物小还是比物大？</a:t>
            </a:r>
          </a:p>
        </p:txBody>
      </p:sp>
      <p:sp>
        <p:nvSpPr>
          <p:cNvPr id="23555" name="Text Box 3"/>
          <p:cNvSpPr txBox="1">
            <a:spLocks noChangeArrowheads="1"/>
          </p:cNvSpPr>
          <p:nvPr/>
        </p:nvSpPr>
        <p:spPr bwMode="auto">
          <a:xfrm>
            <a:off x="3360738" y="3219450"/>
            <a:ext cx="5688012"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ea typeface="微软雅黑" panose="020B0503020204020204" pitchFamily="34" charset="-122"/>
              </a:defRPr>
            </a:lvl1pPr>
            <a:lvl2pPr marL="742950" indent="-285750">
              <a:spcBef>
                <a:spcPct val="20000"/>
              </a:spcBef>
              <a:buChar char="–"/>
              <a:defRPr sz="2400">
                <a:solidFill>
                  <a:schemeClr val="tx1"/>
                </a:solidFill>
                <a:latin typeface="Arial" panose="020B0604020202020204" pitchFamily="34" charset="0"/>
                <a:ea typeface="微软雅黑" panose="020B0503020204020204" pitchFamily="34" charset="-122"/>
              </a:defRPr>
            </a:lvl2pPr>
            <a:lvl3pPr marL="1143000" indent="-228600">
              <a:spcBef>
                <a:spcPct val="20000"/>
              </a:spcBef>
              <a:buChar char="•"/>
              <a:defRPr sz="2000">
                <a:solidFill>
                  <a:schemeClr val="tx1"/>
                </a:solidFill>
                <a:latin typeface="Arial" panose="020B0604020202020204" pitchFamily="34" charset="0"/>
                <a:ea typeface="微软雅黑" panose="020B0503020204020204" pitchFamily="34" charset="-122"/>
              </a:defRPr>
            </a:lvl3pPr>
            <a:lvl4pPr marL="1600200" indent="-228600">
              <a:spcBef>
                <a:spcPct val="20000"/>
              </a:spcBef>
              <a:buChar char="–"/>
              <a:defRPr>
                <a:solidFill>
                  <a:schemeClr val="tx1"/>
                </a:solidFill>
                <a:latin typeface="Arial" panose="020B0604020202020204" pitchFamily="34" charset="0"/>
                <a:ea typeface="微软雅黑" panose="020B0503020204020204" pitchFamily="34" charset="-122"/>
              </a:defRPr>
            </a:lvl4pPr>
            <a:lvl5pPr marL="2057400" indent="-228600">
              <a:spcBef>
                <a:spcPct val="20000"/>
              </a:spcBef>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9pPr>
          </a:lstStyle>
          <a:p>
            <a:pPr fontAlgn="base">
              <a:spcBef>
                <a:spcPct val="0"/>
              </a:spcBef>
              <a:spcAft>
                <a:spcPct val="0"/>
              </a:spcAft>
              <a:buFontTx/>
              <a:buNone/>
            </a:pPr>
            <a:r>
              <a:rPr lang="zh-CN" altLang="zh-CN" sz="3600" b="1">
                <a:solidFill>
                  <a:srgbClr val="0000FF"/>
                </a:solidFill>
                <a:ea typeface="宋体" panose="02010600030101010101" pitchFamily="2" charset="-122"/>
              </a:rPr>
              <a:t>2.</a:t>
            </a:r>
            <a:r>
              <a:rPr lang="zh-CN" altLang="en-US" sz="3600" b="1">
                <a:solidFill>
                  <a:srgbClr val="0000FF"/>
                </a:solidFill>
                <a:ea typeface="宋体" panose="02010600030101010101" pitchFamily="2" charset="-122"/>
              </a:rPr>
              <a:t>像是倒立还是正立？</a:t>
            </a:r>
          </a:p>
        </p:txBody>
      </p:sp>
      <p:sp>
        <p:nvSpPr>
          <p:cNvPr id="23556" name="Text Box 4"/>
          <p:cNvSpPr txBox="1">
            <a:spLocks noChangeArrowheads="1"/>
          </p:cNvSpPr>
          <p:nvPr/>
        </p:nvSpPr>
        <p:spPr bwMode="auto">
          <a:xfrm>
            <a:off x="3287713" y="4581525"/>
            <a:ext cx="6551612"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ea typeface="微软雅黑" panose="020B0503020204020204" pitchFamily="34" charset="-122"/>
              </a:defRPr>
            </a:lvl1pPr>
            <a:lvl2pPr marL="742950" indent="-285750">
              <a:spcBef>
                <a:spcPct val="20000"/>
              </a:spcBef>
              <a:buChar char="–"/>
              <a:defRPr sz="2400">
                <a:solidFill>
                  <a:schemeClr val="tx1"/>
                </a:solidFill>
                <a:latin typeface="Arial" panose="020B0604020202020204" pitchFamily="34" charset="0"/>
                <a:ea typeface="微软雅黑" panose="020B0503020204020204" pitchFamily="34" charset="-122"/>
              </a:defRPr>
            </a:lvl2pPr>
            <a:lvl3pPr marL="1143000" indent="-228600">
              <a:spcBef>
                <a:spcPct val="20000"/>
              </a:spcBef>
              <a:buChar char="•"/>
              <a:defRPr sz="2000">
                <a:solidFill>
                  <a:schemeClr val="tx1"/>
                </a:solidFill>
                <a:latin typeface="Arial" panose="020B0604020202020204" pitchFamily="34" charset="0"/>
                <a:ea typeface="微软雅黑" panose="020B0503020204020204" pitchFamily="34" charset="-122"/>
              </a:defRPr>
            </a:lvl3pPr>
            <a:lvl4pPr marL="1600200" indent="-228600">
              <a:spcBef>
                <a:spcPct val="20000"/>
              </a:spcBef>
              <a:buChar char="–"/>
              <a:defRPr>
                <a:solidFill>
                  <a:schemeClr val="tx1"/>
                </a:solidFill>
                <a:latin typeface="Arial" panose="020B0604020202020204" pitchFamily="34" charset="0"/>
                <a:ea typeface="微软雅黑" panose="020B0503020204020204" pitchFamily="34" charset="-122"/>
              </a:defRPr>
            </a:lvl4pPr>
            <a:lvl5pPr marL="2057400" indent="-228600">
              <a:spcBef>
                <a:spcPct val="20000"/>
              </a:spcBef>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9pPr>
          </a:lstStyle>
          <a:p>
            <a:pPr fontAlgn="base">
              <a:spcBef>
                <a:spcPct val="0"/>
              </a:spcBef>
              <a:spcAft>
                <a:spcPct val="0"/>
              </a:spcAft>
              <a:buFontTx/>
              <a:buNone/>
            </a:pPr>
            <a:r>
              <a:rPr lang="zh-CN" altLang="en-US" sz="3600" b="1">
                <a:solidFill>
                  <a:srgbClr val="0000FF"/>
                </a:solidFill>
                <a:ea typeface="宋体" panose="02010600030101010101" pitchFamily="2" charset="-122"/>
              </a:rPr>
              <a:t>3.像和物与凸透镜的位置及距离关系如何？</a:t>
            </a:r>
          </a:p>
        </p:txBody>
      </p:sp>
      <p:sp>
        <p:nvSpPr>
          <p:cNvPr id="23557" name="Rectangle 5"/>
          <p:cNvSpPr>
            <a:spLocks noRot="1" noChangeArrowheads="1"/>
          </p:cNvSpPr>
          <p:nvPr/>
        </p:nvSpPr>
        <p:spPr bwMode="auto">
          <a:xfrm>
            <a:off x="2279650" y="1989138"/>
            <a:ext cx="865188" cy="316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800">
                <a:solidFill>
                  <a:schemeClr val="tx1"/>
                </a:solidFill>
                <a:latin typeface="Arial" panose="020B0604020202020204" pitchFamily="34" charset="0"/>
                <a:ea typeface="微软雅黑" panose="020B0503020204020204" pitchFamily="34" charset="-122"/>
              </a:defRPr>
            </a:lvl1pPr>
            <a:lvl2pPr marL="742950" indent="-285750">
              <a:spcBef>
                <a:spcPct val="20000"/>
              </a:spcBef>
              <a:buChar char="–"/>
              <a:defRPr sz="2400">
                <a:solidFill>
                  <a:schemeClr val="tx1"/>
                </a:solidFill>
                <a:latin typeface="Arial" panose="020B0604020202020204" pitchFamily="34" charset="0"/>
                <a:ea typeface="微软雅黑" panose="020B0503020204020204" pitchFamily="34" charset="-122"/>
              </a:defRPr>
            </a:lvl2pPr>
            <a:lvl3pPr marL="1143000" indent="-228600">
              <a:spcBef>
                <a:spcPct val="20000"/>
              </a:spcBef>
              <a:buChar char="•"/>
              <a:defRPr sz="2000">
                <a:solidFill>
                  <a:schemeClr val="tx1"/>
                </a:solidFill>
                <a:latin typeface="Arial" panose="020B0604020202020204" pitchFamily="34" charset="0"/>
                <a:ea typeface="微软雅黑" panose="020B0503020204020204" pitchFamily="34" charset="-122"/>
              </a:defRPr>
            </a:lvl3pPr>
            <a:lvl4pPr marL="1600200" indent="-228600">
              <a:spcBef>
                <a:spcPct val="20000"/>
              </a:spcBef>
              <a:buChar char="–"/>
              <a:defRPr>
                <a:solidFill>
                  <a:schemeClr val="tx1"/>
                </a:solidFill>
                <a:latin typeface="Arial" panose="020B0604020202020204" pitchFamily="34" charset="0"/>
                <a:ea typeface="微软雅黑" panose="020B0503020204020204" pitchFamily="34" charset="-122"/>
              </a:defRPr>
            </a:lvl4pPr>
            <a:lvl5pPr marL="2057400" indent="-228600">
              <a:spcBef>
                <a:spcPct val="20000"/>
              </a:spcBef>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9pPr>
          </a:lstStyle>
          <a:p>
            <a:pPr algn="r" fontAlgn="base">
              <a:spcBef>
                <a:spcPct val="0"/>
              </a:spcBef>
              <a:spcAft>
                <a:spcPct val="0"/>
              </a:spcAft>
              <a:buFontTx/>
              <a:buNone/>
            </a:pPr>
            <a:r>
              <a:rPr lang="zh-CN" altLang="en-US" sz="3600">
                <a:solidFill>
                  <a:srgbClr val="CF1325"/>
                </a:solidFill>
              </a:rPr>
              <a:t>回答问题</a:t>
            </a:r>
          </a:p>
        </p:txBody>
      </p:sp>
      <p:sp>
        <p:nvSpPr>
          <p:cNvPr id="18438" name="Rectangle 6"/>
          <p:cNvSpPr>
            <a:spLocks noGrp="1" noChangeArrowheads="1"/>
          </p:cNvSpPr>
          <p:nvPr/>
        </p:nvSpPr>
        <p:spPr bwMode="auto">
          <a:xfrm>
            <a:off x="2135188" y="117476"/>
            <a:ext cx="8075612"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800">
                <a:solidFill>
                  <a:schemeClr val="tx1"/>
                </a:solidFill>
                <a:latin typeface="Arial" panose="020B0604020202020204" pitchFamily="34" charset="0"/>
                <a:ea typeface="微软雅黑" panose="020B0503020204020204" pitchFamily="34" charset="-122"/>
              </a:defRPr>
            </a:lvl1pPr>
            <a:lvl2pPr marL="742950" indent="-285750">
              <a:spcBef>
                <a:spcPct val="20000"/>
              </a:spcBef>
              <a:buChar char="–"/>
              <a:defRPr sz="2400">
                <a:solidFill>
                  <a:schemeClr val="tx1"/>
                </a:solidFill>
                <a:latin typeface="Arial" panose="020B0604020202020204" pitchFamily="34" charset="0"/>
                <a:ea typeface="微软雅黑" panose="020B0503020204020204" pitchFamily="34" charset="-122"/>
              </a:defRPr>
            </a:lvl2pPr>
            <a:lvl3pPr marL="1143000" indent="-228600">
              <a:spcBef>
                <a:spcPct val="20000"/>
              </a:spcBef>
              <a:buChar char="•"/>
              <a:defRPr sz="2000">
                <a:solidFill>
                  <a:schemeClr val="tx1"/>
                </a:solidFill>
                <a:latin typeface="Arial" panose="020B0604020202020204" pitchFamily="34" charset="0"/>
                <a:ea typeface="微软雅黑" panose="020B0503020204020204" pitchFamily="34" charset="-122"/>
              </a:defRPr>
            </a:lvl3pPr>
            <a:lvl4pPr marL="1600200" indent="-228600">
              <a:spcBef>
                <a:spcPct val="20000"/>
              </a:spcBef>
              <a:buChar char="–"/>
              <a:defRPr>
                <a:solidFill>
                  <a:schemeClr val="tx1"/>
                </a:solidFill>
                <a:latin typeface="Arial" panose="020B0604020202020204" pitchFamily="34" charset="0"/>
                <a:ea typeface="微软雅黑" panose="020B0503020204020204" pitchFamily="34" charset="-122"/>
              </a:defRPr>
            </a:lvl4pPr>
            <a:lvl5pPr marL="2057400" indent="-228600">
              <a:spcBef>
                <a:spcPct val="20000"/>
              </a:spcBef>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9pPr>
          </a:lstStyle>
          <a:p>
            <a:pPr fontAlgn="base">
              <a:spcBef>
                <a:spcPct val="0"/>
              </a:spcBef>
              <a:spcAft>
                <a:spcPct val="0"/>
              </a:spcAft>
              <a:buFontTx/>
              <a:buNone/>
            </a:pPr>
            <a:r>
              <a:rPr lang="zh-CN" altLang="en-US" sz="3600">
                <a:solidFill>
                  <a:srgbClr val="FFFFFF"/>
                </a:solidFill>
              </a:rPr>
              <a:t>自学指导三</a:t>
            </a:r>
          </a:p>
        </p:txBody>
      </p:sp>
      <p:sp>
        <p:nvSpPr>
          <p:cNvPr id="18439" name="Text Box 7"/>
          <p:cNvSpPr txBox="1">
            <a:spLocks noChangeArrowheads="1"/>
          </p:cNvSpPr>
          <p:nvPr/>
        </p:nvSpPr>
        <p:spPr bwMode="auto">
          <a:xfrm>
            <a:off x="2568575" y="836614"/>
            <a:ext cx="4895850" cy="1189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ea typeface="微软雅黑" panose="020B0503020204020204" pitchFamily="34" charset="-122"/>
              </a:defRPr>
            </a:lvl1pPr>
            <a:lvl2pPr marL="742950" indent="-285750">
              <a:spcBef>
                <a:spcPct val="20000"/>
              </a:spcBef>
              <a:buChar char="–"/>
              <a:defRPr sz="2400">
                <a:solidFill>
                  <a:schemeClr val="tx1"/>
                </a:solidFill>
                <a:latin typeface="Arial" panose="020B0604020202020204" pitchFamily="34" charset="0"/>
                <a:ea typeface="微软雅黑" panose="020B0503020204020204" pitchFamily="34" charset="-122"/>
              </a:defRPr>
            </a:lvl2pPr>
            <a:lvl3pPr marL="1143000" indent="-228600">
              <a:spcBef>
                <a:spcPct val="20000"/>
              </a:spcBef>
              <a:buChar char="•"/>
              <a:defRPr sz="2000">
                <a:solidFill>
                  <a:schemeClr val="tx1"/>
                </a:solidFill>
                <a:latin typeface="Arial" panose="020B0604020202020204" pitchFamily="34" charset="0"/>
                <a:ea typeface="微软雅黑" panose="020B0503020204020204" pitchFamily="34" charset="-122"/>
              </a:defRPr>
            </a:lvl3pPr>
            <a:lvl4pPr marL="1600200" indent="-228600">
              <a:spcBef>
                <a:spcPct val="20000"/>
              </a:spcBef>
              <a:buChar char="–"/>
              <a:defRPr>
                <a:solidFill>
                  <a:schemeClr val="tx1"/>
                </a:solidFill>
                <a:latin typeface="Arial" panose="020B0604020202020204" pitchFamily="34" charset="0"/>
                <a:ea typeface="微软雅黑" panose="020B0503020204020204" pitchFamily="34" charset="-122"/>
              </a:defRPr>
            </a:lvl4pPr>
            <a:lvl5pPr marL="2057400" indent="-228600">
              <a:spcBef>
                <a:spcPct val="20000"/>
              </a:spcBef>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9pPr>
          </a:lstStyle>
          <a:p>
            <a:pPr fontAlgn="base">
              <a:spcBef>
                <a:spcPct val="0"/>
              </a:spcBef>
              <a:spcAft>
                <a:spcPct val="0"/>
              </a:spcAft>
              <a:buFontTx/>
              <a:buNone/>
            </a:pPr>
            <a:r>
              <a:rPr lang="zh-CN" altLang="en-US" sz="3600" b="1">
                <a:solidFill>
                  <a:srgbClr val="000000"/>
                </a:solidFill>
                <a:ea typeface="宋体" panose="02010600030101010101" pitchFamily="2" charset="-122"/>
              </a:rPr>
              <a:t>阅读课本  放大镜  一节</a:t>
            </a:r>
          </a:p>
          <a:p>
            <a:pPr fontAlgn="base">
              <a:spcBef>
                <a:spcPct val="0"/>
              </a:spcBef>
              <a:spcAft>
                <a:spcPct val="0"/>
              </a:spcAft>
              <a:buFontTx/>
              <a:buNone/>
            </a:pPr>
            <a:endParaRPr lang="zh-CN" altLang="en-US" sz="3600" b="1">
              <a:solidFill>
                <a:srgbClr val="000000"/>
              </a:solidFill>
              <a:ea typeface="宋体" panose="02010600030101010101" pitchFamily="2" charset="-122"/>
            </a:endParaRPr>
          </a:p>
        </p:txBody>
      </p:sp>
    </p:spTree>
    <p:extLst>
      <p:ext uri="{BB962C8B-B14F-4D97-AF65-F5344CB8AC3E}">
        <p14:creationId xmlns:p14="http://schemas.microsoft.com/office/powerpoint/2010/main" val="3459849564"/>
      </p:ext>
    </p:extLst>
  </p:cSld>
  <p:clrMapOvr>
    <a:masterClrMapping/>
  </p:clrMapOvr>
  <p:transition>
    <p:pull dir="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3557"/>
                                        </p:tgtEl>
                                        <p:attrNameLst>
                                          <p:attrName>style.visibility</p:attrName>
                                        </p:attrNameLst>
                                      </p:cBhvr>
                                      <p:to>
                                        <p:strVal val="visible"/>
                                      </p:to>
                                    </p:set>
                                    <p:animEffect transition="in" filter="dissolve">
                                      <p:cBhvr>
                                        <p:cTn id="7" dur="500"/>
                                        <p:tgtEl>
                                          <p:spTgt spid="2355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23554"/>
                                        </p:tgtEl>
                                        <p:attrNameLst>
                                          <p:attrName>style.visibility</p:attrName>
                                        </p:attrNameLst>
                                      </p:cBhvr>
                                      <p:to>
                                        <p:strVal val="visible"/>
                                      </p:to>
                                    </p:set>
                                    <p:anim calcmode="lin" valueType="num">
                                      <p:cBhvr additive="base">
                                        <p:cTn id="12" dur="1000" fill="hold"/>
                                        <p:tgtEl>
                                          <p:spTgt spid="23554"/>
                                        </p:tgtEl>
                                        <p:attrNameLst>
                                          <p:attrName>ppt_x</p:attrName>
                                        </p:attrNameLst>
                                      </p:cBhvr>
                                      <p:tavLst>
                                        <p:tav tm="0">
                                          <p:val>
                                            <p:strVal val="0-#ppt_w/2"/>
                                          </p:val>
                                        </p:tav>
                                        <p:tav tm="100000">
                                          <p:val>
                                            <p:strVal val="#ppt_x"/>
                                          </p:val>
                                        </p:tav>
                                      </p:tavLst>
                                    </p:anim>
                                    <p:anim calcmode="lin" valueType="num">
                                      <p:cBhvr additive="base">
                                        <p:cTn id="13" dur="1000" fill="hold"/>
                                        <p:tgtEl>
                                          <p:spTgt spid="23554"/>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23555"/>
                                        </p:tgtEl>
                                        <p:attrNameLst>
                                          <p:attrName>style.visibility</p:attrName>
                                        </p:attrNameLst>
                                      </p:cBhvr>
                                      <p:to>
                                        <p:strVal val="visible"/>
                                      </p:to>
                                    </p:set>
                                    <p:anim calcmode="lin" valueType="num">
                                      <p:cBhvr additive="base">
                                        <p:cTn id="18" dur="1000" fill="hold"/>
                                        <p:tgtEl>
                                          <p:spTgt spid="23555"/>
                                        </p:tgtEl>
                                        <p:attrNameLst>
                                          <p:attrName>ppt_x</p:attrName>
                                        </p:attrNameLst>
                                      </p:cBhvr>
                                      <p:tavLst>
                                        <p:tav tm="0">
                                          <p:val>
                                            <p:strVal val="1+#ppt_w/2"/>
                                          </p:val>
                                        </p:tav>
                                        <p:tav tm="100000">
                                          <p:val>
                                            <p:strVal val="#ppt_x"/>
                                          </p:val>
                                        </p:tav>
                                      </p:tavLst>
                                    </p:anim>
                                    <p:anim calcmode="lin" valueType="num">
                                      <p:cBhvr additive="base">
                                        <p:cTn id="19" dur="1000" fill="hold"/>
                                        <p:tgtEl>
                                          <p:spTgt spid="23555"/>
                                        </p:tgtEl>
                                        <p:attrNameLst>
                                          <p:attrName>ppt_y</p:attrName>
                                        </p:attrNameLst>
                                      </p:cBhvr>
                                      <p:tavLst>
                                        <p:tav tm="0">
                                          <p:val>
                                            <p:strVal val="#ppt_y"/>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23556"/>
                                        </p:tgtEl>
                                        <p:attrNameLst>
                                          <p:attrName>style.visibility</p:attrName>
                                        </p:attrNameLst>
                                      </p:cBhvr>
                                      <p:to>
                                        <p:strVal val="visible"/>
                                      </p:to>
                                    </p:set>
                                    <p:anim calcmode="lin" valueType="num">
                                      <p:cBhvr additive="base">
                                        <p:cTn id="24" dur="1000" fill="hold"/>
                                        <p:tgtEl>
                                          <p:spTgt spid="23556"/>
                                        </p:tgtEl>
                                        <p:attrNameLst>
                                          <p:attrName>ppt_x</p:attrName>
                                        </p:attrNameLst>
                                      </p:cBhvr>
                                      <p:tavLst>
                                        <p:tav tm="0">
                                          <p:val>
                                            <p:strVal val="#ppt_x"/>
                                          </p:val>
                                        </p:tav>
                                        <p:tav tm="100000">
                                          <p:val>
                                            <p:strVal val="#ppt_x"/>
                                          </p:val>
                                        </p:tav>
                                      </p:tavLst>
                                    </p:anim>
                                    <p:anim calcmode="lin" valueType="num">
                                      <p:cBhvr additive="base">
                                        <p:cTn id="25" dur="1000" fill="hold"/>
                                        <p:tgtEl>
                                          <p:spTgt spid="2355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autoUpdateAnimBg="0"/>
      <p:bldP spid="23555" grpId="0" autoUpdateAnimBg="0"/>
      <p:bldP spid="23556" grpId="0" autoUpdateAnimBg="0"/>
      <p:bldP spid="23557"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放大镜的作用"/>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82889" y="1700213"/>
            <a:ext cx="6480175" cy="445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Text Box 3"/>
          <p:cNvSpPr txBox="1">
            <a:spLocks noChangeArrowheads="1"/>
          </p:cNvSpPr>
          <p:nvPr/>
        </p:nvSpPr>
        <p:spPr bwMode="auto">
          <a:xfrm>
            <a:off x="3073400" y="44450"/>
            <a:ext cx="4535488"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ea typeface="微软雅黑" panose="020B0503020204020204" pitchFamily="34" charset="-122"/>
              </a:defRPr>
            </a:lvl1pPr>
            <a:lvl2pPr marL="742950" indent="-285750">
              <a:spcBef>
                <a:spcPct val="20000"/>
              </a:spcBef>
              <a:buChar char="–"/>
              <a:defRPr sz="2400">
                <a:solidFill>
                  <a:schemeClr val="tx1"/>
                </a:solidFill>
                <a:latin typeface="Arial" panose="020B0604020202020204" pitchFamily="34" charset="0"/>
                <a:ea typeface="微软雅黑" panose="020B0503020204020204" pitchFamily="34" charset="-122"/>
              </a:defRPr>
            </a:lvl2pPr>
            <a:lvl3pPr marL="1143000" indent="-228600">
              <a:spcBef>
                <a:spcPct val="20000"/>
              </a:spcBef>
              <a:buChar char="•"/>
              <a:defRPr sz="2000">
                <a:solidFill>
                  <a:schemeClr val="tx1"/>
                </a:solidFill>
                <a:latin typeface="Arial" panose="020B0604020202020204" pitchFamily="34" charset="0"/>
                <a:ea typeface="微软雅黑" panose="020B0503020204020204" pitchFamily="34" charset="-122"/>
              </a:defRPr>
            </a:lvl3pPr>
            <a:lvl4pPr marL="1600200" indent="-228600">
              <a:spcBef>
                <a:spcPct val="20000"/>
              </a:spcBef>
              <a:buChar char="–"/>
              <a:defRPr>
                <a:solidFill>
                  <a:schemeClr val="tx1"/>
                </a:solidFill>
                <a:latin typeface="Arial" panose="020B0604020202020204" pitchFamily="34" charset="0"/>
                <a:ea typeface="微软雅黑" panose="020B0503020204020204" pitchFamily="34" charset="-122"/>
              </a:defRPr>
            </a:lvl4pPr>
            <a:lvl5pPr marL="2057400" indent="-228600">
              <a:spcBef>
                <a:spcPct val="20000"/>
              </a:spcBef>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9pPr>
          </a:lstStyle>
          <a:p>
            <a:pPr fontAlgn="base">
              <a:spcBef>
                <a:spcPct val="50000"/>
              </a:spcBef>
              <a:spcAft>
                <a:spcPct val="0"/>
              </a:spcAft>
              <a:buFontTx/>
              <a:buNone/>
            </a:pPr>
            <a:r>
              <a:rPr lang="zh-CN" altLang="zh-CN" sz="3200" b="1">
                <a:solidFill>
                  <a:srgbClr val="FFFFFF"/>
                </a:solidFill>
                <a:latin typeface="Times New Roman" panose="02020603050405020304" pitchFamily="18" charset="0"/>
                <a:ea typeface="宋体" panose="02010600030101010101" pitchFamily="2" charset="-122"/>
              </a:rPr>
              <a:t>3.</a:t>
            </a:r>
            <a:r>
              <a:rPr lang="zh-CN" altLang="en-US" sz="3200" b="1">
                <a:solidFill>
                  <a:srgbClr val="FFFFFF"/>
                </a:solidFill>
                <a:latin typeface="Times New Roman" panose="02020603050405020304" pitchFamily="18" charset="0"/>
                <a:ea typeface="宋体" panose="02010600030101010101" pitchFamily="2" charset="-122"/>
              </a:rPr>
              <a:t>放大镜的放大效果</a:t>
            </a:r>
          </a:p>
        </p:txBody>
      </p:sp>
    </p:spTree>
    <p:extLst>
      <p:ext uri="{BB962C8B-B14F-4D97-AF65-F5344CB8AC3E}">
        <p14:creationId xmlns:p14="http://schemas.microsoft.com/office/powerpoint/2010/main" val="853958559"/>
      </p:ext>
    </p:extLst>
  </p:cSld>
  <p:clrMapOvr>
    <a:masterClrMapping/>
  </p:clrMapOvr>
  <p:transition>
    <p:pull dir="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24578"/>
                                        </p:tgtEl>
                                        <p:attrNameLst>
                                          <p:attrName>style.visibility</p:attrName>
                                        </p:attrNameLst>
                                      </p:cBhvr>
                                      <p:to>
                                        <p:strVal val="visible"/>
                                      </p:to>
                                    </p:set>
                                    <p:animEffect transition="in" filter="checkerboard(across)">
                                      <p:cBhvr>
                                        <p:cTn id="7" dur="500"/>
                                        <p:tgtEl>
                                          <p:spTgt spid="245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Oval 2"/>
          <p:cNvSpPr>
            <a:spLocks noChangeArrowheads="1"/>
          </p:cNvSpPr>
          <p:nvPr/>
        </p:nvSpPr>
        <p:spPr bwMode="auto">
          <a:xfrm>
            <a:off x="6172200" y="2362200"/>
            <a:ext cx="228600" cy="1371600"/>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2800">
                <a:solidFill>
                  <a:schemeClr val="tx1"/>
                </a:solidFill>
                <a:latin typeface="Arial" panose="020B0604020202020204" pitchFamily="34" charset="0"/>
                <a:ea typeface="微软雅黑" panose="020B0503020204020204" pitchFamily="34" charset="-122"/>
              </a:defRPr>
            </a:lvl1pPr>
            <a:lvl2pPr marL="742950" indent="-285750">
              <a:spcBef>
                <a:spcPct val="20000"/>
              </a:spcBef>
              <a:buChar char="–"/>
              <a:defRPr sz="2400">
                <a:solidFill>
                  <a:schemeClr val="tx1"/>
                </a:solidFill>
                <a:latin typeface="Arial" panose="020B0604020202020204" pitchFamily="34" charset="0"/>
                <a:ea typeface="微软雅黑" panose="020B0503020204020204" pitchFamily="34" charset="-122"/>
              </a:defRPr>
            </a:lvl2pPr>
            <a:lvl3pPr marL="1143000" indent="-228600">
              <a:spcBef>
                <a:spcPct val="20000"/>
              </a:spcBef>
              <a:buChar char="•"/>
              <a:defRPr sz="2000">
                <a:solidFill>
                  <a:schemeClr val="tx1"/>
                </a:solidFill>
                <a:latin typeface="Arial" panose="020B0604020202020204" pitchFamily="34" charset="0"/>
                <a:ea typeface="微软雅黑" panose="020B0503020204020204" pitchFamily="34" charset="-122"/>
              </a:defRPr>
            </a:lvl3pPr>
            <a:lvl4pPr marL="1600200" indent="-228600">
              <a:spcBef>
                <a:spcPct val="20000"/>
              </a:spcBef>
              <a:buChar char="–"/>
              <a:defRPr>
                <a:solidFill>
                  <a:schemeClr val="tx1"/>
                </a:solidFill>
                <a:latin typeface="Arial" panose="020B0604020202020204" pitchFamily="34" charset="0"/>
                <a:ea typeface="微软雅黑" panose="020B0503020204020204" pitchFamily="34" charset="-122"/>
              </a:defRPr>
            </a:lvl4pPr>
            <a:lvl5pPr marL="2057400" indent="-228600">
              <a:spcBef>
                <a:spcPct val="20000"/>
              </a:spcBef>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9pPr>
          </a:lstStyle>
          <a:p>
            <a:pPr fontAlgn="base">
              <a:spcBef>
                <a:spcPct val="0"/>
              </a:spcBef>
              <a:spcAft>
                <a:spcPct val="0"/>
              </a:spcAft>
              <a:buFontTx/>
              <a:buNone/>
            </a:pPr>
            <a:endParaRPr lang="zh-CN" altLang="en-US" sz="1800">
              <a:solidFill>
                <a:srgbClr val="000000"/>
              </a:solidFill>
              <a:ea typeface="宋体" panose="02010600030101010101" pitchFamily="2" charset="-122"/>
            </a:endParaRPr>
          </a:p>
        </p:txBody>
      </p:sp>
      <p:sp>
        <p:nvSpPr>
          <p:cNvPr id="25603" name="Line 3"/>
          <p:cNvSpPr>
            <a:spLocks noChangeShapeType="1"/>
          </p:cNvSpPr>
          <p:nvPr/>
        </p:nvSpPr>
        <p:spPr bwMode="auto">
          <a:xfrm>
            <a:off x="2362200" y="3048000"/>
            <a:ext cx="7010400" cy="0"/>
          </a:xfrm>
          <a:prstGeom prst="line">
            <a:avLst/>
          </a:prstGeom>
          <a:noFill/>
          <a:ln w="28575">
            <a:solidFill>
              <a:srgbClr val="000000"/>
            </a:solidFill>
            <a:prstDash val="dash"/>
            <a:round/>
            <a:headEnd/>
            <a:tailEnd/>
          </a:ln>
          <a:extLst>
            <a:ext uri="{909E8E84-426E-40DD-AFC4-6F175D3DCCD1}">
              <a14:hiddenFill xmlns:a14="http://schemas.microsoft.com/office/drawing/2010/main">
                <a:noFill/>
              </a14:hiddenFill>
            </a:ext>
          </a:extLst>
        </p:spPr>
        <p:txBody>
          <a:bodyPr wrap="none"/>
          <a:lstStyle/>
          <a:p>
            <a:pPr eaLnBrk="0" fontAlgn="base" hangingPunct="0">
              <a:spcBef>
                <a:spcPct val="0"/>
              </a:spcBef>
              <a:spcAft>
                <a:spcPct val="0"/>
              </a:spcAft>
            </a:pPr>
            <a:endParaRPr lang="zh-CN" altLang="en-US">
              <a:solidFill>
                <a:srgbClr val="000000"/>
              </a:solidFill>
              <a:ea typeface="宋体" panose="02010600030101010101" pitchFamily="2" charset="-122"/>
            </a:endParaRPr>
          </a:p>
        </p:txBody>
      </p:sp>
      <p:sp>
        <p:nvSpPr>
          <p:cNvPr id="25604" name="Text Box 4"/>
          <p:cNvSpPr txBox="1">
            <a:spLocks noChangeArrowheads="1"/>
          </p:cNvSpPr>
          <p:nvPr/>
        </p:nvSpPr>
        <p:spPr bwMode="auto">
          <a:xfrm>
            <a:off x="7696200" y="1981201"/>
            <a:ext cx="2743200" cy="143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ea typeface="微软雅黑" panose="020B0503020204020204" pitchFamily="34" charset="-122"/>
              </a:defRPr>
            </a:lvl1pPr>
            <a:lvl2pPr marL="742950" indent="-285750">
              <a:spcBef>
                <a:spcPct val="20000"/>
              </a:spcBef>
              <a:buChar char="–"/>
              <a:defRPr sz="2400">
                <a:solidFill>
                  <a:schemeClr val="tx1"/>
                </a:solidFill>
                <a:latin typeface="Arial" panose="020B0604020202020204" pitchFamily="34" charset="0"/>
                <a:ea typeface="微软雅黑" panose="020B0503020204020204" pitchFamily="34" charset="-122"/>
              </a:defRPr>
            </a:lvl2pPr>
            <a:lvl3pPr marL="1143000" indent="-228600">
              <a:spcBef>
                <a:spcPct val="20000"/>
              </a:spcBef>
              <a:buChar char="•"/>
              <a:defRPr sz="2000">
                <a:solidFill>
                  <a:schemeClr val="tx1"/>
                </a:solidFill>
                <a:latin typeface="Arial" panose="020B0604020202020204" pitchFamily="34" charset="0"/>
                <a:ea typeface="微软雅黑" panose="020B0503020204020204" pitchFamily="34" charset="-122"/>
              </a:defRPr>
            </a:lvl3pPr>
            <a:lvl4pPr marL="1600200" indent="-228600">
              <a:spcBef>
                <a:spcPct val="20000"/>
              </a:spcBef>
              <a:buChar char="–"/>
              <a:defRPr>
                <a:solidFill>
                  <a:schemeClr val="tx1"/>
                </a:solidFill>
                <a:latin typeface="Arial" panose="020B0604020202020204" pitchFamily="34" charset="0"/>
                <a:ea typeface="微软雅黑" panose="020B0503020204020204" pitchFamily="34" charset="-122"/>
              </a:defRPr>
            </a:lvl4pPr>
            <a:lvl5pPr marL="2057400" indent="-228600">
              <a:spcBef>
                <a:spcPct val="20000"/>
              </a:spcBef>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9pPr>
          </a:lstStyle>
          <a:p>
            <a:pPr fontAlgn="base">
              <a:spcBef>
                <a:spcPct val="50000"/>
              </a:spcBef>
              <a:spcAft>
                <a:spcPct val="0"/>
              </a:spcAft>
              <a:buFontTx/>
              <a:buNone/>
            </a:pPr>
            <a:r>
              <a:rPr lang="zh-CN" altLang="zh-CN" sz="8800">
                <a:solidFill>
                  <a:srgbClr val="FF0000"/>
                </a:solidFill>
                <a:ea typeface="宋体" panose="02010600030101010101" pitchFamily="2" charset="-122"/>
              </a:rPr>
              <a:t>.</a:t>
            </a:r>
          </a:p>
        </p:txBody>
      </p:sp>
      <p:sp>
        <p:nvSpPr>
          <p:cNvPr id="25605" name="Text Box 5"/>
          <p:cNvSpPr txBox="1">
            <a:spLocks noChangeArrowheads="1"/>
          </p:cNvSpPr>
          <p:nvPr/>
        </p:nvSpPr>
        <p:spPr bwMode="auto">
          <a:xfrm>
            <a:off x="4419600" y="1981201"/>
            <a:ext cx="2743200" cy="143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ea typeface="微软雅黑" panose="020B0503020204020204" pitchFamily="34" charset="-122"/>
              </a:defRPr>
            </a:lvl1pPr>
            <a:lvl2pPr marL="742950" indent="-285750">
              <a:spcBef>
                <a:spcPct val="20000"/>
              </a:spcBef>
              <a:buChar char="–"/>
              <a:defRPr sz="2400">
                <a:solidFill>
                  <a:schemeClr val="tx1"/>
                </a:solidFill>
                <a:latin typeface="Arial" panose="020B0604020202020204" pitchFamily="34" charset="0"/>
                <a:ea typeface="微软雅黑" panose="020B0503020204020204" pitchFamily="34" charset="-122"/>
              </a:defRPr>
            </a:lvl2pPr>
            <a:lvl3pPr marL="1143000" indent="-228600">
              <a:spcBef>
                <a:spcPct val="20000"/>
              </a:spcBef>
              <a:buChar char="•"/>
              <a:defRPr sz="2000">
                <a:solidFill>
                  <a:schemeClr val="tx1"/>
                </a:solidFill>
                <a:latin typeface="Arial" panose="020B0604020202020204" pitchFamily="34" charset="0"/>
                <a:ea typeface="微软雅黑" panose="020B0503020204020204" pitchFamily="34" charset="-122"/>
              </a:defRPr>
            </a:lvl3pPr>
            <a:lvl4pPr marL="1600200" indent="-228600">
              <a:spcBef>
                <a:spcPct val="20000"/>
              </a:spcBef>
              <a:buChar char="–"/>
              <a:defRPr>
                <a:solidFill>
                  <a:schemeClr val="tx1"/>
                </a:solidFill>
                <a:latin typeface="Arial" panose="020B0604020202020204" pitchFamily="34" charset="0"/>
                <a:ea typeface="微软雅黑" panose="020B0503020204020204" pitchFamily="34" charset="-122"/>
              </a:defRPr>
            </a:lvl4pPr>
            <a:lvl5pPr marL="2057400" indent="-228600">
              <a:spcBef>
                <a:spcPct val="20000"/>
              </a:spcBef>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9pPr>
          </a:lstStyle>
          <a:p>
            <a:pPr fontAlgn="base">
              <a:spcBef>
                <a:spcPct val="50000"/>
              </a:spcBef>
              <a:spcAft>
                <a:spcPct val="0"/>
              </a:spcAft>
              <a:buFontTx/>
              <a:buNone/>
            </a:pPr>
            <a:r>
              <a:rPr lang="zh-CN" altLang="zh-CN" sz="8800">
                <a:solidFill>
                  <a:srgbClr val="FF0000"/>
                </a:solidFill>
                <a:ea typeface="宋体" panose="02010600030101010101" pitchFamily="2" charset="-122"/>
              </a:rPr>
              <a:t>.</a:t>
            </a:r>
          </a:p>
        </p:txBody>
      </p:sp>
      <p:sp>
        <p:nvSpPr>
          <p:cNvPr id="25606" name="AutoShape 6"/>
          <p:cNvSpPr>
            <a:spLocks noChangeArrowheads="1"/>
          </p:cNvSpPr>
          <p:nvPr/>
        </p:nvSpPr>
        <p:spPr bwMode="auto">
          <a:xfrm>
            <a:off x="5029200" y="2514600"/>
            <a:ext cx="228600" cy="533400"/>
          </a:xfrm>
          <a:prstGeom prst="upArrow">
            <a:avLst>
              <a:gd name="adj1" fmla="val 50000"/>
              <a:gd name="adj2" fmla="val 58333"/>
            </a:avLst>
          </a:prstGeom>
          <a:solidFill>
            <a:srgbClr val="000000"/>
          </a:solidFill>
          <a:ln w="9525">
            <a:solidFill>
              <a:schemeClr val="tx1"/>
            </a:solidFill>
            <a:miter lim="800000"/>
            <a:headEnd/>
            <a:tailEnd/>
          </a:ln>
        </p:spPr>
        <p:txBody>
          <a:bodyPr vert="eaVert" wrap="none" anchor="ctr"/>
          <a:lstStyle>
            <a:lvl1pPr>
              <a:spcBef>
                <a:spcPct val="20000"/>
              </a:spcBef>
              <a:buChar char="•"/>
              <a:defRPr sz="2800">
                <a:solidFill>
                  <a:schemeClr val="tx1"/>
                </a:solidFill>
                <a:latin typeface="Arial" panose="020B0604020202020204" pitchFamily="34" charset="0"/>
                <a:ea typeface="微软雅黑" panose="020B0503020204020204" pitchFamily="34" charset="-122"/>
              </a:defRPr>
            </a:lvl1pPr>
            <a:lvl2pPr marL="742950" indent="-285750">
              <a:spcBef>
                <a:spcPct val="20000"/>
              </a:spcBef>
              <a:buChar char="–"/>
              <a:defRPr sz="2400">
                <a:solidFill>
                  <a:schemeClr val="tx1"/>
                </a:solidFill>
                <a:latin typeface="Arial" panose="020B0604020202020204" pitchFamily="34" charset="0"/>
                <a:ea typeface="微软雅黑" panose="020B0503020204020204" pitchFamily="34" charset="-122"/>
              </a:defRPr>
            </a:lvl2pPr>
            <a:lvl3pPr marL="1143000" indent="-228600">
              <a:spcBef>
                <a:spcPct val="20000"/>
              </a:spcBef>
              <a:buChar char="•"/>
              <a:defRPr sz="2000">
                <a:solidFill>
                  <a:schemeClr val="tx1"/>
                </a:solidFill>
                <a:latin typeface="Arial" panose="020B0604020202020204" pitchFamily="34" charset="0"/>
                <a:ea typeface="微软雅黑" panose="020B0503020204020204" pitchFamily="34" charset="-122"/>
              </a:defRPr>
            </a:lvl3pPr>
            <a:lvl4pPr marL="1600200" indent="-228600">
              <a:spcBef>
                <a:spcPct val="20000"/>
              </a:spcBef>
              <a:buChar char="–"/>
              <a:defRPr>
                <a:solidFill>
                  <a:schemeClr val="tx1"/>
                </a:solidFill>
                <a:latin typeface="Arial" panose="020B0604020202020204" pitchFamily="34" charset="0"/>
                <a:ea typeface="微软雅黑" panose="020B0503020204020204" pitchFamily="34" charset="-122"/>
              </a:defRPr>
            </a:lvl4pPr>
            <a:lvl5pPr marL="2057400" indent="-228600">
              <a:spcBef>
                <a:spcPct val="20000"/>
              </a:spcBef>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9pPr>
          </a:lstStyle>
          <a:p>
            <a:pPr fontAlgn="base">
              <a:spcBef>
                <a:spcPct val="0"/>
              </a:spcBef>
              <a:spcAft>
                <a:spcPct val="0"/>
              </a:spcAft>
              <a:buFontTx/>
              <a:buNone/>
            </a:pPr>
            <a:endParaRPr lang="zh-CN" altLang="en-US" sz="1800">
              <a:solidFill>
                <a:srgbClr val="000000"/>
              </a:solidFill>
              <a:ea typeface="宋体" panose="02010600030101010101" pitchFamily="2" charset="-122"/>
            </a:endParaRPr>
          </a:p>
        </p:txBody>
      </p:sp>
      <p:sp>
        <p:nvSpPr>
          <p:cNvPr id="25607" name="Line 7"/>
          <p:cNvSpPr>
            <a:spLocks noChangeShapeType="1"/>
          </p:cNvSpPr>
          <p:nvPr/>
        </p:nvSpPr>
        <p:spPr bwMode="auto">
          <a:xfrm>
            <a:off x="5105400" y="2514600"/>
            <a:ext cx="1143000" cy="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lstStyle/>
          <a:p>
            <a:pPr eaLnBrk="0" fontAlgn="base" hangingPunct="0">
              <a:spcBef>
                <a:spcPct val="0"/>
              </a:spcBef>
              <a:spcAft>
                <a:spcPct val="0"/>
              </a:spcAft>
            </a:pPr>
            <a:endParaRPr lang="zh-CN" altLang="en-US">
              <a:solidFill>
                <a:srgbClr val="000000"/>
              </a:solidFill>
              <a:ea typeface="宋体" panose="02010600030101010101" pitchFamily="2" charset="-122"/>
            </a:endParaRPr>
          </a:p>
        </p:txBody>
      </p:sp>
      <p:sp>
        <p:nvSpPr>
          <p:cNvPr id="25608" name="Line 8"/>
          <p:cNvSpPr>
            <a:spLocks noChangeShapeType="1"/>
          </p:cNvSpPr>
          <p:nvPr/>
        </p:nvSpPr>
        <p:spPr bwMode="auto">
          <a:xfrm>
            <a:off x="6248400" y="2514600"/>
            <a:ext cx="2362200" cy="76200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lstStyle/>
          <a:p>
            <a:pPr eaLnBrk="0" fontAlgn="base" hangingPunct="0">
              <a:spcBef>
                <a:spcPct val="0"/>
              </a:spcBef>
              <a:spcAft>
                <a:spcPct val="0"/>
              </a:spcAft>
            </a:pPr>
            <a:endParaRPr lang="zh-CN" altLang="en-US">
              <a:solidFill>
                <a:srgbClr val="000000"/>
              </a:solidFill>
              <a:ea typeface="宋体" panose="02010600030101010101" pitchFamily="2" charset="-122"/>
            </a:endParaRPr>
          </a:p>
        </p:txBody>
      </p:sp>
      <p:sp>
        <p:nvSpPr>
          <p:cNvPr id="25609" name="Line 9"/>
          <p:cNvSpPr>
            <a:spLocks noChangeShapeType="1"/>
          </p:cNvSpPr>
          <p:nvPr/>
        </p:nvSpPr>
        <p:spPr bwMode="auto">
          <a:xfrm>
            <a:off x="5105400" y="2514600"/>
            <a:ext cx="1066800" cy="45720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lstStyle/>
          <a:p>
            <a:pPr eaLnBrk="0" fontAlgn="base" hangingPunct="0">
              <a:spcBef>
                <a:spcPct val="0"/>
              </a:spcBef>
              <a:spcAft>
                <a:spcPct val="0"/>
              </a:spcAft>
            </a:pPr>
            <a:endParaRPr lang="zh-CN" altLang="en-US">
              <a:solidFill>
                <a:srgbClr val="000000"/>
              </a:solidFill>
              <a:ea typeface="宋体" panose="02010600030101010101" pitchFamily="2" charset="-122"/>
            </a:endParaRPr>
          </a:p>
        </p:txBody>
      </p:sp>
      <p:sp>
        <p:nvSpPr>
          <p:cNvPr id="25610" name="Line 10"/>
          <p:cNvSpPr>
            <a:spLocks noChangeShapeType="1"/>
          </p:cNvSpPr>
          <p:nvPr/>
        </p:nvSpPr>
        <p:spPr bwMode="auto">
          <a:xfrm>
            <a:off x="6172200" y="2971800"/>
            <a:ext cx="2286000" cy="106680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lstStyle/>
          <a:p>
            <a:pPr eaLnBrk="0" fontAlgn="base" hangingPunct="0">
              <a:spcBef>
                <a:spcPct val="0"/>
              </a:spcBef>
              <a:spcAft>
                <a:spcPct val="0"/>
              </a:spcAft>
            </a:pPr>
            <a:endParaRPr lang="zh-CN" altLang="en-US">
              <a:solidFill>
                <a:srgbClr val="000000"/>
              </a:solidFill>
              <a:ea typeface="宋体" panose="02010600030101010101" pitchFamily="2" charset="-122"/>
            </a:endParaRPr>
          </a:p>
        </p:txBody>
      </p:sp>
      <p:sp>
        <p:nvSpPr>
          <p:cNvPr id="25611" name="Line 11"/>
          <p:cNvSpPr>
            <a:spLocks noChangeShapeType="1"/>
          </p:cNvSpPr>
          <p:nvPr/>
        </p:nvSpPr>
        <p:spPr bwMode="auto">
          <a:xfrm flipH="1" flipV="1">
            <a:off x="2057400" y="1066800"/>
            <a:ext cx="4191000" cy="1447800"/>
          </a:xfrm>
          <a:prstGeom prst="line">
            <a:avLst/>
          </a:prstGeom>
          <a:noFill/>
          <a:ln w="28575">
            <a:solidFill>
              <a:schemeClr val="tx1"/>
            </a:solidFill>
            <a:prstDash val="dash"/>
            <a:round/>
            <a:headEnd/>
            <a:tailEnd/>
          </a:ln>
          <a:extLst>
            <a:ext uri="{909E8E84-426E-40DD-AFC4-6F175D3DCCD1}">
              <a14:hiddenFill xmlns:a14="http://schemas.microsoft.com/office/drawing/2010/main">
                <a:noFill/>
              </a14:hiddenFill>
            </a:ext>
          </a:extLst>
        </p:spPr>
        <p:txBody>
          <a:bodyPr wrap="none"/>
          <a:lstStyle/>
          <a:p>
            <a:pPr eaLnBrk="0" fontAlgn="base" hangingPunct="0">
              <a:spcBef>
                <a:spcPct val="0"/>
              </a:spcBef>
              <a:spcAft>
                <a:spcPct val="0"/>
              </a:spcAft>
            </a:pPr>
            <a:endParaRPr lang="zh-CN" altLang="en-US">
              <a:solidFill>
                <a:srgbClr val="000000"/>
              </a:solidFill>
              <a:ea typeface="宋体" panose="02010600030101010101" pitchFamily="2" charset="-122"/>
            </a:endParaRPr>
          </a:p>
        </p:txBody>
      </p:sp>
      <p:sp>
        <p:nvSpPr>
          <p:cNvPr id="25612" name="Line 12"/>
          <p:cNvSpPr>
            <a:spLocks noChangeShapeType="1"/>
          </p:cNvSpPr>
          <p:nvPr/>
        </p:nvSpPr>
        <p:spPr bwMode="auto">
          <a:xfrm flipH="1" flipV="1">
            <a:off x="1981200" y="838200"/>
            <a:ext cx="3124200" cy="1676400"/>
          </a:xfrm>
          <a:prstGeom prst="line">
            <a:avLst/>
          </a:prstGeom>
          <a:noFill/>
          <a:ln w="28575">
            <a:solidFill>
              <a:schemeClr val="tx1"/>
            </a:solidFill>
            <a:prstDash val="dash"/>
            <a:round/>
            <a:headEnd/>
            <a:tailEnd/>
          </a:ln>
          <a:extLst>
            <a:ext uri="{909E8E84-426E-40DD-AFC4-6F175D3DCCD1}">
              <a14:hiddenFill xmlns:a14="http://schemas.microsoft.com/office/drawing/2010/main">
                <a:noFill/>
              </a14:hiddenFill>
            </a:ext>
          </a:extLst>
        </p:spPr>
        <p:txBody>
          <a:bodyPr wrap="none"/>
          <a:lstStyle/>
          <a:p>
            <a:pPr eaLnBrk="0" fontAlgn="base" hangingPunct="0">
              <a:spcBef>
                <a:spcPct val="0"/>
              </a:spcBef>
              <a:spcAft>
                <a:spcPct val="0"/>
              </a:spcAft>
            </a:pPr>
            <a:endParaRPr lang="zh-CN" altLang="en-US">
              <a:solidFill>
                <a:srgbClr val="000000"/>
              </a:solidFill>
              <a:ea typeface="宋体" panose="02010600030101010101" pitchFamily="2" charset="-122"/>
            </a:endParaRPr>
          </a:p>
        </p:txBody>
      </p:sp>
      <p:sp>
        <p:nvSpPr>
          <p:cNvPr id="25613" name="Line 13"/>
          <p:cNvSpPr>
            <a:spLocks noChangeShapeType="1"/>
          </p:cNvSpPr>
          <p:nvPr/>
        </p:nvSpPr>
        <p:spPr bwMode="auto">
          <a:xfrm flipH="1">
            <a:off x="2362200" y="1371600"/>
            <a:ext cx="609600" cy="533400"/>
          </a:xfrm>
          <a:prstGeom prst="line">
            <a:avLst/>
          </a:prstGeom>
          <a:noFill/>
          <a:ln w="28575">
            <a:solidFill>
              <a:srgbClr val="FF0000"/>
            </a:solidFill>
            <a:prstDash val="dash"/>
            <a:round/>
            <a:headEnd/>
            <a:tailEnd/>
          </a:ln>
          <a:extLst>
            <a:ext uri="{909E8E84-426E-40DD-AFC4-6F175D3DCCD1}">
              <a14:hiddenFill xmlns:a14="http://schemas.microsoft.com/office/drawing/2010/main">
                <a:noFill/>
              </a14:hiddenFill>
            </a:ext>
          </a:extLst>
        </p:spPr>
        <p:txBody>
          <a:bodyPr wrap="none"/>
          <a:lstStyle/>
          <a:p>
            <a:pPr eaLnBrk="0" fontAlgn="base" hangingPunct="0">
              <a:spcBef>
                <a:spcPct val="0"/>
              </a:spcBef>
              <a:spcAft>
                <a:spcPct val="0"/>
              </a:spcAft>
            </a:pPr>
            <a:endParaRPr lang="zh-CN" altLang="en-US">
              <a:solidFill>
                <a:srgbClr val="000000"/>
              </a:solidFill>
              <a:ea typeface="宋体" panose="02010600030101010101" pitchFamily="2" charset="-122"/>
            </a:endParaRPr>
          </a:p>
        </p:txBody>
      </p:sp>
      <p:sp>
        <p:nvSpPr>
          <p:cNvPr id="25614" name="Line 14"/>
          <p:cNvSpPr>
            <a:spLocks noChangeShapeType="1"/>
          </p:cNvSpPr>
          <p:nvPr/>
        </p:nvSpPr>
        <p:spPr bwMode="auto">
          <a:xfrm>
            <a:off x="2971800" y="1371600"/>
            <a:ext cx="533400" cy="533400"/>
          </a:xfrm>
          <a:prstGeom prst="line">
            <a:avLst/>
          </a:prstGeom>
          <a:noFill/>
          <a:ln w="28575">
            <a:solidFill>
              <a:srgbClr val="FF0000"/>
            </a:solidFill>
            <a:prstDash val="dash"/>
            <a:round/>
            <a:headEnd/>
            <a:tailEnd/>
          </a:ln>
          <a:extLst>
            <a:ext uri="{909E8E84-426E-40DD-AFC4-6F175D3DCCD1}">
              <a14:hiddenFill xmlns:a14="http://schemas.microsoft.com/office/drawing/2010/main">
                <a:noFill/>
              </a14:hiddenFill>
            </a:ext>
          </a:extLst>
        </p:spPr>
        <p:txBody>
          <a:bodyPr wrap="none"/>
          <a:lstStyle/>
          <a:p>
            <a:pPr eaLnBrk="0" fontAlgn="base" hangingPunct="0">
              <a:spcBef>
                <a:spcPct val="0"/>
              </a:spcBef>
              <a:spcAft>
                <a:spcPct val="0"/>
              </a:spcAft>
            </a:pPr>
            <a:endParaRPr lang="zh-CN" altLang="en-US">
              <a:solidFill>
                <a:srgbClr val="000000"/>
              </a:solidFill>
              <a:ea typeface="宋体" panose="02010600030101010101" pitchFamily="2" charset="-122"/>
            </a:endParaRPr>
          </a:p>
        </p:txBody>
      </p:sp>
      <p:sp>
        <p:nvSpPr>
          <p:cNvPr id="25615" name="Line 15"/>
          <p:cNvSpPr>
            <a:spLocks noChangeShapeType="1"/>
          </p:cNvSpPr>
          <p:nvPr/>
        </p:nvSpPr>
        <p:spPr bwMode="auto">
          <a:xfrm>
            <a:off x="2438400" y="1905000"/>
            <a:ext cx="228600" cy="0"/>
          </a:xfrm>
          <a:prstGeom prst="line">
            <a:avLst/>
          </a:prstGeom>
          <a:noFill/>
          <a:ln w="28575">
            <a:solidFill>
              <a:srgbClr val="FF0000"/>
            </a:solidFill>
            <a:prstDash val="dash"/>
            <a:round/>
            <a:headEnd/>
            <a:tailEnd/>
          </a:ln>
          <a:extLst>
            <a:ext uri="{909E8E84-426E-40DD-AFC4-6F175D3DCCD1}">
              <a14:hiddenFill xmlns:a14="http://schemas.microsoft.com/office/drawing/2010/main">
                <a:noFill/>
              </a14:hiddenFill>
            </a:ext>
          </a:extLst>
        </p:spPr>
        <p:txBody>
          <a:bodyPr wrap="none"/>
          <a:lstStyle/>
          <a:p>
            <a:pPr eaLnBrk="0" fontAlgn="base" hangingPunct="0">
              <a:spcBef>
                <a:spcPct val="0"/>
              </a:spcBef>
              <a:spcAft>
                <a:spcPct val="0"/>
              </a:spcAft>
            </a:pPr>
            <a:endParaRPr lang="zh-CN" altLang="en-US">
              <a:solidFill>
                <a:srgbClr val="000000"/>
              </a:solidFill>
              <a:ea typeface="宋体" panose="02010600030101010101" pitchFamily="2" charset="-122"/>
            </a:endParaRPr>
          </a:p>
        </p:txBody>
      </p:sp>
      <p:sp>
        <p:nvSpPr>
          <p:cNvPr id="25616" name="Line 16"/>
          <p:cNvSpPr>
            <a:spLocks noChangeShapeType="1"/>
          </p:cNvSpPr>
          <p:nvPr/>
        </p:nvSpPr>
        <p:spPr bwMode="auto">
          <a:xfrm flipH="1">
            <a:off x="3200400" y="1905000"/>
            <a:ext cx="228600" cy="0"/>
          </a:xfrm>
          <a:prstGeom prst="line">
            <a:avLst/>
          </a:prstGeom>
          <a:noFill/>
          <a:ln w="28575">
            <a:solidFill>
              <a:srgbClr val="FF0000"/>
            </a:solidFill>
            <a:prstDash val="dash"/>
            <a:round/>
            <a:headEnd/>
            <a:tailEnd/>
          </a:ln>
          <a:extLst>
            <a:ext uri="{909E8E84-426E-40DD-AFC4-6F175D3DCCD1}">
              <a14:hiddenFill xmlns:a14="http://schemas.microsoft.com/office/drawing/2010/main">
                <a:noFill/>
              </a14:hiddenFill>
            </a:ext>
          </a:extLst>
        </p:spPr>
        <p:txBody>
          <a:bodyPr wrap="none"/>
          <a:lstStyle/>
          <a:p>
            <a:pPr eaLnBrk="0" fontAlgn="base" hangingPunct="0">
              <a:spcBef>
                <a:spcPct val="0"/>
              </a:spcBef>
              <a:spcAft>
                <a:spcPct val="0"/>
              </a:spcAft>
            </a:pPr>
            <a:endParaRPr lang="zh-CN" altLang="en-US">
              <a:solidFill>
                <a:srgbClr val="000000"/>
              </a:solidFill>
              <a:ea typeface="宋体" panose="02010600030101010101" pitchFamily="2" charset="-122"/>
            </a:endParaRPr>
          </a:p>
        </p:txBody>
      </p:sp>
      <p:sp>
        <p:nvSpPr>
          <p:cNvPr id="25617" name="Line 17"/>
          <p:cNvSpPr>
            <a:spLocks noChangeShapeType="1"/>
          </p:cNvSpPr>
          <p:nvPr/>
        </p:nvSpPr>
        <p:spPr bwMode="auto">
          <a:xfrm>
            <a:off x="2743200" y="1905000"/>
            <a:ext cx="0" cy="1143000"/>
          </a:xfrm>
          <a:prstGeom prst="line">
            <a:avLst/>
          </a:prstGeom>
          <a:noFill/>
          <a:ln w="28575">
            <a:solidFill>
              <a:srgbClr val="FF0000"/>
            </a:solidFill>
            <a:prstDash val="dash"/>
            <a:round/>
            <a:headEnd/>
            <a:tailEnd/>
          </a:ln>
          <a:extLst>
            <a:ext uri="{909E8E84-426E-40DD-AFC4-6F175D3DCCD1}">
              <a14:hiddenFill xmlns:a14="http://schemas.microsoft.com/office/drawing/2010/main">
                <a:noFill/>
              </a14:hiddenFill>
            </a:ext>
          </a:extLst>
        </p:spPr>
        <p:txBody>
          <a:bodyPr wrap="none"/>
          <a:lstStyle/>
          <a:p>
            <a:pPr eaLnBrk="0" fontAlgn="base" hangingPunct="0">
              <a:spcBef>
                <a:spcPct val="0"/>
              </a:spcBef>
              <a:spcAft>
                <a:spcPct val="0"/>
              </a:spcAft>
            </a:pPr>
            <a:endParaRPr lang="zh-CN" altLang="en-US">
              <a:solidFill>
                <a:srgbClr val="000000"/>
              </a:solidFill>
              <a:ea typeface="宋体" panose="02010600030101010101" pitchFamily="2" charset="-122"/>
            </a:endParaRPr>
          </a:p>
        </p:txBody>
      </p:sp>
      <p:sp>
        <p:nvSpPr>
          <p:cNvPr id="25618" name="Line 18"/>
          <p:cNvSpPr>
            <a:spLocks noChangeShapeType="1"/>
          </p:cNvSpPr>
          <p:nvPr/>
        </p:nvSpPr>
        <p:spPr bwMode="auto">
          <a:xfrm>
            <a:off x="3200400" y="1905000"/>
            <a:ext cx="0" cy="1143000"/>
          </a:xfrm>
          <a:prstGeom prst="line">
            <a:avLst/>
          </a:prstGeom>
          <a:noFill/>
          <a:ln w="28575">
            <a:solidFill>
              <a:srgbClr val="FF0000"/>
            </a:solidFill>
            <a:prstDash val="dash"/>
            <a:round/>
            <a:headEnd/>
            <a:tailEnd/>
          </a:ln>
          <a:extLst>
            <a:ext uri="{909E8E84-426E-40DD-AFC4-6F175D3DCCD1}">
              <a14:hiddenFill xmlns:a14="http://schemas.microsoft.com/office/drawing/2010/main">
                <a:noFill/>
              </a14:hiddenFill>
            </a:ext>
          </a:extLst>
        </p:spPr>
        <p:txBody>
          <a:bodyPr wrap="none"/>
          <a:lstStyle/>
          <a:p>
            <a:pPr eaLnBrk="0" fontAlgn="base" hangingPunct="0">
              <a:spcBef>
                <a:spcPct val="0"/>
              </a:spcBef>
              <a:spcAft>
                <a:spcPct val="0"/>
              </a:spcAft>
            </a:pPr>
            <a:endParaRPr lang="zh-CN" altLang="en-US">
              <a:solidFill>
                <a:srgbClr val="000000"/>
              </a:solidFill>
              <a:ea typeface="宋体" panose="02010600030101010101" pitchFamily="2" charset="-122"/>
            </a:endParaRPr>
          </a:p>
        </p:txBody>
      </p:sp>
      <p:sp>
        <p:nvSpPr>
          <p:cNvPr id="25619" name="Text Box 19"/>
          <p:cNvSpPr txBox="1">
            <a:spLocks noChangeArrowheads="1"/>
          </p:cNvSpPr>
          <p:nvPr/>
        </p:nvSpPr>
        <p:spPr bwMode="auto">
          <a:xfrm>
            <a:off x="1919289" y="3933826"/>
            <a:ext cx="5976937"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ea typeface="微软雅黑" panose="020B0503020204020204" pitchFamily="34" charset="-122"/>
              </a:defRPr>
            </a:lvl1pPr>
            <a:lvl2pPr marL="742950" indent="-285750">
              <a:spcBef>
                <a:spcPct val="20000"/>
              </a:spcBef>
              <a:buChar char="–"/>
              <a:defRPr sz="2400">
                <a:solidFill>
                  <a:schemeClr val="tx1"/>
                </a:solidFill>
                <a:latin typeface="Arial" panose="020B0604020202020204" pitchFamily="34" charset="0"/>
                <a:ea typeface="微软雅黑" panose="020B0503020204020204" pitchFamily="34" charset="-122"/>
              </a:defRPr>
            </a:lvl2pPr>
            <a:lvl3pPr marL="1143000" indent="-228600">
              <a:spcBef>
                <a:spcPct val="20000"/>
              </a:spcBef>
              <a:buChar char="•"/>
              <a:defRPr sz="2000">
                <a:solidFill>
                  <a:schemeClr val="tx1"/>
                </a:solidFill>
                <a:latin typeface="Arial" panose="020B0604020202020204" pitchFamily="34" charset="0"/>
                <a:ea typeface="微软雅黑" panose="020B0503020204020204" pitchFamily="34" charset="-122"/>
              </a:defRPr>
            </a:lvl3pPr>
            <a:lvl4pPr marL="1600200" indent="-228600">
              <a:spcBef>
                <a:spcPct val="20000"/>
              </a:spcBef>
              <a:buChar char="–"/>
              <a:defRPr>
                <a:solidFill>
                  <a:schemeClr val="tx1"/>
                </a:solidFill>
                <a:latin typeface="Arial" panose="020B0604020202020204" pitchFamily="34" charset="0"/>
                <a:ea typeface="微软雅黑" panose="020B0503020204020204" pitchFamily="34" charset="-122"/>
              </a:defRPr>
            </a:lvl4pPr>
            <a:lvl5pPr marL="2057400" indent="-228600">
              <a:spcBef>
                <a:spcPct val="20000"/>
              </a:spcBef>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9pPr>
          </a:lstStyle>
          <a:p>
            <a:pPr fontAlgn="base">
              <a:spcBef>
                <a:spcPct val="50000"/>
              </a:spcBef>
              <a:spcAft>
                <a:spcPct val="0"/>
              </a:spcAft>
              <a:buFontTx/>
              <a:buNone/>
            </a:pPr>
            <a:r>
              <a:rPr lang="zh-CN" altLang="en-US" sz="4000" b="1">
                <a:solidFill>
                  <a:srgbClr val="0000FF"/>
                </a:solidFill>
                <a:ea typeface="宋体" panose="02010600030101010101" pitchFamily="2" charset="-122"/>
              </a:rPr>
              <a:t>物体与凸透镜距离很近</a:t>
            </a:r>
          </a:p>
        </p:txBody>
      </p:sp>
      <p:sp>
        <p:nvSpPr>
          <p:cNvPr id="25620" name="Text Box 20"/>
          <p:cNvSpPr txBox="1">
            <a:spLocks noChangeArrowheads="1"/>
          </p:cNvSpPr>
          <p:nvPr/>
        </p:nvSpPr>
        <p:spPr bwMode="auto">
          <a:xfrm>
            <a:off x="6456363" y="4725988"/>
            <a:ext cx="2895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ea typeface="微软雅黑" panose="020B0503020204020204" pitchFamily="34" charset="-122"/>
              </a:defRPr>
            </a:lvl1pPr>
            <a:lvl2pPr marL="742950" indent="-285750">
              <a:spcBef>
                <a:spcPct val="20000"/>
              </a:spcBef>
              <a:buChar char="–"/>
              <a:defRPr sz="2400">
                <a:solidFill>
                  <a:schemeClr val="tx1"/>
                </a:solidFill>
                <a:latin typeface="Arial" panose="020B0604020202020204" pitchFamily="34" charset="0"/>
                <a:ea typeface="微软雅黑" panose="020B0503020204020204" pitchFamily="34" charset="-122"/>
              </a:defRPr>
            </a:lvl2pPr>
            <a:lvl3pPr marL="1143000" indent="-228600">
              <a:spcBef>
                <a:spcPct val="20000"/>
              </a:spcBef>
              <a:buChar char="•"/>
              <a:defRPr sz="2000">
                <a:solidFill>
                  <a:schemeClr val="tx1"/>
                </a:solidFill>
                <a:latin typeface="Arial" panose="020B0604020202020204" pitchFamily="34" charset="0"/>
                <a:ea typeface="微软雅黑" panose="020B0503020204020204" pitchFamily="34" charset="-122"/>
              </a:defRPr>
            </a:lvl3pPr>
            <a:lvl4pPr marL="1600200" indent="-228600">
              <a:spcBef>
                <a:spcPct val="20000"/>
              </a:spcBef>
              <a:buChar char="–"/>
              <a:defRPr>
                <a:solidFill>
                  <a:schemeClr val="tx1"/>
                </a:solidFill>
                <a:latin typeface="Arial" panose="020B0604020202020204" pitchFamily="34" charset="0"/>
                <a:ea typeface="微软雅黑" panose="020B0503020204020204" pitchFamily="34" charset="-122"/>
              </a:defRPr>
            </a:lvl4pPr>
            <a:lvl5pPr marL="2057400" indent="-228600">
              <a:spcBef>
                <a:spcPct val="20000"/>
              </a:spcBef>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9pPr>
          </a:lstStyle>
          <a:p>
            <a:pPr fontAlgn="base">
              <a:spcBef>
                <a:spcPct val="50000"/>
              </a:spcBef>
              <a:spcAft>
                <a:spcPct val="0"/>
              </a:spcAft>
              <a:buFontTx/>
              <a:buNone/>
            </a:pPr>
            <a:r>
              <a:rPr lang="zh-CN" altLang="zh-CN" sz="3600" b="1" i="1">
                <a:solidFill>
                  <a:srgbClr val="FF0000"/>
                </a:solidFill>
                <a:latin typeface="Times New Roman" panose="02020603050405020304" pitchFamily="18" charset="0"/>
                <a:ea typeface="宋体" panose="02010600030101010101" pitchFamily="2" charset="-122"/>
              </a:rPr>
              <a:t>u&lt;f  </a:t>
            </a:r>
            <a:endParaRPr lang="zh-CN" altLang="zh-CN" sz="3600" i="1">
              <a:solidFill>
                <a:srgbClr val="000000"/>
              </a:solidFill>
              <a:latin typeface="Times New Roman" panose="02020603050405020304" pitchFamily="18" charset="0"/>
              <a:ea typeface="宋体" panose="02010600030101010101" pitchFamily="2" charset="-122"/>
            </a:endParaRPr>
          </a:p>
        </p:txBody>
      </p:sp>
      <p:sp>
        <p:nvSpPr>
          <p:cNvPr id="25621" name="Text Box 21"/>
          <p:cNvSpPr txBox="1">
            <a:spLocks noChangeArrowheads="1"/>
          </p:cNvSpPr>
          <p:nvPr/>
        </p:nvSpPr>
        <p:spPr bwMode="auto">
          <a:xfrm>
            <a:off x="1919288" y="5300663"/>
            <a:ext cx="7129462"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ea typeface="微软雅黑" panose="020B0503020204020204" pitchFamily="34" charset="-122"/>
              </a:defRPr>
            </a:lvl1pPr>
            <a:lvl2pPr marL="742950" indent="-285750">
              <a:spcBef>
                <a:spcPct val="20000"/>
              </a:spcBef>
              <a:buChar char="–"/>
              <a:defRPr sz="2400">
                <a:solidFill>
                  <a:schemeClr val="tx1"/>
                </a:solidFill>
                <a:latin typeface="Arial" panose="020B0604020202020204" pitchFamily="34" charset="0"/>
                <a:ea typeface="微软雅黑" panose="020B0503020204020204" pitchFamily="34" charset="-122"/>
              </a:defRPr>
            </a:lvl2pPr>
            <a:lvl3pPr marL="1143000" indent="-228600">
              <a:spcBef>
                <a:spcPct val="20000"/>
              </a:spcBef>
              <a:buChar char="•"/>
              <a:defRPr sz="2000">
                <a:solidFill>
                  <a:schemeClr val="tx1"/>
                </a:solidFill>
                <a:latin typeface="Arial" panose="020B0604020202020204" pitchFamily="34" charset="0"/>
                <a:ea typeface="微软雅黑" panose="020B0503020204020204" pitchFamily="34" charset="-122"/>
              </a:defRPr>
            </a:lvl3pPr>
            <a:lvl4pPr marL="1600200" indent="-228600">
              <a:spcBef>
                <a:spcPct val="20000"/>
              </a:spcBef>
              <a:buChar char="–"/>
              <a:defRPr>
                <a:solidFill>
                  <a:schemeClr val="tx1"/>
                </a:solidFill>
                <a:latin typeface="Arial" panose="020B0604020202020204" pitchFamily="34" charset="0"/>
                <a:ea typeface="微软雅黑" panose="020B0503020204020204" pitchFamily="34" charset="-122"/>
              </a:defRPr>
            </a:lvl4pPr>
            <a:lvl5pPr marL="2057400" indent="-228600">
              <a:spcBef>
                <a:spcPct val="20000"/>
              </a:spcBef>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9pPr>
          </a:lstStyle>
          <a:p>
            <a:pPr fontAlgn="base">
              <a:spcBef>
                <a:spcPct val="50000"/>
              </a:spcBef>
              <a:spcAft>
                <a:spcPct val="0"/>
              </a:spcAft>
              <a:buFontTx/>
              <a:buNone/>
            </a:pPr>
            <a:r>
              <a:rPr lang="zh-CN" altLang="en-US" sz="4400" b="1">
                <a:solidFill>
                  <a:srgbClr val="FF0000"/>
                </a:solidFill>
                <a:ea typeface="楷体_GB2312" pitchFamily="1" charset="-122"/>
              </a:rPr>
              <a:t>成一个正立的</a:t>
            </a:r>
            <a:r>
              <a:rPr lang="zh-CN" altLang="en-US" sz="4400" b="1">
                <a:solidFill>
                  <a:srgbClr val="FF0000"/>
                </a:solidFill>
                <a:ea typeface="宋体" panose="02010600030101010101" pitchFamily="2" charset="-122"/>
              </a:rPr>
              <a:t>、放大的虚像</a:t>
            </a:r>
          </a:p>
        </p:txBody>
      </p:sp>
      <p:pic>
        <p:nvPicPr>
          <p:cNvPr id="25622" name="Picture 22" descr="ss-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72438" y="620713"/>
            <a:ext cx="2595562" cy="216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23" name="Picture 23" descr="]MG]`CHMW%9F6(KSSDKBE5V"/>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326420">
            <a:off x="8759826" y="3429001"/>
            <a:ext cx="981075"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88511136"/>
      </p:ext>
    </p:extLst>
  </p:cSld>
  <p:clrMapOvr>
    <a:masterClrMapping/>
  </p:clrMapOvr>
  <p:transition>
    <p:pull dir="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5602"/>
                                        </p:tgtEl>
                                        <p:attrNameLst>
                                          <p:attrName>style.visibility</p:attrName>
                                        </p:attrNameLst>
                                      </p:cBhvr>
                                      <p:to>
                                        <p:strVal val="visible"/>
                                      </p:to>
                                    </p:set>
                                    <p:animEffect transition="in" filter="blinds(horizontal)">
                                      <p:cBhvr>
                                        <p:cTn id="7" dur="500"/>
                                        <p:tgtEl>
                                          <p:spTgt spid="2560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25603"/>
                                        </p:tgtEl>
                                        <p:attrNameLst>
                                          <p:attrName>style.visibility</p:attrName>
                                        </p:attrNameLst>
                                      </p:cBhvr>
                                      <p:to>
                                        <p:strVal val="visible"/>
                                      </p:to>
                                    </p:set>
                                    <p:anim calcmode="lin" valueType="num">
                                      <p:cBhvr additive="base">
                                        <p:cTn id="12" dur="500" fill="hold"/>
                                        <p:tgtEl>
                                          <p:spTgt spid="25603"/>
                                        </p:tgtEl>
                                        <p:attrNameLst>
                                          <p:attrName>ppt_x</p:attrName>
                                        </p:attrNameLst>
                                      </p:cBhvr>
                                      <p:tavLst>
                                        <p:tav tm="0">
                                          <p:val>
                                            <p:strVal val="0-#ppt_w/2"/>
                                          </p:val>
                                        </p:tav>
                                        <p:tav tm="100000">
                                          <p:val>
                                            <p:strVal val="#ppt_x"/>
                                          </p:val>
                                        </p:tav>
                                      </p:tavLst>
                                    </p:anim>
                                    <p:anim calcmode="lin" valueType="num">
                                      <p:cBhvr additive="base">
                                        <p:cTn id="13" dur="500" fill="hold"/>
                                        <p:tgtEl>
                                          <p:spTgt spid="25603"/>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25605"/>
                                        </p:tgtEl>
                                        <p:attrNameLst>
                                          <p:attrName>style.visibility</p:attrName>
                                        </p:attrNameLst>
                                      </p:cBhvr>
                                      <p:to>
                                        <p:strVal val="visible"/>
                                      </p:to>
                                    </p:set>
                                    <p:anim calcmode="lin" valueType="num">
                                      <p:cBhvr additive="base">
                                        <p:cTn id="18" dur="500" fill="hold"/>
                                        <p:tgtEl>
                                          <p:spTgt spid="25605"/>
                                        </p:tgtEl>
                                        <p:attrNameLst>
                                          <p:attrName>ppt_x</p:attrName>
                                        </p:attrNameLst>
                                      </p:cBhvr>
                                      <p:tavLst>
                                        <p:tav tm="0">
                                          <p:val>
                                            <p:strVal val="0-#ppt_w/2"/>
                                          </p:val>
                                        </p:tav>
                                        <p:tav tm="100000">
                                          <p:val>
                                            <p:strVal val="#ppt_x"/>
                                          </p:val>
                                        </p:tav>
                                      </p:tavLst>
                                    </p:anim>
                                    <p:anim calcmode="lin" valueType="num">
                                      <p:cBhvr additive="base">
                                        <p:cTn id="19" dur="500" fill="hold"/>
                                        <p:tgtEl>
                                          <p:spTgt spid="25605"/>
                                        </p:tgtEl>
                                        <p:attrNameLst>
                                          <p:attrName>ppt_y</p:attrName>
                                        </p:attrNameLst>
                                      </p:cBhvr>
                                      <p:tavLst>
                                        <p:tav tm="0">
                                          <p:val>
                                            <p:strVal val="#ppt_y"/>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25604"/>
                                        </p:tgtEl>
                                        <p:attrNameLst>
                                          <p:attrName>style.visibility</p:attrName>
                                        </p:attrNameLst>
                                      </p:cBhvr>
                                      <p:to>
                                        <p:strVal val="visible"/>
                                      </p:to>
                                    </p:set>
                                    <p:anim calcmode="lin" valueType="num">
                                      <p:cBhvr additive="base">
                                        <p:cTn id="24" dur="500" fill="hold"/>
                                        <p:tgtEl>
                                          <p:spTgt spid="25604"/>
                                        </p:tgtEl>
                                        <p:attrNameLst>
                                          <p:attrName>ppt_x</p:attrName>
                                        </p:attrNameLst>
                                      </p:cBhvr>
                                      <p:tavLst>
                                        <p:tav tm="0">
                                          <p:val>
                                            <p:strVal val="#ppt_x"/>
                                          </p:val>
                                        </p:tav>
                                        <p:tav tm="100000">
                                          <p:val>
                                            <p:strVal val="#ppt_x"/>
                                          </p:val>
                                        </p:tav>
                                      </p:tavLst>
                                    </p:anim>
                                    <p:anim calcmode="lin" valueType="num">
                                      <p:cBhvr additive="base">
                                        <p:cTn id="25" dur="500" fill="hold"/>
                                        <p:tgtEl>
                                          <p:spTgt spid="25604"/>
                                        </p:tgtEl>
                                        <p:attrNameLst>
                                          <p:attrName>ppt_y</p:attrName>
                                        </p:attrNameLst>
                                      </p:cBhvr>
                                      <p:tavLst>
                                        <p:tav tm="0">
                                          <p:val>
                                            <p:strVal val="1+#ppt_h/2"/>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4" presetClass="entr" presetSubtype="32" fill="hold" grpId="0" nodeType="clickEffect">
                                  <p:stCondLst>
                                    <p:cond delay="0"/>
                                  </p:stCondLst>
                                  <p:childTnLst>
                                    <p:set>
                                      <p:cBhvr>
                                        <p:cTn id="29" dur="1" fill="hold">
                                          <p:stCondLst>
                                            <p:cond delay="0"/>
                                          </p:stCondLst>
                                        </p:cTn>
                                        <p:tgtEl>
                                          <p:spTgt spid="25606"/>
                                        </p:tgtEl>
                                        <p:attrNameLst>
                                          <p:attrName>style.visibility</p:attrName>
                                        </p:attrNameLst>
                                      </p:cBhvr>
                                      <p:to>
                                        <p:strVal val="visible"/>
                                      </p:to>
                                    </p:set>
                                    <p:animEffect transition="in" filter="box(out)">
                                      <p:cBhvr>
                                        <p:cTn id="30" dur="500"/>
                                        <p:tgtEl>
                                          <p:spTgt spid="25606"/>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25607"/>
                                        </p:tgtEl>
                                        <p:attrNameLst>
                                          <p:attrName>style.visibility</p:attrName>
                                        </p:attrNameLst>
                                      </p:cBhvr>
                                      <p:to>
                                        <p:strVal val="visible"/>
                                      </p:to>
                                    </p:set>
                                    <p:anim calcmode="lin" valueType="num">
                                      <p:cBhvr additive="base">
                                        <p:cTn id="35" dur="500" fill="hold"/>
                                        <p:tgtEl>
                                          <p:spTgt spid="25607"/>
                                        </p:tgtEl>
                                        <p:attrNameLst>
                                          <p:attrName>ppt_x</p:attrName>
                                        </p:attrNameLst>
                                      </p:cBhvr>
                                      <p:tavLst>
                                        <p:tav tm="0">
                                          <p:val>
                                            <p:strVal val="0-#ppt_w/2"/>
                                          </p:val>
                                        </p:tav>
                                        <p:tav tm="100000">
                                          <p:val>
                                            <p:strVal val="#ppt_x"/>
                                          </p:val>
                                        </p:tav>
                                      </p:tavLst>
                                    </p:anim>
                                    <p:anim calcmode="lin" valueType="num">
                                      <p:cBhvr additive="base">
                                        <p:cTn id="36" dur="500" fill="hold"/>
                                        <p:tgtEl>
                                          <p:spTgt spid="25607"/>
                                        </p:tgtEl>
                                        <p:attrNameLst>
                                          <p:attrName>ppt_y</p:attrName>
                                        </p:attrNameLst>
                                      </p:cBhvr>
                                      <p:tavLst>
                                        <p:tav tm="0">
                                          <p:val>
                                            <p:strVal val="#ppt_y"/>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9" fill="hold" grpId="0" nodeType="clickEffect">
                                  <p:stCondLst>
                                    <p:cond delay="0"/>
                                  </p:stCondLst>
                                  <p:childTnLst>
                                    <p:set>
                                      <p:cBhvr>
                                        <p:cTn id="40" dur="1" fill="hold">
                                          <p:stCondLst>
                                            <p:cond delay="0"/>
                                          </p:stCondLst>
                                        </p:cTn>
                                        <p:tgtEl>
                                          <p:spTgt spid="25608"/>
                                        </p:tgtEl>
                                        <p:attrNameLst>
                                          <p:attrName>style.visibility</p:attrName>
                                        </p:attrNameLst>
                                      </p:cBhvr>
                                      <p:to>
                                        <p:strVal val="visible"/>
                                      </p:to>
                                    </p:set>
                                    <p:anim calcmode="lin" valueType="num">
                                      <p:cBhvr additive="base">
                                        <p:cTn id="41" dur="500" fill="hold"/>
                                        <p:tgtEl>
                                          <p:spTgt spid="25608"/>
                                        </p:tgtEl>
                                        <p:attrNameLst>
                                          <p:attrName>ppt_x</p:attrName>
                                        </p:attrNameLst>
                                      </p:cBhvr>
                                      <p:tavLst>
                                        <p:tav tm="0">
                                          <p:val>
                                            <p:strVal val="0-#ppt_w/2"/>
                                          </p:val>
                                        </p:tav>
                                        <p:tav tm="100000">
                                          <p:val>
                                            <p:strVal val="#ppt_x"/>
                                          </p:val>
                                        </p:tav>
                                      </p:tavLst>
                                    </p:anim>
                                    <p:anim calcmode="lin" valueType="num">
                                      <p:cBhvr additive="base">
                                        <p:cTn id="42" dur="500" fill="hold"/>
                                        <p:tgtEl>
                                          <p:spTgt spid="25608"/>
                                        </p:tgtEl>
                                        <p:attrNameLst>
                                          <p:attrName>ppt_y</p:attrName>
                                        </p:attrNameLst>
                                      </p:cBhvr>
                                      <p:tavLst>
                                        <p:tav tm="0">
                                          <p:val>
                                            <p:strVal val="0-#ppt_h/2"/>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9" fill="hold" grpId="0" nodeType="clickEffect">
                                  <p:stCondLst>
                                    <p:cond delay="0"/>
                                  </p:stCondLst>
                                  <p:childTnLst>
                                    <p:set>
                                      <p:cBhvr>
                                        <p:cTn id="46" dur="1" fill="hold">
                                          <p:stCondLst>
                                            <p:cond delay="0"/>
                                          </p:stCondLst>
                                        </p:cTn>
                                        <p:tgtEl>
                                          <p:spTgt spid="25609"/>
                                        </p:tgtEl>
                                        <p:attrNameLst>
                                          <p:attrName>style.visibility</p:attrName>
                                        </p:attrNameLst>
                                      </p:cBhvr>
                                      <p:to>
                                        <p:strVal val="visible"/>
                                      </p:to>
                                    </p:set>
                                    <p:anim calcmode="lin" valueType="num">
                                      <p:cBhvr additive="base">
                                        <p:cTn id="47" dur="500" fill="hold"/>
                                        <p:tgtEl>
                                          <p:spTgt spid="25609"/>
                                        </p:tgtEl>
                                        <p:attrNameLst>
                                          <p:attrName>ppt_x</p:attrName>
                                        </p:attrNameLst>
                                      </p:cBhvr>
                                      <p:tavLst>
                                        <p:tav tm="0">
                                          <p:val>
                                            <p:strVal val="0-#ppt_w/2"/>
                                          </p:val>
                                        </p:tav>
                                        <p:tav tm="100000">
                                          <p:val>
                                            <p:strVal val="#ppt_x"/>
                                          </p:val>
                                        </p:tav>
                                      </p:tavLst>
                                    </p:anim>
                                    <p:anim calcmode="lin" valueType="num">
                                      <p:cBhvr additive="base">
                                        <p:cTn id="48" dur="500" fill="hold"/>
                                        <p:tgtEl>
                                          <p:spTgt spid="25609"/>
                                        </p:tgtEl>
                                        <p:attrNameLst>
                                          <p:attrName>ppt_y</p:attrName>
                                        </p:attrNameLst>
                                      </p:cBhvr>
                                      <p:tavLst>
                                        <p:tav tm="0">
                                          <p:val>
                                            <p:strVal val="0-#ppt_h/2"/>
                                          </p:val>
                                        </p:tav>
                                        <p:tav tm="100000">
                                          <p:val>
                                            <p:strVal val="#ppt_y"/>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2" presetClass="entr" presetSubtype="9" fill="hold" grpId="0" nodeType="clickEffect">
                                  <p:stCondLst>
                                    <p:cond delay="0"/>
                                  </p:stCondLst>
                                  <p:childTnLst>
                                    <p:set>
                                      <p:cBhvr>
                                        <p:cTn id="52" dur="1" fill="hold">
                                          <p:stCondLst>
                                            <p:cond delay="0"/>
                                          </p:stCondLst>
                                        </p:cTn>
                                        <p:tgtEl>
                                          <p:spTgt spid="25610"/>
                                        </p:tgtEl>
                                        <p:attrNameLst>
                                          <p:attrName>style.visibility</p:attrName>
                                        </p:attrNameLst>
                                      </p:cBhvr>
                                      <p:to>
                                        <p:strVal val="visible"/>
                                      </p:to>
                                    </p:set>
                                    <p:anim calcmode="lin" valueType="num">
                                      <p:cBhvr additive="base">
                                        <p:cTn id="53" dur="500" fill="hold"/>
                                        <p:tgtEl>
                                          <p:spTgt spid="25610"/>
                                        </p:tgtEl>
                                        <p:attrNameLst>
                                          <p:attrName>ppt_x</p:attrName>
                                        </p:attrNameLst>
                                      </p:cBhvr>
                                      <p:tavLst>
                                        <p:tav tm="0">
                                          <p:val>
                                            <p:strVal val="0-#ppt_w/2"/>
                                          </p:val>
                                        </p:tav>
                                        <p:tav tm="100000">
                                          <p:val>
                                            <p:strVal val="#ppt_x"/>
                                          </p:val>
                                        </p:tav>
                                      </p:tavLst>
                                    </p:anim>
                                    <p:anim calcmode="lin" valueType="num">
                                      <p:cBhvr additive="base">
                                        <p:cTn id="54" dur="500" fill="hold"/>
                                        <p:tgtEl>
                                          <p:spTgt spid="25610"/>
                                        </p:tgtEl>
                                        <p:attrNameLst>
                                          <p:attrName>ppt_y</p:attrName>
                                        </p:attrNameLst>
                                      </p:cBhvr>
                                      <p:tavLst>
                                        <p:tav tm="0">
                                          <p:val>
                                            <p:strVal val="0-#ppt_h/2"/>
                                          </p:val>
                                        </p:tav>
                                        <p:tav tm="100000">
                                          <p:val>
                                            <p:strVal val="#ppt_y"/>
                                          </p:val>
                                        </p:tav>
                                      </p:tavLst>
                                    </p:anim>
                                  </p:childTnLst>
                                </p:cTn>
                              </p:par>
                            </p:childTnLst>
                          </p:cTn>
                        </p:par>
                      </p:childTnLst>
                    </p:cTn>
                  </p:par>
                  <p:par>
                    <p:cTn id="55" fill="hold" nodeType="clickPar">
                      <p:stCondLst>
                        <p:cond delay="indefinite"/>
                      </p:stCondLst>
                      <p:childTnLst>
                        <p:par>
                          <p:cTn id="56" fill="hold" nodeType="withGroup">
                            <p:stCondLst>
                              <p:cond delay="0"/>
                            </p:stCondLst>
                            <p:childTnLst>
                              <p:par>
                                <p:cTn id="57" presetID="2" presetClass="entr" presetSubtype="6" fill="hold" grpId="0" nodeType="clickEffect">
                                  <p:stCondLst>
                                    <p:cond delay="0"/>
                                  </p:stCondLst>
                                  <p:childTnLst>
                                    <p:set>
                                      <p:cBhvr>
                                        <p:cTn id="58" dur="1" fill="hold">
                                          <p:stCondLst>
                                            <p:cond delay="0"/>
                                          </p:stCondLst>
                                        </p:cTn>
                                        <p:tgtEl>
                                          <p:spTgt spid="25611"/>
                                        </p:tgtEl>
                                        <p:attrNameLst>
                                          <p:attrName>style.visibility</p:attrName>
                                        </p:attrNameLst>
                                      </p:cBhvr>
                                      <p:to>
                                        <p:strVal val="visible"/>
                                      </p:to>
                                    </p:set>
                                    <p:anim calcmode="lin" valueType="num">
                                      <p:cBhvr additive="base">
                                        <p:cTn id="59" dur="500" fill="hold"/>
                                        <p:tgtEl>
                                          <p:spTgt spid="25611"/>
                                        </p:tgtEl>
                                        <p:attrNameLst>
                                          <p:attrName>ppt_x</p:attrName>
                                        </p:attrNameLst>
                                      </p:cBhvr>
                                      <p:tavLst>
                                        <p:tav tm="0">
                                          <p:val>
                                            <p:strVal val="1+#ppt_w/2"/>
                                          </p:val>
                                        </p:tav>
                                        <p:tav tm="100000">
                                          <p:val>
                                            <p:strVal val="#ppt_x"/>
                                          </p:val>
                                        </p:tav>
                                      </p:tavLst>
                                    </p:anim>
                                    <p:anim calcmode="lin" valueType="num">
                                      <p:cBhvr additive="base">
                                        <p:cTn id="60" dur="500" fill="hold"/>
                                        <p:tgtEl>
                                          <p:spTgt spid="2561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7"/>
                                            </p:cond>
                                          </p:stCondLst>
                                          <p:endCondLst>
                                            <p:cond evt="onStopAudio" delay="0">
                                              <p:tgtEl>
                                                <p:sldTgt/>
                                              </p:tgtEl>
                                            </p:cond>
                                          </p:endCondLst>
                                        </p:cTn>
                                        <p:tgtEl>
                                          <p:sndTgt r:embed="rId2" name="chimes.wav"/>
                                        </p:tgtEl>
                                      </p:cMediaNode>
                                    </p:audio>
                                  </p:subTnLst>
                                </p:cTn>
                              </p:par>
                            </p:childTnLst>
                          </p:cTn>
                        </p:par>
                      </p:childTnLst>
                    </p:cTn>
                  </p:par>
                  <p:par>
                    <p:cTn id="61" fill="hold" nodeType="clickPar">
                      <p:stCondLst>
                        <p:cond delay="indefinite"/>
                      </p:stCondLst>
                      <p:childTnLst>
                        <p:par>
                          <p:cTn id="62" fill="hold" nodeType="withGroup">
                            <p:stCondLst>
                              <p:cond delay="0"/>
                            </p:stCondLst>
                            <p:childTnLst>
                              <p:par>
                                <p:cTn id="63" presetID="2" presetClass="entr" presetSubtype="6" fill="hold" grpId="0" nodeType="clickEffect">
                                  <p:stCondLst>
                                    <p:cond delay="0"/>
                                  </p:stCondLst>
                                  <p:childTnLst>
                                    <p:set>
                                      <p:cBhvr>
                                        <p:cTn id="64" dur="1" fill="hold">
                                          <p:stCondLst>
                                            <p:cond delay="0"/>
                                          </p:stCondLst>
                                        </p:cTn>
                                        <p:tgtEl>
                                          <p:spTgt spid="25612"/>
                                        </p:tgtEl>
                                        <p:attrNameLst>
                                          <p:attrName>style.visibility</p:attrName>
                                        </p:attrNameLst>
                                      </p:cBhvr>
                                      <p:to>
                                        <p:strVal val="visible"/>
                                      </p:to>
                                    </p:set>
                                    <p:anim calcmode="lin" valueType="num">
                                      <p:cBhvr additive="base">
                                        <p:cTn id="65" dur="500" fill="hold"/>
                                        <p:tgtEl>
                                          <p:spTgt spid="25612"/>
                                        </p:tgtEl>
                                        <p:attrNameLst>
                                          <p:attrName>ppt_x</p:attrName>
                                        </p:attrNameLst>
                                      </p:cBhvr>
                                      <p:tavLst>
                                        <p:tav tm="0">
                                          <p:val>
                                            <p:strVal val="1+#ppt_w/2"/>
                                          </p:val>
                                        </p:tav>
                                        <p:tav tm="100000">
                                          <p:val>
                                            <p:strVal val="#ppt_x"/>
                                          </p:val>
                                        </p:tav>
                                      </p:tavLst>
                                    </p:anim>
                                    <p:anim calcmode="lin" valueType="num">
                                      <p:cBhvr additive="base">
                                        <p:cTn id="66" dur="500" fill="hold"/>
                                        <p:tgtEl>
                                          <p:spTgt spid="2561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3"/>
                                            </p:cond>
                                          </p:stCondLst>
                                          <p:endCondLst>
                                            <p:cond evt="onStopAudio" delay="0">
                                              <p:tgtEl>
                                                <p:sldTgt/>
                                              </p:tgtEl>
                                            </p:cond>
                                          </p:endCondLst>
                                        </p:cTn>
                                        <p:tgtEl>
                                          <p:sndTgt r:embed="rId2" name="chimes.wav"/>
                                        </p:tgtEl>
                                      </p:cMediaNode>
                                    </p:audio>
                                  </p:subTnLst>
                                </p:cTn>
                              </p:par>
                            </p:childTnLst>
                          </p:cTn>
                        </p:par>
                      </p:childTnLst>
                    </p:cTn>
                  </p:par>
                  <p:par>
                    <p:cTn id="67" fill="hold" nodeType="clickPar">
                      <p:stCondLst>
                        <p:cond delay="indefinite"/>
                      </p:stCondLst>
                      <p:childTnLst>
                        <p:par>
                          <p:cTn id="68" fill="hold" nodeType="withGroup">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25613"/>
                                        </p:tgtEl>
                                        <p:attrNameLst>
                                          <p:attrName>style.visibility</p:attrName>
                                        </p:attrNameLst>
                                      </p:cBhvr>
                                      <p:to>
                                        <p:strVal val="visible"/>
                                      </p:to>
                                    </p:set>
                                  </p:childTnLst>
                                  <p:subTnLst>
                                    <p:audio>
                                      <p:cMediaNode>
                                        <p:cTn display="0" masterRel="sameClick">
                                          <p:stCondLst>
                                            <p:cond evt="begin" delay="0">
                                              <p:tn val="69"/>
                                            </p:cond>
                                          </p:stCondLst>
                                          <p:endCondLst>
                                            <p:cond evt="onStopAudio" delay="0">
                                              <p:tgtEl>
                                                <p:sldTgt/>
                                              </p:tgtEl>
                                            </p:cond>
                                          </p:endCondLst>
                                        </p:cTn>
                                        <p:tgtEl>
                                          <p:sndTgt r:embed="rId3" name="arrow.wav"/>
                                        </p:tgtEl>
                                      </p:cMediaNode>
                                    </p:audio>
                                  </p:subTnLst>
                                </p:cTn>
                              </p:par>
                              <p:par>
                                <p:cTn id="71" presetID="1" presetClass="entr" presetSubtype="0" fill="hold" grpId="0" nodeType="withEffect">
                                  <p:stCondLst>
                                    <p:cond delay="0"/>
                                  </p:stCondLst>
                                  <p:childTnLst>
                                    <p:set>
                                      <p:cBhvr>
                                        <p:cTn id="72" dur="1" fill="hold">
                                          <p:stCondLst>
                                            <p:cond delay="0"/>
                                          </p:stCondLst>
                                        </p:cTn>
                                        <p:tgtEl>
                                          <p:spTgt spid="25615"/>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25617"/>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25618"/>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25616"/>
                                        </p:tgtEl>
                                        <p:attrNameLst>
                                          <p:attrName>style.visibility</p:attrName>
                                        </p:attrNameLst>
                                      </p:cBhvr>
                                      <p:to>
                                        <p:strVal val="visible"/>
                                      </p:to>
                                    </p:set>
                                  </p:childTnLst>
                                </p:cTn>
                              </p:par>
                            </p:childTnLst>
                          </p:cTn>
                        </p:par>
                      </p:childTnLst>
                    </p:cTn>
                  </p:par>
                  <p:par>
                    <p:cTn id="79" fill="hold" nodeType="clickPar">
                      <p:stCondLst>
                        <p:cond delay="indefinite"/>
                      </p:stCondLst>
                      <p:childTnLst>
                        <p:par>
                          <p:cTn id="80" fill="hold" nodeType="withGroup">
                            <p:stCondLst>
                              <p:cond delay="0"/>
                            </p:stCondLst>
                            <p:childTnLst>
                              <p:par>
                                <p:cTn id="81" presetID="1" presetClass="entr" presetSubtype="0" fill="hold" nodeType="clickEffect">
                                  <p:stCondLst>
                                    <p:cond delay="0"/>
                                  </p:stCondLst>
                                  <p:childTnLst>
                                    <p:set>
                                      <p:cBhvr>
                                        <p:cTn id="82" dur="1" fill="hold">
                                          <p:stCondLst>
                                            <p:cond delay="0"/>
                                          </p:stCondLst>
                                        </p:cTn>
                                        <p:tgtEl>
                                          <p:spTgt spid="25623"/>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25614"/>
                                        </p:tgtEl>
                                        <p:attrNameLst>
                                          <p:attrName>style.visibility</p:attrName>
                                        </p:attrNameLst>
                                      </p:cBhvr>
                                      <p:to>
                                        <p:strVal val="visible"/>
                                      </p:to>
                                    </p:set>
                                  </p:childTnLst>
                                </p:cTn>
                              </p:par>
                            </p:childTnLst>
                          </p:cTn>
                        </p:par>
                      </p:childTnLst>
                    </p:cTn>
                  </p:par>
                  <p:par>
                    <p:cTn id="85" fill="hold" nodeType="clickPar">
                      <p:stCondLst>
                        <p:cond delay="indefinite"/>
                      </p:stCondLst>
                      <p:childTnLst>
                        <p:par>
                          <p:cTn id="86" fill="hold" nodeType="withGroup">
                            <p:stCondLst>
                              <p:cond delay="0"/>
                            </p:stCondLst>
                            <p:childTnLst>
                              <p:par>
                                <p:cTn id="87" presetID="27" presetClass="entr" presetSubtype="0" fill="hold" grpId="0" nodeType="clickEffect">
                                  <p:stCondLst>
                                    <p:cond delay="0"/>
                                  </p:stCondLst>
                                  <p:iterate type="lt">
                                    <p:tmPct val="50000"/>
                                  </p:iterate>
                                  <p:childTnLst>
                                    <p:set>
                                      <p:cBhvr>
                                        <p:cTn id="88" dur="1" fill="hold">
                                          <p:stCondLst>
                                            <p:cond delay="0"/>
                                          </p:stCondLst>
                                        </p:cTn>
                                        <p:tgtEl>
                                          <p:spTgt spid="25619"/>
                                        </p:tgtEl>
                                        <p:attrNameLst>
                                          <p:attrName>style.visibility</p:attrName>
                                        </p:attrNameLst>
                                      </p:cBhvr>
                                      <p:to>
                                        <p:strVal val="visible"/>
                                      </p:to>
                                    </p:set>
                                    <p:anim calcmode="discrete" valueType="clr">
                                      <p:cBhvr override="childStyle">
                                        <p:cTn id="89" dur="500"/>
                                        <p:tgtEl>
                                          <p:spTgt spid="25619"/>
                                        </p:tgtEl>
                                        <p:attrNameLst>
                                          <p:attrName>style.color</p:attrName>
                                        </p:attrNameLst>
                                      </p:cBhvr>
                                      <p:tavLst>
                                        <p:tav tm="0">
                                          <p:val>
                                            <p:clrVal>
                                              <a:schemeClr val="accent2"/>
                                            </p:clrVal>
                                          </p:val>
                                        </p:tav>
                                        <p:tav tm="50000">
                                          <p:val>
                                            <p:clrVal>
                                              <a:schemeClr val="hlink"/>
                                            </p:clrVal>
                                          </p:val>
                                        </p:tav>
                                      </p:tavLst>
                                    </p:anim>
                                    <p:anim calcmode="discrete" valueType="clr">
                                      <p:cBhvr>
                                        <p:cTn id="90" dur="500"/>
                                        <p:tgtEl>
                                          <p:spTgt spid="25619"/>
                                        </p:tgtEl>
                                        <p:attrNameLst>
                                          <p:attrName>fillcolor</p:attrName>
                                        </p:attrNameLst>
                                      </p:cBhvr>
                                      <p:tavLst>
                                        <p:tav tm="0">
                                          <p:val>
                                            <p:clrVal>
                                              <a:schemeClr val="accent2"/>
                                            </p:clrVal>
                                          </p:val>
                                        </p:tav>
                                        <p:tav tm="50000">
                                          <p:val>
                                            <p:clrVal>
                                              <a:schemeClr val="hlink"/>
                                            </p:clrVal>
                                          </p:val>
                                        </p:tav>
                                      </p:tavLst>
                                    </p:anim>
                                    <p:set>
                                      <p:cBhvr>
                                        <p:cTn id="91" dur="500"/>
                                        <p:tgtEl>
                                          <p:spTgt spid="25619"/>
                                        </p:tgtEl>
                                        <p:attrNameLst>
                                          <p:attrName>fill.type</p:attrName>
                                        </p:attrNameLst>
                                      </p:cBhvr>
                                      <p:to>
                                        <p:strVal val="solid"/>
                                      </p:to>
                                    </p:set>
                                  </p:childTnLst>
                                </p:cTn>
                              </p:par>
                            </p:childTnLst>
                          </p:cTn>
                        </p:par>
                      </p:childTnLst>
                    </p:cTn>
                  </p:par>
                  <p:par>
                    <p:cTn id="92" fill="hold" nodeType="clickPar">
                      <p:stCondLst>
                        <p:cond delay="indefinite"/>
                      </p:stCondLst>
                      <p:childTnLst>
                        <p:par>
                          <p:cTn id="93" fill="hold" nodeType="withGroup">
                            <p:stCondLst>
                              <p:cond delay="0"/>
                            </p:stCondLst>
                            <p:childTnLst>
                              <p:par>
                                <p:cTn id="94" presetID="12" presetClass="entr" presetSubtype="4" fill="hold" grpId="0" nodeType="clickEffect">
                                  <p:stCondLst>
                                    <p:cond delay="0"/>
                                  </p:stCondLst>
                                  <p:iterate type="wd">
                                    <p:tmPct val="10000"/>
                                  </p:iterate>
                                  <p:childTnLst>
                                    <p:set>
                                      <p:cBhvr>
                                        <p:cTn id="95" dur="1" fill="hold">
                                          <p:stCondLst>
                                            <p:cond delay="0"/>
                                          </p:stCondLst>
                                        </p:cTn>
                                        <p:tgtEl>
                                          <p:spTgt spid="25620"/>
                                        </p:tgtEl>
                                        <p:attrNameLst>
                                          <p:attrName>style.visibility</p:attrName>
                                        </p:attrNameLst>
                                      </p:cBhvr>
                                      <p:to>
                                        <p:strVal val="visible"/>
                                      </p:to>
                                    </p:set>
                                    <p:animEffect transition="in" filter="slide(fromBottom)">
                                      <p:cBhvr>
                                        <p:cTn id="96" dur="500"/>
                                        <p:tgtEl>
                                          <p:spTgt spid="25620"/>
                                        </p:tgtEl>
                                      </p:cBhvr>
                                    </p:animEffect>
                                  </p:childTnLst>
                                  <p:subTnLst>
                                    <p:audio>
                                      <p:cMediaNode>
                                        <p:cTn display="0" masterRel="sameClick">
                                          <p:stCondLst>
                                            <p:cond evt="begin" delay="0">
                                              <p:tn val="94"/>
                                            </p:cond>
                                          </p:stCondLst>
                                          <p:endCondLst>
                                            <p:cond evt="onStopAudio" delay="0">
                                              <p:tgtEl>
                                                <p:sldTgt/>
                                              </p:tgtEl>
                                            </p:cond>
                                          </p:endCondLst>
                                        </p:cTn>
                                        <p:tgtEl>
                                          <p:sndTgt r:embed="rId2" name="chimes.wav"/>
                                        </p:tgtEl>
                                      </p:cMediaNode>
                                    </p:audio>
                                  </p:subTnLst>
                                </p:cTn>
                              </p:par>
                            </p:childTnLst>
                          </p:cTn>
                        </p:par>
                      </p:childTnLst>
                    </p:cTn>
                  </p:par>
                  <p:par>
                    <p:cTn id="97" fill="hold" nodeType="clickPar">
                      <p:stCondLst>
                        <p:cond delay="indefinite"/>
                      </p:stCondLst>
                      <p:childTnLst>
                        <p:par>
                          <p:cTn id="98" fill="hold" nodeType="withGroup">
                            <p:stCondLst>
                              <p:cond delay="0"/>
                            </p:stCondLst>
                            <p:childTnLst>
                              <p:par>
                                <p:cTn id="99" presetID="12" presetClass="entr" presetSubtype="8" fill="hold" grpId="0" nodeType="clickEffect">
                                  <p:stCondLst>
                                    <p:cond delay="0"/>
                                  </p:stCondLst>
                                  <p:childTnLst>
                                    <p:set>
                                      <p:cBhvr>
                                        <p:cTn id="100" dur="1" fill="hold">
                                          <p:stCondLst>
                                            <p:cond delay="0"/>
                                          </p:stCondLst>
                                        </p:cTn>
                                        <p:tgtEl>
                                          <p:spTgt spid="25621"/>
                                        </p:tgtEl>
                                        <p:attrNameLst>
                                          <p:attrName>style.visibility</p:attrName>
                                        </p:attrNameLst>
                                      </p:cBhvr>
                                      <p:to>
                                        <p:strVal val="visible"/>
                                      </p:to>
                                    </p:set>
                                    <p:animEffect transition="in" filter="slide(fromLeft)">
                                      <p:cBhvr>
                                        <p:cTn id="101" dur="1000"/>
                                        <p:tgtEl>
                                          <p:spTgt spid="25621"/>
                                        </p:tgtEl>
                                      </p:cBhvr>
                                    </p:animEffect>
                                  </p:childTnLst>
                                  <p:subTnLst>
                                    <p:audio>
                                      <p:cMediaNode>
                                        <p:cTn display="0" masterRel="sameClick">
                                          <p:stCondLst>
                                            <p:cond evt="begin" delay="0">
                                              <p:tn val="99"/>
                                            </p:cond>
                                          </p:stCondLst>
                                          <p:endCondLst>
                                            <p:cond evt="onStopAudio" delay="0">
                                              <p:tgtEl>
                                                <p:sldTgt/>
                                              </p:tgtEl>
                                            </p:cond>
                                          </p:endCondLst>
                                        </p:cTn>
                                        <p:tgtEl>
                                          <p:sndTgt r:embed="rId2" name="chimes.wav"/>
                                        </p:tgtEl>
                                      </p:cMediaNode>
                                    </p:audio>
                                  </p:subTnLst>
                                </p:cTn>
                              </p:par>
                            </p:childTnLst>
                          </p:cTn>
                        </p:par>
                        <p:par>
                          <p:cTn id="102" fill="hold" nodeType="afterGroup">
                            <p:stCondLst>
                              <p:cond delay="1000"/>
                            </p:stCondLst>
                            <p:childTnLst>
                              <p:par>
                                <p:cTn id="103" presetID="1" presetClass="entr" presetSubtype="0" fill="hold" nodeType="afterEffect">
                                  <p:stCondLst>
                                    <p:cond delay="0"/>
                                  </p:stCondLst>
                                  <p:childTnLst>
                                    <p:set>
                                      <p:cBhvr>
                                        <p:cTn id="104" dur="1" fill="hold">
                                          <p:stCondLst>
                                            <p:cond delay="499"/>
                                          </p:stCondLst>
                                        </p:cTn>
                                        <p:tgtEl>
                                          <p:spTgt spid="256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2" grpId="0" animBg="1"/>
      <p:bldP spid="25603" grpId="0" animBg="1"/>
      <p:bldP spid="25604" grpId="0" autoUpdateAnimBg="0"/>
      <p:bldP spid="25605" grpId="0" autoUpdateAnimBg="0"/>
      <p:bldP spid="25606" grpId="0" animBg="1"/>
      <p:bldP spid="25607" grpId="0" animBg="1"/>
      <p:bldP spid="25608" grpId="0" animBg="1"/>
      <p:bldP spid="25609" grpId="0" animBg="1"/>
      <p:bldP spid="25610" grpId="0" animBg="1"/>
      <p:bldP spid="25611" grpId="0" animBg="1"/>
      <p:bldP spid="25612" grpId="0" animBg="1"/>
      <p:bldP spid="25613" grpId="0" animBg="1"/>
      <p:bldP spid="25614" grpId="0" animBg="1"/>
      <p:bldP spid="25615" grpId="0" animBg="1"/>
      <p:bldP spid="25616" grpId="0" animBg="1"/>
      <p:bldP spid="25617" grpId="0" animBg="1"/>
      <p:bldP spid="25618" grpId="0" animBg="1"/>
      <p:bldP spid="25619" grpId="0" autoUpdateAnimBg="0"/>
      <p:bldP spid="25620" grpId="0" autoUpdateAnimBg="0"/>
      <p:bldP spid="25621"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3"/>
          <p:cNvSpPr txBox="1">
            <a:spLocks noChangeArrowheads="1"/>
          </p:cNvSpPr>
          <p:nvPr/>
        </p:nvSpPr>
        <p:spPr bwMode="auto">
          <a:xfrm>
            <a:off x="3432175" y="0"/>
            <a:ext cx="3887788"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ea typeface="微软雅黑" panose="020B0503020204020204" pitchFamily="34" charset="-122"/>
              </a:defRPr>
            </a:lvl1pPr>
            <a:lvl2pPr marL="742950" indent="-285750">
              <a:spcBef>
                <a:spcPct val="20000"/>
              </a:spcBef>
              <a:buChar char="–"/>
              <a:defRPr sz="2400">
                <a:solidFill>
                  <a:schemeClr val="tx1"/>
                </a:solidFill>
                <a:latin typeface="Arial" panose="020B0604020202020204" pitchFamily="34" charset="0"/>
                <a:ea typeface="微软雅黑" panose="020B0503020204020204" pitchFamily="34" charset="-122"/>
              </a:defRPr>
            </a:lvl2pPr>
            <a:lvl3pPr marL="1143000" indent="-228600">
              <a:spcBef>
                <a:spcPct val="20000"/>
              </a:spcBef>
              <a:buChar char="•"/>
              <a:defRPr sz="2000">
                <a:solidFill>
                  <a:schemeClr val="tx1"/>
                </a:solidFill>
                <a:latin typeface="Arial" panose="020B0604020202020204" pitchFamily="34" charset="0"/>
                <a:ea typeface="微软雅黑" panose="020B0503020204020204" pitchFamily="34" charset="-122"/>
              </a:defRPr>
            </a:lvl3pPr>
            <a:lvl4pPr marL="1600200" indent="-228600">
              <a:spcBef>
                <a:spcPct val="20000"/>
              </a:spcBef>
              <a:buChar char="–"/>
              <a:defRPr>
                <a:solidFill>
                  <a:schemeClr val="tx1"/>
                </a:solidFill>
                <a:latin typeface="Arial" panose="020B0604020202020204" pitchFamily="34" charset="0"/>
                <a:ea typeface="微软雅黑" panose="020B0503020204020204" pitchFamily="34" charset="-122"/>
              </a:defRPr>
            </a:lvl4pPr>
            <a:lvl5pPr marL="2057400" indent="-228600">
              <a:spcBef>
                <a:spcPct val="20000"/>
              </a:spcBef>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9pPr>
          </a:lstStyle>
          <a:p>
            <a:pPr algn="dist" fontAlgn="base">
              <a:spcBef>
                <a:spcPct val="50000"/>
              </a:spcBef>
              <a:spcAft>
                <a:spcPct val="0"/>
              </a:spcAft>
              <a:buFontTx/>
              <a:buNone/>
            </a:pPr>
            <a:r>
              <a:rPr lang="zh-CN" altLang="en-US" sz="3600" b="1">
                <a:solidFill>
                  <a:srgbClr val="FFFFFF"/>
                </a:solidFill>
                <a:ea typeface="宋体" panose="02010600030101010101" pitchFamily="2" charset="-122"/>
              </a:rPr>
              <a:t>放大镜</a:t>
            </a:r>
          </a:p>
        </p:txBody>
      </p:sp>
      <p:pic>
        <p:nvPicPr>
          <p:cNvPr id="21507" name="Control 2"/>
          <p:cNvPicPr preferRelativeResize="0">
            <a:picLocks noChangeAspect="1" noChangeArrowheads="1" noChangeShapeType="1"/>
          </p:cNvPicPr>
          <p:nvPr/>
        </p:nvPicPr>
        <p:blipFill>
          <a:blip r:embed="rId2">
            <a:extLst>
              <a:ext uri="{28A0092B-C50C-407E-A947-70E740481C1C}">
                <a14:useLocalDpi xmlns:a14="http://schemas.microsoft.com/office/drawing/2010/main" val="0"/>
              </a:ext>
            </a:extLst>
          </a:blip>
          <a:srcRect/>
          <a:stretch>
            <a:fillRect/>
          </a:stretch>
        </p:blipFill>
        <p:spPr bwMode="auto">
          <a:xfrm>
            <a:off x="2566988" y="1125538"/>
            <a:ext cx="6697662" cy="5111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14677138"/>
      </p:ext>
    </p:extLst>
  </p:cSld>
  <p:clrMapOvr>
    <a:masterClrMapping/>
  </p:clrMapOvr>
  <p:transition>
    <p:pull dir="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endParaRPr lang="zh-CN" altLang="zh-CN" smtClean="0"/>
          </a:p>
        </p:txBody>
      </p:sp>
      <p:sp>
        <p:nvSpPr>
          <p:cNvPr id="22531" name="Rectangle 3"/>
          <p:cNvSpPr>
            <a:spLocks noGrp="1" noChangeArrowheads="1"/>
          </p:cNvSpPr>
          <p:nvPr>
            <p:ph type="body" idx="1"/>
          </p:nvPr>
        </p:nvSpPr>
        <p:spPr/>
        <p:txBody>
          <a:bodyPr/>
          <a:lstStyle/>
          <a:p>
            <a:pPr eaLnBrk="1" hangingPunct="1"/>
            <a:endParaRPr lang="zh-CN" altLang="zh-CN" smtClean="0"/>
          </a:p>
        </p:txBody>
      </p:sp>
      <p:pic>
        <p:nvPicPr>
          <p:cNvPr id="2253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7850" y="838201"/>
            <a:ext cx="8066088" cy="545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61823648"/>
      </p:ext>
    </p:extLst>
  </p:cSld>
  <p:clrMapOvr>
    <a:masterClrMapping/>
  </p:clrMapOvr>
  <p:transition>
    <p:pull dir="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Oval 2"/>
          <p:cNvSpPr>
            <a:spLocks noChangeArrowheads="1"/>
          </p:cNvSpPr>
          <p:nvPr/>
        </p:nvSpPr>
        <p:spPr bwMode="auto">
          <a:xfrm>
            <a:off x="2819400" y="1600200"/>
            <a:ext cx="457200" cy="457200"/>
          </a:xfrm>
          <a:prstGeom prst="ellipse">
            <a:avLst/>
          </a:prstGeom>
          <a:gradFill rotWithShape="0">
            <a:gsLst>
              <a:gs pos="0">
                <a:srgbClr val="FF6633"/>
              </a:gs>
              <a:gs pos="100000">
                <a:schemeClr val="bg1"/>
              </a:gs>
            </a:gsLst>
            <a:path path="shape">
              <a:fillToRect l="50000" t="50000" r="50000" b="50000"/>
            </a:path>
          </a:gradFill>
          <a:ln w="9525">
            <a:solidFill>
              <a:schemeClr val="bg1"/>
            </a:solidFill>
            <a:round/>
            <a:headEnd/>
            <a:tailEnd/>
          </a:ln>
        </p:spPr>
        <p:txBody>
          <a:bodyPr wrap="none" anchor="ctr"/>
          <a:lstStyle>
            <a:lvl1pPr>
              <a:spcBef>
                <a:spcPct val="20000"/>
              </a:spcBef>
              <a:buChar char="•"/>
              <a:defRPr sz="2800">
                <a:solidFill>
                  <a:schemeClr val="tx1"/>
                </a:solidFill>
                <a:latin typeface="Arial" panose="020B0604020202020204" pitchFamily="34" charset="0"/>
                <a:ea typeface="微软雅黑" panose="020B0503020204020204" pitchFamily="34" charset="-122"/>
              </a:defRPr>
            </a:lvl1pPr>
            <a:lvl2pPr marL="742950" indent="-285750">
              <a:spcBef>
                <a:spcPct val="20000"/>
              </a:spcBef>
              <a:buChar char="–"/>
              <a:defRPr sz="2400">
                <a:solidFill>
                  <a:schemeClr val="tx1"/>
                </a:solidFill>
                <a:latin typeface="Arial" panose="020B0604020202020204" pitchFamily="34" charset="0"/>
                <a:ea typeface="微软雅黑" panose="020B0503020204020204" pitchFamily="34" charset="-122"/>
              </a:defRPr>
            </a:lvl2pPr>
            <a:lvl3pPr marL="1143000" indent="-228600">
              <a:spcBef>
                <a:spcPct val="20000"/>
              </a:spcBef>
              <a:buChar char="•"/>
              <a:defRPr sz="2000">
                <a:solidFill>
                  <a:schemeClr val="tx1"/>
                </a:solidFill>
                <a:latin typeface="Arial" panose="020B0604020202020204" pitchFamily="34" charset="0"/>
                <a:ea typeface="微软雅黑" panose="020B0503020204020204" pitchFamily="34" charset="-122"/>
              </a:defRPr>
            </a:lvl3pPr>
            <a:lvl4pPr marL="1600200" indent="-228600">
              <a:spcBef>
                <a:spcPct val="20000"/>
              </a:spcBef>
              <a:buChar char="–"/>
              <a:defRPr>
                <a:solidFill>
                  <a:schemeClr val="tx1"/>
                </a:solidFill>
                <a:latin typeface="Arial" panose="020B0604020202020204" pitchFamily="34" charset="0"/>
                <a:ea typeface="微软雅黑" panose="020B0503020204020204" pitchFamily="34" charset="-122"/>
              </a:defRPr>
            </a:lvl4pPr>
            <a:lvl5pPr marL="2057400" indent="-228600">
              <a:spcBef>
                <a:spcPct val="20000"/>
              </a:spcBef>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9pPr>
          </a:lstStyle>
          <a:p>
            <a:pPr fontAlgn="base">
              <a:spcBef>
                <a:spcPct val="0"/>
              </a:spcBef>
              <a:spcAft>
                <a:spcPct val="0"/>
              </a:spcAft>
              <a:buFontTx/>
              <a:buNone/>
            </a:pPr>
            <a:endParaRPr lang="zh-CN" altLang="en-US" sz="1800">
              <a:solidFill>
                <a:srgbClr val="000000"/>
              </a:solidFill>
              <a:ea typeface="宋体" panose="02010600030101010101" pitchFamily="2" charset="-122"/>
            </a:endParaRPr>
          </a:p>
        </p:txBody>
      </p:sp>
      <p:pic>
        <p:nvPicPr>
          <p:cNvPr id="23555" name="Picture 3" descr="J007613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1828800"/>
            <a:ext cx="312738"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6" name="Rectangle 4"/>
          <p:cNvSpPr>
            <a:spLocks noChangeArrowheads="1"/>
          </p:cNvSpPr>
          <p:nvPr/>
        </p:nvSpPr>
        <p:spPr bwMode="auto">
          <a:xfrm>
            <a:off x="7391400" y="1143000"/>
            <a:ext cx="838200" cy="1295400"/>
          </a:xfrm>
          <a:prstGeom prst="rect">
            <a:avLst/>
          </a:prstGeom>
          <a:solidFill>
            <a:schemeClr val="bg1"/>
          </a:solidFill>
          <a:ln w="9525">
            <a:solidFill>
              <a:schemeClr val="bg1"/>
            </a:solidFill>
            <a:miter lim="800000"/>
            <a:headEnd/>
            <a:tailEnd/>
          </a:ln>
        </p:spPr>
        <p:txBody>
          <a:bodyPr wrap="none" anchor="ctr"/>
          <a:lstStyle>
            <a:lvl1pPr>
              <a:spcBef>
                <a:spcPct val="20000"/>
              </a:spcBef>
              <a:buChar char="•"/>
              <a:defRPr sz="2800">
                <a:solidFill>
                  <a:schemeClr val="tx1"/>
                </a:solidFill>
                <a:latin typeface="Arial" panose="020B0604020202020204" pitchFamily="34" charset="0"/>
                <a:ea typeface="微软雅黑" panose="020B0503020204020204" pitchFamily="34" charset="-122"/>
              </a:defRPr>
            </a:lvl1pPr>
            <a:lvl2pPr marL="742950" indent="-285750">
              <a:spcBef>
                <a:spcPct val="20000"/>
              </a:spcBef>
              <a:buChar char="–"/>
              <a:defRPr sz="2400">
                <a:solidFill>
                  <a:schemeClr val="tx1"/>
                </a:solidFill>
                <a:latin typeface="Arial" panose="020B0604020202020204" pitchFamily="34" charset="0"/>
                <a:ea typeface="微软雅黑" panose="020B0503020204020204" pitchFamily="34" charset="-122"/>
              </a:defRPr>
            </a:lvl2pPr>
            <a:lvl3pPr marL="1143000" indent="-228600">
              <a:spcBef>
                <a:spcPct val="20000"/>
              </a:spcBef>
              <a:buChar char="•"/>
              <a:defRPr sz="2000">
                <a:solidFill>
                  <a:schemeClr val="tx1"/>
                </a:solidFill>
                <a:latin typeface="Arial" panose="020B0604020202020204" pitchFamily="34" charset="0"/>
                <a:ea typeface="微软雅黑" panose="020B0503020204020204" pitchFamily="34" charset="-122"/>
              </a:defRPr>
            </a:lvl3pPr>
            <a:lvl4pPr marL="1600200" indent="-228600">
              <a:spcBef>
                <a:spcPct val="20000"/>
              </a:spcBef>
              <a:buChar char="–"/>
              <a:defRPr>
                <a:solidFill>
                  <a:schemeClr val="tx1"/>
                </a:solidFill>
                <a:latin typeface="Arial" panose="020B0604020202020204" pitchFamily="34" charset="0"/>
                <a:ea typeface="微软雅黑" panose="020B0503020204020204" pitchFamily="34" charset="-122"/>
              </a:defRPr>
            </a:lvl4pPr>
            <a:lvl5pPr marL="2057400" indent="-228600">
              <a:spcBef>
                <a:spcPct val="20000"/>
              </a:spcBef>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9pPr>
          </a:lstStyle>
          <a:p>
            <a:pPr fontAlgn="base">
              <a:spcBef>
                <a:spcPct val="0"/>
              </a:spcBef>
              <a:spcAft>
                <a:spcPct val="0"/>
              </a:spcAft>
              <a:buFontTx/>
              <a:buNone/>
            </a:pPr>
            <a:endParaRPr lang="zh-CN" altLang="en-US" sz="1800">
              <a:solidFill>
                <a:srgbClr val="000000"/>
              </a:solidFill>
              <a:ea typeface="宋体" panose="02010600030101010101" pitchFamily="2" charset="-122"/>
            </a:endParaRPr>
          </a:p>
        </p:txBody>
      </p:sp>
      <p:sp>
        <p:nvSpPr>
          <p:cNvPr id="23557" name="Oval 5"/>
          <p:cNvSpPr>
            <a:spLocks noChangeArrowheads="1"/>
          </p:cNvSpPr>
          <p:nvPr/>
        </p:nvSpPr>
        <p:spPr bwMode="auto">
          <a:xfrm>
            <a:off x="7620000" y="2587626"/>
            <a:ext cx="76200" cy="79375"/>
          </a:xfrm>
          <a:prstGeom prst="ellipse">
            <a:avLst/>
          </a:prstGeom>
          <a:solidFill>
            <a:srgbClr val="FCFDFE"/>
          </a:solidFill>
          <a:ln w="12700">
            <a:solidFill>
              <a:schemeClr val="tx1"/>
            </a:solidFill>
            <a:round/>
            <a:headEnd/>
            <a:tailEnd/>
          </a:ln>
        </p:spPr>
        <p:txBody>
          <a:bodyPr wrap="none" anchor="ctr"/>
          <a:lstStyle>
            <a:lvl1pPr>
              <a:spcBef>
                <a:spcPct val="20000"/>
              </a:spcBef>
              <a:buChar char="•"/>
              <a:defRPr sz="2800">
                <a:solidFill>
                  <a:schemeClr val="tx1"/>
                </a:solidFill>
                <a:latin typeface="Arial" panose="020B0604020202020204" pitchFamily="34" charset="0"/>
                <a:ea typeface="微软雅黑" panose="020B0503020204020204" pitchFamily="34" charset="-122"/>
              </a:defRPr>
            </a:lvl1pPr>
            <a:lvl2pPr marL="742950" indent="-285750">
              <a:spcBef>
                <a:spcPct val="20000"/>
              </a:spcBef>
              <a:buChar char="–"/>
              <a:defRPr sz="2400">
                <a:solidFill>
                  <a:schemeClr val="tx1"/>
                </a:solidFill>
                <a:latin typeface="Arial" panose="020B0604020202020204" pitchFamily="34" charset="0"/>
                <a:ea typeface="微软雅黑" panose="020B0503020204020204" pitchFamily="34" charset="-122"/>
              </a:defRPr>
            </a:lvl2pPr>
            <a:lvl3pPr marL="1143000" indent="-228600">
              <a:spcBef>
                <a:spcPct val="20000"/>
              </a:spcBef>
              <a:buChar char="•"/>
              <a:defRPr sz="2000">
                <a:solidFill>
                  <a:schemeClr val="tx1"/>
                </a:solidFill>
                <a:latin typeface="Arial" panose="020B0604020202020204" pitchFamily="34" charset="0"/>
                <a:ea typeface="微软雅黑" panose="020B0503020204020204" pitchFamily="34" charset="-122"/>
              </a:defRPr>
            </a:lvl3pPr>
            <a:lvl4pPr marL="1600200" indent="-228600">
              <a:spcBef>
                <a:spcPct val="20000"/>
              </a:spcBef>
              <a:buChar char="–"/>
              <a:defRPr>
                <a:solidFill>
                  <a:schemeClr val="tx1"/>
                </a:solidFill>
                <a:latin typeface="Arial" panose="020B0604020202020204" pitchFamily="34" charset="0"/>
                <a:ea typeface="微软雅黑" panose="020B0503020204020204" pitchFamily="34" charset="-122"/>
              </a:defRPr>
            </a:lvl4pPr>
            <a:lvl5pPr marL="2057400" indent="-228600">
              <a:spcBef>
                <a:spcPct val="20000"/>
              </a:spcBef>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9pPr>
          </a:lstStyle>
          <a:p>
            <a:pPr fontAlgn="base">
              <a:spcBef>
                <a:spcPct val="0"/>
              </a:spcBef>
              <a:spcAft>
                <a:spcPct val="0"/>
              </a:spcAft>
              <a:buFontTx/>
              <a:buNone/>
            </a:pPr>
            <a:endParaRPr lang="zh-CN" altLang="en-US" sz="1800">
              <a:solidFill>
                <a:srgbClr val="000000"/>
              </a:solidFill>
              <a:ea typeface="宋体" panose="02010600030101010101" pitchFamily="2" charset="-122"/>
            </a:endParaRPr>
          </a:p>
        </p:txBody>
      </p:sp>
      <p:sp>
        <p:nvSpPr>
          <p:cNvPr id="23558" name="Oval 6"/>
          <p:cNvSpPr>
            <a:spLocks noChangeArrowheads="1"/>
          </p:cNvSpPr>
          <p:nvPr/>
        </p:nvSpPr>
        <p:spPr bwMode="auto">
          <a:xfrm>
            <a:off x="4572001" y="2590801"/>
            <a:ext cx="79375" cy="79375"/>
          </a:xfrm>
          <a:prstGeom prst="ellipse">
            <a:avLst/>
          </a:prstGeom>
          <a:solidFill>
            <a:srgbClr val="FCFDFE"/>
          </a:solidFill>
          <a:ln w="12700">
            <a:solidFill>
              <a:schemeClr val="tx1"/>
            </a:solidFill>
            <a:round/>
            <a:headEnd/>
            <a:tailEnd/>
          </a:ln>
        </p:spPr>
        <p:txBody>
          <a:bodyPr wrap="none" anchor="ctr"/>
          <a:lstStyle>
            <a:lvl1pPr>
              <a:spcBef>
                <a:spcPct val="20000"/>
              </a:spcBef>
              <a:buChar char="•"/>
              <a:defRPr sz="2800">
                <a:solidFill>
                  <a:schemeClr val="tx1"/>
                </a:solidFill>
                <a:latin typeface="Arial" panose="020B0604020202020204" pitchFamily="34" charset="0"/>
                <a:ea typeface="微软雅黑" panose="020B0503020204020204" pitchFamily="34" charset="-122"/>
              </a:defRPr>
            </a:lvl1pPr>
            <a:lvl2pPr marL="742950" indent="-285750">
              <a:spcBef>
                <a:spcPct val="20000"/>
              </a:spcBef>
              <a:buChar char="–"/>
              <a:defRPr sz="2400">
                <a:solidFill>
                  <a:schemeClr val="tx1"/>
                </a:solidFill>
                <a:latin typeface="Arial" panose="020B0604020202020204" pitchFamily="34" charset="0"/>
                <a:ea typeface="微软雅黑" panose="020B0503020204020204" pitchFamily="34" charset="-122"/>
              </a:defRPr>
            </a:lvl2pPr>
            <a:lvl3pPr marL="1143000" indent="-228600">
              <a:spcBef>
                <a:spcPct val="20000"/>
              </a:spcBef>
              <a:buChar char="•"/>
              <a:defRPr sz="2000">
                <a:solidFill>
                  <a:schemeClr val="tx1"/>
                </a:solidFill>
                <a:latin typeface="Arial" panose="020B0604020202020204" pitchFamily="34" charset="0"/>
                <a:ea typeface="微软雅黑" panose="020B0503020204020204" pitchFamily="34" charset="-122"/>
              </a:defRPr>
            </a:lvl3pPr>
            <a:lvl4pPr marL="1600200" indent="-228600">
              <a:spcBef>
                <a:spcPct val="20000"/>
              </a:spcBef>
              <a:buChar char="–"/>
              <a:defRPr>
                <a:solidFill>
                  <a:schemeClr val="tx1"/>
                </a:solidFill>
                <a:latin typeface="Arial" panose="020B0604020202020204" pitchFamily="34" charset="0"/>
                <a:ea typeface="微软雅黑" panose="020B0503020204020204" pitchFamily="34" charset="-122"/>
              </a:defRPr>
            </a:lvl4pPr>
            <a:lvl5pPr marL="2057400" indent="-228600">
              <a:spcBef>
                <a:spcPct val="20000"/>
              </a:spcBef>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9pPr>
          </a:lstStyle>
          <a:p>
            <a:pPr fontAlgn="base">
              <a:spcBef>
                <a:spcPct val="0"/>
              </a:spcBef>
              <a:spcAft>
                <a:spcPct val="0"/>
              </a:spcAft>
              <a:buFontTx/>
              <a:buNone/>
            </a:pPr>
            <a:endParaRPr lang="zh-CN" altLang="en-US" sz="1800">
              <a:solidFill>
                <a:srgbClr val="000000"/>
              </a:solidFill>
              <a:ea typeface="宋体" panose="02010600030101010101" pitchFamily="2" charset="-122"/>
            </a:endParaRPr>
          </a:p>
        </p:txBody>
      </p:sp>
      <p:sp>
        <p:nvSpPr>
          <p:cNvPr id="23559" name="Oval 7"/>
          <p:cNvSpPr>
            <a:spLocks noChangeArrowheads="1"/>
          </p:cNvSpPr>
          <p:nvPr/>
        </p:nvSpPr>
        <p:spPr bwMode="auto">
          <a:xfrm>
            <a:off x="2971801" y="2667001"/>
            <a:ext cx="79375" cy="79375"/>
          </a:xfrm>
          <a:prstGeom prst="ellipse">
            <a:avLst/>
          </a:prstGeom>
          <a:solidFill>
            <a:srgbClr val="FCFDFE"/>
          </a:solidFill>
          <a:ln w="12700">
            <a:solidFill>
              <a:schemeClr val="tx1"/>
            </a:solidFill>
            <a:round/>
            <a:headEnd/>
            <a:tailEnd/>
          </a:ln>
        </p:spPr>
        <p:txBody>
          <a:bodyPr wrap="none" anchor="ctr"/>
          <a:lstStyle>
            <a:lvl1pPr>
              <a:spcBef>
                <a:spcPct val="20000"/>
              </a:spcBef>
              <a:buChar char="•"/>
              <a:defRPr sz="2800">
                <a:solidFill>
                  <a:schemeClr val="tx1"/>
                </a:solidFill>
                <a:latin typeface="Arial" panose="020B0604020202020204" pitchFamily="34" charset="0"/>
                <a:ea typeface="微软雅黑" panose="020B0503020204020204" pitchFamily="34" charset="-122"/>
              </a:defRPr>
            </a:lvl1pPr>
            <a:lvl2pPr marL="742950" indent="-285750">
              <a:spcBef>
                <a:spcPct val="20000"/>
              </a:spcBef>
              <a:buChar char="–"/>
              <a:defRPr sz="2400">
                <a:solidFill>
                  <a:schemeClr val="tx1"/>
                </a:solidFill>
                <a:latin typeface="Arial" panose="020B0604020202020204" pitchFamily="34" charset="0"/>
                <a:ea typeface="微软雅黑" panose="020B0503020204020204" pitchFamily="34" charset="-122"/>
              </a:defRPr>
            </a:lvl2pPr>
            <a:lvl3pPr marL="1143000" indent="-228600">
              <a:spcBef>
                <a:spcPct val="20000"/>
              </a:spcBef>
              <a:buChar char="•"/>
              <a:defRPr sz="2000">
                <a:solidFill>
                  <a:schemeClr val="tx1"/>
                </a:solidFill>
                <a:latin typeface="Arial" panose="020B0604020202020204" pitchFamily="34" charset="0"/>
                <a:ea typeface="微软雅黑" panose="020B0503020204020204" pitchFamily="34" charset="-122"/>
              </a:defRPr>
            </a:lvl3pPr>
            <a:lvl4pPr marL="1600200" indent="-228600">
              <a:spcBef>
                <a:spcPct val="20000"/>
              </a:spcBef>
              <a:buChar char="–"/>
              <a:defRPr>
                <a:solidFill>
                  <a:schemeClr val="tx1"/>
                </a:solidFill>
                <a:latin typeface="Arial" panose="020B0604020202020204" pitchFamily="34" charset="0"/>
                <a:ea typeface="微软雅黑" panose="020B0503020204020204" pitchFamily="34" charset="-122"/>
              </a:defRPr>
            </a:lvl4pPr>
            <a:lvl5pPr marL="2057400" indent="-228600">
              <a:spcBef>
                <a:spcPct val="20000"/>
              </a:spcBef>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9pPr>
          </a:lstStyle>
          <a:p>
            <a:pPr fontAlgn="base">
              <a:spcBef>
                <a:spcPct val="0"/>
              </a:spcBef>
              <a:spcAft>
                <a:spcPct val="0"/>
              </a:spcAft>
              <a:buFontTx/>
              <a:buNone/>
            </a:pPr>
            <a:endParaRPr lang="zh-CN" altLang="en-US" sz="1800">
              <a:solidFill>
                <a:srgbClr val="000000"/>
              </a:solidFill>
              <a:ea typeface="宋体" panose="02010600030101010101" pitchFamily="2" charset="-122"/>
            </a:endParaRPr>
          </a:p>
        </p:txBody>
      </p:sp>
      <p:sp>
        <p:nvSpPr>
          <p:cNvPr id="23560" name="Oval 8"/>
          <p:cNvSpPr>
            <a:spLocks noChangeArrowheads="1"/>
          </p:cNvSpPr>
          <p:nvPr/>
        </p:nvSpPr>
        <p:spPr bwMode="auto">
          <a:xfrm>
            <a:off x="9220201" y="2667001"/>
            <a:ext cx="79375" cy="79375"/>
          </a:xfrm>
          <a:prstGeom prst="ellipse">
            <a:avLst/>
          </a:prstGeom>
          <a:solidFill>
            <a:srgbClr val="FCFDFE"/>
          </a:solidFill>
          <a:ln w="12700">
            <a:solidFill>
              <a:schemeClr val="tx1"/>
            </a:solidFill>
            <a:round/>
            <a:headEnd/>
            <a:tailEnd/>
          </a:ln>
        </p:spPr>
        <p:txBody>
          <a:bodyPr wrap="none" anchor="ctr"/>
          <a:lstStyle>
            <a:lvl1pPr>
              <a:spcBef>
                <a:spcPct val="20000"/>
              </a:spcBef>
              <a:buChar char="•"/>
              <a:defRPr sz="2800">
                <a:solidFill>
                  <a:schemeClr val="tx1"/>
                </a:solidFill>
                <a:latin typeface="Arial" panose="020B0604020202020204" pitchFamily="34" charset="0"/>
                <a:ea typeface="微软雅黑" panose="020B0503020204020204" pitchFamily="34" charset="-122"/>
              </a:defRPr>
            </a:lvl1pPr>
            <a:lvl2pPr marL="742950" indent="-285750">
              <a:spcBef>
                <a:spcPct val="20000"/>
              </a:spcBef>
              <a:buChar char="–"/>
              <a:defRPr sz="2400">
                <a:solidFill>
                  <a:schemeClr val="tx1"/>
                </a:solidFill>
                <a:latin typeface="Arial" panose="020B0604020202020204" pitchFamily="34" charset="0"/>
                <a:ea typeface="微软雅黑" panose="020B0503020204020204" pitchFamily="34" charset="-122"/>
              </a:defRPr>
            </a:lvl2pPr>
            <a:lvl3pPr marL="1143000" indent="-228600">
              <a:spcBef>
                <a:spcPct val="20000"/>
              </a:spcBef>
              <a:buChar char="•"/>
              <a:defRPr sz="2000">
                <a:solidFill>
                  <a:schemeClr val="tx1"/>
                </a:solidFill>
                <a:latin typeface="Arial" panose="020B0604020202020204" pitchFamily="34" charset="0"/>
                <a:ea typeface="微软雅黑" panose="020B0503020204020204" pitchFamily="34" charset="-122"/>
              </a:defRPr>
            </a:lvl3pPr>
            <a:lvl4pPr marL="1600200" indent="-228600">
              <a:spcBef>
                <a:spcPct val="20000"/>
              </a:spcBef>
              <a:buChar char="–"/>
              <a:defRPr>
                <a:solidFill>
                  <a:schemeClr val="tx1"/>
                </a:solidFill>
                <a:latin typeface="Arial" panose="020B0604020202020204" pitchFamily="34" charset="0"/>
                <a:ea typeface="微软雅黑" panose="020B0503020204020204" pitchFamily="34" charset="-122"/>
              </a:defRPr>
            </a:lvl4pPr>
            <a:lvl5pPr marL="2057400" indent="-228600">
              <a:spcBef>
                <a:spcPct val="20000"/>
              </a:spcBef>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9pPr>
          </a:lstStyle>
          <a:p>
            <a:pPr fontAlgn="base">
              <a:spcBef>
                <a:spcPct val="0"/>
              </a:spcBef>
              <a:spcAft>
                <a:spcPct val="0"/>
              </a:spcAft>
              <a:buFontTx/>
              <a:buNone/>
            </a:pPr>
            <a:endParaRPr lang="zh-CN" altLang="en-US" sz="1800">
              <a:solidFill>
                <a:srgbClr val="000000"/>
              </a:solidFill>
              <a:ea typeface="宋体" panose="02010600030101010101" pitchFamily="2" charset="-122"/>
            </a:endParaRPr>
          </a:p>
        </p:txBody>
      </p:sp>
      <p:sp>
        <p:nvSpPr>
          <p:cNvPr id="23561" name="Oval 9"/>
          <p:cNvSpPr>
            <a:spLocks noChangeArrowheads="1"/>
          </p:cNvSpPr>
          <p:nvPr/>
        </p:nvSpPr>
        <p:spPr bwMode="auto">
          <a:xfrm>
            <a:off x="9220201" y="2667001"/>
            <a:ext cx="79375" cy="79375"/>
          </a:xfrm>
          <a:prstGeom prst="ellipse">
            <a:avLst/>
          </a:prstGeom>
          <a:solidFill>
            <a:srgbClr val="FCFDFE"/>
          </a:solidFill>
          <a:ln w="12700">
            <a:solidFill>
              <a:schemeClr val="tx1"/>
            </a:solidFill>
            <a:round/>
            <a:headEnd/>
            <a:tailEnd/>
          </a:ln>
        </p:spPr>
        <p:txBody>
          <a:bodyPr wrap="none" anchor="ctr"/>
          <a:lstStyle>
            <a:lvl1pPr>
              <a:spcBef>
                <a:spcPct val="20000"/>
              </a:spcBef>
              <a:buChar char="•"/>
              <a:defRPr sz="2800">
                <a:solidFill>
                  <a:schemeClr val="tx1"/>
                </a:solidFill>
                <a:latin typeface="Arial" panose="020B0604020202020204" pitchFamily="34" charset="0"/>
                <a:ea typeface="微软雅黑" panose="020B0503020204020204" pitchFamily="34" charset="-122"/>
              </a:defRPr>
            </a:lvl1pPr>
            <a:lvl2pPr marL="742950" indent="-285750">
              <a:spcBef>
                <a:spcPct val="20000"/>
              </a:spcBef>
              <a:buChar char="–"/>
              <a:defRPr sz="2400">
                <a:solidFill>
                  <a:schemeClr val="tx1"/>
                </a:solidFill>
                <a:latin typeface="Arial" panose="020B0604020202020204" pitchFamily="34" charset="0"/>
                <a:ea typeface="微软雅黑" panose="020B0503020204020204" pitchFamily="34" charset="-122"/>
              </a:defRPr>
            </a:lvl2pPr>
            <a:lvl3pPr marL="1143000" indent="-228600">
              <a:spcBef>
                <a:spcPct val="20000"/>
              </a:spcBef>
              <a:buChar char="•"/>
              <a:defRPr sz="2000">
                <a:solidFill>
                  <a:schemeClr val="tx1"/>
                </a:solidFill>
                <a:latin typeface="Arial" panose="020B0604020202020204" pitchFamily="34" charset="0"/>
                <a:ea typeface="微软雅黑" panose="020B0503020204020204" pitchFamily="34" charset="-122"/>
              </a:defRPr>
            </a:lvl3pPr>
            <a:lvl4pPr marL="1600200" indent="-228600">
              <a:spcBef>
                <a:spcPct val="20000"/>
              </a:spcBef>
              <a:buChar char="–"/>
              <a:defRPr>
                <a:solidFill>
                  <a:schemeClr val="tx1"/>
                </a:solidFill>
                <a:latin typeface="Arial" panose="020B0604020202020204" pitchFamily="34" charset="0"/>
                <a:ea typeface="微软雅黑" panose="020B0503020204020204" pitchFamily="34" charset="-122"/>
              </a:defRPr>
            </a:lvl4pPr>
            <a:lvl5pPr marL="2057400" indent="-228600">
              <a:spcBef>
                <a:spcPct val="20000"/>
              </a:spcBef>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9pPr>
          </a:lstStyle>
          <a:p>
            <a:pPr fontAlgn="base">
              <a:spcBef>
                <a:spcPct val="0"/>
              </a:spcBef>
              <a:spcAft>
                <a:spcPct val="0"/>
              </a:spcAft>
              <a:buFontTx/>
              <a:buNone/>
            </a:pPr>
            <a:endParaRPr lang="zh-CN" altLang="en-US" sz="1800">
              <a:solidFill>
                <a:srgbClr val="000000"/>
              </a:solidFill>
              <a:ea typeface="宋体" panose="02010600030101010101" pitchFamily="2" charset="-122"/>
            </a:endParaRPr>
          </a:p>
        </p:txBody>
      </p:sp>
      <p:pic>
        <p:nvPicPr>
          <p:cNvPr id="28682" name="Picture 10" descr="gg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67800" y="2133600"/>
            <a:ext cx="4953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3" name="Line 11">
            <a:hlinkClick r:id="rId4" action="ppaction://hlinksldjump" tooltip="主轴"/>
            <a:hlinkHover r:id="" action="ppaction://noaction" highlightClick="1"/>
          </p:cNvPr>
          <p:cNvSpPr>
            <a:spLocks noChangeShapeType="1"/>
          </p:cNvSpPr>
          <p:nvPr/>
        </p:nvSpPr>
        <p:spPr bwMode="auto">
          <a:xfrm flipV="1">
            <a:off x="2476500" y="2667000"/>
            <a:ext cx="7239000" cy="0"/>
          </a:xfrm>
          <a:prstGeom prst="line">
            <a:avLst/>
          </a:prstGeom>
          <a:noFill/>
          <a:ln w="12700">
            <a:solidFill>
              <a:srgbClr val="FF66FF"/>
            </a:solidFill>
            <a:prstDash val="lgDashDot"/>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zh-CN" altLang="en-US">
              <a:solidFill>
                <a:srgbClr val="000000"/>
              </a:solidFill>
              <a:ea typeface="宋体" panose="02010600030101010101" pitchFamily="2" charset="-122"/>
            </a:endParaRPr>
          </a:p>
        </p:txBody>
      </p:sp>
      <p:sp>
        <p:nvSpPr>
          <p:cNvPr id="23564" name="Oval 12"/>
          <p:cNvSpPr>
            <a:spLocks noChangeArrowheads="1"/>
          </p:cNvSpPr>
          <p:nvPr/>
        </p:nvSpPr>
        <p:spPr bwMode="auto">
          <a:xfrm>
            <a:off x="9144000" y="2667001"/>
            <a:ext cx="76200" cy="79375"/>
          </a:xfrm>
          <a:prstGeom prst="ellipse">
            <a:avLst/>
          </a:prstGeom>
          <a:solidFill>
            <a:srgbClr val="FCFDFE"/>
          </a:solidFill>
          <a:ln w="12700">
            <a:solidFill>
              <a:schemeClr val="tx1"/>
            </a:solidFill>
            <a:round/>
            <a:headEnd/>
            <a:tailEnd/>
          </a:ln>
        </p:spPr>
        <p:txBody>
          <a:bodyPr wrap="none" anchor="ctr"/>
          <a:lstStyle>
            <a:lvl1pPr>
              <a:spcBef>
                <a:spcPct val="20000"/>
              </a:spcBef>
              <a:buChar char="•"/>
              <a:defRPr sz="2800">
                <a:solidFill>
                  <a:schemeClr val="tx1"/>
                </a:solidFill>
                <a:latin typeface="Arial" panose="020B0604020202020204" pitchFamily="34" charset="0"/>
                <a:ea typeface="微软雅黑" panose="020B0503020204020204" pitchFamily="34" charset="-122"/>
              </a:defRPr>
            </a:lvl1pPr>
            <a:lvl2pPr marL="742950" indent="-285750">
              <a:spcBef>
                <a:spcPct val="20000"/>
              </a:spcBef>
              <a:buChar char="–"/>
              <a:defRPr sz="2400">
                <a:solidFill>
                  <a:schemeClr val="tx1"/>
                </a:solidFill>
                <a:latin typeface="Arial" panose="020B0604020202020204" pitchFamily="34" charset="0"/>
                <a:ea typeface="微软雅黑" panose="020B0503020204020204" pitchFamily="34" charset="-122"/>
              </a:defRPr>
            </a:lvl2pPr>
            <a:lvl3pPr marL="1143000" indent="-228600">
              <a:spcBef>
                <a:spcPct val="20000"/>
              </a:spcBef>
              <a:buChar char="•"/>
              <a:defRPr sz="2000">
                <a:solidFill>
                  <a:schemeClr val="tx1"/>
                </a:solidFill>
                <a:latin typeface="Arial" panose="020B0604020202020204" pitchFamily="34" charset="0"/>
                <a:ea typeface="微软雅黑" panose="020B0503020204020204" pitchFamily="34" charset="-122"/>
              </a:defRPr>
            </a:lvl3pPr>
            <a:lvl4pPr marL="1600200" indent="-228600">
              <a:spcBef>
                <a:spcPct val="20000"/>
              </a:spcBef>
              <a:buChar char="–"/>
              <a:defRPr>
                <a:solidFill>
                  <a:schemeClr val="tx1"/>
                </a:solidFill>
                <a:latin typeface="Arial" panose="020B0604020202020204" pitchFamily="34" charset="0"/>
                <a:ea typeface="微软雅黑" panose="020B0503020204020204" pitchFamily="34" charset="-122"/>
              </a:defRPr>
            </a:lvl4pPr>
            <a:lvl5pPr marL="2057400" indent="-228600">
              <a:spcBef>
                <a:spcPct val="20000"/>
              </a:spcBef>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9pPr>
          </a:lstStyle>
          <a:p>
            <a:pPr fontAlgn="base">
              <a:spcBef>
                <a:spcPct val="0"/>
              </a:spcBef>
              <a:spcAft>
                <a:spcPct val="0"/>
              </a:spcAft>
              <a:buFontTx/>
              <a:buNone/>
            </a:pPr>
            <a:endParaRPr lang="zh-CN" altLang="en-US" sz="1800">
              <a:solidFill>
                <a:srgbClr val="000000"/>
              </a:solidFill>
              <a:ea typeface="宋体" panose="02010600030101010101" pitchFamily="2" charset="-122"/>
            </a:endParaRPr>
          </a:p>
        </p:txBody>
      </p:sp>
      <p:sp>
        <p:nvSpPr>
          <p:cNvPr id="23565" name="Rectangle 13"/>
          <p:cNvSpPr>
            <a:spLocks noChangeArrowheads="1"/>
          </p:cNvSpPr>
          <p:nvPr/>
        </p:nvSpPr>
        <p:spPr bwMode="auto">
          <a:xfrm>
            <a:off x="2895600" y="2743200"/>
            <a:ext cx="381000" cy="838200"/>
          </a:xfrm>
          <a:prstGeom prst="rect">
            <a:avLst/>
          </a:prstGeom>
          <a:solidFill>
            <a:schemeClr val="bg1"/>
          </a:solidFill>
          <a:ln w="9525">
            <a:solidFill>
              <a:schemeClr val="bg1"/>
            </a:solidFill>
            <a:miter lim="800000"/>
            <a:headEnd/>
            <a:tailEnd/>
          </a:ln>
        </p:spPr>
        <p:txBody>
          <a:bodyPr wrap="none" anchor="ctr"/>
          <a:lstStyle>
            <a:lvl1pPr>
              <a:spcBef>
                <a:spcPct val="20000"/>
              </a:spcBef>
              <a:buChar char="•"/>
              <a:defRPr sz="2800">
                <a:solidFill>
                  <a:schemeClr val="tx1"/>
                </a:solidFill>
                <a:latin typeface="Arial" panose="020B0604020202020204" pitchFamily="34" charset="0"/>
                <a:ea typeface="微软雅黑" panose="020B0503020204020204" pitchFamily="34" charset="-122"/>
              </a:defRPr>
            </a:lvl1pPr>
            <a:lvl2pPr marL="742950" indent="-285750">
              <a:spcBef>
                <a:spcPct val="20000"/>
              </a:spcBef>
              <a:buChar char="–"/>
              <a:defRPr sz="2400">
                <a:solidFill>
                  <a:schemeClr val="tx1"/>
                </a:solidFill>
                <a:latin typeface="Arial" panose="020B0604020202020204" pitchFamily="34" charset="0"/>
                <a:ea typeface="微软雅黑" panose="020B0503020204020204" pitchFamily="34" charset="-122"/>
              </a:defRPr>
            </a:lvl2pPr>
            <a:lvl3pPr marL="1143000" indent="-228600">
              <a:spcBef>
                <a:spcPct val="20000"/>
              </a:spcBef>
              <a:buChar char="•"/>
              <a:defRPr sz="2000">
                <a:solidFill>
                  <a:schemeClr val="tx1"/>
                </a:solidFill>
                <a:latin typeface="Arial" panose="020B0604020202020204" pitchFamily="34" charset="0"/>
                <a:ea typeface="微软雅黑" panose="020B0503020204020204" pitchFamily="34" charset="-122"/>
              </a:defRPr>
            </a:lvl3pPr>
            <a:lvl4pPr marL="1600200" indent="-228600">
              <a:spcBef>
                <a:spcPct val="20000"/>
              </a:spcBef>
              <a:buChar char="–"/>
              <a:defRPr>
                <a:solidFill>
                  <a:schemeClr val="tx1"/>
                </a:solidFill>
                <a:latin typeface="Arial" panose="020B0604020202020204" pitchFamily="34" charset="0"/>
                <a:ea typeface="微软雅黑" panose="020B0503020204020204" pitchFamily="34" charset="-122"/>
              </a:defRPr>
            </a:lvl4pPr>
            <a:lvl5pPr marL="2057400" indent="-228600">
              <a:spcBef>
                <a:spcPct val="20000"/>
              </a:spcBef>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9pPr>
          </a:lstStyle>
          <a:p>
            <a:pPr fontAlgn="base">
              <a:spcBef>
                <a:spcPct val="0"/>
              </a:spcBef>
              <a:spcAft>
                <a:spcPct val="0"/>
              </a:spcAft>
              <a:buFontTx/>
              <a:buNone/>
            </a:pPr>
            <a:endParaRPr lang="zh-CN" altLang="en-US" sz="1800">
              <a:solidFill>
                <a:srgbClr val="000000"/>
              </a:solidFill>
              <a:ea typeface="宋体" panose="02010600030101010101" pitchFamily="2" charset="-122"/>
            </a:endParaRPr>
          </a:p>
        </p:txBody>
      </p:sp>
      <p:sp>
        <p:nvSpPr>
          <p:cNvPr id="23566" name="Rectangle 14"/>
          <p:cNvSpPr>
            <a:spLocks noChangeArrowheads="1"/>
          </p:cNvSpPr>
          <p:nvPr/>
        </p:nvSpPr>
        <p:spPr bwMode="auto">
          <a:xfrm>
            <a:off x="9067800" y="1828800"/>
            <a:ext cx="304800" cy="838200"/>
          </a:xfrm>
          <a:prstGeom prst="rect">
            <a:avLst/>
          </a:prstGeom>
          <a:solidFill>
            <a:schemeClr val="bg1"/>
          </a:solidFill>
          <a:ln w="9525">
            <a:solidFill>
              <a:schemeClr val="bg1"/>
            </a:solidFill>
            <a:miter lim="800000"/>
            <a:headEnd/>
            <a:tailEnd/>
          </a:ln>
        </p:spPr>
        <p:txBody>
          <a:bodyPr wrap="none" anchor="ctr"/>
          <a:lstStyle>
            <a:lvl1pPr>
              <a:spcBef>
                <a:spcPct val="20000"/>
              </a:spcBef>
              <a:buChar char="•"/>
              <a:defRPr sz="2800">
                <a:solidFill>
                  <a:schemeClr val="tx1"/>
                </a:solidFill>
                <a:latin typeface="Arial" panose="020B0604020202020204" pitchFamily="34" charset="0"/>
                <a:ea typeface="微软雅黑" panose="020B0503020204020204" pitchFamily="34" charset="-122"/>
              </a:defRPr>
            </a:lvl1pPr>
            <a:lvl2pPr marL="742950" indent="-285750">
              <a:spcBef>
                <a:spcPct val="20000"/>
              </a:spcBef>
              <a:buChar char="–"/>
              <a:defRPr sz="2400">
                <a:solidFill>
                  <a:schemeClr val="tx1"/>
                </a:solidFill>
                <a:latin typeface="Arial" panose="020B0604020202020204" pitchFamily="34" charset="0"/>
                <a:ea typeface="微软雅黑" panose="020B0503020204020204" pitchFamily="34" charset="-122"/>
              </a:defRPr>
            </a:lvl2pPr>
            <a:lvl3pPr marL="1143000" indent="-228600">
              <a:spcBef>
                <a:spcPct val="20000"/>
              </a:spcBef>
              <a:buChar char="•"/>
              <a:defRPr sz="2000">
                <a:solidFill>
                  <a:schemeClr val="tx1"/>
                </a:solidFill>
                <a:latin typeface="Arial" panose="020B0604020202020204" pitchFamily="34" charset="0"/>
                <a:ea typeface="微软雅黑" panose="020B0503020204020204" pitchFamily="34" charset="-122"/>
              </a:defRPr>
            </a:lvl3pPr>
            <a:lvl4pPr marL="1600200" indent="-228600">
              <a:spcBef>
                <a:spcPct val="20000"/>
              </a:spcBef>
              <a:buChar char="–"/>
              <a:defRPr>
                <a:solidFill>
                  <a:schemeClr val="tx1"/>
                </a:solidFill>
                <a:latin typeface="Arial" panose="020B0604020202020204" pitchFamily="34" charset="0"/>
                <a:ea typeface="微软雅黑" panose="020B0503020204020204" pitchFamily="34" charset="-122"/>
              </a:defRPr>
            </a:lvl4pPr>
            <a:lvl5pPr marL="2057400" indent="-228600">
              <a:spcBef>
                <a:spcPct val="20000"/>
              </a:spcBef>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9pPr>
          </a:lstStyle>
          <a:p>
            <a:pPr fontAlgn="base">
              <a:spcBef>
                <a:spcPct val="0"/>
              </a:spcBef>
              <a:spcAft>
                <a:spcPct val="0"/>
              </a:spcAft>
              <a:buFontTx/>
              <a:buNone/>
            </a:pPr>
            <a:endParaRPr lang="zh-CN" altLang="en-US" sz="1800">
              <a:solidFill>
                <a:srgbClr val="000000"/>
              </a:solidFill>
              <a:ea typeface="宋体" panose="02010600030101010101" pitchFamily="2" charset="-122"/>
            </a:endParaRPr>
          </a:p>
        </p:txBody>
      </p:sp>
      <p:grpSp>
        <p:nvGrpSpPr>
          <p:cNvPr id="2" name="Group 15"/>
          <p:cNvGrpSpPr>
            <a:grpSpLocks/>
          </p:cNvGrpSpPr>
          <p:nvPr/>
        </p:nvGrpSpPr>
        <p:grpSpPr bwMode="auto">
          <a:xfrm>
            <a:off x="3048000" y="1905000"/>
            <a:ext cx="3048000" cy="762000"/>
            <a:chOff x="0" y="0"/>
            <a:chExt cx="3312" cy="1056"/>
          </a:xfrm>
        </p:grpSpPr>
        <p:sp>
          <p:nvSpPr>
            <p:cNvPr id="23598" name="Line 16"/>
            <p:cNvSpPr>
              <a:spLocks noChangeShapeType="1"/>
            </p:cNvSpPr>
            <p:nvPr/>
          </p:nvSpPr>
          <p:spPr bwMode="auto">
            <a:xfrm>
              <a:off x="0" y="0"/>
              <a:ext cx="3312" cy="1056"/>
            </a:xfrm>
            <a:prstGeom prst="line">
              <a:avLst/>
            </a:prstGeom>
            <a:noFill/>
            <a:ln w="9525">
              <a:solidFill>
                <a:srgbClr val="8080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zh-CN" altLang="en-US">
                <a:solidFill>
                  <a:srgbClr val="000000"/>
                </a:solidFill>
                <a:ea typeface="宋体" panose="02010600030101010101" pitchFamily="2" charset="-122"/>
              </a:endParaRPr>
            </a:p>
          </p:txBody>
        </p:sp>
        <p:sp>
          <p:nvSpPr>
            <p:cNvPr id="23599" name="Line 17"/>
            <p:cNvSpPr>
              <a:spLocks noChangeShapeType="1"/>
            </p:cNvSpPr>
            <p:nvPr/>
          </p:nvSpPr>
          <p:spPr bwMode="auto">
            <a:xfrm rot="877253">
              <a:off x="720" y="236"/>
              <a:ext cx="48" cy="1"/>
            </a:xfrm>
            <a:prstGeom prst="line">
              <a:avLst/>
            </a:prstGeom>
            <a:noFill/>
            <a:ln w="9525">
              <a:solidFill>
                <a:srgbClr val="808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zh-CN" altLang="en-US">
                <a:solidFill>
                  <a:srgbClr val="000000"/>
                </a:solidFill>
                <a:ea typeface="宋体" panose="02010600030101010101" pitchFamily="2" charset="-122"/>
              </a:endParaRPr>
            </a:p>
          </p:txBody>
        </p:sp>
        <p:sp>
          <p:nvSpPr>
            <p:cNvPr id="23600" name="Line 18"/>
            <p:cNvSpPr>
              <a:spLocks noChangeShapeType="1"/>
            </p:cNvSpPr>
            <p:nvPr/>
          </p:nvSpPr>
          <p:spPr bwMode="auto">
            <a:xfrm rot="877253">
              <a:off x="2256" y="728"/>
              <a:ext cx="48" cy="1"/>
            </a:xfrm>
            <a:prstGeom prst="line">
              <a:avLst/>
            </a:prstGeom>
            <a:noFill/>
            <a:ln w="9525">
              <a:solidFill>
                <a:srgbClr val="808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zh-CN" altLang="en-US">
                <a:solidFill>
                  <a:srgbClr val="000000"/>
                </a:solidFill>
                <a:ea typeface="宋体" panose="02010600030101010101" pitchFamily="2" charset="-122"/>
              </a:endParaRPr>
            </a:p>
          </p:txBody>
        </p:sp>
      </p:grpSp>
      <p:grpSp>
        <p:nvGrpSpPr>
          <p:cNvPr id="3" name="Group 19"/>
          <p:cNvGrpSpPr>
            <a:grpSpLocks/>
          </p:cNvGrpSpPr>
          <p:nvPr/>
        </p:nvGrpSpPr>
        <p:grpSpPr bwMode="auto">
          <a:xfrm>
            <a:off x="6096000" y="2667000"/>
            <a:ext cx="3200400" cy="762000"/>
            <a:chOff x="0" y="0"/>
            <a:chExt cx="3312" cy="1056"/>
          </a:xfrm>
        </p:grpSpPr>
        <p:sp>
          <p:nvSpPr>
            <p:cNvPr id="23595" name="Line 20"/>
            <p:cNvSpPr>
              <a:spLocks noChangeShapeType="1"/>
            </p:cNvSpPr>
            <p:nvPr/>
          </p:nvSpPr>
          <p:spPr bwMode="auto">
            <a:xfrm>
              <a:off x="0" y="0"/>
              <a:ext cx="3312" cy="1056"/>
            </a:xfrm>
            <a:prstGeom prst="line">
              <a:avLst/>
            </a:prstGeom>
            <a:noFill/>
            <a:ln w="9525">
              <a:solidFill>
                <a:srgbClr val="00FFFF"/>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zh-CN" altLang="en-US">
                <a:solidFill>
                  <a:srgbClr val="000000"/>
                </a:solidFill>
                <a:ea typeface="宋体" panose="02010600030101010101" pitchFamily="2" charset="-122"/>
              </a:endParaRPr>
            </a:p>
          </p:txBody>
        </p:sp>
        <p:sp>
          <p:nvSpPr>
            <p:cNvPr id="23596" name="Line 21"/>
            <p:cNvSpPr>
              <a:spLocks noChangeShapeType="1"/>
            </p:cNvSpPr>
            <p:nvPr/>
          </p:nvSpPr>
          <p:spPr bwMode="auto">
            <a:xfrm rot="877253">
              <a:off x="720" y="236"/>
              <a:ext cx="48" cy="1"/>
            </a:xfrm>
            <a:prstGeom prst="line">
              <a:avLst/>
            </a:prstGeom>
            <a:noFill/>
            <a:ln w="9525">
              <a:solidFill>
                <a:srgbClr val="00FFFF"/>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zh-CN" altLang="en-US">
                <a:solidFill>
                  <a:srgbClr val="000000"/>
                </a:solidFill>
                <a:ea typeface="宋体" panose="02010600030101010101" pitchFamily="2" charset="-122"/>
              </a:endParaRPr>
            </a:p>
          </p:txBody>
        </p:sp>
        <p:sp>
          <p:nvSpPr>
            <p:cNvPr id="23597" name="Line 22"/>
            <p:cNvSpPr>
              <a:spLocks noChangeShapeType="1"/>
            </p:cNvSpPr>
            <p:nvPr/>
          </p:nvSpPr>
          <p:spPr bwMode="auto">
            <a:xfrm rot="877253">
              <a:off x="2256" y="728"/>
              <a:ext cx="48" cy="1"/>
            </a:xfrm>
            <a:prstGeom prst="line">
              <a:avLst/>
            </a:prstGeom>
            <a:noFill/>
            <a:ln w="9525">
              <a:solidFill>
                <a:srgbClr val="00FFFF"/>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zh-CN" altLang="en-US">
                <a:solidFill>
                  <a:srgbClr val="000000"/>
                </a:solidFill>
                <a:ea typeface="宋体" panose="02010600030101010101" pitchFamily="2" charset="-122"/>
              </a:endParaRPr>
            </a:p>
          </p:txBody>
        </p:sp>
      </p:grpSp>
      <p:sp>
        <p:nvSpPr>
          <p:cNvPr id="23569" name="Rectangle 23">
            <a:hlinkClick r:id="rId5" action="ppaction://hlinksldjump" tooltip="跟主轴平行的光线"/>
          </p:cNvPr>
          <p:cNvSpPr>
            <a:spLocks noChangeArrowheads="1"/>
          </p:cNvSpPr>
          <p:nvPr/>
        </p:nvSpPr>
        <p:spPr bwMode="auto">
          <a:xfrm>
            <a:off x="4800600" y="2590800"/>
            <a:ext cx="1143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2800">
                <a:solidFill>
                  <a:schemeClr val="tx1"/>
                </a:solidFill>
                <a:latin typeface="Arial" panose="020B0604020202020204" pitchFamily="34" charset="0"/>
                <a:ea typeface="微软雅黑" panose="020B0503020204020204" pitchFamily="34" charset="-122"/>
              </a:defRPr>
            </a:lvl1pPr>
            <a:lvl2pPr marL="742950" indent="-285750">
              <a:spcBef>
                <a:spcPct val="20000"/>
              </a:spcBef>
              <a:buChar char="–"/>
              <a:defRPr sz="2400">
                <a:solidFill>
                  <a:schemeClr val="tx1"/>
                </a:solidFill>
                <a:latin typeface="Arial" panose="020B0604020202020204" pitchFamily="34" charset="0"/>
                <a:ea typeface="微软雅黑" panose="020B0503020204020204" pitchFamily="34" charset="-122"/>
              </a:defRPr>
            </a:lvl2pPr>
            <a:lvl3pPr marL="1143000" indent="-228600">
              <a:spcBef>
                <a:spcPct val="20000"/>
              </a:spcBef>
              <a:buChar char="•"/>
              <a:defRPr sz="2000">
                <a:solidFill>
                  <a:schemeClr val="tx1"/>
                </a:solidFill>
                <a:latin typeface="Arial" panose="020B0604020202020204" pitchFamily="34" charset="0"/>
                <a:ea typeface="微软雅黑" panose="020B0503020204020204" pitchFamily="34" charset="-122"/>
              </a:defRPr>
            </a:lvl3pPr>
            <a:lvl4pPr marL="1600200" indent="-228600">
              <a:spcBef>
                <a:spcPct val="20000"/>
              </a:spcBef>
              <a:buChar char="–"/>
              <a:defRPr>
                <a:solidFill>
                  <a:schemeClr val="tx1"/>
                </a:solidFill>
                <a:latin typeface="Arial" panose="020B0604020202020204" pitchFamily="34" charset="0"/>
                <a:ea typeface="微软雅黑" panose="020B0503020204020204" pitchFamily="34" charset="-122"/>
              </a:defRPr>
            </a:lvl4pPr>
            <a:lvl5pPr marL="2057400" indent="-228600">
              <a:spcBef>
                <a:spcPct val="20000"/>
              </a:spcBef>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9pPr>
          </a:lstStyle>
          <a:p>
            <a:pPr fontAlgn="base">
              <a:spcBef>
                <a:spcPct val="0"/>
              </a:spcBef>
              <a:spcAft>
                <a:spcPct val="0"/>
              </a:spcAft>
              <a:buFontTx/>
              <a:buNone/>
            </a:pPr>
            <a:endParaRPr lang="zh-CN" altLang="en-US" sz="1800">
              <a:solidFill>
                <a:srgbClr val="000000"/>
              </a:solidFill>
              <a:ea typeface="宋体" panose="02010600030101010101" pitchFamily="2" charset="-122"/>
            </a:endParaRPr>
          </a:p>
        </p:txBody>
      </p:sp>
      <p:sp>
        <p:nvSpPr>
          <p:cNvPr id="23570" name="Rectangle 24">
            <a:hlinkClick r:id="rId5" action="ppaction://hlinksldjump" tooltip="跟主轴平行的光线"/>
          </p:cNvPr>
          <p:cNvSpPr>
            <a:spLocks noChangeArrowheads="1"/>
          </p:cNvSpPr>
          <p:nvPr/>
        </p:nvSpPr>
        <p:spPr bwMode="auto">
          <a:xfrm flipV="1">
            <a:off x="4953000" y="2667000"/>
            <a:ext cx="11430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2800">
                <a:solidFill>
                  <a:schemeClr val="tx1"/>
                </a:solidFill>
                <a:latin typeface="Arial" panose="020B0604020202020204" pitchFamily="34" charset="0"/>
                <a:ea typeface="微软雅黑" panose="020B0503020204020204" pitchFamily="34" charset="-122"/>
              </a:defRPr>
            </a:lvl1pPr>
            <a:lvl2pPr marL="742950" indent="-285750">
              <a:spcBef>
                <a:spcPct val="20000"/>
              </a:spcBef>
              <a:buChar char="–"/>
              <a:defRPr sz="2400">
                <a:solidFill>
                  <a:schemeClr val="tx1"/>
                </a:solidFill>
                <a:latin typeface="Arial" panose="020B0604020202020204" pitchFamily="34" charset="0"/>
                <a:ea typeface="微软雅黑" panose="020B0503020204020204" pitchFamily="34" charset="-122"/>
              </a:defRPr>
            </a:lvl2pPr>
            <a:lvl3pPr marL="1143000" indent="-228600">
              <a:spcBef>
                <a:spcPct val="20000"/>
              </a:spcBef>
              <a:buChar char="•"/>
              <a:defRPr sz="2000">
                <a:solidFill>
                  <a:schemeClr val="tx1"/>
                </a:solidFill>
                <a:latin typeface="Arial" panose="020B0604020202020204" pitchFamily="34" charset="0"/>
                <a:ea typeface="微软雅黑" panose="020B0503020204020204" pitchFamily="34" charset="-122"/>
              </a:defRPr>
            </a:lvl3pPr>
            <a:lvl4pPr marL="1600200" indent="-228600">
              <a:spcBef>
                <a:spcPct val="20000"/>
              </a:spcBef>
              <a:buChar char="–"/>
              <a:defRPr>
                <a:solidFill>
                  <a:schemeClr val="tx1"/>
                </a:solidFill>
                <a:latin typeface="Arial" panose="020B0604020202020204" pitchFamily="34" charset="0"/>
                <a:ea typeface="微软雅黑" panose="020B0503020204020204" pitchFamily="34" charset="-122"/>
              </a:defRPr>
            </a:lvl4pPr>
            <a:lvl5pPr marL="2057400" indent="-228600">
              <a:spcBef>
                <a:spcPct val="20000"/>
              </a:spcBef>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9pPr>
          </a:lstStyle>
          <a:p>
            <a:pPr fontAlgn="base">
              <a:spcBef>
                <a:spcPct val="0"/>
              </a:spcBef>
              <a:spcAft>
                <a:spcPct val="0"/>
              </a:spcAft>
              <a:buFontTx/>
              <a:buNone/>
            </a:pPr>
            <a:endParaRPr lang="zh-CN" altLang="en-US" sz="1800">
              <a:solidFill>
                <a:srgbClr val="000000"/>
              </a:solidFill>
              <a:ea typeface="宋体" panose="02010600030101010101" pitchFamily="2" charset="-122"/>
            </a:endParaRPr>
          </a:p>
        </p:txBody>
      </p:sp>
      <p:grpSp>
        <p:nvGrpSpPr>
          <p:cNvPr id="4" name="Group 25"/>
          <p:cNvGrpSpPr>
            <a:grpSpLocks/>
          </p:cNvGrpSpPr>
          <p:nvPr/>
        </p:nvGrpSpPr>
        <p:grpSpPr bwMode="auto">
          <a:xfrm flipV="1">
            <a:off x="2971800" y="1905000"/>
            <a:ext cx="3124200" cy="76200"/>
            <a:chOff x="0" y="0"/>
            <a:chExt cx="1536" cy="0"/>
          </a:xfrm>
        </p:grpSpPr>
        <p:sp>
          <p:nvSpPr>
            <p:cNvPr id="23593" name="Line 26"/>
            <p:cNvSpPr>
              <a:spLocks noChangeShapeType="1"/>
            </p:cNvSpPr>
            <p:nvPr/>
          </p:nvSpPr>
          <p:spPr bwMode="auto">
            <a:xfrm flipV="1">
              <a:off x="0" y="0"/>
              <a:ext cx="1536" cy="0"/>
            </a:xfrm>
            <a:prstGeom prst="line">
              <a:avLst/>
            </a:prstGeom>
            <a:noFill/>
            <a:ln w="9525">
              <a:solidFill>
                <a:srgbClr val="00008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zh-CN" altLang="en-US">
                <a:solidFill>
                  <a:srgbClr val="000000"/>
                </a:solidFill>
                <a:ea typeface="宋体" panose="02010600030101010101" pitchFamily="2" charset="-122"/>
              </a:endParaRPr>
            </a:p>
          </p:txBody>
        </p:sp>
        <p:sp>
          <p:nvSpPr>
            <p:cNvPr id="23594" name="Line 27"/>
            <p:cNvSpPr>
              <a:spLocks noChangeShapeType="1"/>
            </p:cNvSpPr>
            <p:nvPr/>
          </p:nvSpPr>
          <p:spPr bwMode="auto">
            <a:xfrm flipV="1">
              <a:off x="584" y="0"/>
              <a:ext cx="232" cy="0"/>
            </a:xfrm>
            <a:prstGeom prst="line">
              <a:avLst/>
            </a:prstGeom>
            <a:noFill/>
            <a:ln w="9525">
              <a:solidFill>
                <a:srgbClr val="00008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zh-CN" altLang="en-US">
                <a:solidFill>
                  <a:srgbClr val="000000"/>
                </a:solidFill>
                <a:ea typeface="宋体" panose="02010600030101010101" pitchFamily="2" charset="-122"/>
              </a:endParaRPr>
            </a:p>
          </p:txBody>
        </p:sp>
      </p:grpSp>
      <p:grpSp>
        <p:nvGrpSpPr>
          <p:cNvPr id="5" name="Group 28"/>
          <p:cNvGrpSpPr>
            <a:grpSpLocks/>
          </p:cNvGrpSpPr>
          <p:nvPr/>
        </p:nvGrpSpPr>
        <p:grpSpPr bwMode="auto">
          <a:xfrm>
            <a:off x="6096000" y="1905000"/>
            <a:ext cx="3352800" cy="1600200"/>
            <a:chOff x="0" y="0"/>
            <a:chExt cx="1662" cy="1326"/>
          </a:xfrm>
        </p:grpSpPr>
        <p:sp>
          <p:nvSpPr>
            <p:cNvPr id="23591" name="Line 29"/>
            <p:cNvSpPr>
              <a:spLocks noChangeShapeType="1"/>
            </p:cNvSpPr>
            <p:nvPr/>
          </p:nvSpPr>
          <p:spPr bwMode="auto">
            <a:xfrm>
              <a:off x="0" y="0"/>
              <a:ext cx="1662" cy="1326"/>
            </a:xfrm>
            <a:prstGeom prst="line">
              <a:avLst/>
            </a:prstGeom>
            <a:noFill/>
            <a:ln w="9525">
              <a:solidFill>
                <a:srgbClr val="00008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zh-CN" altLang="en-US">
                <a:solidFill>
                  <a:srgbClr val="000000"/>
                </a:solidFill>
                <a:ea typeface="宋体" panose="02010600030101010101" pitchFamily="2" charset="-122"/>
              </a:endParaRPr>
            </a:p>
          </p:txBody>
        </p:sp>
        <p:sp>
          <p:nvSpPr>
            <p:cNvPr id="23592" name="Line 30"/>
            <p:cNvSpPr>
              <a:spLocks noChangeShapeType="1"/>
            </p:cNvSpPr>
            <p:nvPr/>
          </p:nvSpPr>
          <p:spPr bwMode="auto">
            <a:xfrm rot="-677120">
              <a:off x="748" y="592"/>
              <a:ext cx="49" cy="58"/>
            </a:xfrm>
            <a:prstGeom prst="line">
              <a:avLst/>
            </a:prstGeom>
            <a:noFill/>
            <a:ln w="9525">
              <a:solidFill>
                <a:srgbClr val="00008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zh-CN" altLang="en-US">
                <a:solidFill>
                  <a:srgbClr val="000000"/>
                </a:solidFill>
                <a:ea typeface="宋体" panose="02010600030101010101" pitchFamily="2" charset="-122"/>
              </a:endParaRPr>
            </a:p>
          </p:txBody>
        </p:sp>
      </p:grpSp>
      <p:grpSp>
        <p:nvGrpSpPr>
          <p:cNvPr id="6" name="Group 31"/>
          <p:cNvGrpSpPr>
            <a:grpSpLocks/>
          </p:cNvGrpSpPr>
          <p:nvPr/>
        </p:nvGrpSpPr>
        <p:grpSpPr bwMode="auto">
          <a:xfrm>
            <a:off x="3124200" y="1905000"/>
            <a:ext cx="2971800" cy="1524000"/>
            <a:chOff x="0" y="0"/>
            <a:chExt cx="1536" cy="816"/>
          </a:xfrm>
        </p:grpSpPr>
        <p:sp>
          <p:nvSpPr>
            <p:cNvPr id="23589" name="Line 32"/>
            <p:cNvSpPr>
              <a:spLocks noChangeShapeType="1"/>
            </p:cNvSpPr>
            <p:nvPr/>
          </p:nvSpPr>
          <p:spPr bwMode="auto">
            <a:xfrm>
              <a:off x="0" y="0"/>
              <a:ext cx="1536" cy="816"/>
            </a:xfrm>
            <a:prstGeom prst="line">
              <a:avLst/>
            </a:prstGeom>
            <a:noFill/>
            <a:ln w="9525">
              <a:solidFill>
                <a:srgbClr val="80008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zh-CN" altLang="en-US">
                <a:solidFill>
                  <a:srgbClr val="000000"/>
                </a:solidFill>
                <a:ea typeface="宋体" panose="02010600030101010101" pitchFamily="2" charset="-122"/>
              </a:endParaRPr>
            </a:p>
          </p:txBody>
        </p:sp>
        <p:sp>
          <p:nvSpPr>
            <p:cNvPr id="23590" name="Line 33"/>
            <p:cNvSpPr>
              <a:spLocks noChangeShapeType="1"/>
            </p:cNvSpPr>
            <p:nvPr/>
          </p:nvSpPr>
          <p:spPr bwMode="auto">
            <a:xfrm rot="-3872199">
              <a:off x="668" y="332"/>
              <a:ext cx="1" cy="48"/>
            </a:xfrm>
            <a:prstGeom prst="line">
              <a:avLst/>
            </a:prstGeom>
            <a:noFill/>
            <a:ln w="9525">
              <a:solidFill>
                <a:srgbClr val="80008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zh-CN" altLang="en-US">
                <a:solidFill>
                  <a:srgbClr val="000000"/>
                </a:solidFill>
                <a:ea typeface="宋体" panose="02010600030101010101" pitchFamily="2" charset="-122"/>
              </a:endParaRPr>
            </a:p>
          </p:txBody>
        </p:sp>
      </p:grpSp>
      <p:sp>
        <p:nvSpPr>
          <p:cNvPr id="23574" name="Oval 34">
            <a:hlinkClick r:id="rId4" action="ppaction://hlinksldjump" tooltip="凸透镜"/>
          </p:cNvPr>
          <p:cNvSpPr>
            <a:spLocks noChangeArrowheads="1"/>
          </p:cNvSpPr>
          <p:nvPr/>
        </p:nvSpPr>
        <p:spPr bwMode="auto">
          <a:xfrm>
            <a:off x="5867400" y="1295400"/>
            <a:ext cx="400050" cy="2743200"/>
          </a:xfrm>
          <a:prstGeom prst="ellipse">
            <a:avLst/>
          </a:prstGeom>
          <a:gradFill rotWithShape="0">
            <a:gsLst>
              <a:gs pos="0">
                <a:schemeClr val="folHlink"/>
              </a:gs>
              <a:gs pos="100000">
                <a:schemeClr val="tx1"/>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2800">
                <a:solidFill>
                  <a:schemeClr val="tx1"/>
                </a:solidFill>
                <a:latin typeface="Arial" panose="020B0604020202020204" pitchFamily="34" charset="0"/>
                <a:ea typeface="微软雅黑" panose="020B0503020204020204" pitchFamily="34" charset="-122"/>
              </a:defRPr>
            </a:lvl1pPr>
            <a:lvl2pPr marL="742950" indent="-285750">
              <a:spcBef>
                <a:spcPct val="20000"/>
              </a:spcBef>
              <a:buChar char="–"/>
              <a:defRPr sz="2400">
                <a:solidFill>
                  <a:schemeClr val="tx1"/>
                </a:solidFill>
                <a:latin typeface="Arial" panose="020B0604020202020204" pitchFamily="34" charset="0"/>
                <a:ea typeface="微软雅黑" panose="020B0503020204020204" pitchFamily="34" charset="-122"/>
              </a:defRPr>
            </a:lvl2pPr>
            <a:lvl3pPr marL="1143000" indent="-228600">
              <a:spcBef>
                <a:spcPct val="20000"/>
              </a:spcBef>
              <a:buChar char="•"/>
              <a:defRPr sz="2000">
                <a:solidFill>
                  <a:schemeClr val="tx1"/>
                </a:solidFill>
                <a:latin typeface="Arial" panose="020B0604020202020204" pitchFamily="34" charset="0"/>
                <a:ea typeface="微软雅黑" panose="020B0503020204020204" pitchFamily="34" charset="-122"/>
              </a:defRPr>
            </a:lvl3pPr>
            <a:lvl4pPr marL="1600200" indent="-228600">
              <a:spcBef>
                <a:spcPct val="20000"/>
              </a:spcBef>
              <a:buChar char="–"/>
              <a:defRPr>
                <a:solidFill>
                  <a:schemeClr val="tx1"/>
                </a:solidFill>
                <a:latin typeface="Arial" panose="020B0604020202020204" pitchFamily="34" charset="0"/>
                <a:ea typeface="微软雅黑" panose="020B0503020204020204" pitchFamily="34" charset="-122"/>
              </a:defRPr>
            </a:lvl4pPr>
            <a:lvl5pPr marL="2057400" indent="-228600">
              <a:spcBef>
                <a:spcPct val="20000"/>
              </a:spcBef>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9pPr>
          </a:lstStyle>
          <a:p>
            <a:pPr fontAlgn="base">
              <a:spcBef>
                <a:spcPct val="0"/>
              </a:spcBef>
              <a:spcAft>
                <a:spcPct val="0"/>
              </a:spcAft>
              <a:buFontTx/>
              <a:buNone/>
            </a:pPr>
            <a:endParaRPr lang="zh-CN" altLang="en-US" sz="1800">
              <a:solidFill>
                <a:srgbClr val="000000"/>
              </a:solidFill>
              <a:ea typeface="宋体" panose="02010600030101010101" pitchFamily="2" charset="-122"/>
            </a:endParaRPr>
          </a:p>
        </p:txBody>
      </p:sp>
      <p:sp>
        <p:nvSpPr>
          <p:cNvPr id="23575" name="AutoShape 35"/>
          <p:cNvSpPr>
            <a:spLocks noChangeArrowheads="1"/>
          </p:cNvSpPr>
          <p:nvPr/>
        </p:nvSpPr>
        <p:spPr bwMode="auto">
          <a:xfrm>
            <a:off x="7620000" y="4343400"/>
            <a:ext cx="1066800" cy="609600"/>
          </a:xfrm>
          <a:prstGeom prst="octagon">
            <a:avLst>
              <a:gd name="adj" fmla="val 29287"/>
            </a:avLst>
          </a:prstGeom>
          <a:solidFill>
            <a:schemeClr val="bg1"/>
          </a:solidFill>
          <a:ln w="9525">
            <a:solidFill>
              <a:schemeClr val="bg1"/>
            </a:solidFill>
            <a:miter lim="800000"/>
            <a:headEnd/>
            <a:tailEnd/>
          </a:ln>
        </p:spPr>
        <p:txBody>
          <a:bodyPr wrap="none" anchor="ctr"/>
          <a:lstStyle>
            <a:lvl1pPr>
              <a:spcBef>
                <a:spcPct val="20000"/>
              </a:spcBef>
              <a:buChar char="•"/>
              <a:defRPr sz="2800">
                <a:solidFill>
                  <a:schemeClr val="tx1"/>
                </a:solidFill>
                <a:latin typeface="Arial" panose="020B0604020202020204" pitchFamily="34" charset="0"/>
                <a:ea typeface="微软雅黑" panose="020B0503020204020204" pitchFamily="34" charset="-122"/>
              </a:defRPr>
            </a:lvl1pPr>
            <a:lvl2pPr marL="742950" indent="-285750">
              <a:spcBef>
                <a:spcPct val="20000"/>
              </a:spcBef>
              <a:buChar char="–"/>
              <a:defRPr sz="2400">
                <a:solidFill>
                  <a:schemeClr val="tx1"/>
                </a:solidFill>
                <a:latin typeface="Arial" panose="020B0604020202020204" pitchFamily="34" charset="0"/>
                <a:ea typeface="微软雅黑" panose="020B0503020204020204" pitchFamily="34" charset="-122"/>
              </a:defRPr>
            </a:lvl2pPr>
            <a:lvl3pPr marL="1143000" indent="-228600">
              <a:spcBef>
                <a:spcPct val="20000"/>
              </a:spcBef>
              <a:buChar char="•"/>
              <a:defRPr sz="2000">
                <a:solidFill>
                  <a:schemeClr val="tx1"/>
                </a:solidFill>
                <a:latin typeface="Arial" panose="020B0604020202020204" pitchFamily="34" charset="0"/>
                <a:ea typeface="微软雅黑" panose="020B0503020204020204" pitchFamily="34" charset="-122"/>
              </a:defRPr>
            </a:lvl3pPr>
            <a:lvl4pPr marL="1600200" indent="-228600">
              <a:spcBef>
                <a:spcPct val="20000"/>
              </a:spcBef>
              <a:buChar char="–"/>
              <a:defRPr>
                <a:solidFill>
                  <a:schemeClr val="tx1"/>
                </a:solidFill>
                <a:latin typeface="Arial" panose="020B0604020202020204" pitchFamily="34" charset="0"/>
                <a:ea typeface="微软雅黑" panose="020B0503020204020204" pitchFamily="34" charset="-122"/>
              </a:defRPr>
            </a:lvl4pPr>
            <a:lvl5pPr marL="2057400" indent="-228600">
              <a:spcBef>
                <a:spcPct val="20000"/>
              </a:spcBef>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9pPr>
          </a:lstStyle>
          <a:p>
            <a:pPr fontAlgn="base">
              <a:spcBef>
                <a:spcPct val="0"/>
              </a:spcBef>
              <a:spcAft>
                <a:spcPct val="0"/>
              </a:spcAft>
              <a:buFontTx/>
              <a:buNone/>
            </a:pPr>
            <a:endParaRPr lang="zh-CN" altLang="en-US" sz="1800">
              <a:solidFill>
                <a:srgbClr val="000000"/>
              </a:solidFill>
              <a:ea typeface="宋体" panose="02010600030101010101" pitchFamily="2" charset="-122"/>
            </a:endParaRPr>
          </a:p>
        </p:txBody>
      </p:sp>
      <p:sp>
        <p:nvSpPr>
          <p:cNvPr id="23576" name="Text Box 36"/>
          <p:cNvSpPr txBox="1">
            <a:spLocks noChangeArrowheads="1"/>
          </p:cNvSpPr>
          <p:nvPr/>
        </p:nvSpPr>
        <p:spPr bwMode="auto">
          <a:xfrm>
            <a:off x="4295776" y="2636838"/>
            <a:ext cx="5048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ea typeface="微软雅黑" panose="020B0503020204020204" pitchFamily="34" charset="-122"/>
              </a:defRPr>
            </a:lvl1pPr>
            <a:lvl2pPr marL="742950" indent="-285750">
              <a:spcBef>
                <a:spcPct val="20000"/>
              </a:spcBef>
              <a:buChar char="–"/>
              <a:defRPr sz="2400">
                <a:solidFill>
                  <a:schemeClr val="tx1"/>
                </a:solidFill>
                <a:latin typeface="Arial" panose="020B0604020202020204" pitchFamily="34" charset="0"/>
                <a:ea typeface="微软雅黑" panose="020B0503020204020204" pitchFamily="34" charset="-122"/>
              </a:defRPr>
            </a:lvl2pPr>
            <a:lvl3pPr marL="1143000" indent="-228600">
              <a:spcBef>
                <a:spcPct val="20000"/>
              </a:spcBef>
              <a:buChar char="•"/>
              <a:defRPr sz="2000">
                <a:solidFill>
                  <a:schemeClr val="tx1"/>
                </a:solidFill>
                <a:latin typeface="Arial" panose="020B0604020202020204" pitchFamily="34" charset="0"/>
                <a:ea typeface="微软雅黑" panose="020B0503020204020204" pitchFamily="34" charset="-122"/>
              </a:defRPr>
            </a:lvl3pPr>
            <a:lvl4pPr marL="1600200" indent="-228600">
              <a:spcBef>
                <a:spcPct val="20000"/>
              </a:spcBef>
              <a:buChar char="–"/>
              <a:defRPr>
                <a:solidFill>
                  <a:schemeClr val="tx1"/>
                </a:solidFill>
                <a:latin typeface="Arial" panose="020B0604020202020204" pitchFamily="34" charset="0"/>
                <a:ea typeface="微软雅黑" panose="020B0503020204020204" pitchFamily="34" charset="-122"/>
              </a:defRPr>
            </a:lvl4pPr>
            <a:lvl5pPr marL="2057400" indent="-228600">
              <a:spcBef>
                <a:spcPct val="20000"/>
              </a:spcBef>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9pPr>
          </a:lstStyle>
          <a:p>
            <a:pPr fontAlgn="base">
              <a:spcBef>
                <a:spcPct val="0"/>
              </a:spcBef>
              <a:spcAft>
                <a:spcPct val="0"/>
              </a:spcAft>
              <a:buFontTx/>
              <a:buNone/>
            </a:pPr>
            <a:r>
              <a:rPr lang="zh-CN" altLang="zh-CN" sz="1600">
                <a:solidFill>
                  <a:srgbClr val="04080C"/>
                </a:solidFill>
                <a:latin typeface="Times New Roman" panose="02020603050405020304" pitchFamily="18" charset="0"/>
                <a:ea typeface="宋体" panose="02010600030101010101" pitchFamily="2" charset="-122"/>
              </a:rPr>
              <a:t>F</a:t>
            </a:r>
          </a:p>
        </p:txBody>
      </p:sp>
      <p:sp>
        <p:nvSpPr>
          <p:cNvPr id="28709" name="Text Box 37">
            <a:hlinkClick r:id="" action="ppaction://noaction" highlightClick="1"/>
            <a:hlinkHover r:id="" action="ppaction://noaction" highlightClick="1"/>
          </p:cNvPr>
          <p:cNvSpPr txBox="1">
            <a:spLocks noChangeArrowheads="1"/>
          </p:cNvSpPr>
          <p:nvPr/>
        </p:nvSpPr>
        <p:spPr bwMode="auto">
          <a:xfrm>
            <a:off x="4367214" y="765176"/>
            <a:ext cx="3887787" cy="5889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2800">
                <a:solidFill>
                  <a:schemeClr val="tx1"/>
                </a:solidFill>
                <a:latin typeface="Arial" panose="020B0604020202020204" pitchFamily="34" charset="0"/>
                <a:ea typeface="微软雅黑" panose="020B0503020204020204" pitchFamily="34" charset="-122"/>
              </a:defRPr>
            </a:lvl1pPr>
            <a:lvl2pPr marL="742950" indent="-285750">
              <a:spcBef>
                <a:spcPct val="20000"/>
              </a:spcBef>
              <a:buChar char="–"/>
              <a:defRPr sz="2400">
                <a:solidFill>
                  <a:schemeClr val="tx1"/>
                </a:solidFill>
                <a:latin typeface="Arial" panose="020B0604020202020204" pitchFamily="34" charset="0"/>
                <a:ea typeface="微软雅黑" panose="020B0503020204020204" pitchFamily="34" charset="-122"/>
              </a:defRPr>
            </a:lvl2pPr>
            <a:lvl3pPr marL="1143000" indent="-228600">
              <a:spcBef>
                <a:spcPct val="20000"/>
              </a:spcBef>
              <a:buChar char="•"/>
              <a:defRPr sz="2000">
                <a:solidFill>
                  <a:schemeClr val="tx1"/>
                </a:solidFill>
                <a:latin typeface="Arial" panose="020B0604020202020204" pitchFamily="34" charset="0"/>
                <a:ea typeface="微软雅黑" panose="020B0503020204020204" pitchFamily="34" charset="-122"/>
              </a:defRPr>
            </a:lvl3pPr>
            <a:lvl4pPr marL="1600200" indent="-228600">
              <a:spcBef>
                <a:spcPct val="20000"/>
              </a:spcBef>
              <a:buChar char="–"/>
              <a:defRPr>
                <a:solidFill>
                  <a:schemeClr val="tx1"/>
                </a:solidFill>
                <a:latin typeface="Arial" panose="020B0604020202020204" pitchFamily="34" charset="0"/>
                <a:ea typeface="微软雅黑" panose="020B0503020204020204" pitchFamily="34" charset="-122"/>
              </a:defRPr>
            </a:lvl4pPr>
            <a:lvl5pPr marL="2057400" indent="-228600">
              <a:spcBef>
                <a:spcPct val="20000"/>
              </a:spcBef>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9pPr>
          </a:lstStyle>
          <a:p>
            <a:pPr fontAlgn="base">
              <a:spcBef>
                <a:spcPct val="0"/>
              </a:spcBef>
              <a:spcAft>
                <a:spcPct val="0"/>
              </a:spcAft>
              <a:buFontTx/>
              <a:buNone/>
            </a:pPr>
            <a:r>
              <a:rPr lang="zh-CN" altLang="en-US" sz="3200" b="1">
                <a:solidFill>
                  <a:srgbClr val="FF6600"/>
                </a:solidFill>
                <a:latin typeface="黑体" panose="02010609060101010101" pitchFamily="49" charset="-122"/>
                <a:ea typeface="黑体" panose="02010609060101010101" pitchFamily="49" charset="-122"/>
              </a:rPr>
              <a:t>真实光线会聚的像．</a:t>
            </a:r>
          </a:p>
        </p:txBody>
      </p:sp>
      <p:sp>
        <p:nvSpPr>
          <p:cNvPr id="28710" name="Line 38"/>
          <p:cNvSpPr>
            <a:spLocks noChangeShapeType="1"/>
          </p:cNvSpPr>
          <p:nvPr/>
        </p:nvSpPr>
        <p:spPr bwMode="auto">
          <a:xfrm>
            <a:off x="6248400" y="3429000"/>
            <a:ext cx="3200400" cy="0"/>
          </a:xfrm>
          <a:prstGeom prst="line">
            <a:avLst/>
          </a:prstGeom>
          <a:noFill/>
          <a:ln w="9525">
            <a:solidFill>
              <a:srgbClr val="800080"/>
            </a:solidFill>
            <a:round/>
            <a:headEnd/>
            <a:tailEnd type="triangle" w="med" len="med"/>
          </a:ln>
          <a:extLst>
            <a:ext uri="{909E8E84-426E-40DD-AFC4-6F175D3DCCD1}">
              <a14:hiddenFill xmlns:a14="http://schemas.microsoft.com/office/drawing/2010/main">
                <a:noFill/>
              </a14:hiddenFill>
            </a:ext>
          </a:extLst>
        </p:spPr>
        <p:txBody>
          <a:bodyPr wrap="none"/>
          <a:lstStyle/>
          <a:p>
            <a:pPr eaLnBrk="0" fontAlgn="base" hangingPunct="0">
              <a:spcBef>
                <a:spcPct val="0"/>
              </a:spcBef>
              <a:spcAft>
                <a:spcPct val="0"/>
              </a:spcAft>
            </a:pPr>
            <a:endParaRPr lang="zh-CN" altLang="en-US">
              <a:solidFill>
                <a:srgbClr val="000000"/>
              </a:solidFill>
              <a:ea typeface="宋体" panose="02010600030101010101" pitchFamily="2" charset="-122"/>
            </a:endParaRPr>
          </a:p>
        </p:txBody>
      </p:sp>
      <p:sp>
        <p:nvSpPr>
          <p:cNvPr id="23579" name="Text Box 39"/>
          <p:cNvSpPr txBox="1">
            <a:spLocks noChangeArrowheads="1"/>
          </p:cNvSpPr>
          <p:nvPr/>
        </p:nvSpPr>
        <p:spPr bwMode="auto">
          <a:xfrm>
            <a:off x="2670175" y="2757489"/>
            <a:ext cx="452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微软雅黑" panose="020B0503020204020204" pitchFamily="34" charset="-122"/>
              </a:defRPr>
            </a:lvl1pPr>
            <a:lvl2pPr marL="742950" indent="-285750">
              <a:spcBef>
                <a:spcPct val="20000"/>
              </a:spcBef>
              <a:buChar char="–"/>
              <a:defRPr sz="2400">
                <a:solidFill>
                  <a:schemeClr val="tx1"/>
                </a:solidFill>
                <a:latin typeface="Arial" panose="020B0604020202020204" pitchFamily="34" charset="0"/>
                <a:ea typeface="微软雅黑" panose="020B0503020204020204" pitchFamily="34" charset="-122"/>
              </a:defRPr>
            </a:lvl2pPr>
            <a:lvl3pPr marL="1143000" indent="-228600">
              <a:spcBef>
                <a:spcPct val="20000"/>
              </a:spcBef>
              <a:buChar char="•"/>
              <a:defRPr sz="2000">
                <a:solidFill>
                  <a:schemeClr val="tx1"/>
                </a:solidFill>
                <a:latin typeface="Arial" panose="020B0604020202020204" pitchFamily="34" charset="0"/>
                <a:ea typeface="微软雅黑" panose="020B0503020204020204" pitchFamily="34" charset="-122"/>
              </a:defRPr>
            </a:lvl3pPr>
            <a:lvl4pPr marL="1600200" indent="-228600">
              <a:spcBef>
                <a:spcPct val="20000"/>
              </a:spcBef>
              <a:buChar char="–"/>
              <a:defRPr>
                <a:solidFill>
                  <a:schemeClr val="tx1"/>
                </a:solidFill>
                <a:latin typeface="Arial" panose="020B0604020202020204" pitchFamily="34" charset="0"/>
                <a:ea typeface="微软雅黑" panose="020B0503020204020204" pitchFamily="34" charset="-122"/>
              </a:defRPr>
            </a:lvl4pPr>
            <a:lvl5pPr marL="2057400" indent="-228600">
              <a:spcBef>
                <a:spcPct val="20000"/>
              </a:spcBef>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9pPr>
          </a:lstStyle>
          <a:p>
            <a:pPr algn="ctr" fontAlgn="base">
              <a:spcBef>
                <a:spcPct val="0"/>
              </a:spcBef>
              <a:spcAft>
                <a:spcPct val="0"/>
              </a:spcAft>
              <a:buFontTx/>
              <a:buNone/>
            </a:pPr>
            <a:r>
              <a:rPr lang="zh-CN" altLang="zh-CN" sz="2000" u="sng">
                <a:solidFill>
                  <a:srgbClr val="000000"/>
                </a:solidFill>
                <a:latin typeface="Times New Roman" panose="02020603050405020304" pitchFamily="18" charset="0"/>
                <a:ea typeface="宋体" panose="02010600030101010101" pitchFamily="2" charset="-122"/>
              </a:rPr>
              <a:t>2F</a:t>
            </a:r>
          </a:p>
        </p:txBody>
      </p:sp>
      <p:sp>
        <p:nvSpPr>
          <p:cNvPr id="23580" name="Text Box 40"/>
          <p:cNvSpPr txBox="1">
            <a:spLocks noChangeArrowheads="1"/>
          </p:cNvSpPr>
          <p:nvPr/>
        </p:nvSpPr>
        <p:spPr bwMode="auto">
          <a:xfrm>
            <a:off x="8991600" y="2133601"/>
            <a:ext cx="452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微软雅黑" panose="020B0503020204020204" pitchFamily="34" charset="-122"/>
              </a:defRPr>
            </a:lvl1pPr>
            <a:lvl2pPr marL="742950" indent="-285750">
              <a:spcBef>
                <a:spcPct val="20000"/>
              </a:spcBef>
              <a:buChar char="–"/>
              <a:defRPr sz="2400">
                <a:solidFill>
                  <a:schemeClr val="tx1"/>
                </a:solidFill>
                <a:latin typeface="Arial" panose="020B0604020202020204" pitchFamily="34" charset="0"/>
                <a:ea typeface="微软雅黑" panose="020B0503020204020204" pitchFamily="34" charset="-122"/>
              </a:defRPr>
            </a:lvl2pPr>
            <a:lvl3pPr marL="1143000" indent="-228600">
              <a:spcBef>
                <a:spcPct val="20000"/>
              </a:spcBef>
              <a:buChar char="•"/>
              <a:defRPr sz="2000">
                <a:solidFill>
                  <a:schemeClr val="tx1"/>
                </a:solidFill>
                <a:latin typeface="Arial" panose="020B0604020202020204" pitchFamily="34" charset="0"/>
                <a:ea typeface="微软雅黑" panose="020B0503020204020204" pitchFamily="34" charset="-122"/>
              </a:defRPr>
            </a:lvl3pPr>
            <a:lvl4pPr marL="1600200" indent="-228600">
              <a:spcBef>
                <a:spcPct val="20000"/>
              </a:spcBef>
              <a:buChar char="–"/>
              <a:defRPr>
                <a:solidFill>
                  <a:schemeClr val="tx1"/>
                </a:solidFill>
                <a:latin typeface="Arial" panose="020B0604020202020204" pitchFamily="34" charset="0"/>
                <a:ea typeface="微软雅黑" panose="020B0503020204020204" pitchFamily="34" charset="-122"/>
              </a:defRPr>
            </a:lvl4pPr>
            <a:lvl5pPr marL="2057400" indent="-228600">
              <a:spcBef>
                <a:spcPct val="20000"/>
              </a:spcBef>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9pPr>
          </a:lstStyle>
          <a:p>
            <a:pPr algn="ctr" fontAlgn="base">
              <a:spcBef>
                <a:spcPct val="0"/>
              </a:spcBef>
              <a:spcAft>
                <a:spcPct val="0"/>
              </a:spcAft>
              <a:buFontTx/>
              <a:buNone/>
            </a:pPr>
            <a:r>
              <a:rPr lang="zh-CN" altLang="zh-CN" sz="2000" u="sng">
                <a:solidFill>
                  <a:srgbClr val="000000"/>
                </a:solidFill>
                <a:latin typeface="Times New Roman" panose="02020603050405020304" pitchFamily="18" charset="0"/>
                <a:ea typeface="宋体" panose="02010600030101010101" pitchFamily="2" charset="-122"/>
              </a:rPr>
              <a:t>2F</a:t>
            </a:r>
          </a:p>
        </p:txBody>
      </p:sp>
      <p:sp>
        <p:nvSpPr>
          <p:cNvPr id="23581" name="Freeform 41"/>
          <p:cNvSpPr>
            <a:spLocks/>
          </p:cNvSpPr>
          <p:nvPr/>
        </p:nvSpPr>
        <p:spPr bwMode="auto">
          <a:xfrm>
            <a:off x="3000376" y="3429000"/>
            <a:ext cx="2951163" cy="420688"/>
          </a:xfrm>
          <a:custGeom>
            <a:avLst/>
            <a:gdLst>
              <a:gd name="T0" fmla="*/ 0 w 1859"/>
              <a:gd name="T1" fmla="*/ 71438 h 265"/>
              <a:gd name="T2" fmla="*/ 1079500 w 1859"/>
              <a:gd name="T3" fmla="*/ 360363 h 265"/>
              <a:gd name="T4" fmla="*/ 1800225 w 1859"/>
              <a:gd name="T5" fmla="*/ 360363 h 265"/>
              <a:gd name="T6" fmla="*/ 2951163 w 1859"/>
              <a:gd name="T7" fmla="*/ 0 h 265"/>
              <a:gd name="T8" fmla="*/ 0 60000 65536"/>
              <a:gd name="T9" fmla="*/ 0 60000 65536"/>
              <a:gd name="T10" fmla="*/ 0 60000 65536"/>
              <a:gd name="T11" fmla="*/ 0 60000 65536"/>
              <a:gd name="T12" fmla="*/ 0 w 1859"/>
              <a:gd name="T13" fmla="*/ 0 h 265"/>
              <a:gd name="T14" fmla="*/ 1859 w 1859"/>
              <a:gd name="T15" fmla="*/ 265 h 265"/>
            </a:gdLst>
            <a:ahLst/>
            <a:cxnLst>
              <a:cxn ang="T8">
                <a:pos x="T0" y="T1"/>
              </a:cxn>
              <a:cxn ang="T9">
                <a:pos x="T2" y="T3"/>
              </a:cxn>
              <a:cxn ang="T10">
                <a:pos x="T4" y="T5"/>
              </a:cxn>
              <a:cxn ang="T11">
                <a:pos x="T6" y="T7"/>
              </a:cxn>
            </a:cxnLst>
            <a:rect l="T12" t="T13" r="T14" b="T15"/>
            <a:pathLst>
              <a:path w="1859" h="265">
                <a:moveTo>
                  <a:pt x="0" y="45"/>
                </a:moveTo>
                <a:cubicBezTo>
                  <a:pt x="245" y="121"/>
                  <a:pt x="491" y="197"/>
                  <a:pt x="680" y="227"/>
                </a:cubicBezTo>
                <a:cubicBezTo>
                  <a:pt x="869" y="257"/>
                  <a:pt x="938" y="265"/>
                  <a:pt x="1134" y="227"/>
                </a:cubicBezTo>
                <a:cubicBezTo>
                  <a:pt x="1330" y="189"/>
                  <a:pt x="1746" y="0"/>
                  <a:pt x="1859" y="0"/>
                </a:cubicBezTo>
              </a:path>
            </a:pathLst>
          </a:custGeom>
          <a:noFill/>
          <a:ln w="9525"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zh-CN" altLang="en-US">
              <a:solidFill>
                <a:srgbClr val="000000"/>
              </a:solidFill>
              <a:ea typeface="宋体" panose="02010600030101010101" pitchFamily="2" charset="-122"/>
            </a:endParaRPr>
          </a:p>
        </p:txBody>
      </p:sp>
      <p:sp>
        <p:nvSpPr>
          <p:cNvPr id="23582" name="Text Box 42"/>
          <p:cNvSpPr txBox="1">
            <a:spLocks noChangeArrowheads="1"/>
          </p:cNvSpPr>
          <p:nvPr/>
        </p:nvSpPr>
        <p:spPr bwMode="auto">
          <a:xfrm>
            <a:off x="3575050" y="3716339"/>
            <a:ext cx="187325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ea typeface="微软雅黑" panose="020B0503020204020204" pitchFamily="34" charset="-122"/>
              </a:defRPr>
            </a:lvl1pPr>
            <a:lvl2pPr marL="742950" indent="-285750">
              <a:spcBef>
                <a:spcPct val="20000"/>
              </a:spcBef>
              <a:buChar char="–"/>
              <a:defRPr sz="2400">
                <a:solidFill>
                  <a:schemeClr val="tx1"/>
                </a:solidFill>
                <a:latin typeface="Arial" panose="020B0604020202020204" pitchFamily="34" charset="0"/>
                <a:ea typeface="微软雅黑" panose="020B0503020204020204" pitchFamily="34" charset="-122"/>
              </a:defRPr>
            </a:lvl2pPr>
            <a:lvl3pPr marL="1143000" indent="-228600">
              <a:spcBef>
                <a:spcPct val="20000"/>
              </a:spcBef>
              <a:buChar char="•"/>
              <a:defRPr sz="2000">
                <a:solidFill>
                  <a:schemeClr val="tx1"/>
                </a:solidFill>
                <a:latin typeface="Arial" panose="020B0604020202020204" pitchFamily="34" charset="0"/>
                <a:ea typeface="微软雅黑" panose="020B0503020204020204" pitchFamily="34" charset="-122"/>
              </a:defRPr>
            </a:lvl3pPr>
            <a:lvl4pPr marL="1600200" indent="-228600">
              <a:spcBef>
                <a:spcPct val="20000"/>
              </a:spcBef>
              <a:buChar char="–"/>
              <a:defRPr>
                <a:solidFill>
                  <a:schemeClr val="tx1"/>
                </a:solidFill>
                <a:latin typeface="Arial" panose="020B0604020202020204" pitchFamily="34" charset="0"/>
                <a:ea typeface="微软雅黑" panose="020B0503020204020204" pitchFamily="34" charset="-122"/>
              </a:defRPr>
            </a:lvl4pPr>
            <a:lvl5pPr marL="2057400" indent="-228600">
              <a:spcBef>
                <a:spcPct val="20000"/>
              </a:spcBef>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9pPr>
          </a:lstStyle>
          <a:p>
            <a:pPr fontAlgn="base">
              <a:spcBef>
                <a:spcPct val="50000"/>
              </a:spcBef>
              <a:spcAft>
                <a:spcPct val="0"/>
              </a:spcAft>
              <a:buFontTx/>
              <a:buNone/>
            </a:pPr>
            <a:r>
              <a:rPr lang="zh-CN" altLang="en-US" sz="3200" b="1">
                <a:solidFill>
                  <a:srgbClr val="000000"/>
                </a:solidFill>
                <a:latin typeface="隶书" panose="02010509060101010101" pitchFamily="49" charset="-122"/>
                <a:ea typeface="隶书" panose="02010509060101010101" pitchFamily="49" charset="-122"/>
              </a:rPr>
              <a:t>物距（</a:t>
            </a:r>
            <a:r>
              <a:rPr lang="zh-CN" altLang="zh-CN" sz="3200" b="1">
                <a:solidFill>
                  <a:srgbClr val="000000"/>
                </a:solidFill>
                <a:latin typeface="隶书" panose="02010509060101010101" pitchFamily="49" charset="-122"/>
                <a:ea typeface="隶书" panose="02010509060101010101" pitchFamily="49" charset="-122"/>
              </a:rPr>
              <a:t>u</a:t>
            </a:r>
            <a:r>
              <a:rPr lang="zh-CN" altLang="en-US" sz="3200" b="1">
                <a:solidFill>
                  <a:srgbClr val="000000"/>
                </a:solidFill>
                <a:latin typeface="隶书" panose="02010509060101010101" pitchFamily="49" charset="-122"/>
                <a:ea typeface="隶书" panose="02010509060101010101" pitchFamily="49" charset="-122"/>
              </a:rPr>
              <a:t>）</a:t>
            </a:r>
          </a:p>
        </p:txBody>
      </p:sp>
      <p:sp>
        <p:nvSpPr>
          <p:cNvPr id="23583" name="Freeform 43"/>
          <p:cNvSpPr>
            <a:spLocks/>
          </p:cNvSpPr>
          <p:nvPr/>
        </p:nvSpPr>
        <p:spPr bwMode="auto">
          <a:xfrm>
            <a:off x="6240463" y="3500438"/>
            <a:ext cx="2951162" cy="660400"/>
          </a:xfrm>
          <a:custGeom>
            <a:avLst/>
            <a:gdLst>
              <a:gd name="T0" fmla="*/ 2951162 w 1859"/>
              <a:gd name="T1" fmla="*/ 73025 h 416"/>
              <a:gd name="T2" fmla="*/ 1871662 w 1859"/>
              <a:gd name="T3" fmla="*/ 504825 h 416"/>
              <a:gd name="T4" fmla="*/ 1295400 w 1859"/>
              <a:gd name="T5" fmla="*/ 576263 h 416"/>
              <a:gd name="T6" fmla="*/ 0 w 1859"/>
              <a:gd name="T7" fmla="*/ 0 h 416"/>
              <a:gd name="T8" fmla="*/ 0 60000 65536"/>
              <a:gd name="T9" fmla="*/ 0 60000 65536"/>
              <a:gd name="T10" fmla="*/ 0 60000 65536"/>
              <a:gd name="T11" fmla="*/ 0 60000 65536"/>
              <a:gd name="T12" fmla="*/ 0 w 1859"/>
              <a:gd name="T13" fmla="*/ 0 h 416"/>
              <a:gd name="T14" fmla="*/ 1859 w 1859"/>
              <a:gd name="T15" fmla="*/ 416 h 416"/>
            </a:gdLst>
            <a:ahLst/>
            <a:cxnLst>
              <a:cxn ang="T8">
                <a:pos x="T0" y="T1"/>
              </a:cxn>
              <a:cxn ang="T9">
                <a:pos x="T2" y="T3"/>
              </a:cxn>
              <a:cxn ang="T10">
                <a:pos x="T4" y="T5"/>
              </a:cxn>
              <a:cxn ang="T11">
                <a:pos x="T6" y="T7"/>
              </a:cxn>
            </a:cxnLst>
            <a:rect l="T12" t="T13" r="T14" b="T15"/>
            <a:pathLst>
              <a:path w="1859" h="416">
                <a:moveTo>
                  <a:pt x="1859" y="46"/>
                </a:moveTo>
                <a:cubicBezTo>
                  <a:pt x="1606" y="155"/>
                  <a:pt x="1353" y="265"/>
                  <a:pt x="1179" y="318"/>
                </a:cubicBezTo>
                <a:cubicBezTo>
                  <a:pt x="1005" y="371"/>
                  <a:pt x="1012" y="416"/>
                  <a:pt x="816" y="363"/>
                </a:cubicBezTo>
                <a:cubicBezTo>
                  <a:pt x="620" y="310"/>
                  <a:pt x="234" y="7"/>
                  <a:pt x="0" y="0"/>
                </a:cubicBezTo>
              </a:path>
            </a:pathLst>
          </a:custGeom>
          <a:noFill/>
          <a:ln w="9525"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zh-CN" altLang="en-US">
              <a:solidFill>
                <a:srgbClr val="000000"/>
              </a:solidFill>
              <a:ea typeface="宋体" panose="02010600030101010101" pitchFamily="2" charset="-122"/>
            </a:endParaRPr>
          </a:p>
        </p:txBody>
      </p:sp>
      <p:sp>
        <p:nvSpPr>
          <p:cNvPr id="23584" name="Text Box 44"/>
          <p:cNvSpPr txBox="1">
            <a:spLocks noChangeArrowheads="1"/>
          </p:cNvSpPr>
          <p:nvPr/>
        </p:nvSpPr>
        <p:spPr bwMode="auto">
          <a:xfrm>
            <a:off x="6816725" y="3933825"/>
            <a:ext cx="1944688"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ea typeface="微软雅黑" panose="020B0503020204020204" pitchFamily="34" charset="-122"/>
              </a:defRPr>
            </a:lvl1pPr>
            <a:lvl2pPr marL="742950" indent="-285750">
              <a:spcBef>
                <a:spcPct val="20000"/>
              </a:spcBef>
              <a:buChar char="–"/>
              <a:defRPr sz="2400">
                <a:solidFill>
                  <a:schemeClr val="tx1"/>
                </a:solidFill>
                <a:latin typeface="Arial" panose="020B0604020202020204" pitchFamily="34" charset="0"/>
                <a:ea typeface="微软雅黑" panose="020B0503020204020204" pitchFamily="34" charset="-122"/>
              </a:defRPr>
            </a:lvl2pPr>
            <a:lvl3pPr marL="1143000" indent="-228600">
              <a:spcBef>
                <a:spcPct val="20000"/>
              </a:spcBef>
              <a:buChar char="•"/>
              <a:defRPr sz="2000">
                <a:solidFill>
                  <a:schemeClr val="tx1"/>
                </a:solidFill>
                <a:latin typeface="Arial" panose="020B0604020202020204" pitchFamily="34" charset="0"/>
                <a:ea typeface="微软雅黑" panose="020B0503020204020204" pitchFamily="34" charset="-122"/>
              </a:defRPr>
            </a:lvl3pPr>
            <a:lvl4pPr marL="1600200" indent="-228600">
              <a:spcBef>
                <a:spcPct val="20000"/>
              </a:spcBef>
              <a:buChar char="–"/>
              <a:defRPr>
                <a:solidFill>
                  <a:schemeClr val="tx1"/>
                </a:solidFill>
                <a:latin typeface="Arial" panose="020B0604020202020204" pitchFamily="34" charset="0"/>
                <a:ea typeface="微软雅黑" panose="020B0503020204020204" pitchFamily="34" charset="-122"/>
              </a:defRPr>
            </a:lvl4pPr>
            <a:lvl5pPr marL="2057400" indent="-228600">
              <a:spcBef>
                <a:spcPct val="20000"/>
              </a:spcBef>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9pPr>
          </a:lstStyle>
          <a:p>
            <a:pPr fontAlgn="base">
              <a:spcBef>
                <a:spcPct val="50000"/>
              </a:spcBef>
              <a:spcAft>
                <a:spcPct val="0"/>
              </a:spcAft>
              <a:buFontTx/>
              <a:buNone/>
            </a:pPr>
            <a:r>
              <a:rPr lang="zh-CN" altLang="en-US" sz="3200" b="1">
                <a:solidFill>
                  <a:srgbClr val="000000"/>
                </a:solidFill>
                <a:latin typeface="隶书" panose="02010509060101010101" pitchFamily="49" charset="-122"/>
                <a:ea typeface="隶书" panose="02010509060101010101" pitchFamily="49" charset="-122"/>
              </a:rPr>
              <a:t>像距（</a:t>
            </a:r>
            <a:r>
              <a:rPr lang="zh-CN" altLang="zh-CN" sz="3200" b="1">
                <a:solidFill>
                  <a:srgbClr val="000000"/>
                </a:solidFill>
                <a:latin typeface="隶书" panose="02010509060101010101" pitchFamily="49" charset="-122"/>
                <a:ea typeface="隶书" panose="02010509060101010101" pitchFamily="49" charset="-122"/>
              </a:rPr>
              <a:t>v</a:t>
            </a:r>
            <a:r>
              <a:rPr lang="zh-CN" altLang="en-US" sz="3200" b="1">
                <a:solidFill>
                  <a:srgbClr val="000000"/>
                </a:solidFill>
                <a:latin typeface="隶书" panose="02010509060101010101" pitchFamily="49" charset="-122"/>
                <a:ea typeface="隶书" panose="02010509060101010101" pitchFamily="49" charset="-122"/>
              </a:rPr>
              <a:t>）</a:t>
            </a:r>
          </a:p>
        </p:txBody>
      </p:sp>
      <p:sp>
        <p:nvSpPr>
          <p:cNvPr id="23585" name="Text Box 45"/>
          <p:cNvSpPr txBox="1">
            <a:spLocks noChangeArrowheads="1"/>
          </p:cNvSpPr>
          <p:nvPr/>
        </p:nvSpPr>
        <p:spPr bwMode="auto">
          <a:xfrm>
            <a:off x="7464425" y="2708275"/>
            <a:ext cx="5730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ea typeface="微软雅黑" panose="020B0503020204020204" pitchFamily="34" charset="-122"/>
              </a:defRPr>
            </a:lvl1pPr>
            <a:lvl2pPr marL="742950" indent="-285750">
              <a:spcBef>
                <a:spcPct val="20000"/>
              </a:spcBef>
              <a:buChar char="–"/>
              <a:defRPr sz="2400">
                <a:solidFill>
                  <a:schemeClr val="tx1"/>
                </a:solidFill>
                <a:latin typeface="Arial" panose="020B0604020202020204" pitchFamily="34" charset="0"/>
                <a:ea typeface="微软雅黑" panose="020B0503020204020204" pitchFamily="34" charset="-122"/>
              </a:defRPr>
            </a:lvl2pPr>
            <a:lvl3pPr marL="1143000" indent="-228600">
              <a:spcBef>
                <a:spcPct val="20000"/>
              </a:spcBef>
              <a:buChar char="•"/>
              <a:defRPr sz="2000">
                <a:solidFill>
                  <a:schemeClr val="tx1"/>
                </a:solidFill>
                <a:latin typeface="Arial" panose="020B0604020202020204" pitchFamily="34" charset="0"/>
                <a:ea typeface="微软雅黑" panose="020B0503020204020204" pitchFamily="34" charset="-122"/>
              </a:defRPr>
            </a:lvl3pPr>
            <a:lvl4pPr marL="1600200" indent="-228600">
              <a:spcBef>
                <a:spcPct val="20000"/>
              </a:spcBef>
              <a:buChar char="–"/>
              <a:defRPr>
                <a:solidFill>
                  <a:schemeClr val="tx1"/>
                </a:solidFill>
                <a:latin typeface="Arial" panose="020B0604020202020204" pitchFamily="34" charset="0"/>
                <a:ea typeface="微软雅黑" panose="020B0503020204020204" pitchFamily="34" charset="-122"/>
              </a:defRPr>
            </a:lvl4pPr>
            <a:lvl5pPr marL="2057400" indent="-228600">
              <a:spcBef>
                <a:spcPct val="20000"/>
              </a:spcBef>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9pPr>
          </a:lstStyle>
          <a:p>
            <a:pPr fontAlgn="base">
              <a:spcBef>
                <a:spcPct val="0"/>
              </a:spcBef>
              <a:spcAft>
                <a:spcPct val="0"/>
              </a:spcAft>
              <a:buFontTx/>
              <a:buNone/>
            </a:pPr>
            <a:r>
              <a:rPr lang="zh-CN" altLang="zh-CN" sz="1600">
                <a:solidFill>
                  <a:srgbClr val="04080C"/>
                </a:solidFill>
                <a:latin typeface="Times New Roman" panose="02020603050405020304" pitchFamily="18" charset="0"/>
                <a:ea typeface="宋体" panose="02010600030101010101" pitchFamily="2" charset="-122"/>
              </a:rPr>
              <a:t>F</a:t>
            </a:r>
          </a:p>
        </p:txBody>
      </p:sp>
      <p:sp>
        <p:nvSpPr>
          <p:cNvPr id="23586" name="Rectangle 46"/>
          <p:cNvSpPr>
            <a:spLocks noChangeArrowheads="1"/>
          </p:cNvSpPr>
          <p:nvPr/>
        </p:nvSpPr>
        <p:spPr bwMode="auto">
          <a:xfrm>
            <a:off x="3359151" y="0"/>
            <a:ext cx="29876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ea typeface="微软雅黑" panose="020B0503020204020204" pitchFamily="34" charset="-122"/>
              </a:defRPr>
            </a:lvl1pPr>
            <a:lvl2pPr marL="742950" indent="-285750">
              <a:spcBef>
                <a:spcPct val="20000"/>
              </a:spcBef>
              <a:buChar char="–"/>
              <a:defRPr sz="2400">
                <a:solidFill>
                  <a:schemeClr val="tx1"/>
                </a:solidFill>
                <a:latin typeface="Arial" panose="020B0604020202020204" pitchFamily="34" charset="0"/>
                <a:ea typeface="微软雅黑" panose="020B0503020204020204" pitchFamily="34" charset="-122"/>
              </a:defRPr>
            </a:lvl2pPr>
            <a:lvl3pPr marL="1143000" indent="-228600">
              <a:spcBef>
                <a:spcPct val="20000"/>
              </a:spcBef>
              <a:buChar char="•"/>
              <a:defRPr sz="2000">
                <a:solidFill>
                  <a:schemeClr val="tx1"/>
                </a:solidFill>
                <a:latin typeface="Arial" panose="020B0604020202020204" pitchFamily="34" charset="0"/>
                <a:ea typeface="微软雅黑" panose="020B0503020204020204" pitchFamily="34" charset="-122"/>
              </a:defRPr>
            </a:lvl3pPr>
            <a:lvl4pPr marL="1600200" indent="-228600">
              <a:spcBef>
                <a:spcPct val="20000"/>
              </a:spcBef>
              <a:buChar char="–"/>
              <a:defRPr>
                <a:solidFill>
                  <a:schemeClr val="tx1"/>
                </a:solidFill>
                <a:latin typeface="Arial" panose="020B0604020202020204" pitchFamily="34" charset="0"/>
                <a:ea typeface="微软雅黑" panose="020B0503020204020204" pitchFamily="34" charset="-122"/>
              </a:defRPr>
            </a:lvl4pPr>
            <a:lvl5pPr marL="2057400" indent="-228600">
              <a:spcBef>
                <a:spcPct val="20000"/>
              </a:spcBef>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9pPr>
          </a:lstStyle>
          <a:p>
            <a:pPr fontAlgn="base">
              <a:spcBef>
                <a:spcPct val="0"/>
              </a:spcBef>
              <a:spcAft>
                <a:spcPct val="0"/>
              </a:spcAft>
              <a:buFontTx/>
              <a:buNone/>
            </a:pPr>
            <a:r>
              <a:rPr lang="zh-CN" altLang="zh-CN" sz="3600" b="1">
                <a:solidFill>
                  <a:srgbClr val="FFFFFF"/>
                </a:solidFill>
                <a:latin typeface="Times New Roman" panose="02020603050405020304" pitchFamily="18" charset="0"/>
                <a:ea typeface="宋体" panose="02010600030101010101" pitchFamily="2" charset="-122"/>
              </a:rPr>
              <a:t>4.1</a:t>
            </a:r>
            <a:r>
              <a:rPr lang="zh-CN" altLang="en-US" sz="3600" b="1">
                <a:solidFill>
                  <a:srgbClr val="FFFFFF"/>
                </a:solidFill>
                <a:latin typeface="Times New Roman" panose="02020603050405020304" pitchFamily="18" charset="0"/>
                <a:ea typeface="宋体" panose="02010600030101010101" pitchFamily="2" charset="-122"/>
              </a:rPr>
              <a:t>实像：</a:t>
            </a:r>
          </a:p>
        </p:txBody>
      </p:sp>
      <p:sp>
        <p:nvSpPr>
          <p:cNvPr id="28719" name="Text Box 47"/>
          <p:cNvSpPr txBox="1">
            <a:spLocks noChangeArrowheads="1"/>
          </p:cNvSpPr>
          <p:nvPr/>
        </p:nvSpPr>
        <p:spPr bwMode="auto">
          <a:xfrm>
            <a:off x="1703388" y="4868863"/>
            <a:ext cx="8964612"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ea typeface="微软雅黑" panose="020B0503020204020204" pitchFamily="34" charset="-122"/>
              </a:defRPr>
            </a:lvl1pPr>
            <a:lvl2pPr marL="742950" indent="-285750">
              <a:spcBef>
                <a:spcPct val="20000"/>
              </a:spcBef>
              <a:buChar char="–"/>
              <a:defRPr sz="2400">
                <a:solidFill>
                  <a:schemeClr val="tx1"/>
                </a:solidFill>
                <a:latin typeface="Arial" panose="020B0604020202020204" pitchFamily="34" charset="0"/>
                <a:ea typeface="微软雅黑" panose="020B0503020204020204" pitchFamily="34" charset="-122"/>
              </a:defRPr>
            </a:lvl2pPr>
            <a:lvl3pPr marL="1143000" indent="-228600">
              <a:spcBef>
                <a:spcPct val="20000"/>
              </a:spcBef>
              <a:buChar char="•"/>
              <a:defRPr sz="2000">
                <a:solidFill>
                  <a:schemeClr val="tx1"/>
                </a:solidFill>
                <a:latin typeface="Arial" panose="020B0604020202020204" pitchFamily="34" charset="0"/>
                <a:ea typeface="微软雅黑" panose="020B0503020204020204" pitchFamily="34" charset="-122"/>
              </a:defRPr>
            </a:lvl3pPr>
            <a:lvl4pPr marL="1600200" indent="-228600">
              <a:spcBef>
                <a:spcPct val="20000"/>
              </a:spcBef>
              <a:buChar char="–"/>
              <a:defRPr>
                <a:solidFill>
                  <a:schemeClr val="tx1"/>
                </a:solidFill>
                <a:latin typeface="Arial" panose="020B0604020202020204" pitchFamily="34" charset="0"/>
                <a:ea typeface="微软雅黑" panose="020B0503020204020204" pitchFamily="34" charset="-122"/>
              </a:defRPr>
            </a:lvl4pPr>
            <a:lvl5pPr marL="2057400" indent="-228600">
              <a:spcBef>
                <a:spcPct val="20000"/>
              </a:spcBef>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9pPr>
          </a:lstStyle>
          <a:p>
            <a:pPr fontAlgn="base">
              <a:spcBef>
                <a:spcPct val="50000"/>
              </a:spcBef>
              <a:spcAft>
                <a:spcPct val="0"/>
              </a:spcAft>
              <a:buFontTx/>
              <a:buNone/>
            </a:pPr>
            <a:r>
              <a:rPr lang="zh-CN" altLang="en-US" sz="3600" b="1">
                <a:solidFill>
                  <a:srgbClr val="003366"/>
                </a:solidFill>
                <a:ea typeface="宋体" panose="02010600030101010101" pitchFamily="2" charset="-122"/>
              </a:rPr>
              <a:t>物体和像分别在凸透镜的两侧</a:t>
            </a:r>
            <a:r>
              <a:rPr lang="zh-CN" altLang="en-US" sz="3600">
                <a:solidFill>
                  <a:srgbClr val="000000"/>
                </a:solidFill>
                <a:ea typeface="宋体" panose="02010600030101010101" pitchFamily="2" charset="-122"/>
              </a:rPr>
              <a:t>（</a:t>
            </a:r>
            <a:r>
              <a:rPr lang="zh-CN" altLang="en-US" sz="3600" b="1">
                <a:solidFill>
                  <a:srgbClr val="FF3300"/>
                </a:solidFill>
                <a:ea typeface="宋体" panose="02010600030101010101" pitchFamily="2" charset="-122"/>
              </a:rPr>
              <a:t>物像异侧</a:t>
            </a:r>
            <a:r>
              <a:rPr lang="zh-CN" altLang="en-US" sz="3600">
                <a:solidFill>
                  <a:srgbClr val="000000"/>
                </a:solidFill>
                <a:ea typeface="宋体" panose="02010600030101010101" pitchFamily="2" charset="-122"/>
              </a:rPr>
              <a:t>）</a:t>
            </a:r>
          </a:p>
        </p:txBody>
      </p:sp>
      <p:sp>
        <p:nvSpPr>
          <p:cNvPr id="28720" name="Text Box 48"/>
          <p:cNvSpPr txBox="1">
            <a:spLocks noChangeArrowheads="1"/>
          </p:cNvSpPr>
          <p:nvPr/>
        </p:nvSpPr>
        <p:spPr bwMode="auto">
          <a:xfrm>
            <a:off x="1847851" y="5661025"/>
            <a:ext cx="525621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ea typeface="微软雅黑" panose="020B0503020204020204" pitchFamily="34" charset="-122"/>
              </a:defRPr>
            </a:lvl1pPr>
            <a:lvl2pPr marL="742950" indent="-285750">
              <a:spcBef>
                <a:spcPct val="20000"/>
              </a:spcBef>
              <a:buChar char="–"/>
              <a:defRPr sz="2400">
                <a:solidFill>
                  <a:schemeClr val="tx1"/>
                </a:solidFill>
                <a:latin typeface="Arial" panose="020B0604020202020204" pitchFamily="34" charset="0"/>
                <a:ea typeface="微软雅黑" panose="020B0503020204020204" pitchFamily="34" charset="-122"/>
              </a:defRPr>
            </a:lvl2pPr>
            <a:lvl3pPr marL="1143000" indent="-228600">
              <a:spcBef>
                <a:spcPct val="20000"/>
              </a:spcBef>
              <a:buChar char="•"/>
              <a:defRPr sz="2000">
                <a:solidFill>
                  <a:schemeClr val="tx1"/>
                </a:solidFill>
                <a:latin typeface="Arial" panose="020B0604020202020204" pitchFamily="34" charset="0"/>
                <a:ea typeface="微软雅黑" panose="020B0503020204020204" pitchFamily="34" charset="-122"/>
              </a:defRPr>
            </a:lvl3pPr>
            <a:lvl4pPr marL="1600200" indent="-228600">
              <a:spcBef>
                <a:spcPct val="20000"/>
              </a:spcBef>
              <a:buChar char="–"/>
              <a:defRPr>
                <a:solidFill>
                  <a:schemeClr val="tx1"/>
                </a:solidFill>
                <a:latin typeface="Arial" panose="020B0604020202020204" pitchFamily="34" charset="0"/>
                <a:ea typeface="微软雅黑" panose="020B0503020204020204" pitchFamily="34" charset="-122"/>
              </a:defRPr>
            </a:lvl4pPr>
            <a:lvl5pPr marL="2057400" indent="-228600">
              <a:spcBef>
                <a:spcPct val="20000"/>
              </a:spcBef>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9pPr>
          </a:lstStyle>
          <a:p>
            <a:pPr fontAlgn="base">
              <a:spcBef>
                <a:spcPct val="50000"/>
              </a:spcBef>
              <a:spcAft>
                <a:spcPct val="0"/>
              </a:spcAft>
              <a:buFontTx/>
              <a:buNone/>
            </a:pPr>
            <a:r>
              <a:rPr lang="zh-CN" altLang="en-US" sz="3600" b="1">
                <a:solidFill>
                  <a:srgbClr val="003366"/>
                </a:solidFill>
                <a:ea typeface="宋体" panose="02010600030101010101" pitchFamily="2" charset="-122"/>
              </a:rPr>
              <a:t>实像能呈现在光屏</a:t>
            </a:r>
          </a:p>
        </p:txBody>
      </p:sp>
    </p:spTree>
    <p:extLst>
      <p:ext uri="{BB962C8B-B14F-4D97-AF65-F5344CB8AC3E}">
        <p14:creationId xmlns:p14="http://schemas.microsoft.com/office/powerpoint/2010/main" val="618435942"/>
      </p:ext>
    </p:extLst>
  </p:cSld>
  <p:clrMapOvr>
    <a:masterClrMapping/>
  </p:clrMapOvr>
  <p:transition>
    <p:pull dir="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left)">
                                      <p:cBhvr>
                                        <p:cTn id="22" dur="500"/>
                                        <p:tgtEl>
                                          <p:spTgt spid="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 presetClass="entr" presetSubtype="0" fill="hold" grpId="0" nodeType="clickEffect">
                                  <p:stCondLst>
                                    <p:cond delay="0"/>
                                  </p:stCondLst>
                                  <p:childTnLst>
                                    <p:set>
                                      <p:cBhvr>
                                        <p:cTn id="31" dur="1" fill="hold">
                                          <p:stCondLst>
                                            <p:cond delay="499"/>
                                          </p:stCondLst>
                                        </p:cTn>
                                        <p:tgtEl>
                                          <p:spTgt spid="28710"/>
                                        </p:tgtEl>
                                        <p:attrNameLst>
                                          <p:attrName>style.visibility</p:attrName>
                                        </p:attrNameLst>
                                      </p:cBhvr>
                                      <p:to>
                                        <p:strVal val="visible"/>
                                      </p:to>
                                    </p:set>
                                  </p:childTnLst>
                                </p:cTn>
                              </p:par>
                            </p:childTnLst>
                          </p:cTn>
                        </p:par>
                      </p:childTnLst>
                    </p:cTn>
                  </p:par>
                  <p:par>
                    <p:cTn id="32" fill="hold" nodeType="clickPar">
                      <p:stCondLst>
                        <p:cond delay="indefinite"/>
                      </p:stCondLst>
                      <p:childTnLst>
                        <p:par>
                          <p:cTn id="33" fill="hold" nodeType="withGroup">
                            <p:stCondLst>
                              <p:cond delay="0"/>
                            </p:stCondLst>
                            <p:childTnLst>
                              <p:par>
                                <p:cTn id="34" presetID="1" presetClass="entr" presetSubtype="0" fill="hold" nodeType="clickEffect">
                                  <p:stCondLst>
                                    <p:cond delay="0"/>
                                  </p:stCondLst>
                                  <p:childTnLst>
                                    <p:set>
                                      <p:cBhvr>
                                        <p:cTn id="35" dur="1" fill="hold">
                                          <p:stCondLst>
                                            <p:cond delay="499"/>
                                          </p:stCondLst>
                                        </p:cTn>
                                        <p:tgtEl>
                                          <p:spTgt spid="28682"/>
                                        </p:tgtEl>
                                        <p:attrNameLst>
                                          <p:attrName>style.visibility</p:attrName>
                                        </p:attrNameLst>
                                      </p:cBhvr>
                                      <p:to>
                                        <p:strVal val="visible"/>
                                      </p:to>
                                    </p:set>
                                  </p:childTnLst>
                                </p:cTn>
                              </p:par>
                            </p:childTnLst>
                          </p:cTn>
                        </p:par>
                      </p:childTnLst>
                    </p:cTn>
                  </p:par>
                  <p:par>
                    <p:cTn id="36" fill="hold" nodeType="clickPar">
                      <p:stCondLst>
                        <p:cond delay="indefinite"/>
                      </p:stCondLst>
                      <p:childTnLst>
                        <p:par>
                          <p:cTn id="37" fill="hold" nodeType="withGroup">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28709"/>
                                        </p:tgtEl>
                                        <p:attrNameLst>
                                          <p:attrName>style.visibility</p:attrName>
                                        </p:attrNameLst>
                                      </p:cBhvr>
                                      <p:to>
                                        <p:strVal val="visible"/>
                                      </p:to>
                                    </p:set>
                                    <p:anim calcmode="lin" valueType="num">
                                      <p:cBhvr additive="base">
                                        <p:cTn id="40" dur="500" fill="hold"/>
                                        <p:tgtEl>
                                          <p:spTgt spid="28709"/>
                                        </p:tgtEl>
                                        <p:attrNameLst>
                                          <p:attrName>ppt_x</p:attrName>
                                        </p:attrNameLst>
                                      </p:cBhvr>
                                      <p:tavLst>
                                        <p:tav tm="0">
                                          <p:val>
                                            <p:strVal val="#ppt_x"/>
                                          </p:val>
                                        </p:tav>
                                        <p:tav tm="100000">
                                          <p:val>
                                            <p:strVal val="#ppt_x"/>
                                          </p:val>
                                        </p:tav>
                                      </p:tavLst>
                                    </p:anim>
                                    <p:anim calcmode="lin" valueType="num">
                                      <p:cBhvr additive="base">
                                        <p:cTn id="41" dur="500" fill="hold"/>
                                        <p:tgtEl>
                                          <p:spTgt spid="28709"/>
                                        </p:tgtEl>
                                        <p:attrNameLst>
                                          <p:attrName>ppt_y</p:attrName>
                                        </p:attrNameLst>
                                      </p:cBhvr>
                                      <p:tavLst>
                                        <p:tav tm="0">
                                          <p:val>
                                            <p:strVal val="1+#ppt_h/2"/>
                                          </p:val>
                                        </p:tav>
                                        <p:tav tm="100000">
                                          <p:val>
                                            <p:strVal val="#ppt_y"/>
                                          </p:val>
                                        </p:tav>
                                      </p:tavLst>
                                    </p:anim>
                                  </p:childTnLst>
                                </p:cTn>
                              </p:par>
                            </p:childTnLst>
                          </p:cTn>
                        </p:par>
                      </p:childTnLst>
                    </p:cTn>
                  </p:par>
                  <p:par>
                    <p:cTn id="42" fill="hold" nodeType="clickPar">
                      <p:stCondLst>
                        <p:cond delay="indefinite"/>
                      </p:stCondLst>
                      <p:childTnLst>
                        <p:par>
                          <p:cTn id="43" fill="hold" nodeType="withGroup">
                            <p:stCondLst>
                              <p:cond delay="0"/>
                            </p:stCondLst>
                            <p:childTnLst>
                              <p:par>
                                <p:cTn id="44" presetID="20" presetClass="entr" presetSubtype="0" fill="hold" grpId="0" nodeType="clickEffect">
                                  <p:stCondLst>
                                    <p:cond delay="0"/>
                                  </p:stCondLst>
                                  <p:childTnLst>
                                    <p:set>
                                      <p:cBhvr>
                                        <p:cTn id="45" dur="1" fill="hold">
                                          <p:stCondLst>
                                            <p:cond delay="0"/>
                                          </p:stCondLst>
                                        </p:cTn>
                                        <p:tgtEl>
                                          <p:spTgt spid="28719"/>
                                        </p:tgtEl>
                                        <p:attrNameLst>
                                          <p:attrName>style.visibility</p:attrName>
                                        </p:attrNameLst>
                                      </p:cBhvr>
                                      <p:to>
                                        <p:strVal val="visible"/>
                                      </p:to>
                                    </p:set>
                                    <p:animEffect transition="in" filter="wedge">
                                      <p:cBhvr>
                                        <p:cTn id="46" dur="2000"/>
                                        <p:tgtEl>
                                          <p:spTgt spid="28719"/>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28720"/>
                                        </p:tgtEl>
                                        <p:attrNameLst>
                                          <p:attrName>style.visibility</p:attrName>
                                        </p:attrNameLst>
                                      </p:cBhvr>
                                      <p:to>
                                        <p:strVal val="visible"/>
                                      </p:to>
                                    </p:set>
                                    <p:anim calcmode="lin" valueType="num">
                                      <p:cBhvr additive="base">
                                        <p:cTn id="51" dur="500" fill="hold"/>
                                        <p:tgtEl>
                                          <p:spTgt spid="28720"/>
                                        </p:tgtEl>
                                        <p:attrNameLst>
                                          <p:attrName>ppt_x</p:attrName>
                                        </p:attrNameLst>
                                      </p:cBhvr>
                                      <p:tavLst>
                                        <p:tav tm="0">
                                          <p:val>
                                            <p:strVal val="#ppt_x"/>
                                          </p:val>
                                        </p:tav>
                                        <p:tav tm="100000">
                                          <p:val>
                                            <p:strVal val="#ppt_x"/>
                                          </p:val>
                                        </p:tav>
                                      </p:tavLst>
                                    </p:anim>
                                    <p:anim calcmode="lin" valueType="num">
                                      <p:cBhvr additive="base">
                                        <p:cTn id="52" dur="500" fill="hold"/>
                                        <p:tgtEl>
                                          <p:spTgt spid="287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709" grpId="0" animBg="1" autoUpdateAnimBg="0"/>
      <p:bldP spid="28710" grpId="0" animBg="1"/>
      <p:bldP spid="28719" grpId="0" autoUpdateAnimBg="0"/>
      <p:bldP spid="28720"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algn="l" eaLnBrk="1" hangingPunct="1"/>
            <a:r>
              <a:rPr lang="zh-CN" altLang="en-US" sz="4400" b="1"/>
              <a:t>学习目标</a:t>
            </a:r>
          </a:p>
        </p:txBody>
      </p:sp>
      <p:sp>
        <p:nvSpPr>
          <p:cNvPr id="6147" name="Rectangle 3"/>
          <p:cNvSpPr>
            <a:spLocks noGrp="1" noChangeArrowheads="1"/>
          </p:cNvSpPr>
          <p:nvPr>
            <p:ph type="body" idx="1"/>
          </p:nvPr>
        </p:nvSpPr>
        <p:spPr/>
        <p:txBody>
          <a:bodyPr/>
          <a:lstStyle/>
          <a:p>
            <a:pPr marL="0" indent="0" eaLnBrk="1" hangingPunct="1">
              <a:buNone/>
            </a:pPr>
            <a:endParaRPr lang="zh-CN" altLang="en-US" sz="3200" b="1"/>
          </a:p>
          <a:p>
            <a:pPr marL="0" indent="0" eaLnBrk="1" hangingPunct="1">
              <a:buNone/>
            </a:pPr>
            <a:r>
              <a:rPr lang="zh-CN" altLang="en-US" sz="3200" b="1"/>
              <a:t>1、知道照相机、投影仪和放大镜的成像特点。</a:t>
            </a:r>
          </a:p>
          <a:p>
            <a:pPr marL="0" indent="0" eaLnBrk="1" hangingPunct="1">
              <a:buNone/>
            </a:pPr>
            <a:endParaRPr lang="zh-CN" altLang="en-US" sz="3200" b="1"/>
          </a:p>
          <a:p>
            <a:pPr marL="0" indent="0" eaLnBrk="1" hangingPunct="1">
              <a:buNone/>
            </a:pPr>
            <a:r>
              <a:rPr lang="zh-CN" altLang="en-US" sz="3200" b="1"/>
              <a:t>2、了解物体成实像和虚像的主要特征。</a:t>
            </a:r>
          </a:p>
        </p:txBody>
      </p:sp>
    </p:spTree>
    <p:extLst>
      <p:ext uri="{BB962C8B-B14F-4D97-AF65-F5344CB8AC3E}">
        <p14:creationId xmlns:p14="http://schemas.microsoft.com/office/powerpoint/2010/main" val="1876730625"/>
      </p:ext>
    </p:extLst>
  </p:cSld>
  <p:clrMapOvr>
    <a:masterClrMapping/>
  </p:clrMapOvr>
  <p:transition>
    <p:pull dir="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J0076130"/>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4519613" y="2590800"/>
            <a:ext cx="3556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79" name="Picture 3" descr="J007613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2841626"/>
            <a:ext cx="241300" cy="1173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0" name="Picture 4" descr="J007613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4776" y="2895600"/>
            <a:ext cx="244475"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5"/>
          <p:cNvGrpSpPr>
            <a:grpSpLocks/>
          </p:cNvGrpSpPr>
          <p:nvPr/>
        </p:nvGrpSpPr>
        <p:grpSpPr bwMode="auto">
          <a:xfrm>
            <a:off x="5257800" y="2971800"/>
            <a:ext cx="2971800" cy="1676400"/>
            <a:chOff x="0" y="0"/>
            <a:chExt cx="1872" cy="1056"/>
          </a:xfrm>
        </p:grpSpPr>
        <p:sp>
          <p:nvSpPr>
            <p:cNvPr id="24599" name="Line 6"/>
            <p:cNvSpPr>
              <a:spLocks noChangeShapeType="1"/>
            </p:cNvSpPr>
            <p:nvPr/>
          </p:nvSpPr>
          <p:spPr bwMode="auto">
            <a:xfrm>
              <a:off x="0" y="0"/>
              <a:ext cx="1872" cy="1056"/>
            </a:xfrm>
            <a:prstGeom prst="line">
              <a:avLst/>
            </a:prstGeom>
            <a:noFill/>
            <a:ln w="9525">
              <a:solidFill>
                <a:srgbClr val="9933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zh-CN" altLang="en-US">
                <a:solidFill>
                  <a:srgbClr val="000000"/>
                </a:solidFill>
                <a:ea typeface="宋体" panose="02010600030101010101" pitchFamily="2" charset="-122"/>
              </a:endParaRPr>
            </a:p>
          </p:txBody>
        </p:sp>
        <p:sp>
          <p:nvSpPr>
            <p:cNvPr id="24600" name="Line 7"/>
            <p:cNvSpPr>
              <a:spLocks noChangeShapeType="1"/>
            </p:cNvSpPr>
            <p:nvPr/>
          </p:nvSpPr>
          <p:spPr bwMode="auto">
            <a:xfrm rot="2097935">
              <a:off x="244" y="147"/>
              <a:ext cx="48" cy="1"/>
            </a:xfrm>
            <a:prstGeom prst="line">
              <a:avLst/>
            </a:prstGeom>
            <a:noFill/>
            <a:ln w="9525">
              <a:solidFill>
                <a:srgbClr val="9933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zh-CN" altLang="en-US">
                <a:solidFill>
                  <a:srgbClr val="000000"/>
                </a:solidFill>
                <a:ea typeface="宋体" panose="02010600030101010101" pitchFamily="2" charset="-122"/>
              </a:endParaRPr>
            </a:p>
          </p:txBody>
        </p:sp>
        <p:sp>
          <p:nvSpPr>
            <p:cNvPr id="24601" name="Line 8"/>
            <p:cNvSpPr>
              <a:spLocks noChangeShapeType="1"/>
            </p:cNvSpPr>
            <p:nvPr/>
          </p:nvSpPr>
          <p:spPr bwMode="auto">
            <a:xfrm rot="1595503">
              <a:off x="1344" y="768"/>
              <a:ext cx="48" cy="1"/>
            </a:xfrm>
            <a:prstGeom prst="line">
              <a:avLst/>
            </a:prstGeom>
            <a:noFill/>
            <a:ln w="9525">
              <a:solidFill>
                <a:srgbClr val="9933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zh-CN" altLang="en-US">
                <a:solidFill>
                  <a:srgbClr val="000000"/>
                </a:solidFill>
                <a:ea typeface="宋体" panose="02010600030101010101" pitchFamily="2" charset="-122"/>
              </a:endParaRPr>
            </a:p>
          </p:txBody>
        </p:sp>
      </p:grpSp>
      <p:grpSp>
        <p:nvGrpSpPr>
          <p:cNvPr id="3" name="Group 9"/>
          <p:cNvGrpSpPr>
            <a:grpSpLocks/>
          </p:cNvGrpSpPr>
          <p:nvPr/>
        </p:nvGrpSpPr>
        <p:grpSpPr bwMode="auto">
          <a:xfrm>
            <a:off x="6096000" y="2971800"/>
            <a:ext cx="3200400" cy="762000"/>
            <a:chOff x="0" y="0"/>
            <a:chExt cx="1632" cy="1296"/>
          </a:xfrm>
        </p:grpSpPr>
        <p:sp>
          <p:nvSpPr>
            <p:cNvPr id="24597" name="Line 10"/>
            <p:cNvSpPr>
              <a:spLocks noChangeShapeType="1"/>
            </p:cNvSpPr>
            <p:nvPr/>
          </p:nvSpPr>
          <p:spPr bwMode="auto">
            <a:xfrm>
              <a:off x="0" y="0"/>
              <a:ext cx="1632" cy="1296"/>
            </a:xfrm>
            <a:prstGeom prst="line">
              <a:avLst/>
            </a:prstGeom>
            <a:noFill/>
            <a:ln w="9525">
              <a:solidFill>
                <a:srgbClr val="333333"/>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zh-CN" altLang="en-US">
                <a:solidFill>
                  <a:srgbClr val="000000"/>
                </a:solidFill>
                <a:ea typeface="宋体" panose="02010600030101010101" pitchFamily="2" charset="-122"/>
              </a:endParaRPr>
            </a:p>
          </p:txBody>
        </p:sp>
        <p:sp>
          <p:nvSpPr>
            <p:cNvPr id="24598" name="Line 11"/>
            <p:cNvSpPr>
              <a:spLocks noChangeShapeType="1"/>
            </p:cNvSpPr>
            <p:nvPr/>
          </p:nvSpPr>
          <p:spPr bwMode="auto">
            <a:xfrm rot="-677120">
              <a:off x="788" y="620"/>
              <a:ext cx="48" cy="56"/>
            </a:xfrm>
            <a:prstGeom prst="line">
              <a:avLst/>
            </a:prstGeom>
            <a:noFill/>
            <a:ln w="9525">
              <a:solidFill>
                <a:srgbClr val="333333"/>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zh-CN" altLang="en-US">
                <a:solidFill>
                  <a:srgbClr val="000000"/>
                </a:solidFill>
                <a:ea typeface="宋体" panose="02010600030101010101" pitchFamily="2" charset="-122"/>
              </a:endParaRPr>
            </a:p>
          </p:txBody>
        </p:sp>
      </p:grpSp>
      <p:grpSp>
        <p:nvGrpSpPr>
          <p:cNvPr id="4" name="Group 12"/>
          <p:cNvGrpSpPr>
            <a:grpSpLocks/>
          </p:cNvGrpSpPr>
          <p:nvPr/>
        </p:nvGrpSpPr>
        <p:grpSpPr bwMode="auto">
          <a:xfrm flipV="1">
            <a:off x="5257800" y="2971800"/>
            <a:ext cx="838200" cy="76200"/>
            <a:chOff x="0" y="0"/>
            <a:chExt cx="1584" cy="0"/>
          </a:xfrm>
        </p:grpSpPr>
        <p:sp>
          <p:nvSpPr>
            <p:cNvPr id="24595" name="Line 13"/>
            <p:cNvSpPr>
              <a:spLocks noChangeShapeType="1"/>
            </p:cNvSpPr>
            <p:nvPr/>
          </p:nvSpPr>
          <p:spPr bwMode="auto">
            <a:xfrm>
              <a:off x="0" y="0"/>
              <a:ext cx="1584" cy="0"/>
            </a:xfrm>
            <a:prstGeom prst="line">
              <a:avLst/>
            </a:prstGeom>
            <a:noFill/>
            <a:ln w="9525">
              <a:solidFill>
                <a:srgbClr val="333333"/>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zh-CN" altLang="en-US">
                <a:solidFill>
                  <a:srgbClr val="000000"/>
                </a:solidFill>
                <a:ea typeface="宋体" panose="02010600030101010101" pitchFamily="2" charset="-122"/>
              </a:endParaRPr>
            </a:p>
          </p:txBody>
        </p:sp>
        <p:sp>
          <p:nvSpPr>
            <p:cNvPr id="24596" name="Line 14"/>
            <p:cNvSpPr>
              <a:spLocks noChangeShapeType="1"/>
            </p:cNvSpPr>
            <p:nvPr/>
          </p:nvSpPr>
          <p:spPr bwMode="auto">
            <a:xfrm>
              <a:off x="672" y="0"/>
              <a:ext cx="240" cy="0"/>
            </a:xfrm>
            <a:prstGeom prst="line">
              <a:avLst/>
            </a:prstGeom>
            <a:noFill/>
            <a:ln w="9525">
              <a:solidFill>
                <a:srgbClr val="333333"/>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zh-CN" altLang="en-US">
                <a:solidFill>
                  <a:srgbClr val="000000"/>
                </a:solidFill>
                <a:ea typeface="宋体" panose="02010600030101010101" pitchFamily="2" charset="-122"/>
              </a:endParaRPr>
            </a:p>
          </p:txBody>
        </p:sp>
      </p:grpSp>
      <p:sp>
        <p:nvSpPr>
          <p:cNvPr id="29711" name="Line 15"/>
          <p:cNvSpPr>
            <a:spLocks noChangeShapeType="1"/>
          </p:cNvSpPr>
          <p:nvPr/>
        </p:nvSpPr>
        <p:spPr bwMode="auto">
          <a:xfrm flipH="1" flipV="1">
            <a:off x="4572000" y="2667000"/>
            <a:ext cx="1447800" cy="304800"/>
          </a:xfrm>
          <a:prstGeom prst="line">
            <a:avLst/>
          </a:prstGeom>
          <a:noFill/>
          <a:ln w="9525">
            <a:solidFill>
              <a:srgbClr val="333333"/>
            </a:solidFill>
            <a:prstDash val="dash"/>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zh-CN" altLang="en-US">
              <a:solidFill>
                <a:srgbClr val="000000"/>
              </a:solidFill>
              <a:ea typeface="宋体" panose="02010600030101010101" pitchFamily="2" charset="-122"/>
            </a:endParaRPr>
          </a:p>
        </p:txBody>
      </p:sp>
      <p:sp>
        <p:nvSpPr>
          <p:cNvPr id="24585" name="Oval 16">
            <a:hlinkClick r:id="rId3" action="ppaction://hlinksldjump" tooltip="凸透镜"/>
          </p:cNvPr>
          <p:cNvSpPr>
            <a:spLocks noChangeArrowheads="1"/>
          </p:cNvSpPr>
          <p:nvPr/>
        </p:nvSpPr>
        <p:spPr bwMode="auto">
          <a:xfrm>
            <a:off x="6019800" y="2133600"/>
            <a:ext cx="381000" cy="2667000"/>
          </a:xfrm>
          <a:prstGeom prst="ellipse">
            <a:avLst/>
          </a:prstGeom>
          <a:gradFill rotWithShape="0">
            <a:gsLst>
              <a:gs pos="0">
                <a:schemeClr val="folHlink"/>
              </a:gs>
              <a:gs pos="100000">
                <a:schemeClr val="tx1"/>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2800">
                <a:solidFill>
                  <a:schemeClr val="tx1"/>
                </a:solidFill>
                <a:latin typeface="Arial" panose="020B0604020202020204" pitchFamily="34" charset="0"/>
                <a:ea typeface="微软雅黑" panose="020B0503020204020204" pitchFamily="34" charset="-122"/>
              </a:defRPr>
            </a:lvl1pPr>
            <a:lvl2pPr marL="742950" indent="-285750">
              <a:spcBef>
                <a:spcPct val="20000"/>
              </a:spcBef>
              <a:buChar char="–"/>
              <a:defRPr sz="2400">
                <a:solidFill>
                  <a:schemeClr val="tx1"/>
                </a:solidFill>
                <a:latin typeface="Arial" panose="020B0604020202020204" pitchFamily="34" charset="0"/>
                <a:ea typeface="微软雅黑" panose="020B0503020204020204" pitchFamily="34" charset="-122"/>
              </a:defRPr>
            </a:lvl2pPr>
            <a:lvl3pPr marL="1143000" indent="-228600">
              <a:spcBef>
                <a:spcPct val="20000"/>
              </a:spcBef>
              <a:buChar char="•"/>
              <a:defRPr sz="2000">
                <a:solidFill>
                  <a:schemeClr val="tx1"/>
                </a:solidFill>
                <a:latin typeface="Arial" panose="020B0604020202020204" pitchFamily="34" charset="0"/>
                <a:ea typeface="微软雅黑" panose="020B0503020204020204" pitchFamily="34" charset="-122"/>
              </a:defRPr>
            </a:lvl3pPr>
            <a:lvl4pPr marL="1600200" indent="-228600">
              <a:spcBef>
                <a:spcPct val="20000"/>
              </a:spcBef>
              <a:buChar char="–"/>
              <a:defRPr>
                <a:solidFill>
                  <a:schemeClr val="tx1"/>
                </a:solidFill>
                <a:latin typeface="Arial" panose="020B0604020202020204" pitchFamily="34" charset="0"/>
                <a:ea typeface="微软雅黑" panose="020B0503020204020204" pitchFamily="34" charset="-122"/>
              </a:defRPr>
            </a:lvl4pPr>
            <a:lvl5pPr marL="2057400" indent="-228600">
              <a:spcBef>
                <a:spcPct val="20000"/>
              </a:spcBef>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9pPr>
          </a:lstStyle>
          <a:p>
            <a:pPr fontAlgn="base">
              <a:spcBef>
                <a:spcPct val="0"/>
              </a:spcBef>
              <a:spcAft>
                <a:spcPct val="0"/>
              </a:spcAft>
              <a:buFontTx/>
              <a:buNone/>
            </a:pPr>
            <a:endParaRPr lang="zh-CN" altLang="en-US" sz="1800">
              <a:solidFill>
                <a:srgbClr val="000000"/>
              </a:solidFill>
              <a:ea typeface="宋体" panose="02010600030101010101" pitchFamily="2" charset="-122"/>
            </a:endParaRPr>
          </a:p>
        </p:txBody>
      </p:sp>
      <p:sp>
        <p:nvSpPr>
          <p:cNvPr id="24586" name="Text Box 17"/>
          <p:cNvSpPr txBox="1">
            <a:spLocks noChangeArrowheads="1"/>
          </p:cNvSpPr>
          <p:nvPr/>
        </p:nvSpPr>
        <p:spPr bwMode="auto">
          <a:xfrm>
            <a:off x="7924801" y="3429000"/>
            <a:ext cx="2968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微软雅黑" panose="020B0503020204020204" pitchFamily="34" charset="-122"/>
              </a:defRPr>
            </a:lvl1pPr>
            <a:lvl2pPr marL="742950" indent="-285750">
              <a:spcBef>
                <a:spcPct val="20000"/>
              </a:spcBef>
              <a:buChar char="–"/>
              <a:defRPr sz="2400">
                <a:solidFill>
                  <a:schemeClr val="tx1"/>
                </a:solidFill>
                <a:latin typeface="Arial" panose="020B0604020202020204" pitchFamily="34" charset="0"/>
                <a:ea typeface="微软雅黑" panose="020B0503020204020204" pitchFamily="34" charset="-122"/>
              </a:defRPr>
            </a:lvl2pPr>
            <a:lvl3pPr marL="1143000" indent="-228600">
              <a:spcBef>
                <a:spcPct val="20000"/>
              </a:spcBef>
              <a:buChar char="•"/>
              <a:defRPr sz="2000">
                <a:solidFill>
                  <a:schemeClr val="tx1"/>
                </a:solidFill>
                <a:latin typeface="Arial" panose="020B0604020202020204" pitchFamily="34" charset="0"/>
                <a:ea typeface="微软雅黑" panose="020B0503020204020204" pitchFamily="34" charset="-122"/>
              </a:defRPr>
            </a:lvl3pPr>
            <a:lvl4pPr marL="1600200" indent="-228600">
              <a:spcBef>
                <a:spcPct val="20000"/>
              </a:spcBef>
              <a:buChar char="–"/>
              <a:defRPr>
                <a:solidFill>
                  <a:schemeClr val="tx1"/>
                </a:solidFill>
                <a:latin typeface="Arial" panose="020B0604020202020204" pitchFamily="34" charset="0"/>
                <a:ea typeface="微软雅黑" panose="020B0503020204020204" pitchFamily="34" charset="-122"/>
              </a:defRPr>
            </a:lvl4pPr>
            <a:lvl5pPr marL="2057400" indent="-228600">
              <a:spcBef>
                <a:spcPct val="20000"/>
              </a:spcBef>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9pPr>
          </a:lstStyle>
          <a:p>
            <a:pPr fontAlgn="base">
              <a:spcBef>
                <a:spcPct val="0"/>
              </a:spcBef>
              <a:spcAft>
                <a:spcPct val="0"/>
              </a:spcAft>
              <a:buFontTx/>
              <a:buNone/>
            </a:pPr>
            <a:r>
              <a:rPr lang="zh-CN" altLang="zh-CN" sz="1600">
                <a:solidFill>
                  <a:srgbClr val="04080C"/>
                </a:solidFill>
                <a:latin typeface="Times New Roman" panose="02020603050405020304" pitchFamily="18" charset="0"/>
                <a:ea typeface="宋体" panose="02010600030101010101" pitchFamily="2" charset="-122"/>
              </a:rPr>
              <a:t>F</a:t>
            </a:r>
          </a:p>
        </p:txBody>
      </p:sp>
      <p:sp>
        <p:nvSpPr>
          <p:cNvPr id="24587" name="Text Box 18"/>
          <p:cNvSpPr txBox="1">
            <a:spLocks noChangeArrowheads="1"/>
          </p:cNvSpPr>
          <p:nvPr/>
        </p:nvSpPr>
        <p:spPr bwMode="auto">
          <a:xfrm>
            <a:off x="3962401" y="3429000"/>
            <a:ext cx="2968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微软雅黑" panose="020B0503020204020204" pitchFamily="34" charset="-122"/>
              </a:defRPr>
            </a:lvl1pPr>
            <a:lvl2pPr marL="742950" indent="-285750">
              <a:spcBef>
                <a:spcPct val="20000"/>
              </a:spcBef>
              <a:buChar char="–"/>
              <a:defRPr sz="2400">
                <a:solidFill>
                  <a:schemeClr val="tx1"/>
                </a:solidFill>
                <a:latin typeface="Arial" panose="020B0604020202020204" pitchFamily="34" charset="0"/>
                <a:ea typeface="微软雅黑" panose="020B0503020204020204" pitchFamily="34" charset="-122"/>
              </a:defRPr>
            </a:lvl2pPr>
            <a:lvl3pPr marL="1143000" indent="-228600">
              <a:spcBef>
                <a:spcPct val="20000"/>
              </a:spcBef>
              <a:buChar char="•"/>
              <a:defRPr sz="2000">
                <a:solidFill>
                  <a:schemeClr val="tx1"/>
                </a:solidFill>
                <a:latin typeface="Arial" panose="020B0604020202020204" pitchFamily="34" charset="0"/>
                <a:ea typeface="微软雅黑" panose="020B0503020204020204" pitchFamily="34" charset="-122"/>
              </a:defRPr>
            </a:lvl3pPr>
            <a:lvl4pPr marL="1600200" indent="-228600">
              <a:spcBef>
                <a:spcPct val="20000"/>
              </a:spcBef>
              <a:buChar char="–"/>
              <a:defRPr>
                <a:solidFill>
                  <a:schemeClr val="tx1"/>
                </a:solidFill>
                <a:latin typeface="Arial" panose="020B0604020202020204" pitchFamily="34" charset="0"/>
                <a:ea typeface="微软雅黑" panose="020B0503020204020204" pitchFamily="34" charset="-122"/>
              </a:defRPr>
            </a:lvl4pPr>
            <a:lvl5pPr marL="2057400" indent="-228600">
              <a:spcBef>
                <a:spcPct val="20000"/>
              </a:spcBef>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9pPr>
          </a:lstStyle>
          <a:p>
            <a:pPr fontAlgn="base">
              <a:spcBef>
                <a:spcPct val="0"/>
              </a:spcBef>
              <a:spcAft>
                <a:spcPct val="0"/>
              </a:spcAft>
              <a:buFontTx/>
              <a:buNone/>
            </a:pPr>
            <a:r>
              <a:rPr lang="zh-CN" altLang="zh-CN" sz="1600">
                <a:solidFill>
                  <a:srgbClr val="04080C"/>
                </a:solidFill>
                <a:latin typeface="Times New Roman" panose="02020603050405020304" pitchFamily="18" charset="0"/>
                <a:ea typeface="宋体" panose="02010600030101010101" pitchFamily="2" charset="-122"/>
              </a:rPr>
              <a:t>F</a:t>
            </a:r>
          </a:p>
        </p:txBody>
      </p:sp>
      <p:sp>
        <p:nvSpPr>
          <p:cNvPr id="24588" name="Line 19">
            <a:hlinkClick r:id="rId3" action="ppaction://hlinksldjump" tooltip="主轴"/>
            <a:hlinkHover r:id="" action="ppaction://noaction" highlightClick="1"/>
          </p:cNvPr>
          <p:cNvSpPr>
            <a:spLocks noChangeShapeType="1"/>
          </p:cNvSpPr>
          <p:nvPr/>
        </p:nvSpPr>
        <p:spPr bwMode="auto">
          <a:xfrm>
            <a:off x="2743200" y="3429000"/>
            <a:ext cx="7391400" cy="0"/>
          </a:xfrm>
          <a:prstGeom prst="line">
            <a:avLst/>
          </a:prstGeom>
          <a:noFill/>
          <a:ln w="12700">
            <a:solidFill>
              <a:srgbClr val="FF66FF"/>
            </a:solidFill>
            <a:prstDash val="lgDashDot"/>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zh-CN" altLang="en-US">
              <a:solidFill>
                <a:srgbClr val="000000"/>
              </a:solidFill>
              <a:ea typeface="宋体" panose="02010600030101010101" pitchFamily="2" charset="-122"/>
            </a:endParaRPr>
          </a:p>
        </p:txBody>
      </p:sp>
      <p:sp>
        <p:nvSpPr>
          <p:cNvPr id="29716" name="Line 20"/>
          <p:cNvSpPr>
            <a:spLocks noChangeShapeType="1"/>
          </p:cNvSpPr>
          <p:nvPr/>
        </p:nvSpPr>
        <p:spPr bwMode="auto">
          <a:xfrm flipH="1" flipV="1">
            <a:off x="4648200" y="2667000"/>
            <a:ext cx="609600" cy="304800"/>
          </a:xfrm>
          <a:prstGeom prst="line">
            <a:avLst/>
          </a:prstGeom>
          <a:noFill/>
          <a:ln w="9525">
            <a:solidFill>
              <a:srgbClr val="993300"/>
            </a:solidFill>
            <a:prstDash val="dash"/>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zh-CN" altLang="en-US">
              <a:solidFill>
                <a:srgbClr val="000000"/>
              </a:solidFill>
              <a:ea typeface="宋体" panose="02010600030101010101" pitchFamily="2" charset="-122"/>
            </a:endParaRPr>
          </a:p>
        </p:txBody>
      </p:sp>
      <p:sp>
        <p:nvSpPr>
          <p:cNvPr id="24590" name="Rectangle 21"/>
          <p:cNvSpPr>
            <a:spLocks noChangeArrowheads="1"/>
          </p:cNvSpPr>
          <p:nvPr/>
        </p:nvSpPr>
        <p:spPr bwMode="auto">
          <a:xfrm>
            <a:off x="4440238" y="3500438"/>
            <a:ext cx="1143000" cy="1066800"/>
          </a:xfrm>
          <a:prstGeom prst="rect">
            <a:avLst/>
          </a:prstGeom>
          <a:solidFill>
            <a:schemeClr val="bg1"/>
          </a:solidFill>
          <a:ln w="9525">
            <a:solidFill>
              <a:schemeClr val="bg1"/>
            </a:solidFill>
            <a:miter lim="800000"/>
            <a:headEnd/>
            <a:tailEnd/>
          </a:ln>
        </p:spPr>
        <p:txBody>
          <a:bodyPr wrap="none" anchor="ctr"/>
          <a:lstStyle>
            <a:lvl1pPr>
              <a:spcBef>
                <a:spcPct val="20000"/>
              </a:spcBef>
              <a:buChar char="•"/>
              <a:defRPr sz="2800">
                <a:solidFill>
                  <a:schemeClr val="tx1"/>
                </a:solidFill>
                <a:latin typeface="Arial" panose="020B0604020202020204" pitchFamily="34" charset="0"/>
                <a:ea typeface="微软雅黑" panose="020B0503020204020204" pitchFamily="34" charset="-122"/>
              </a:defRPr>
            </a:lvl1pPr>
            <a:lvl2pPr marL="742950" indent="-285750">
              <a:spcBef>
                <a:spcPct val="20000"/>
              </a:spcBef>
              <a:buChar char="–"/>
              <a:defRPr sz="2400">
                <a:solidFill>
                  <a:schemeClr val="tx1"/>
                </a:solidFill>
                <a:latin typeface="Arial" panose="020B0604020202020204" pitchFamily="34" charset="0"/>
                <a:ea typeface="微软雅黑" panose="020B0503020204020204" pitchFamily="34" charset="-122"/>
              </a:defRPr>
            </a:lvl2pPr>
            <a:lvl3pPr marL="1143000" indent="-228600">
              <a:spcBef>
                <a:spcPct val="20000"/>
              </a:spcBef>
              <a:buChar char="•"/>
              <a:defRPr sz="2000">
                <a:solidFill>
                  <a:schemeClr val="tx1"/>
                </a:solidFill>
                <a:latin typeface="Arial" panose="020B0604020202020204" pitchFamily="34" charset="0"/>
                <a:ea typeface="微软雅黑" panose="020B0503020204020204" pitchFamily="34" charset="-122"/>
              </a:defRPr>
            </a:lvl3pPr>
            <a:lvl4pPr marL="1600200" indent="-228600">
              <a:spcBef>
                <a:spcPct val="20000"/>
              </a:spcBef>
              <a:buChar char="–"/>
              <a:defRPr>
                <a:solidFill>
                  <a:schemeClr val="tx1"/>
                </a:solidFill>
                <a:latin typeface="Arial" panose="020B0604020202020204" pitchFamily="34" charset="0"/>
                <a:ea typeface="微软雅黑" panose="020B0503020204020204" pitchFamily="34" charset="-122"/>
              </a:defRPr>
            </a:lvl4pPr>
            <a:lvl5pPr marL="2057400" indent="-228600">
              <a:spcBef>
                <a:spcPct val="20000"/>
              </a:spcBef>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9pPr>
          </a:lstStyle>
          <a:p>
            <a:pPr fontAlgn="base">
              <a:spcBef>
                <a:spcPct val="0"/>
              </a:spcBef>
              <a:spcAft>
                <a:spcPct val="0"/>
              </a:spcAft>
              <a:buFontTx/>
              <a:buNone/>
            </a:pPr>
            <a:endParaRPr lang="zh-CN" altLang="en-US" sz="1800">
              <a:solidFill>
                <a:srgbClr val="000000"/>
              </a:solidFill>
              <a:ea typeface="宋体" panose="02010600030101010101" pitchFamily="2" charset="-122"/>
            </a:endParaRPr>
          </a:p>
        </p:txBody>
      </p:sp>
      <p:sp>
        <p:nvSpPr>
          <p:cNvPr id="29718" name="Text Box 22">
            <a:hlinkClick r:id="" action="ppaction://noaction" highlightClick="1"/>
            <a:hlinkHover r:id="" action="ppaction://noaction" highlightClick="1"/>
          </p:cNvPr>
          <p:cNvSpPr txBox="1">
            <a:spLocks noChangeArrowheads="1"/>
          </p:cNvSpPr>
          <p:nvPr/>
        </p:nvSpPr>
        <p:spPr bwMode="auto">
          <a:xfrm>
            <a:off x="3648075" y="908051"/>
            <a:ext cx="5976938" cy="5889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2800">
                <a:solidFill>
                  <a:schemeClr val="tx1"/>
                </a:solidFill>
                <a:latin typeface="Arial" panose="020B0604020202020204" pitchFamily="34" charset="0"/>
                <a:ea typeface="微软雅黑" panose="020B0503020204020204" pitchFamily="34" charset="-122"/>
              </a:defRPr>
            </a:lvl1pPr>
            <a:lvl2pPr marL="742950" indent="-285750">
              <a:spcBef>
                <a:spcPct val="20000"/>
              </a:spcBef>
              <a:buChar char="–"/>
              <a:defRPr sz="2400">
                <a:solidFill>
                  <a:schemeClr val="tx1"/>
                </a:solidFill>
                <a:latin typeface="Arial" panose="020B0604020202020204" pitchFamily="34" charset="0"/>
                <a:ea typeface="微软雅黑" panose="020B0503020204020204" pitchFamily="34" charset="-122"/>
              </a:defRPr>
            </a:lvl2pPr>
            <a:lvl3pPr marL="1143000" indent="-228600">
              <a:spcBef>
                <a:spcPct val="20000"/>
              </a:spcBef>
              <a:buChar char="•"/>
              <a:defRPr sz="2000">
                <a:solidFill>
                  <a:schemeClr val="tx1"/>
                </a:solidFill>
                <a:latin typeface="Arial" panose="020B0604020202020204" pitchFamily="34" charset="0"/>
                <a:ea typeface="微软雅黑" panose="020B0503020204020204" pitchFamily="34" charset="-122"/>
              </a:defRPr>
            </a:lvl3pPr>
            <a:lvl4pPr marL="1600200" indent="-228600">
              <a:spcBef>
                <a:spcPct val="20000"/>
              </a:spcBef>
              <a:buChar char="–"/>
              <a:defRPr>
                <a:solidFill>
                  <a:schemeClr val="tx1"/>
                </a:solidFill>
                <a:latin typeface="Arial" panose="020B0604020202020204" pitchFamily="34" charset="0"/>
                <a:ea typeface="微软雅黑" panose="020B0503020204020204" pitchFamily="34" charset="-122"/>
              </a:defRPr>
            </a:lvl4pPr>
            <a:lvl5pPr marL="2057400" indent="-228600">
              <a:spcBef>
                <a:spcPct val="20000"/>
              </a:spcBef>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9pPr>
          </a:lstStyle>
          <a:p>
            <a:pPr fontAlgn="base">
              <a:spcBef>
                <a:spcPct val="0"/>
              </a:spcBef>
              <a:spcAft>
                <a:spcPct val="0"/>
              </a:spcAft>
              <a:buFontTx/>
              <a:buNone/>
            </a:pPr>
            <a:r>
              <a:rPr lang="zh-CN" altLang="en-US" sz="3200" b="1">
                <a:solidFill>
                  <a:srgbClr val="FF6600"/>
                </a:solidFill>
                <a:latin typeface="黑体" panose="02010609060101010101" pitchFamily="49" charset="-122"/>
                <a:ea typeface="黑体" panose="02010609060101010101" pitchFamily="49" charset="-122"/>
              </a:rPr>
              <a:t>真实光线的反向延长线会聚的像</a:t>
            </a:r>
          </a:p>
        </p:txBody>
      </p:sp>
      <p:sp>
        <p:nvSpPr>
          <p:cNvPr id="24592" name="Rectangle 23"/>
          <p:cNvSpPr>
            <a:spLocks noChangeArrowheads="1"/>
          </p:cNvSpPr>
          <p:nvPr/>
        </p:nvSpPr>
        <p:spPr bwMode="auto">
          <a:xfrm>
            <a:off x="3143250" y="50800"/>
            <a:ext cx="2808288"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ea typeface="微软雅黑" panose="020B0503020204020204" pitchFamily="34" charset="-122"/>
              </a:defRPr>
            </a:lvl1pPr>
            <a:lvl2pPr marL="742950" indent="-285750">
              <a:spcBef>
                <a:spcPct val="20000"/>
              </a:spcBef>
              <a:buChar char="–"/>
              <a:defRPr sz="2400">
                <a:solidFill>
                  <a:schemeClr val="tx1"/>
                </a:solidFill>
                <a:latin typeface="Arial" panose="020B0604020202020204" pitchFamily="34" charset="0"/>
                <a:ea typeface="微软雅黑" panose="020B0503020204020204" pitchFamily="34" charset="-122"/>
              </a:defRPr>
            </a:lvl2pPr>
            <a:lvl3pPr marL="1143000" indent="-228600">
              <a:spcBef>
                <a:spcPct val="20000"/>
              </a:spcBef>
              <a:buChar char="•"/>
              <a:defRPr sz="2000">
                <a:solidFill>
                  <a:schemeClr val="tx1"/>
                </a:solidFill>
                <a:latin typeface="Arial" panose="020B0604020202020204" pitchFamily="34" charset="0"/>
                <a:ea typeface="微软雅黑" panose="020B0503020204020204" pitchFamily="34" charset="-122"/>
              </a:defRPr>
            </a:lvl3pPr>
            <a:lvl4pPr marL="1600200" indent="-228600">
              <a:spcBef>
                <a:spcPct val="20000"/>
              </a:spcBef>
              <a:buChar char="–"/>
              <a:defRPr>
                <a:solidFill>
                  <a:schemeClr val="tx1"/>
                </a:solidFill>
                <a:latin typeface="Arial" panose="020B0604020202020204" pitchFamily="34" charset="0"/>
                <a:ea typeface="微软雅黑" panose="020B0503020204020204" pitchFamily="34" charset="-122"/>
              </a:defRPr>
            </a:lvl4pPr>
            <a:lvl5pPr marL="2057400" indent="-228600">
              <a:spcBef>
                <a:spcPct val="20000"/>
              </a:spcBef>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9pPr>
          </a:lstStyle>
          <a:p>
            <a:pPr fontAlgn="base">
              <a:spcBef>
                <a:spcPct val="0"/>
              </a:spcBef>
              <a:spcAft>
                <a:spcPct val="0"/>
              </a:spcAft>
              <a:buFontTx/>
              <a:buNone/>
            </a:pPr>
            <a:r>
              <a:rPr lang="zh-CN" altLang="zh-CN" sz="3600" b="1">
                <a:solidFill>
                  <a:srgbClr val="FFFFFF"/>
                </a:solidFill>
                <a:latin typeface="Times New Roman" panose="02020603050405020304" pitchFamily="18" charset="0"/>
                <a:ea typeface="宋体" panose="02010600030101010101" pitchFamily="2" charset="-122"/>
              </a:rPr>
              <a:t>4.2</a:t>
            </a:r>
            <a:r>
              <a:rPr lang="zh-CN" altLang="en-US" sz="3600" b="1">
                <a:solidFill>
                  <a:srgbClr val="FFFFFF"/>
                </a:solidFill>
                <a:latin typeface="Times New Roman" panose="02020603050405020304" pitchFamily="18" charset="0"/>
                <a:ea typeface="宋体" panose="02010600030101010101" pitchFamily="2" charset="-122"/>
              </a:rPr>
              <a:t>虚像：</a:t>
            </a:r>
          </a:p>
        </p:txBody>
      </p:sp>
      <p:sp>
        <p:nvSpPr>
          <p:cNvPr id="29720" name="Text Box 24"/>
          <p:cNvSpPr txBox="1">
            <a:spLocks noChangeArrowheads="1"/>
          </p:cNvSpPr>
          <p:nvPr/>
        </p:nvSpPr>
        <p:spPr bwMode="auto">
          <a:xfrm>
            <a:off x="1703388" y="4868863"/>
            <a:ext cx="8964612"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ea typeface="微软雅黑" panose="020B0503020204020204" pitchFamily="34" charset="-122"/>
              </a:defRPr>
            </a:lvl1pPr>
            <a:lvl2pPr marL="742950" indent="-285750">
              <a:spcBef>
                <a:spcPct val="20000"/>
              </a:spcBef>
              <a:buChar char="–"/>
              <a:defRPr sz="2400">
                <a:solidFill>
                  <a:schemeClr val="tx1"/>
                </a:solidFill>
                <a:latin typeface="Arial" panose="020B0604020202020204" pitchFamily="34" charset="0"/>
                <a:ea typeface="微软雅黑" panose="020B0503020204020204" pitchFamily="34" charset="-122"/>
              </a:defRPr>
            </a:lvl2pPr>
            <a:lvl3pPr marL="1143000" indent="-228600">
              <a:spcBef>
                <a:spcPct val="20000"/>
              </a:spcBef>
              <a:buChar char="•"/>
              <a:defRPr sz="2000">
                <a:solidFill>
                  <a:schemeClr val="tx1"/>
                </a:solidFill>
                <a:latin typeface="Arial" panose="020B0604020202020204" pitchFamily="34" charset="0"/>
                <a:ea typeface="微软雅黑" panose="020B0503020204020204" pitchFamily="34" charset="-122"/>
              </a:defRPr>
            </a:lvl3pPr>
            <a:lvl4pPr marL="1600200" indent="-228600">
              <a:spcBef>
                <a:spcPct val="20000"/>
              </a:spcBef>
              <a:buChar char="–"/>
              <a:defRPr>
                <a:solidFill>
                  <a:schemeClr val="tx1"/>
                </a:solidFill>
                <a:latin typeface="Arial" panose="020B0604020202020204" pitchFamily="34" charset="0"/>
                <a:ea typeface="微软雅黑" panose="020B0503020204020204" pitchFamily="34" charset="-122"/>
              </a:defRPr>
            </a:lvl4pPr>
            <a:lvl5pPr marL="2057400" indent="-228600">
              <a:spcBef>
                <a:spcPct val="20000"/>
              </a:spcBef>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9pPr>
          </a:lstStyle>
          <a:p>
            <a:pPr fontAlgn="base">
              <a:spcBef>
                <a:spcPct val="50000"/>
              </a:spcBef>
              <a:spcAft>
                <a:spcPct val="0"/>
              </a:spcAft>
              <a:buFontTx/>
              <a:buNone/>
            </a:pPr>
            <a:r>
              <a:rPr lang="zh-CN" altLang="en-US" sz="3600" b="1">
                <a:solidFill>
                  <a:srgbClr val="003366"/>
                </a:solidFill>
                <a:ea typeface="宋体" panose="02010600030101010101" pitchFamily="2" charset="-122"/>
              </a:rPr>
              <a:t>物体和像分别在凸透镜的同侧</a:t>
            </a:r>
            <a:r>
              <a:rPr lang="zh-CN" altLang="en-US" sz="3600">
                <a:solidFill>
                  <a:srgbClr val="000000"/>
                </a:solidFill>
                <a:ea typeface="宋体" panose="02010600030101010101" pitchFamily="2" charset="-122"/>
              </a:rPr>
              <a:t>（</a:t>
            </a:r>
            <a:r>
              <a:rPr lang="zh-CN" altLang="en-US" sz="3600" b="1">
                <a:solidFill>
                  <a:srgbClr val="FF3300"/>
                </a:solidFill>
                <a:ea typeface="宋体" panose="02010600030101010101" pitchFamily="2" charset="-122"/>
              </a:rPr>
              <a:t>物像同侧</a:t>
            </a:r>
            <a:r>
              <a:rPr lang="zh-CN" altLang="en-US" sz="3600">
                <a:solidFill>
                  <a:srgbClr val="000000"/>
                </a:solidFill>
                <a:ea typeface="宋体" panose="02010600030101010101" pitchFamily="2" charset="-122"/>
              </a:rPr>
              <a:t>）</a:t>
            </a:r>
          </a:p>
        </p:txBody>
      </p:sp>
      <p:sp>
        <p:nvSpPr>
          <p:cNvPr id="29721" name="Text Box 25"/>
          <p:cNvSpPr txBox="1">
            <a:spLocks noChangeArrowheads="1"/>
          </p:cNvSpPr>
          <p:nvPr/>
        </p:nvSpPr>
        <p:spPr bwMode="auto">
          <a:xfrm>
            <a:off x="1847851" y="5589588"/>
            <a:ext cx="525621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ea typeface="微软雅黑" panose="020B0503020204020204" pitchFamily="34" charset="-122"/>
              </a:defRPr>
            </a:lvl1pPr>
            <a:lvl2pPr marL="742950" indent="-285750">
              <a:spcBef>
                <a:spcPct val="20000"/>
              </a:spcBef>
              <a:buChar char="–"/>
              <a:defRPr sz="2400">
                <a:solidFill>
                  <a:schemeClr val="tx1"/>
                </a:solidFill>
                <a:latin typeface="Arial" panose="020B0604020202020204" pitchFamily="34" charset="0"/>
                <a:ea typeface="微软雅黑" panose="020B0503020204020204" pitchFamily="34" charset="-122"/>
              </a:defRPr>
            </a:lvl2pPr>
            <a:lvl3pPr marL="1143000" indent="-228600">
              <a:spcBef>
                <a:spcPct val="20000"/>
              </a:spcBef>
              <a:buChar char="•"/>
              <a:defRPr sz="2000">
                <a:solidFill>
                  <a:schemeClr val="tx1"/>
                </a:solidFill>
                <a:latin typeface="Arial" panose="020B0604020202020204" pitchFamily="34" charset="0"/>
                <a:ea typeface="微软雅黑" panose="020B0503020204020204" pitchFamily="34" charset="-122"/>
              </a:defRPr>
            </a:lvl3pPr>
            <a:lvl4pPr marL="1600200" indent="-228600">
              <a:spcBef>
                <a:spcPct val="20000"/>
              </a:spcBef>
              <a:buChar char="–"/>
              <a:defRPr>
                <a:solidFill>
                  <a:schemeClr val="tx1"/>
                </a:solidFill>
                <a:latin typeface="Arial" panose="020B0604020202020204" pitchFamily="34" charset="0"/>
                <a:ea typeface="微软雅黑" panose="020B0503020204020204" pitchFamily="34" charset="-122"/>
              </a:defRPr>
            </a:lvl4pPr>
            <a:lvl5pPr marL="2057400" indent="-228600">
              <a:spcBef>
                <a:spcPct val="20000"/>
              </a:spcBef>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9pPr>
          </a:lstStyle>
          <a:p>
            <a:pPr fontAlgn="base">
              <a:spcBef>
                <a:spcPct val="50000"/>
              </a:spcBef>
              <a:spcAft>
                <a:spcPct val="0"/>
              </a:spcAft>
              <a:buFontTx/>
              <a:buNone/>
            </a:pPr>
            <a:r>
              <a:rPr lang="zh-CN" altLang="en-US" sz="3600" b="1">
                <a:solidFill>
                  <a:srgbClr val="003366"/>
                </a:solidFill>
                <a:ea typeface="宋体" panose="02010600030101010101" pitchFamily="2" charset="-122"/>
              </a:rPr>
              <a:t>虚像</a:t>
            </a:r>
            <a:r>
              <a:rPr lang="zh-CN" altLang="en-US" sz="3600" b="1">
                <a:solidFill>
                  <a:srgbClr val="FF3300"/>
                </a:solidFill>
                <a:ea typeface="宋体" panose="02010600030101010101" pitchFamily="2" charset="-122"/>
              </a:rPr>
              <a:t>不</a:t>
            </a:r>
            <a:r>
              <a:rPr lang="zh-CN" altLang="en-US" sz="3600" b="1">
                <a:solidFill>
                  <a:srgbClr val="003366"/>
                </a:solidFill>
                <a:ea typeface="宋体" panose="02010600030101010101" pitchFamily="2" charset="-122"/>
              </a:rPr>
              <a:t>能呈现在光屏</a:t>
            </a:r>
          </a:p>
        </p:txBody>
      </p:sp>
    </p:spTree>
    <p:extLst>
      <p:ext uri="{BB962C8B-B14F-4D97-AF65-F5344CB8AC3E}">
        <p14:creationId xmlns:p14="http://schemas.microsoft.com/office/powerpoint/2010/main" val="3293444807"/>
      </p:ext>
    </p:extLst>
  </p:cSld>
  <p:clrMapOvr>
    <a:masterClrMapping/>
  </p:clrMapOvr>
  <p:transition>
    <p:pull dir="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2" fill="hold" grpId="0" nodeType="clickEffect">
                                  <p:stCondLst>
                                    <p:cond delay="0"/>
                                  </p:stCondLst>
                                  <p:childTnLst>
                                    <p:set>
                                      <p:cBhvr>
                                        <p:cTn id="21" dur="1" fill="hold">
                                          <p:stCondLst>
                                            <p:cond delay="0"/>
                                          </p:stCondLst>
                                        </p:cTn>
                                        <p:tgtEl>
                                          <p:spTgt spid="29711"/>
                                        </p:tgtEl>
                                        <p:attrNameLst>
                                          <p:attrName>style.visibility</p:attrName>
                                        </p:attrNameLst>
                                      </p:cBhvr>
                                      <p:to>
                                        <p:strVal val="visible"/>
                                      </p:to>
                                    </p:set>
                                    <p:animEffect transition="in" filter="wipe(right)">
                                      <p:cBhvr>
                                        <p:cTn id="22" dur="500"/>
                                        <p:tgtEl>
                                          <p:spTgt spid="2971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2" fill="hold" grpId="0" nodeType="clickEffect">
                                  <p:stCondLst>
                                    <p:cond delay="0"/>
                                  </p:stCondLst>
                                  <p:childTnLst>
                                    <p:set>
                                      <p:cBhvr>
                                        <p:cTn id="26" dur="1" fill="hold">
                                          <p:stCondLst>
                                            <p:cond delay="0"/>
                                          </p:stCondLst>
                                        </p:cTn>
                                        <p:tgtEl>
                                          <p:spTgt spid="29716"/>
                                        </p:tgtEl>
                                        <p:attrNameLst>
                                          <p:attrName>style.visibility</p:attrName>
                                        </p:attrNameLst>
                                      </p:cBhvr>
                                      <p:to>
                                        <p:strVal val="visible"/>
                                      </p:to>
                                    </p:set>
                                    <p:animEffect transition="in" filter="wipe(right)">
                                      <p:cBhvr>
                                        <p:cTn id="27" dur="500"/>
                                        <p:tgtEl>
                                          <p:spTgt spid="29716"/>
                                        </p:tgtEl>
                                      </p:cBhvr>
                                    </p:animEffect>
                                  </p:childTnLst>
                                </p:cTn>
                              </p:par>
                            </p:childTnLst>
                          </p:cTn>
                        </p:par>
                        <p:par>
                          <p:cTn id="28" fill="hold" nodeType="afterGroup">
                            <p:stCondLst>
                              <p:cond delay="500"/>
                            </p:stCondLst>
                            <p:childTnLst>
                              <p:par>
                                <p:cTn id="29" presetID="1" presetClass="entr" presetSubtype="0" fill="hold" nodeType="afterEffect">
                                  <p:stCondLst>
                                    <p:cond delay="0"/>
                                  </p:stCondLst>
                                  <p:childTnLst>
                                    <p:set>
                                      <p:cBhvr>
                                        <p:cTn id="30" dur="1" fill="hold">
                                          <p:stCondLst>
                                            <p:cond delay="499"/>
                                          </p:stCondLst>
                                        </p:cTn>
                                        <p:tgtEl>
                                          <p:spTgt spid="29698"/>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29718"/>
                                        </p:tgtEl>
                                        <p:attrNameLst>
                                          <p:attrName>style.visibility</p:attrName>
                                        </p:attrNameLst>
                                      </p:cBhvr>
                                      <p:to>
                                        <p:strVal val="visible"/>
                                      </p:to>
                                    </p:set>
                                    <p:anim calcmode="lin" valueType="num">
                                      <p:cBhvr additive="base">
                                        <p:cTn id="35" dur="500" fill="hold"/>
                                        <p:tgtEl>
                                          <p:spTgt spid="29718"/>
                                        </p:tgtEl>
                                        <p:attrNameLst>
                                          <p:attrName>ppt_x</p:attrName>
                                        </p:attrNameLst>
                                      </p:cBhvr>
                                      <p:tavLst>
                                        <p:tav tm="0">
                                          <p:val>
                                            <p:strVal val="#ppt_x"/>
                                          </p:val>
                                        </p:tav>
                                        <p:tav tm="100000">
                                          <p:val>
                                            <p:strVal val="#ppt_x"/>
                                          </p:val>
                                        </p:tav>
                                      </p:tavLst>
                                    </p:anim>
                                    <p:anim calcmode="lin" valueType="num">
                                      <p:cBhvr additive="base">
                                        <p:cTn id="36" dur="500" fill="hold"/>
                                        <p:tgtEl>
                                          <p:spTgt spid="29718"/>
                                        </p:tgtEl>
                                        <p:attrNameLst>
                                          <p:attrName>ppt_y</p:attrName>
                                        </p:attrNameLst>
                                      </p:cBhvr>
                                      <p:tavLst>
                                        <p:tav tm="0">
                                          <p:val>
                                            <p:strVal val="1+#ppt_h/2"/>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0" presetClass="entr" presetSubtype="0" fill="hold" grpId="0" nodeType="clickEffect">
                                  <p:stCondLst>
                                    <p:cond delay="0"/>
                                  </p:stCondLst>
                                  <p:childTnLst>
                                    <p:set>
                                      <p:cBhvr>
                                        <p:cTn id="40" dur="1" fill="hold">
                                          <p:stCondLst>
                                            <p:cond delay="0"/>
                                          </p:stCondLst>
                                        </p:cTn>
                                        <p:tgtEl>
                                          <p:spTgt spid="29720"/>
                                        </p:tgtEl>
                                        <p:attrNameLst>
                                          <p:attrName>style.visibility</p:attrName>
                                        </p:attrNameLst>
                                      </p:cBhvr>
                                      <p:to>
                                        <p:strVal val="visible"/>
                                      </p:to>
                                    </p:set>
                                    <p:animEffect transition="in" filter="wedge">
                                      <p:cBhvr>
                                        <p:cTn id="41" dur="2000"/>
                                        <p:tgtEl>
                                          <p:spTgt spid="29720"/>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29721"/>
                                        </p:tgtEl>
                                        <p:attrNameLst>
                                          <p:attrName>style.visibility</p:attrName>
                                        </p:attrNameLst>
                                      </p:cBhvr>
                                      <p:to>
                                        <p:strVal val="visible"/>
                                      </p:to>
                                    </p:set>
                                    <p:anim calcmode="lin" valueType="num">
                                      <p:cBhvr additive="base">
                                        <p:cTn id="46" dur="500" fill="hold"/>
                                        <p:tgtEl>
                                          <p:spTgt spid="29721"/>
                                        </p:tgtEl>
                                        <p:attrNameLst>
                                          <p:attrName>ppt_x</p:attrName>
                                        </p:attrNameLst>
                                      </p:cBhvr>
                                      <p:tavLst>
                                        <p:tav tm="0">
                                          <p:val>
                                            <p:strVal val="#ppt_x"/>
                                          </p:val>
                                        </p:tav>
                                        <p:tav tm="100000">
                                          <p:val>
                                            <p:strVal val="#ppt_x"/>
                                          </p:val>
                                        </p:tav>
                                      </p:tavLst>
                                    </p:anim>
                                    <p:anim calcmode="lin" valueType="num">
                                      <p:cBhvr additive="base">
                                        <p:cTn id="47" dur="500" fill="hold"/>
                                        <p:tgtEl>
                                          <p:spTgt spid="297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11" grpId="0" animBg="1"/>
      <p:bldP spid="29716" grpId="0" animBg="1"/>
      <p:bldP spid="29718" grpId="0" animBg="1" autoUpdateAnimBg="0"/>
      <p:bldP spid="29720" grpId="0" autoUpdateAnimBg="0"/>
      <p:bldP spid="29721" grpId="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2"/>
          <p:cNvSpPr txBox="1">
            <a:spLocks noChangeArrowheads="1"/>
          </p:cNvSpPr>
          <p:nvPr/>
        </p:nvSpPr>
        <p:spPr bwMode="auto">
          <a:xfrm>
            <a:off x="3287714" y="44450"/>
            <a:ext cx="4103687"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ea typeface="微软雅黑" panose="020B0503020204020204" pitchFamily="34" charset="-122"/>
              </a:defRPr>
            </a:lvl1pPr>
            <a:lvl2pPr marL="742950" indent="-285750">
              <a:spcBef>
                <a:spcPct val="20000"/>
              </a:spcBef>
              <a:buChar char="–"/>
              <a:defRPr sz="2400">
                <a:solidFill>
                  <a:schemeClr val="tx1"/>
                </a:solidFill>
                <a:latin typeface="Arial" panose="020B0604020202020204" pitchFamily="34" charset="0"/>
                <a:ea typeface="微软雅黑" panose="020B0503020204020204" pitchFamily="34" charset="-122"/>
              </a:defRPr>
            </a:lvl2pPr>
            <a:lvl3pPr marL="1143000" indent="-228600">
              <a:spcBef>
                <a:spcPct val="20000"/>
              </a:spcBef>
              <a:buChar char="•"/>
              <a:defRPr sz="2000">
                <a:solidFill>
                  <a:schemeClr val="tx1"/>
                </a:solidFill>
                <a:latin typeface="Arial" panose="020B0604020202020204" pitchFamily="34" charset="0"/>
                <a:ea typeface="微软雅黑" panose="020B0503020204020204" pitchFamily="34" charset="-122"/>
              </a:defRPr>
            </a:lvl3pPr>
            <a:lvl4pPr marL="1600200" indent="-228600">
              <a:spcBef>
                <a:spcPct val="20000"/>
              </a:spcBef>
              <a:buChar char="–"/>
              <a:defRPr>
                <a:solidFill>
                  <a:schemeClr val="tx1"/>
                </a:solidFill>
                <a:latin typeface="Arial" panose="020B0604020202020204" pitchFamily="34" charset="0"/>
                <a:ea typeface="微软雅黑" panose="020B0503020204020204" pitchFamily="34" charset="-122"/>
              </a:defRPr>
            </a:lvl4pPr>
            <a:lvl5pPr marL="2057400" indent="-228600">
              <a:spcBef>
                <a:spcPct val="20000"/>
              </a:spcBef>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9pPr>
          </a:lstStyle>
          <a:p>
            <a:pPr algn="dist" fontAlgn="base">
              <a:spcBef>
                <a:spcPct val="50000"/>
              </a:spcBef>
              <a:spcAft>
                <a:spcPct val="0"/>
              </a:spcAft>
              <a:buFontTx/>
              <a:buNone/>
            </a:pPr>
            <a:r>
              <a:rPr lang="zh-CN" altLang="en-US" sz="3600" b="1">
                <a:solidFill>
                  <a:srgbClr val="FFFFFF"/>
                </a:solidFill>
                <a:ea typeface="宋体" panose="02010600030101010101" pitchFamily="2" charset="-122"/>
              </a:rPr>
              <a:t>实像和虚像</a:t>
            </a:r>
          </a:p>
        </p:txBody>
      </p:sp>
      <p:pic>
        <p:nvPicPr>
          <p:cNvPr id="25603" name="Picture 4" descr="U62}PYCZZY3J5B5TSTB79%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16275" y="5661025"/>
            <a:ext cx="2230438" cy="820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4" name="Picture 5" descr="15@S~{~(60G(ZXN@%0SW{E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88164" y="5805489"/>
            <a:ext cx="2160587" cy="66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5" name="Picture 3"/>
          <p:cNvPicPr preferRelativeResize="0">
            <a:picLocks noChangeAspect="1" noChangeArrowheads="1" noChangeShapeType="1"/>
          </p:cNvPicPr>
          <p:nvPr/>
        </p:nvPicPr>
        <p:blipFill>
          <a:blip r:embed="rId4">
            <a:extLst>
              <a:ext uri="{28A0092B-C50C-407E-A947-70E740481C1C}">
                <a14:useLocalDpi xmlns:a14="http://schemas.microsoft.com/office/drawing/2010/main" val="0"/>
              </a:ext>
            </a:extLst>
          </a:blip>
          <a:srcRect/>
          <a:stretch>
            <a:fillRect/>
          </a:stretch>
        </p:blipFill>
        <p:spPr bwMode="auto">
          <a:xfrm>
            <a:off x="2711450" y="620714"/>
            <a:ext cx="6553200" cy="4968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4532769"/>
      </p:ext>
    </p:extLst>
  </p:cSld>
  <p:clrMapOvr>
    <a:masterClrMapping/>
  </p:clrMapOvr>
  <p:transition>
    <p:pull dir="r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126"/>
          <p:cNvPicPr preferRelativeResize="0">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0376" y="3462338"/>
            <a:ext cx="7212013" cy="320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7" name="Line 3"/>
          <p:cNvSpPr>
            <a:spLocks noChangeShapeType="1"/>
          </p:cNvSpPr>
          <p:nvPr/>
        </p:nvSpPr>
        <p:spPr bwMode="auto">
          <a:xfrm>
            <a:off x="3937000" y="4183063"/>
            <a:ext cx="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zh-CN" altLang="en-US">
              <a:solidFill>
                <a:srgbClr val="000000"/>
              </a:solidFill>
              <a:ea typeface="宋体" panose="02010600030101010101" pitchFamily="2" charset="-122"/>
            </a:endParaRPr>
          </a:p>
        </p:txBody>
      </p:sp>
      <p:sp>
        <p:nvSpPr>
          <p:cNvPr id="31748" name="Line 4"/>
          <p:cNvSpPr>
            <a:spLocks noChangeShapeType="1"/>
          </p:cNvSpPr>
          <p:nvPr/>
        </p:nvSpPr>
        <p:spPr bwMode="auto">
          <a:xfrm flipH="1">
            <a:off x="3144839" y="4757738"/>
            <a:ext cx="5183187"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zh-CN" altLang="en-US">
              <a:solidFill>
                <a:srgbClr val="000000"/>
              </a:solidFill>
              <a:ea typeface="宋体" panose="02010600030101010101" pitchFamily="2" charset="-122"/>
            </a:endParaRPr>
          </a:p>
        </p:txBody>
      </p:sp>
      <p:sp>
        <p:nvSpPr>
          <p:cNvPr id="31749" name="Line 5"/>
          <p:cNvSpPr>
            <a:spLocks noChangeShapeType="1"/>
          </p:cNvSpPr>
          <p:nvPr/>
        </p:nvSpPr>
        <p:spPr bwMode="auto">
          <a:xfrm>
            <a:off x="5592764" y="4325938"/>
            <a:ext cx="1152525" cy="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zh-CN" altLang="en-US">
              <a:solidFill>
                <a:srgbClr val="000000"/>
              </a:solidFill>
              <a:ea typeface="宋体" panose="02010600030101010101" pitchFamily="2" charset="-122"/>
            </a:endParaRPr>
          </a:p>
        </p:txBody>
      </p:sp>
      <p:sp>
        <p:nvSpPr>
          <p:cNvPr id="31750" name="Line 6"/>
          <p:cNvSpPr>
            <a:spLocks noChangeShapeType="1"/>
          </p:cNvSpPr>
          <p:nvPr/>
        </p:nvSpPr>
        <p:spPr bwMode="auto">
          <a:xfrm>
            <a:off x="6745288" y="4325938"/>
            <a:ext cx="1439862" cy="43180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zh-CN" altLang="en-US">
              <a:solidFill>
                <a:srgbClr val="000000"/>
              </a:solidFill>
              <a:ea typeface="宋体" panose="02010600030101010101" pitchFamily="2" charset="-122"/>
            </a:endParaRPr>
          </a:p>
        </p:txBody>
      </p:sp>
      <p:sp>
        <p:nvSpPr>
          <p:cNvPr id="31751" name="Line 7"/>
          <p:cNvSpPr>
            <a:spLocks noChangeShapeType="1"/>
          </p:cNvSpPr>
          <p:nvPr/>
        </p:nvSpPr>
        <p:spPr bwMode="auto">
          <a:xfrm flipH="1" flipV="1">
            <a:off x="4295776" y="3749676"/>
            <a:ext cx="2449513" cy="576263"/>
          </a:xfrm>
          <a:prstGeom prst="line">
            <a:avLst/>
          </a:prstGeom>
          <a:noFill/>
          <a:ln w="9525">
            <a:solidFill>
              <a:srgbClr val="FF0000"/>
            </a:solidFill>
            <a:prstDash val="dash"/>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zh-CN" altLang="en-US">
              <a:solidFill>
                <a:srgbClr val="000000"/>
              </a:solidFill>
              <a:ea typeface="宋体" panose="02010600030101010101" pitchFamily="2" charset="-122"/>
            </a:endParaRPr>
          </a:p>
        </p:txBody>
      </p:sp>
      <p:sp>
        <p:nvSpPr>
          <p:cNvPr id="31752" name="Line 8"/>
          <p:cNvSpPr>
            <a:spLocks noChangeShapeType="1"/>
          </p:cNvSpPr>
          <p:nvPr/>
        </p:nvSpPr>
        <p:spPr bwMode="auto">
          <a:xfrm>
            <a:off x="5592763" y="4325938"/>
            <a:ext cx="2303462" cy="792162"/>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zh-CN" altLang="en-US">
              <a:solidFill>
                <a:srgbClr val="000000"/>
              </a:solidFill>
              <a:ea typeface="宋体" panose="02010600030101010101" pitchFamily="2" charset="-122"/>
            </a:endParaRPr>
          </a:p>
        </p:txBody>
      </p:sp>
      <p:sp>
        <p:nvSpPr>
          <p:cNvPr id="31753" name="Line 9"/>
          <p:cNvSpPr>
            <a:spLocks noChangeShapeType="1"/>
          </p:cNvSpPr>
          <p:nvPr/>
        </p:nvSpPr>
        <p:spPr bwMode="auto">
          <a:xfrm flipH="1" flipV="1">
            <a:off x="4295775" y="3749676"/>
            <a:ext cx="1296988" cy="576263"/>
          </a:xfrm>
          <a:prstGeom prst="line">
            <a:avLst/>
          </a:prstGeom>
          <a:noFill/>
          <a:ln w="9525">
            <a:solidFill>
              <a:srgbClr val="FF0000"/>
            </a:solidFill>
            <a:prstDash val="dash"/>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zh-CN" altLang="en-US">
              <a:solidFill>
                <a:srgbClr val="000000"/>
              </a:solidFill>
              <a:ea typeface="宋体" panose="02010600030101010101" pitchFamily="2" charset="-122"/>
            </a:endParaRPr>
          </a:p>
        </p:txBody>
      </p:sp>
      <p:sp>
        <p:nvSpPr>
          <p:cNvPr id="31754" name="Freeform 10"/>
          <p:cNvSpPr>
            <a:spLocks/>
          </p:cNvSpPr>
          <p:nvPr/>
        </p:nvSpPr>
        <p:spPr bwMode="auto">
          <a:xfrm>
            <a:off x="4403725" y="774701"/>
            <a:ext cx="420688" cy="815975"/>
          </a:xfrm>
          <a:custGeom>
            <a:avLst/>
            <a:gdLst>
              <a:gd name="T0" fmla="*/ 109538 w 265"/>
              <a:gd name="T1" fmla="*/ 236492 h 521"/>
              <a:gd name="T2" fmla="*/ 109538 w 265"/>
              <a:gd name="T3" fmla="*/ 449491 h 521"/>
              <a:gd name="T4" fmla="*/ 36513 w 265"/>
              <a:gd name="T5" fmla="*/ 592013 h 521"/>
              <a:gd name="T6" fmla="*/ 252413 w 265"/>
              <a:gd name="T7" fmla="*/ 805012 h 521"/>
              <a:gd name="T8" fmla="*/ 396875 w 265"/>
              <a:gd name="T9" fmla="*/ 662490 h 521"/>
              <a:gd name="T10" fmla="*/ 396875 w 265"/>
              <a:gd name="T11" fmla="*/ 449491 h 521"/>
              <a:gd name="T12" fmla="*/ 325438 w 265"/>
              <a:gd name="T13" fmla="*/ 306969 h 521"/>
              <a:gd name="T14" fmla="*/ 36513 w 265"/>
              <a:gd name="T15" fmla="*/ 23493 h 521"/>
              <a:gd name="T16" fmla="*/ 109538 w 265"/>
              <a:gd name="T17" fmla="*/ 236492 h 5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5"/>
              <a:gd name="T28" fmla="*/ 0 h 521"/>
              <a:gd name="T29" fmla="*/ 265 w 265"/>
              <a:gd name="T30" fmla="*/ 521 h 5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5" h="521">
                <a:moveTo>
                  <a:pt x="69" y="151"/>
                </a:moveTo>
                <a:cubicBezTo>
                  <a:pt x="77" y="196"/>
                  <a:pt x="77" y="249"/>
                  <a:pt x="69" y="287"/>
                </a:cubicBezTo>
                <a:cubicBezTo>
                  <a:pt x="61" y="325"/>
                  <a:pt x="8" y="340"/>
                  <a:pt x="23" y="378"/>
                </a:cubicBezTo>
                <a:cubicBezTo>
                  <a:pt x="38" y="416"/>
                  <a:pt x="121" y="507"/>
                  <a:pt x="159" y="514"/>
                </a:cubicBezTo>
                <a:cubicBezTo>
                  <a:pt x="197" y="521"/>
                  <a:pt x="235" y="461"/>
                  <a:pt x="250" y="423"/>
                </a:cubicBezTo>
                <a:cubicBezTo>
                  <a:pt x="265" y="385"/>
                  <a:pt x="257" y="325"/>
                  <a:pt x="250" y="287"/>
                </a:cubicBezTo>
                <a:cubicBezTo>
                  <a:pt x="243" y="249"/>
                  <a:pt x="243" y="241"/>
                  <a:pt x="205" y="196"/>
                </a:cubicBezTo>
                <a:cubicBezTo>
                  <a:pt x="167" y="151"/>
                  <a:pt x="46" y="30"/>
                  <a:pt x="23" y="15"/>
                </a:cubicBezTo>
                <a:cubicBezTo>
                  <a:pt x="0" y="0"/>
                  <a:pt x="61" y="106"/>
                  <a:pt x="69" y="151"/>
                </a:cubicBezTo>
                <a:close/>
              </a:path>
            </a:pathLst>
          </a:custGeom>
          <a:solidFill>
            <a:srgbClr val="FF0000"/>
          </a:solidFill>
          <a:ln w="9525" cmpd="sng">
            <a:solidFill>
              <a:schemeClr val="tx1"/>
            </a:solidFill>
            <a:round/>
            <a:headEnd/>
            <a:tailEnd/>
          </a:ln>
        </p:spPr>
        <p:txBody>
          <a:bodyPr/>
          <a:lstStyle/>
          <a:p>
            <a:pPr eaLnBrk="0" fontAlgn="base" hangingPunct="0">
              <a:spcBef>
                <a:spcPct val="0"/>
              </a:spcBef>
              <a:spcAft>
                <a:spcPct val="0"/>
              </a:spcAft>
            </a:pPr>
            <a:endParaRPr lang="zh-CN" altLang="en-US">
              <a:solidFill>
                <a:srgbClr val="000000"/>
              </a:solidFill>
              <a:ea typeface="宋体" panose="02010600030101010101" pitchFamily="2" charset="-122"/>
            </a:endParaRPr>
          </a:p>
        </p:txBody>
      </p:sp>
      <p:sp>
        <p:nvSpPr>
          <p:cNvPr id="31755" name="Freeform 11"/>
          <p:cNvSpPr>
            <a:spLocks/>
          </p:cNvSpPr>
          <p:nvPr/>
        </p:nvSpPr>
        <p:spPr bwMode="auto">
          <a:xfrm>
            <a:off x="4368800" y="1638300"/>
            <a:ext cx="503238" cy="395288"/>
          </a:xfrm>
          <a:custGeom>
            <a:avLst/>
            <a:gdLst>
              <a:gd name="T0" fmla="*/ 175481 w 347"/>
              <a:gd name="T1" fmla="*/ 23813 h 249"/>
              <a:gd name="T2" fmla="*/ 43508 w 347"/>
              <a:gd name="T3" fmla="*/ 23813 h 249"/>
              <a:gd name="T4" fmla="*/ 437977 w 347"/>
              <a:gd name="T5" fmla="*/ 23813 h 249"/>
              <a:gd name="T6" fmla="*/ 437977 w 347"/>
              <a:gd name="T7" fmla="*/ 168275 h 249"/>
              <a:gd name="T8" fmla="*/ 503238 w 347"/>
              <a:gd name="T9" fmla="*/ 384175 h 249"/>
              <a:gd name="T10" fmla="*/ 437977 w 347"/>
              <a:gd name="T11" fmla="*/ 239713 h 249"/>
              <a:gd name="T12" fmla="*/ 306004 w 347"/>
              <a:gd name="T13" fmla="*/ 239713 h 249"/>
              <a:gd name="T14" fmla="*/ 175481 w 347"/>
              <a:gd name="T15" fmla="*/ 311150 h 249"/>
              <a:gd name="T16" fmla="*/ 175481 w 347"/>
              <a:gd name="T17" fmla="*/ 168275 h 249"/>
              <a:gd name="T18" fmla="*/ 108769 w 347"/>
              <a:gd name="T19" fmla="*/ 311150 h 24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7"/>
              <a:gd name="T31" fmla="*/ 0 h 249"/>
              <a:gd name="T32" fmla="*/ 347 w 347"/>
              <a:gd name="T33" fmla="*/ 249 h 24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7" h="249">
                <a:moveTo>
                  <a:pt x="121" y="15"/>
                </a:moveTo>
                <a:cubicBezTo>
                  <a:pt x="60" y="15"/>
                  <a:pt x="0" y="15"/>
                  <a:pt x="30" y="15"/>
                </a:cubicBezTo>
                <a:cubicBezTo>
                  <a:pt x="60" y="15"/>
                  <a:pt x="257" y="0"/>
                  <a:pt x="302" y="15"/>
                </a:cubicBezTo>
                <a:cubicBezTo>
                  <a:pt x="347" y="30"/>
                  <a:pt x="295" y="68"/>
                  <a:pt x="302" y="106"/>
                </a:cubicBezTo>
                <a:cubicBezTo>
                  <a:pt x="309" y="144"/>
                  <a:pt x="347" y="235"/>
                  <a:pt x="347" y="242"/>
                </a:cubicBezTo>
                <a:cubicBezTo>
                  <a:pt x="347" y="249"/>
                  <a:pt x="325" y="166"/>
                  <a:pt x="302" y="151"/>
                </a:cubicBezTo>
                <a:cubicBezTo>
                  <a:pt x="279" y="136"/>
                  <a:pt x="241" y="144"/>
                  <a:pt x="211" y="151"/>
                </a:cubicBezTo>
                <a:cubicBezTo>
                  <a:pt x="181" y="158"/>
                  <a:pt x="136" y="203"/>
                  <a:pt x="121" y="196"/>
                </a:cubicBezTo>
                <a:cubicBezTo>
                  <a:pt x="106" y="189"/>
                  <a:pt x="129" y="106"/>
                  <a:pt x="121" y="106"/>
                </a:cubicBezTo>
                <a:cubicBezTo>
                  <a:pt x="113" y="106"/>
                  <a:pt x="83" y="181"/>
                  <a:pt x="75" y="196"/>
                </a:cubicBezTo>
              </a:path>
            </a:pathLst>
          </a:custGeom>
          <a:solidFill>
            <a:srgbClr val="FBB6A3"/>
          </a:solidFill>
          <a:ln w="9525" cmpd="sng">
            <a:solidFill>
              <a:schemeClr val="tx1"/>
            </a:solidFill>
            <a:round/>
            <a:headEnd/>
            <a:tailEnd/>
          </a:ln>
        </p:spPr>
        <p:txBody>
          <a:bodyPr/>
          <a:lstStyle/>
          <a:p>
            <a:pPr eaLnBrk="0" fontAlgn="base" hangingPunct="0">
              <a:spcBef>
                <a:spcPct val="0"/>
              </a:spcBef>
              <a:spcAft>
                <a:spcPct val="0"/>
              </a:spcAft>
            </a:pPr>
            <a:endParaRPr lang="zh-CN" altLang="en-US">
              <a:solidFill>
                <a:srgbClr val="000000"/>
              </a:solidFill>
              <a:ea typeface="宋体" panose="02010600030101010101" pitchFamily="2" charset="-122"/>
            </a:endParaRPr>
          </a:p>
        </p:txBody>
      </p:sp>
      <p:sp>
        <p:nvSpPr>
          <p:cNvPr id="31756" name="Freeform 12"/>
          <p:cNvSpPr>
            <a:spLocks/>
          </p:cNvSpPr>
          <p:nvPr/>
        </p:nvSpPr>
        <p:spPr bwMode="auto">
          <a:xfrm>
            <a:off x="4271964" y="1601788"/>
            <a:ext cx="179387" cy="468312"/>
          </a:xfrm>
          <a:custGeom>
            <a:avLst/>
            <a:gdLst>
              <a:gd name="T0" fmla="*/ 168275 w 113"/>
              <a:gd name="T1" fmla="*/ 60325 h 295"/>
              <a:gd name="T2" fmla="*/ 23812 w 113"/>
              <a:gd name="T3" fmla="*/ 60325 h 295"/>
              <a:gd name="T4" fmla="*/ 23812 w 113"/>
              <a:gd name="T5" fmla="*/ 420687 h 295"/>
              <a:gd name="T6" fmla="*/ 96837 w 113"/>
              <a:gd name="T7" fmla="*/ 347662 h 295"/>
              <a:gd name="T8" fmla="*/ 168275 w 113"/>
              <a:gd name="T9" fmla="*/ 204787 h 295"/>
              <a:gd name="T10" fmla="*/ 168275 w 113"/>
              <a:gd name="T11" fmla="*/ 347662 h 295"/>
              <a:gd name="T12" fmla="*/ 0 60000 65536"/>
              <a:gd name="T13" fmla="*/ 0 60000 65536"/>
              <a:gd name="T14" fmla="*/ 0 60000 65536"/>
              <a:gd name="T15" fmla="*/ 0 60000 65536"/>
              <a:gd name="T16" fmla="*/ 0 60000 65536"/>
              <a:gd name="T17" fmla="*/ 0 60000 65536"/>
              <a:gd name="T18" fmla="*/ 0 w 113"/>
              <a:gd name="T19" fmla="*/ 0 h 295"/>
              <a:gd name="T20" fmla="*/ 113 w 113"/>
              <a:gd name="T21" fmla="*/ 295 h 295"/>
            </a:gdLst>
            <a:ahLst/>
            <a:cxnLst>
              <a:cxn ang="T12">
                <a:pos x="T0" y="T1"/>
              </a:cxn>
              <a:cxn ang="T13">
                <a:pos x="T2" y="T3"/>
              </a:cxn>
              <a:cxn ang="T14">
                <a:pos x="T4" y="T5"/>
              </a:cxn>
              <a:cxn ang="T15">
                <a:pos x="T6" y="T7"/>
              </a:cxn>
              <a:cxn ang="T16">
                <a:pos x="T8" y="T9"/>
              </a:cxn>
              <a:cxn ang="T17">
                <a:pos x="T10" y="T11"/>
              </a:cxn>
            </a:cxnLst>
            <a:rect l="T18" t="T19" r="T20" b="T21"/>
            <a:pathLst>
              <a:path w="113" h="295">
                <a:moveTo>
                  <a:pt x="106" y="38"/>
                </a:moveTo>
                <a:cubicBezTo>
                  <a:pt x="68" y="19"/>
                  <a:pt x="30" y="0"/>
                  <a:pt x="15" y="38"/>
                </a:cubicBezTo>
                <a:cubicBezTo>
                  <a:pt x="0" y="76"/>
                  <a:pt x="7" y="235"/>
                  <a:pt x="15" y="265"/>
                </a:cubicBezTo>
                <a:cubicBezTo>
                  <a:pt x="23" y="295"/>
                  <a:pt x="46" y="242"/>
                  <a:pt x="61" y="219"/>
                </a:cubicBezTo>
                <a:cubicBezTo>
                  <a:pt x="76" y="196"/>
                  <a:pt x="99" y="129"/>
                  <a:pt x="106" y="129"/>
                </a:cubicBezTo>
                <a:cubicBezTo>
                  <a:pt x="113" y="129"/>
                  <a:pt x="106" y="204"/>
                  <a:pt x="106" y="219"/>
                </a:cubicBezTo>
              </a:path>
            </a:pathLst>
          </a:custGeom>
          <a:solidFill>
            <a:srgbClr val="FBB6A3"/>
          </a:solidFill>
          <a:ln w="9525" cmpd="sng">
            <a:solidFill>
              <a:schemeClr val="tx1"/>
            </a:solidFill>
            <a:round/>
            <a:headEnd/>
            <a:tailEnd/>
          </a:ln>
        </p:spPr>
        <p:txBody>
          <a:bodyPr/>
          <a:lstStyle/>
          <a:p>
            <a:pPr eaLnBrk="0" fontAlgn="base" hangingPunct="0">
              <a:spcBef>
                <a:spcPct val="0"/>
              </a:spcBef>
              <a:spcAft>
                <a:spcPct val="0"/>
              </a:spcAft>
            </a:pPr>
            <a:endParaRPr lang="zh-CN" altLang="en-US">
              <a:solidFill>
                <a:srgbClr val="000000"/>
              </a:solidFill>
              <a:ea typeface="宋体" panose="02010600030101010101" pitchFamily="2" charset="-122"/>
            </a:endParaRPr>
          </a:p>
        </p:txBody>
      </p:sp>
      <p:sp>
        <p:nvSpPr>
          <p:cNvPr id="31757" name="Line 13"/>
          <p:cNvSpPr>
            <a:spLocks noChangeShapeType="1"/>
          </p:cNvSpPr>
          <p:nvPr/>
        </p:nvSpPr>
        <p:spPr bwMode="auto">
          <a:xfrm>
            <a:off x="4295775" y="2022475"/>
            <a:ext cx="0" cy="6477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zh-CN" altLang="en-US">
              <a:solidFill>
                <a:srgbClr val="000000"/>
              </a:solidFill>
              <a:ea typeface="宋体" panose="02010600030101010101" pitchFamily="2" charset="-122"/>
            </a:endParaRPr>
          </a:p>
        </p:txBody>
      </p:sp>
      <p:sp>
        <p:nvSpPr>
          <p:cNvPr id="31758" name="Line 14"/>
          <p:cNvSpPr>
            <a:spLocks noChangeShapeType="1"/>
          </p:cNvSpPr>
          <p:nvPr/>
        </p:nvSpPr>
        <p:spPr bwMode="auto">
          <a:xfrm>
            <a:off x="4295776" y="2670175"/>
            <a:ext cx="50482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zh-CN" altLang="en-US">
              <a:solidFill>
                <a:srgbClr val="000000"/>
              </a:solidFill>
              <a:ea typeface="宋体" panose="02010600030101010101" pitchFamily="2" charset="-122"/>
            </a:endParaRPr>
          </a:p>
        </p:txBody>
      </p:sp>
      <p:sp>
        <p:nvSpPr>
          <p:cNvPr id="31759" name="Line 15"/>
          <p:cNvSpPr>
            <a:spLocks noChangeShapeType="1"/>
          </p:cNvSpPr>
          <p:nvPr/>
        </p:nvSpPr>
        <p:spPr bwMode="auto">
          <a:xfrm>
            <a:off x="4800600" y="1878013"/>
            <a:ext cx="0" cy="7921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zh-CN" altLang="en-US">
              <a:solidFill>
                <a:srgbClr val="000000"/>
              </a:solidFill>
              <a:ea typeface="宋体" panose="02010600030101010101" pitchFamily="2" charset="-122"/>
            </a:endParaRPr>
          </a:p>
        </p:txBody>
      </p:sp>
      <p:sp>
        <p:nvSpPr>
          <p:cNvPr id="31760" name="Line 16"/>
          <p:cNvSpPr>
            <a:spLocks noChangeShapeType="1"/>
          </p:cNvSpPr>
          <p:nvPr/>
        </p:nvSpPr>
        <p:spPr bwMode="auto">
          <a:xfrm>
            <a:off x="4584700" y="1517651"/>
            <a:ext cx="0" cy="730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zh-CN" altLang="en-US">
              <a:solidFill>
                <a:srgbClr val="000000"/>
              </a:solidFill>
              <a:ea typeface="宋体" panose="02010600030101010101" pitchFamily="2" charset="-122"/>
            </a:endParaRPr>
          </a:p>
        </p:txBody>
      </p:sp>
      <p:sp>
        <p:nvSpPr>
          <p:cNvPr id="31761" name="Line 17"/>
          <p:cNvSpPr>
            <a:spLocks noChangeShapeType="1"/>
          </p:cNvSpPr>
          <p:nvPr/>
        </p:nvSpPr>
        <p:spPr bwMode="auto">
          <a:xfrm>
            <a:off x="4584700" y="1590675"/>
            <a:ext cx="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zh-CN" altLang="en-US">
              <a:solidFill>
                <a:srgbClr val="000000"/>
              </a:solidFill>
              <a:ea typeface="宋体" panose="02010600030101010101" pitchFamily="2" charset="-122"/>
            </a:endParaRPr>
          </a:p>
        </p:txBody>
      </p:sp>
      <p:sp>
        <p:nvSpPr>
          <p:cNvPr id="31762" name="Line 18"/>
          <p:cNvSpPr>
            <a:spLocks noChangeShapeType="1"/>
          </p:cNvSpPr>
          <p:nvPr/>
        </p:nvSpPr>
        <p:spPr bwMode="auto">
          <a:xfrm>
            <a:off x="3144838" y="1230313"/>
            <a:ext cx="575945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zh-CN" altLang="en-US">
              <a:solidFill>
                <a:srgbClr val="000000"/>
              </a:solidFill>
              <a:ea typeface="宋体" panose="02010600030101010101" pitchFamily="2" charset="-122"/>
            </a:endParaRPr>
          </a:p>
        </p:txBody>
      </p:sp>
      <p:sp>
        <p:nvSpPr>
          <p:cNvPr id="31763" name="Line 19"/>
          <p:cNvSpPr>
            <a:spLocks noChangeShapeType="1"/>
          </p:cNvSpPr>
          <p:nvPr/>
        </p:nvSpPr>
        <p:spPr bwMode="auto">
          <a:xfrm>
            <a:off x="8977313" y="654050"/>
            <a:ext cx="0" cy="714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zh-CN" altLang="en-US">
              <a:solidFill>
                <a:srgbClr val="000000"/>
              </a:solidFill>
              <a:ea typeface="宋体" panose="02010600030101010101" pitchFamily="2" charset="-122"/>
            </a:endParaRPr>
          </a:p>
        </p:txBody>
      </p:sp>
      <p:sp>
        <p:nvSpPr>
          <p:cNvPr id="31764" name="Line 20"/>
          <p:cNvSpPr>
            <a:spLocks noChangeShapeType="1"/>
          </p:cNvSpPr>
          <p:nvPr/>
        </p:nvSpPr>
        <p:spPr bwMode="auto">
          <a:xfrm>
            <a:off x="8904288" y="654051"/>
            <a:ext cx="0" cy="12239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zh-CN" altLang="en-US">
              <a:solidFill>
                <a:srgbClr val="000000"/>
              </a:solidFill>
              <a:ea typeface="宋体" panose="02010600030101010101" pitchFamily="2" charset="-122"/>
            </a:endParaRPr>
          </a:p>
        </p:txBody>
      </p:sp>
      <p:sp>
        <p:nvSpPr>
          <p:cNvPr id="31765" name="Line 21"/>
          <p:cNvSpPr>
            <a:spLocks noChangeShapeType="1"/>
          </p:cNvSpPr>
          <p:nvPr/>
        </p:nvSpPr>
        <p:spPr bwMode="auto">
          <a:xfrm>
            <a:off x="8904288" y="654050"/>
            <a:ext cx="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zh-CN" altLang="en-US">
              <a:solidFill>
                <a:srgbClr val="000000"/>
              </a:solidFill>
              <a:ea typeface="宋体" panose="02010600030101010101" pitchFamily="2" charset="-122"/>
            </a:endParaRPr>
          </a:p>
        </p:txBody>
      </p:sp>
      <p:sp>
        <p:nvSpPr>
          <p:cNvPr id="31766" name="Line 22"/>
          <p:cNvSpPr>
            <a:spLocks noChangeShapeType="1"/>
          </p:cNvSpPr>
          <p:nvPr/>
        </p:nvSpPr>
        <p:spPr bwMode="auto">
          <a:xfrm>
            <a:off x="8904288" y="509588"/>
            <a:ext cx="0" cy="2159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zh-CN" altLang="en-US">
              <a:solidFill>
                <a:srgbClr val="000000"/>
              </a:solidFill>
              <a:ea typeface="宋体" panose="02010600030101010101" pitchFamily="2" charset="-122"/>
            </a:endParaRPr>
          </a:p>
        </p:txBody>
      </p:sp>
      <p:sp>
        <p:nvSpPr>
          <p:cNvPr id="31767" name="Oval 23"/>
          <p:cNvSpPr>
            <a:spLocks noChangeArrowheads="1"/>
          </p:cNvSpPr>
          <p:nvPr/>
        </p:nvSpPr>
        <p:spPr bwMode="auto">
          <a:xfrm>
            <a:off x="6816725" y="654051"/>
            <a:ext cx="287338" cy="1152525"/>
          </a:xfrm>
          <a:prstGeom prst="ellipse">
            <a:avLst/>
          </a:prstGeom>
          <a:solidFill>
            <a:schemeClr val="accent1">
              <a:alpha val="38039"/>
            </a:schemeClr>
          </a:solidFill>
          <a:ln w="9525">
            <a:solidFill>
              <a:schemeClr val="tx1"/>
            </a:solidFill>
            <a:round/>
            <a:headEnd/>
            <a:tailEnd/>
          </a:ln>
        </p:spPr>
        <p:txBody>
          <a:bodyPr wrap="none" anchor="ctr"/>
          <a:lstStyle>
            <a:lvl1pPr>
              <a:spcBef>
                <a:spcPct val="20000"/>
              </a:spcBef>
              <a:buChar char="•"/>
              <a:defRPr sz="2800">
                <a:solidFill>
                  <a:schemeClr val="tx1"/>
                </a:solidFill>
                <a:latin typeface="Arial" panose="020B0604020202020204" pitchFamily="34" charset="0"/>
                <a:ea typeface="微软雅黑" panose="020B0503020204020204" pitchFamily="34" charset="-122"/>
              </a:defRPr>
            </a:lvl1pPr>
            <a:lvl2pPr marL="742950" indent="-285750">
              <a:spcBef>
                <a:spcPct val="20000"/>
              </a:spcBef>
              <a:buChar char="–"/>
              <a:defRPr sz="2400">
                <a:solidFill>
                  <a:schemeClr val="tx1"/>
                </a:solidFill>
                <a:latin typeface="Arial" panose="020B0604020202020204" pitchFamily="34" charset="0"/>
                <a:ea typeface="微软雅黑" panose="020B0503020204020204" pitchFamily="34" charset="-122"/>
              </a:defRPr>
            </a:lvl2pPr>
            <a:lvl3pPr marL="1143000" indent="-228600">
              <a:spcBef>
                <a:spcPct val="20000"/>
              </a:spcBef>
              <a:buChar char="•"/>
              <a:defRPr sz="2000">
                <a:solidFill>
                  <a:schemeClr val="tx1"/>
                </a:solidFill>
                <a:latin typeface="Arial" panose="020B0604020202020204" pitchFamily="34" charset="0"/>
                <a:ea typeface="微软雅黑" panose="020B0503020204020204" pitchFamily="34" charset="-122"/>
              </a:defRPr>
            </a:lvl3pPr>
            <a:lvl4pPr marL="1600200" indent="-228600">
              <a:spcBef>
                <a:spcPct val="20000"/>
              </a:spcBef>
              <a:buChar char="–"/>
              <a:defRPr>
                <a:solidFill>
                  <a:schemeClr val="tx1"/>
                </a:solidFill>
                <a:latin typeface="Arial" panose="020B0604020202020204" pitchFamily="34" charset="0"/>
                <a:ea typeface="微软雅黑" panose="020B0503020204020204" pitchFamily="34" charset="-122"/>
              </a:defRPr>
            </a:lvl4pPr>
            <a:lvl5pPr marL="2057400" indent="-228600">
              <a:spcBef>
                <a:spcPct val="20000"/>
              </a:spcBef>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9pPr>
          </a:lstStyle>
          <a:p>
            <a:pPr fontAlgn="base">
              <a:spcBef>
                <a:spcPct val="0"/>
              </a:spcBef>
              <a:spcAft>
                <a:spcPct val="0"/>
              </a:spcAft>
              <a:buFontTx/>
              <a:buNone/>
            </a:pPr>
            <a:endParaRPr lang="zh-CN" altLang="en-US" sz="1800">
              <a:solidFill>
                <a:srgbClr val="000000"/>
              </a:solidFill>
              <a:ea typeface="宋体" panose="02010600030101010101" pitchFamily="2" charset="-122"/>
            </a:endParaRPr>
          </a:p>
        </p:txBody>
      </p:sp>
      <p:sp>
        <p:nvSpPr>
          <p:cNvPr id="31768" name="Line 24"/>
          <p:cNvSpPr>
            <a:spLocks noChangeShapeType="1"/>
          </p:cNvSpPr>
          <p:nvPr/>
        </p:nvSpPr>
        <p:spPr bwMode="auto">
          <a:xfrm>
            <a:off x="4440238" y="798513"/>
            <a:ext cx="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zh-CN" altLang="en-US">
              <a:solidFill>
                <a:srgbClr val="000000"/>
              </a:solidFill>
              <a:ea typeface="宋体" panose="02010600030101010101" pitchFamily="2" charset="-122"/>
            </a:endParaRPr>
          </a:p>
        </p:txBody>
      </p:sp>
      <p:sp>
        <p:nvSpPr>
          <p:cNvPr id="31769" name="Freeform 25"/>
          <p:cNvSpPr>
            <a:spLocks/>
          </p:cNvSpPr>
          <p:nvPr/>
        </p:nvSpPr>
        <p:spPr bwMode="auto">
          <a:xfrm rot="10800000">
            <a:off x="9121775" y="869951"/>
            <a:ext cx="420688" cy="815975"/>
          </a:xfrm>
          <a:custGeom>
            <a:avLst/>
            <a:gdLst>
              <a:gd name="T0" fmla="*/ 109538 w 265"/>
              <a:gd name="T1" fmla="*/ 236492 h 521"/>
              <a:gd name="T2" fmla="*/ 109538 w 265"/>
              <a:gd name="T3" fmla="*/ 449491 h 521"/>
              <a:gd name="T4" fmla="*/ 36513 w 265"/>
              <a:gd name="T5" fmla="*/ 592013 h 521"/>
              <a:gd name="T6" fmla="*/ 252413 w 265"/>
              <a:gd name="T7" fmla="*/ 805012 h 521"/>
              <a:gd name="T8" fmla="*/ 396875 w 265"/>
              <a:gd name="T9" fmla="*/ 662490 h 521"/>
              <a:gd name="T10" fmla="*/ 396875 w 265"/>
              <a:gd name="T11" fmla="*/ 449491 h 521"/>
              <a:gd name="T12" fmla="*/ 325438 w 265"/>
              <a:gd name="T13" fmla="*/ 306969 h 521"/>
              <a:gd name="T14" fmla="*/ 36513 w 265"/>
              <a:gd name="T15" fmla="*/ 23493 h 521"/>
              <a:gd name="T16" fmla="*/ 109538 w 265"/>
              <a:gd name="T17" fmla="*/ 236492 h 5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5"/>
              <a:gd name="T28" fmla="*/ 0 h 521"/>
              <a:gd name="T29" fmla="*/ 265 w 265"/>
              <a:gd name="T30" fmla="*/ 521 h 5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5" h="521">
                <a:moveTo>
                  <a:pt x="69" y="151"/>
                </a:moveTo>
                <a:cubicBezTo>
                  <a:pt x="77" y="196"/>
                  <a:pt x="77" y="249"/>
                  <a:pt x="69" y="287"/>
                </a:cubicBezTo>
                <a:cubicBezTo>
                  <a:pt x="61" y="325"/>
                  <a:pt x="8" y="340"/>
                  <a:pt x="23" y="378"/>
                </a:cubicBezTo>
                <a:cubicBezTo>
                  <a:pt x="38" y="416"/>
                  <a:pt x="121" y="507"/>
                  <a:pt x="159" y="514"/>
                </a:cubicBezTo>
                <a:cubicBezTo>
                  <a:pt x="197" y="521"/>
                  <a:pt x="235" y="461"/>
                  <a:pt x="250" y="423"/>
                </a:cubicBezTo>
                <a:cubicBezTo>
                  <a:pt x="265" y="385"/>
                  <a:pt x="257" y="325"/>
                  <a:pt x="250" y="287"/>
                </a:cubicBezTo>
                <a:cubicBezTo>
                  <a:pt x="243" y="249"/>
                  <a:pt x="243" y="241"/>
                  <a:pt x="205" y="196"/>
                </a:cubicBezTo>
                <a:cubicBezTo>
                  <a:pt x="167" y="151"/>
                  <a:pt x="46" y="30"/>
                  <a:pt x="23" y="15"/>
                </a:cubicBezTo>
                <a:cubicBezTo>
                  <a:pt x="0" y="0"/>
                  <a:pt x="61" y="106"/>
                  <a:pt x="69" y="151"/>
                </a:cubicBezTo>
                <a:close/>
              </a:path>
            </a:pathLst>
          </a:custGeom>
          <a:solidFill>
            <a:srgbClr val="FF3300"/>
          </a:solidFill>
          <a:ln w="9525" cmpd="sng">
            <a:solidFill>
              <a:schemeClr val="tx1"/>
            </a:solidFill>
            <a:round/>
            <a:headEnd/>
            <a:tailEnd/>
          </a:ln>
        </p:spPr>
        <p:txBody>
          <a:bodyPr/>
          <a:lstStyle/>
          <a:p>
            <a:pPr eaLnBrk="0" fontAlgn="base" hangingPunct="0">
              <a:spcBef>
                <a:spcPct val="0"/>
              </a:spcBef>
              <a:spcAft>
                <a:spcPct val="0"/>
              </a:spcAft>
            </a:pPr>
            <a:endParaRPr lang="zh-CN" altLang="en-US">
              <a:solidFill>
                <a:srgbClr val="000000"/>
              </a:solidFill>
              <a:ea typeface="宋体" panose="02010600030101010101" pitchFamily="2" charset="-122"/>
            </a:endParaRPr>
          </a:p>
        </p:txBody>
      </p:sp>
      <p:sp>
        <p:nvSpPr>
          <p:cNvPr id="31770" name="Line 26"/>
          <p:cNvSpPr>
            <a:spLocks noChangeShapeType="1"/>
          </p:cNvSpPr>
          <p:nvPr/>
        </p:nvSpPr>
        <p:spPr bwMode="auto">
          <a:xfrm flipH="1" flipV="1">
            <a:off x="8832850" y="509589"/>
            <a:ext cx="71438" cy="730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zh-CN" altLang="en-US">
              <a:solidFill>
                <a:srgbClr val="000000"/>
              </a:solidFill>
              <a:ea typeface="宋体" panose="02010600030101010101" pitchFamily="2" charset="-122"/>
            </a:endParaRPr>
          </a:p>
        </p:txBody>
      </p:sp>
      <p:sp>
        <p:nvSpPr>
          <p:cNvPr id="31771" name="Line 27"/>
          <p:cNvSpPr>
            <a:spLocks noChangeShapeType="1"/>
          </p:cNvSpPr>
          <p:nvPr/>
        </p:nvSpPr>
        <p:spPr bwMode="auto">
          <a:xfrm>
            <a:off x="8904289" y="509589"/>
            <a:ext cx="1081087" cy="2889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zh-CN" altLang="en-US">
              <a:solidFill>
                <a:srgbClr val="000000"/>
              </a:solidFill>
              <a:ea typeface="宋体" panose="02010600030101010101" pitchFamily="2" charset="-122"/>
            </a:endParaRPr>
          </a:p>
        </p:txBody>
      </p:sp>
      <p:sp>
        <p:nvSpPr>
          <p:cNvPr id="31772" name="Line 28"/>
          <p:cNvSpPr>
            <a:spLocks noChangeShapeType="1"/>
          </p:cNvSpPr>
          <p:nvPr/>
        </p:nvSpPr>
        <p:spPr bwMode="auto">
          <a:xfrm>
            <a:off x="9985375" y="798514"/>
            <a:ext cx="0" cy="13668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zh-CN" altLang="en-US">
              <a:solidFill>
                <a:srgbClr val="000000"/>
              </a:solidFill>
              <a:ea typeface="宋体" panose="02010600030101010101" pitchFamily="2" charset="-122"/>
            </a:endParaRPr>
          </a:p>
        </p:txBody>
      </p:sp>
      <p:sp>
        <p:nvSpPr>
          <p:cNvPr id="31773" name="Line 29"/>
          <p:cNvSpPr>
            <a:spLocks noChangeShapeType="1"/>
          </p:cNvSpPr>
          <p:nvPr/>
        </p:nvSpPr>
        <p:spPr bwMode="auto">
          <a:xfrm>
            <a:off x="8904289" y="1878014"/>
            <a:ext cx="1081087" cy="2873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zh-CN" altLang="en-US">
              <a:solidFill>
                <a:srgbClr val="000000"/>
              </a:solidFill>
              <a:ea typeface="宋体" panose="02010600030101010101" pitchFamily="2" charset="-122"/>
            </a:endParaRPr>
          </a:p>
        </p:txBody>
      </p:sp>
      <p:sp>
        <p:nvSpPr>
          <p:cNvPr id="31774" name="Line 30"/>
          <p:cNvSpPr>
            <a:spLocks noChangeShapeType="1"/>
          </p:cNvSpPr>
          <p:nvPr/>
        </p:nvSpPr>
        <p:spPr bwMode="auto">
          <a:xfrm>
            <a:off x="4440239" y="798513"/>
            <a:ext cx="2447925" cy="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zh-CN" altLang="en-US">
              <a:solidFill>
                <a:srgbClr val="000000"/>
              </a:solidFill>
              <a:ea typeface="宋体" panose="02010600030101010101" pitchFamily="2" charset="-122"/>
            </a:endParaRPr>
          </a:p>
        </p:txBody>
      </p:sp>
      <p:sp>
        <p:nvSpPr>
          <p:cNvPr id="31775" name="Line 31"/>
          <p:cNvSpPr>
            <a:spLocks noChangeShapeType="1"/>
          </p:cNvSpPr>
          <p:nvPr/>
        </p:nvSpPr>
        <p:spPr bwMode="auto">
          <a:xfrm>
            <a:off x="6888164" y="798513"/>
            <a:ext cx="2592387" cy="86360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zh-CN" altLang="en-US">
              <a:solidFill>
                <a:srgbClr val="000000"/>
              </a:solidFill>
              <a:ea typeface="宋体" panose="02010600030101010101" pitchFamily="2" charset="-122"/>
            </a:endParaRPr>
          </a:p>
        </p:txBody>
      </p:sp>
      <p:sp>
        <p:nvSpPr>
          <p:cNvPr id="31776" name="Line 32"/>
          <p:cNvSpPr>
            <a:spLocks noChangeShapeType="1"/>
          </p:cNvSpPr>
          <p:nvPr/>
        </p:nvSpPr>
        <p:spPr bwMode="auto">
          <a:xfrm>
            <a:off x="8040688" y="1446213"/>
            <a:ext cx="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zh-CN" altLang="en-US">
              <a:solidFill>
                <a:srgbClr val="000000"/>
              </a:solidFill>
              <a:ea typeface="宋体" panose="02010600030101010101" pitchFamily="2" charset="-122"/>
            </a:endParaRPr>
          </a:p>
        </p:txBody>
      </p:sp>
      <p:sp>
        <p:nvSpPr>
          <p:cNvPr id="31777" name="Line 33"/>
          <p:cNvSpPr>
            <a:spLocks noChangeShapeType="1"/>
          </p:cNvSpPr>
          <p:nvPr/>
        </p:nvSpPr>
        <p:spPr bwMode="auto">
          <a:xfrm>
            <a:off x="4440238" y="798513"/>
            <a:ext cx="5040312" cy="8636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zh-CN" altLang="en-US">
              <a:solidFill>
                <a:srgbClr val="000000"/>
              </a:solidFill>
              <a:ea typeface="宋体" panose="02010600030101010101" pitchFamily="2" charset="-122"/>
            </a:endParaRPr>
          </a:p>
        </p:txBody>
      </p:sp>
      <p:sp>
        <p:nvSpPr>
          <p:cNvPr id="31778" name="Line 34"/>
          <p:cNvSpPr>
            <a:spLocks noChangeShapeType="1"/>
          </p:cNvSpPr>
          <p:nvPr/>
        </p:nvSpPr>
        <p:spPr bwMode="auto">
          <a:xfrm>
            <a:off x="4440239" y="798513"/>
            <a:ext cx="2376487" cy="792162"/>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zh-CN" altLang="en-US">
              <a:solidFill>
                <a:srgbClr val="000000"/>
              </a:solidFill>
              <a:ea typeface="宋体" panose="02010600030101010101" pitchFamily="2" charset="-122"/>
            </a:endParaRPr>
          </a:p>
        </p:txBody>
      </p:sp>
      <p:sp>
        <p:nvSpPr>
          <p:cNvPr id="31779" name="Line 35"/>
          <p:cNvSpPr>
            <a:spLocks noChangeShapeType="1"/>
          </p:cNvSpPr>
          <p:nvPr/>
        </p:nvSpPr>
        <p:spPr bwMode="auto">
          <a:xfrm>
            <a:off x="6816726" y="1590675"/>
            <a:ext cx="2663825" cy="71438"/>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zh-CN" altLang="en-US">
              <a:solidFill>
                <a:srgbClr val="000000"/>
              </a:solidFill>
              <a:ea typeface="宋体" panose="02010600030101010101" pitchFamily="2" charset="-122"/>
            </a:endParaRPr>
          </a:p>
        </p:txBody>
      </p:sp>
      <p:graphicFrame>
        <p:nvGraphicFramePr>
          <p:cNvPr id="31780" name="Group 36"/>
          <p:cNvGraphicFramePr>
            <a:graphicFrameLocks noGrp="1"/>
          </p:cNvGraphicFramePr>
          <p:nvPr/>
        </p:nvGraphicFramePr>
        <p:xfrm>
          <a:off x="1631951" y="1014413"/>
          <a:ext cx="1008063" cy="1693862"/>
        </p:xfrm>
        <a:graphic>
          <a:graphicData uri="http://schemas.openxmlformats.org/drawingml/2006/table">
            <a:tbl>
              <a:tblPr/>
              <a:tblGrid>
                <a:gridCol w="1008063"/>
              </a:tblGrid>
              <a:tr h="169386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sz="4800" b="0" i="0" u="none" strike="noStrike" cap="none" normalizeH="0" baseline="0" smtClean="0">
                          <a:ln>
                            <a:noFill/>
                          </a:ln>
                          <a:solidFill>
                            <a:srgbClr val="0000FF"/>
                          </a:solidFill>
                          <a:effectLst/>
                          <a:latin typeface="Arial" pitchFamily="34" charset="0"/>
                          <a:ea typeface="微软雅黑" pitchFamily="34" charset="-122"/>
                        </a:rPr>
                        <a:t>实像</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31786" name="Group 42"/>
          <p:cNvGraphicFramePr>
            <a:graphicFrameLocks noGrp="1"/>
          </p:cNvGraphicFramePr>
          <p:nvPr/>
        </p:nvGraphicFramePr>
        <p:xfrm>
          <a:off x="1704976" y="3894139"/>
          <a:ext cx="1008063" cy="1728787"/>
        </p:xfrm>
        <a:graphic>
          <a:graphicData uri="http://schemas.openxmlformats.org/drawingml/2006/table">
            <a:tbl>
              <a:tblPr/>
              <a:tblGrid>
                <a:gridCol w="1008063"/>
              </a:tblGrid>
              <a:tr h="172878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sz="4800" b="0" i="0" u="none" strike="noStrike" cap="none" normalizeH="0" baseline="0" smtClean="0">
                          <a:ln>
                            <a:noFill/>
                          </a:ln>
                          <a:solidFill>
                            <a:srgbClr val="0000FF"/>
                          </a:solidFill>
                          <a:effectLst/>
                          <a:latin typeface="Arial" pitchFamily="34" charset="0"/>
                          <a:ea typeface="微软雅黑" pitchFamily="34" charset="-122"/>
                        </a:rPr>
                        <a:t>虚像</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6672" name="Text Box 48"/>
          <p:cNvSpPr txBox="1">
            <a:spLocks noChangeArrowheads="1"/>
          </p:cNvSpPr>
          <p:nvPr/>
        </p:nvSpPr>
        <p:spPr bwMode="auto">
          <a:xfrm>
            <a:off x="2784475" y="1662113"/>
            <a:ext cx="12446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ea typeface="微软雅黑" panose="020B0503020204020204" pitchFamily="34" charset="-122"/>
              </a:defRPr>
            </a:lvl1pPr>
            <a:lvl2pPr marL="742950" indent="-285750">
              <a:spcBef>
                <a:spcPct val="20000"/>
              </a:spcBef>
              <a:buChar char="–"/>
              <a:defRPr sz="2400">
                <a:solidFill>
                  <a:schemeClr val="tx1"/>
                </a:solidFill>
                <a:latin typeface="Arial" panose="020B0604020202020204" pitchFamily="34" charset="0"/>
                <a:ea typeface="微软雅黑" panose="020B0503020204020204" pitchFamily="34" charset="-122"/>
              </a:defRPr>
            </a:lvl2pPr>
            <a:lvl3pPr marL="1143000" indent="-228600">
              <a:spcBef>
                <a:spcPct val="20000"/>
              </a:spcBef>
              <a:buChar char="•"/>
              <a:defRPr sz="2000">
                <a:solidFill>
                  <a:schemeClr val="tx1"/>
                </a:solidFill>
                <a:latin typeface="Arial" panose="020B0604020202020204" pitchFamily="34" charset="0"/>
                <a:ea typeface="微软雅黑" panose="020B0503020204020204" pitchFamily="34" charset="-122"/>
              </a:defRPr>
            </a:lvl3pPr>
            <a:lvl4pPr marL="1600200" indent="-228600">
              <a:spcBef>
                <a:spcPct val="20000"/>
              </a:spcBef>
              <a:buChar char="–"/>
              <a:defRPr>
                <a:solidFill>
                  <a:schemeClr val="tx1"/>
                </a:solidFill>
                <a:latin typeface="Arial" panose="020B0604020202020204" pitchFamily="34" charset="0"/>
                <a:ea typeface="微软雅黑" panose="020B0503020204020204" pitchFamily="34" charset="-122"/>
              </a:defRPr>
            </a:lvl4pPr>
            <a:lvl5pPr marL="2057400" indent="-228600">
              <a:spcBef>
                <a:spcPct val="20000"/>
              </a:spcBef>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9pPr>
          </a:lstStyle>
          <a:p>
            <a:pPr fontAlgn="base">
              <a:spcBef>
                <a:spcPct val="0"/>
              </a:spcBef>
              <a:spcAft>
                <a:spcPct val="0"/>
              </a:spcAft>
              <a:buFontTx/>
              <a:buNone/>
            </a:pPr>
            <a:endParaRPr lang="zh-CN" altLang="zh-CN" sz="1800">
              <a:solidFill>
                <a:srgbClr val="000000"/>
              </a:solidFill>
              <a:ea typeface="宋体" panose="02010600030101010101" pitchFamily="2" charset="-122"/>
            </a:endParaRPr>
          </a:p>
        </p:txBody>
      </p:sp>
      <p:sp>
        <p:nvSpPr>
          <p:cNvPr id="31793" name="AutoShape 49"/>
          <p:cNvSpPr>
            <a:spLocks noChangeArrowheads="1"/>
          </p:cNvSpPr>
          <p:nvPr/>
        </p:nvSpPr>
        <p:spPr bwMode="auto">
          <a:xfrm>
            <a:off x="6169025" y="2309814"/>
            <a:ext cx="2592388" cy="719137"/>
          </a:xfrm>
          <a:prstGeom prst="wedgeRoundRectCallout">
            <a:avLst>
              <a:gd name="adj1" fmla="val 47120"/>
              <a:gd name="adj2" fmla="val -106069"/>
              <a:gd name="adj3" fmla="val 16667"/>
            </a:avLst>
          </a:prstGeom>
          <a:solidFill>
            <a:schemeClr val="accent1"/>
          </a:solidFill>
          <a:ln w="9525">
            <a:solidFill>
              <a:schemeClr val="tx1"/>
            </a:solidFill>
            <a:miter lim="800000"/>
            <a:headEnd/>
            <a:tailEnd/>
          </a:ln>
        </p:spPr>
        <p:txBody>
          <a:bodyPr/>
          <a:lstStyle>
            <a:lvl1pPr>
              <a:spcBef>
                <a:spcPct val="20000"/>
              </a:spcBef>
              <a:buChar char="•"/>
              <a:defRPr sz="2800">
                <a:solidFill>
                  <a:schemeClr val="tx1"/>
                </a:solidFill>
                <a:latin typeface="Arial" panose="020B0604020202020204" pitchFamily="34" charset="0"/>
                <a:ea typeface="微软雅黑" panose="020B0503020204020204" pitchFamily="34" charset="-122"/>
              </a:defRPr>
            </a:lvl1pPr>
            <a:lvl2pPr marL="742950" indent="-285750">
              <a:spcBef>
                <a:spcPct val="20000"/>
              </a:spcBef>
              <a:buChar char="–"/>
              <a:defRPr sz="2400">
                <a:solidFill>
                  <a:schemeClr val="tx1"/>
                </a:solidFill>
                <a:latin typeface="Arial" panose="020B0604020202020204" pitchFamily="34" charset="0"/>
                <a:ea typeface="微软雅黑" panose="020B0503020204020204" pitchFamily="34" charset="-122"/>
              </a:defRPr>
            </a:lvl2pPr>
            <a:lvl3pPr marL="1143000" indent="-228600">
              <a:spcBef>
                <a:spcPct val="20000"/>
              </a:spcBef>
              <a:buChar char="•"/>
              <a:defRPr sz="2000">
                <a:solidFill>
                  <a:schemeClr val="tx1"/>
                </a:solidFill>
                <a:latin typeface="Arial" panose="020B0604020202020204" pitchFamily="34" charset="0"/>
                <a:ea typeface="微软雅黑" panose="020B0503020204020204" pitchFamily="34" charset="-122"/>
              </a:defRPr>
            </a:lvl3pPr>
            <a:lvl4pPr marL="1600200" indent="-228600">
              <a:spcBef>
                <a:spcPct val="20000"/>
              </a:spcBef>
              <a:buChar char="–"/>
              <a:defRPr>
                <a:solidFill>
                  <a:schemeClr val="tx1"/>
                </a:solidFill>
                <a:latin typeface="Arial" panose="020B0604020202020204" pitchFamily="34" charset="0"/>
                <a:ea typeface="微软雅黑" panose="020B0503020204020204" pitchFamily="34" charset="-122"/>
              </a:defRPr>
            </a:lvl4pPr>
            <a:lvl5pPr marL="2057400" indent="-228600">
              <a:spcBef>
                <a:spcPct val="20000"/>
              </a:spcBef>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9pPr>
          </a:lstStyle>
          <a:p>
            <a:pPr algn="ctr" fontAlgn="base">
              <a:spcBef>
                <a:spcPct val="0"/>
              </a:spcBef>
              <a:spcAft>
                <a:spcPct val="0"/>
              </a:spcAft>
              <a:buFontTx/>
              <a:buNone/>
            </a:pPr>
            <a:r>
              <a:rPr lang="zh-CN" altLang="en-US" sz="2400" b="1">
                <a:solidFill>
                  <a:srgbClr val="FFFFFF"/>
                </a:solidFill>
                <a:ea typeface="宋体" panose="02010600030101010101" pitchFamily="2" charset="-122"/>
              </a:rPr>
              <a:t>在光屏上能成像</a:t>
            </a:r>
          </a:p>
        </p:txBody>
      </p:sp>
    </p:spTree>
    <p:extLst>
      <p:ext uri="{BB962C8B-B14F-4D97-AF65-F5344CB8AC3E}">
        <p14:creationId xmlns:p14="http://schemas.microsoft.com/office/powerpoint/2010/main" val="3712272517"/>
      </p:ext>
    </p:extLst>
  </p:cSld>
  <p:clrMapOvr>
    <a:masterClrMapping/>
  </p:clrMapOvr>
  <p:transition>
    <p:pull dir="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1754"/>
                                        </p:tgtEl>
                                        <p:attrNameLst>
                                          <p:attrName>style.visibility</p:attrName>
                                        </p:attrNameLst>
                                      </p:cBhvr>
                                      <p:to>
                                        <p:strVal val="visible"/>
                                      </p:to>
                                    </p:set>
                                    <p:animEffect transition="in" filter="fade">
                                      <p:cBhvr>
                                        <p:cTn id="7" dur="2000"/>
                                        <p:tgtEl>
                                          <p:spTgt spid="3175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1755"/>
                                        </p:tgtEl>
                                        <p:attrNameLst>
                                          <p:attrName>style.visibility</p:attrName>
                                        </p:attrNameLst>
                                      </p:cBhvr>
                                      <p:to>
                                        <p:strVal val="visible"/>
                                      </p:to>
                                    </p:set>
                                    <p:animEffect transition="in" filter="fade">
                                      <p:cBhvr>
                                        <p:cTn id="10" dur="2000"/>
                                        <p:tgtEl>
                                          <p:spTgt spid="3175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1756"/>
                                        </p:tgtEl>
                                        <p:attrNameLst>
                                          <p:attrName>style.visibility</p:attrName>
                                        </p:attrNameLst>
                                      </p:cBhvr>
                                      <p:to>
                                        <p:strVal val="visible"/>
                                      </p:to>
                                    </p:set>
                                    <p:animEffect transition="in" filter="fade">
                                      <p:cBhvr>
                                        <p:cTn id="13" dur="2000"/>
                                        <p:tgtEl>
                                          <p:spTgt spid="3175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1757"/>
                                        </p:tgtEl>
                                        <p:attrNameLst>
                                          <p:attrName>style.visibility</p:attrName>
                                        </p:attrNameLst>
                                      </p:cBhvr>
                                      <p:to>
                                        <p:strVal val="visible"/>
                                      </p:to>
                                    </p:set>
                                    <p:animEffect transition="in" filter="fade">
                                      <p:cBhvr>
                                        <p:cTn id="16" dur="2000"/>
                                        <p:tgtEl>
                                          <p:spTgt spid="3175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1758"/>
                                        </p:tgtEl>
                                        <p:attrNameLst>
                                          <p:attrName>style.visibility</p:attrName>
                                        </p:attrNameLst>
                                      </p:cBhvr>
                                      <p:to>
                                        <p:strVal val="visible"/>
                                      </p:to>
                                    </p:set>
                                    <p:animEffect transition="in" filter="fade">
                                      <p:cBhvr>
                                        <p:cTn id="19" dur="2000"/>
                                        <p:tgtEl>
                                          <p:spTgt spid="3175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1759"/>
                                        </p:tgtEl>
                                        <p:attrNameLst>
                                          <p:attrName>style.visibility</p:attrName>
                                        </p:attrNameLst>
                                      </p:cBhvr>
                                      <p:to>
                                        <p:strVal val="visible"/>
                                      </p:to>
                                    </p:set>
                                    <p:animEffect transition="in" filter="fade">
                                      <p:cBhvr>
                                        <p:cTn id="22" dur="2000"/>
                                        <p:tgtEl>
                                          <p:spTgt spid="3175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1760"/>
                                        </p:tgtEl>
                                        <p:attrNameLst>
                                          <p:attrName>style.visibility</p:attrName>
                                        </p:attrNameLst>
                                      </p:cBhvr>
                                      <p:to>
                                        <p:strVal val="visible"/>
                                      </p:to>
                                    </p:set>
                                    <p:animEffect transition="in" filter="fade">
                                      <p:cBhvr>
                                        <p:cTn id="25" dur="2000"/>
                                        <p:tgtEl>
                                          <p:spTgt spid="31760"/>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1761"/>
                                        </p:tgtEl>
                                        <p:attrNameLst>
                                          <p:attrName>style.visibility</p:attrName>
                                        </p:attrNameLst>
                                      </p:cBhvr>
                                      <p:to>
                                        <p:strVal val="visible"/>
                                      </p:to>
                                    </p:set>
                                    <p:animEffect transition="in" filter="fade">
                                      <p:cBhvr>
                                        <p:cTn id="28" dur="2000"/>
                                        <p:tgtEl>
                                          <p:spTgt spid="31761"/>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1762"/>
                                        </p:tgtEl>
                                        <p:attrNameLst>
                                          <p:attrName>style.visibility</p:attrName>
                                        </p:attrNameLst>
                                      </p:cBhvr>
                                      <p:to>
                                        <p:strVal val="visible"/>
                                      </p:to>
                                    </p:set>
                                    <p:animEffect transition="in" filter="fade">
                                      <p:cBhvr>
                                        <p:cTn id="31" dur="2000"/>
                                        <p:tgtEl>
                                          <p:spTgt spid="31762"/>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1763"/>
                                        </p:tgtEl>
                                        <p:attrNameLst>
                                          <p:attrName>style.visibility</p:attrName>
                                        </p:attrNameLst>
                                      </p:cBhvr>
                                      <p:to>
                                        <p:strVal val="visible"/>
                                      </p:to>
                                    </p:set>
                                    <p:animEffect transition="in" filter="fade">
                                      <p:cBhvr>
                                        <p:cTn id="34" dur="2000"/>
                                        <p:tgtEl>
                                          <p:spTgt spid="31763"/>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1764"/>
                                        </p:tgtEl>
                                        <p:attrNameLst>
                                          <p:attrName>style.visibility</p:attrName>
                                        </p:attrNameLst>
                                      </p:cBhvr>
                                      <p:to>
                                        <p:strVal val="visible"/>
                                      </p:to>
                                    </p:set>
                                    <p:animEffect transition="in" filter="fade">
                                      <p:cBhvr>
                                        <p:cTn id="37" dur="2000"/>
                                        <p:tgtEl>
                                          <p:spTgt spid="31764"/>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1765"/>
                                        </p:tgtEl>
                                        <p:attrNameLst>
                                          <p:attrName>style.visibility</p:attrName>
                                        </p:attrNameLst>
                                      </p:cBhvr>
                                      <p:to>
                                        <p:strVal val="visible"/>
                                      </p:to>
                                    </p:set>
                                    <p:animEffect transition="in" filter="fade">
                                      <p:cBhvr>
                                        <p:cTn id="40" dur="2000"/>
                                        <p:tgtEl>
                                          <p:spTgt spid="31765"/>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1766"/>
                                        </p:tgtEl>
                                        <p:attrNameLst>
                                          <p:attrName>style.visibility</p:attrName>
                                        </p:attrNameLst>
                                      </p:cBhvr>
                                      <p:to>
                                        <p:strVal val="visible"/>
                                      </p:to>
                                    </p:set>
                                    <p:animEffect transition="in" filter="fade">
                                      <p:cBhvr>
                                        <p:cTn id="43" dur="2000"/>
                                        <p:tgtEl>
                                          <p:spTgt spid="31766"/>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31767"/>
                                        </p:tgtEl>
                                        <p:attrNameLst>
                                          <p:attrName>style.visibility</p:attrName>
                                        </p:attrNameLst>
                                      </p:cBhvr>
                                      <p:to>
                                        <p:strVal val="visible"/>
                                      </p:to>
                                    </p:set>
                                    <p:animEffect transition="in" filter="fade">
                                      <p:cBhvr>
                                        <p:cTn id="46" dur="2000"/>
                                        <p:tgtEl>
                                          <p:spTgt spid="31767"/>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31768"/>
                                        </p:tgtEl>
                                        <p:attrNameLst>
                                          <p:attrName>style.visibility</p:attrName>
                                        </p:attrNameLst>
                                      </p:cBhvr>
                                      <p:to>
                                        <p:strVal val="visible"/>
                                      </p:to>
                                    </p:set>
                                    <p:animEffect transition="in" filter="fade">
                                      <p:cBhvr>
                                        <p:cTn id="49" dur="2000"/>
                                        <p:tgtEl>
                                          <p:spTgt spid="31768"/>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31769"/>
                                        </p:tgtEl>
                                        <p:attrNameLst>
                                          <p:attrName>style.visibility</p:attrName>
                                        </p:attrNameLst>
                                      </p:cBhvr>
                                      <p:to>
                                        <p:strVal val="visible"/>
                                      </p:to>
                                    </p:set>
                                    <p:animEffect transition="in" filter="fade">
                                      <p:cBhvr>
                                        <p:cTn id="52" dur="2000"/>
                                        <p:tgtEl>
                                          <p:spTgt spid="31769"/>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31770"/>
                                        </p:tgtEl>
                                        <p:attrNameLst>
                                          <p:attrName>style.visibility</p:attrName>
                                        </p:attrNameLst>
                                      </p:cBhvr>
                                      <p:to>
                                        <p:strVal val="visible"/>
                                      </p:to>
                                    </p:set>
                                    <p:animEffect transition="in" filter="fade">
                                      <p:cBhvr>
                                        <p:cTn id="55" dur="2000"/>
                                        <p:tgtEl>
                                          <p:spTgt spid="31770"/>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31771"/>
                                        </p:tgtEl>
                                        <p:attrNameLst>
                                          <p:attrName>style.visibility</p:attrName>
                                        </p:attrNameLst>
                                      </p:cBhvr>
                                      <p:to>
                                        <p:strVal val="visible"/>
                                      </p:to>
                                    </p:set>
                                    <p:animEffect transition="in" filter="fade">
                                      <p:cBhvr>
                                        <p:cTn id="58" dur="2000"/>
                                        <p:tgtEl>
                                          <p:spTgt spid="31771"/>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31772"/>
                                        </p:tgtEl>
                                        <p:attrNameLst>
                                          <p:attrName>style.visibility</p:attrName>
                                        </p:attrNameLst>
                                      </p:cBhvr>
                                      <p:to>
                                        <p:strVal val="visible"/>
                                      </p:to>
                                    </p:set>
                                    <p:animEffect transition="in" filter="fade">
                                      <p:cBhvr>
                                        <p:cTn id="61" dur="2000"/>
                                        <p:tgtEl>
                                          <p:spTgt spid="31772"/>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31773"/>
                                        </p:tgtEl>
                                        <p:attrNameLst>
                                          <p:attrName>style.visibility</p:attrName>
                                        </p:attrNameLst>
                                      </p:cBhvr>
                                      <p:to>
                                        <p:strVal val="visible"/>
                                      </p:to>
                                    </p:set>
                                    <p:animEffect transition="in" filter="fade">
                                      <p:cBhvr>
                                        <p:cTn id="64" dur="2000"/>
                                        <p:tgtEl>
                                          <p:spTgt spid="31773"/>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31774"/>
                                        </p:tgtEl>
                                        <p:attrNameLst>
                                          <p:attrName>style.visibility</p:attrName>
                                        </p:attrNameLst>
                                      </p:cBhvr>
                                      <p:to>
                                        <p:strVal val="visible"/>
                                      </p:to>
                                    </p:set>
                                    <p:animEffect transition="in" filter="fade">
                                      <p:cBhvr>
                                        <p:cTn id="67" dur="2000"/>
                                        <p:tgtEl>
                                          <p:spTgt spid="31774"/>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31775"/>
                                        </p:tgtEl>
                                        <p:attrNameLst>
                                          <p:attrName>style.visibility</p:attrName>
                                        </p:attrNameLst>
                                      </p:cBhvr>
                                      <p:to>
                                        <p:strVal val="visible"/>
                                      </p:to>
                                    </p:set>
                                    <p:animEffect transition="in" filter="fade">
                                      <p:cBhvr>
                                        <p:cTn id="70" dur="2000"/>
                                        <p:tgtEl>
                                          <p:spTgt spid="31775"/>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31776"/>
                                        </p:tgtEl>
                                        <p:attrNameLst>
                                          <p:attrName>style.visibility</p:attrName>
                                        </p:attrNameLst>
                                      </p:cBhvr>
                                      <p:to>
                                        <p:strVal val="visible"/>
                                      </p:to>
                                    </p:set>
                                    <p:animEffect transition="in" filter="fade">
                                      <p:cBhvr>
                                        <p:cTn id="73" dur="2000"/>
                                        <p:tgtEl>
                                          <p:spTgt spid="31776"/>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31777"/>
                                        </p:tgtEl>
                                        <p:attrNameLst>
                                          <p:attrName>style.visibility</p:attrName>
                                        </p:attrNameLst>
                                      </p:cBhvr>
                                      <p:to>
                                        <p:strVal val="visible"/>
                                      </p:to>
                                    </p:set>
                                    <p:animEffect transition="in" filter="fade">
                                      <p:cBhvr>
                                        <p:cTn id="76" dur="2000"/>
                                        <p:tgtEl>
                                          <p:spTgt spid="31777"/>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31778"/>
                                        </p:tgtEl>
                                        <p:attrNameLst>
                                          <p:attrName>style.visibility</p:attrName>
                                        </p:attrNameLst>
                                      </p:cBhvr>
                                      <p:to>
                                        <p:strVal val="visible"/>
                                      </p:to>
                                    </p:set>
                                    <p:animEffect transition="in" filter="fade">
                                      <p:cBhvr>
                                        <p:cTn id="79" dur="2000"/>
                                        <p:tgtEl>
                                          <p:spTgt spid="31778"/>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31779"/>
                                        </p:tgtEl>
                                        <p:attrNameLst>
                                          <p:attrName>style.visibility</p:attrName>
                                        </p:attrNameLst>
                                      </p:cBhvr>
                                      <p:to>
                                        <p:strVal val="visible"/>
                                      </p:to>
                                    </p:set>
                                    <p:animEffect transition="in" filter="fade">
                                      <p:cBhvr>
                                        <p:cTn id="82" dur="2000"/>
                                        <p:tgtEl>
                                          <p:spTgt spid="31779"/>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10" presetClass="entr" presetSubtype="0" fill="hold" nodeType="clickEffect">
                                  <p:stCondLst>
                                    <p:cond delay="0"/>
                                  </p:stCondLst>
                                  <p:childTnLst>
                                    <p:set>
                                      <p:cBhvr>
                                        <p:cTn id="86" dur="1" fill="hold">
                                          <p:stCondLst>
                                            <p:cond delay="0"/>
                                          </p:stCondLst>
                                        </p:cTn>
                                        <p:tgtEl>
                                          <p:spTgt spid="31746"/>
                                        </p:tgtEl>
                                        <p:attrNameLst>
                                          <p:attrName>style.visibility</p:attrName>
                                        </p:attrNameLst>
                                      </p:cBhvr>
                                      <p:to>
                                        <p:strVal val="visible"/>
                                      </p:to>
                                    </p:set>
                                    <p:animEffect transition="in" filter="fade">
                                      <p:cBhvr>
                                        <p:cTn id="87" dur="2000"/>
                                        <p:tgtEl>
                                          <p:spTgt spid="31746"/>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31747"/>
                                        </p:tgtEl>
                                        <p:attrNameLst>
                                          <p:attrName>style.visibility</p:attrName>
                                        </p:attrNameLst>
                                      </p:cBhvr>
                                      <p:to>
                                        <p:strVal val="visible"/>
                                      </p:to>
                                    </p:set>
                                    <p:animEffect transition="in" filter="fade">
                                      <p:cBhvr>
                                        <p:cTn id="90" dur="2000"/>
                                        <p:tgtEl>
                                          <p:spTgt spid="31747"/>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31748"/>
                                        </p:tgtEl>
                                        <p:attrNameLst>
                                          <p:attrName>style.visibility</p:attrName>
                                        </p:attrNameLst>
                                      </p:cBhvr>
                                      <p:to>
                                        <p:strVal val="visible"/>
                                      </p:to>
                                    </p:set>
                                    <p:animEffect transition="in" filter="fade">
                                      <p:cBhvr>
                                        <p:cTn id="93" dur="2000"/>
                                        <p:tgtEl>
                                          <p:spTgt spid="31748"/>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31749"/>
                                        </p:tgtEl>
                                        <p:attrNameLst>
                                          <p:attrName>style.visibility</p:attrName>
                                        </p:attrNameLst>
                                      </p:cBhvr>
                                      <p:to>
                                        <p:strVal val="visible"/>
                                      </p:to>
                                    </p:set>
                                    <p:animEffect transition="in" filter="fade">
                                      <p:cBhvr>
                                        <p:cTn id="96" dur="2000"/>
                                        <p:tgtEl>
                                          <p:spTgt spid="31749"/>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31750"/>
                                        </p:tgtEl>
                                        <p:attrNameLst>
                                          <p:attrName>style.visibility</p:attrName>
                                        </p:attrNameLst>
                                      </p:cBhvr>
                                      <p:to>
                                        <p:strVal val="visible"/>
                                      </p:to>
                                    </p:set>
                                    <p:animEffect transition="in" filter="fade">
                                      <p:cBhvr>
                                        <p:cTn id="99" dur="2000"/>
                                        <p:tgtEl>
                                          <p:spTgt spid="31750"/>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31751"/>
                                        </p:tgtEl>
                                        <p:attrNameLst>
                                          <p:attrName>style.visibility</p:attrName>
                                        </p:attrNameLst>
                                      </p:cBhvr>
                                      <p:to>
                                        <p:strVal val="visible"/>
                                      </p:to>
                                    </p:set>
                                    <p:animEffect transition="in" filter="fade">
                                      <p:cBhvr>
                                        <p:cTn id="102" dur="2000"/>
                                        <p:tgtEl>
                                          <p:spTgt spid="31751"/>
                                        </p:tgtEl>
                                      </p:cBhvr>
                                    </p:animEffect>
                                  </p:childTnLst>
                                </p:cTn>
                              </p:par>
                              <p:par>
                                <p:cTn id="103" presetID="10" presetClass="entr" presetSubtype="0" fill="hold" grpId="0" nodeType="withEffect">
                                  <p:stCondLst>
                                    <p:cond delay="0"/>
                                  </p:stCondLst>
                                  <p:childTnLst>
                                    <p:set>
                                      <p:cBhvr>
                                        <p:cTn id="104" dur="1" fill="hold">
                                          <p:stCondLst>
                                            <p:cond delay="0"/>
                                          </p:stCondLst>
                                        </p:cTn>
                                        <p:tgtEl>
                                          <p:spTgt spid="31752"/>
                                        </p:tgtEl>
                                        <p:attrNameLst>
                                          <p:attrName>style.visibility</p:attrName>
                                        </p:attrNameLst>
                                      </p:cBhvr>
                                      <p:to>
                                        <p:strVal val="visible"/>
                                      </p:to>
                                    </p:set>
                                    <p:animEffect transition="in" filter="fade">
                                      <p:cBhvr>
                                        <p:cTn id="105" dur="2000"/>
                                        <p:tgtEl>
                                          <p:spTgt spid="31752"/>
                                        </p:tgtEl>
                                      </p:cBhvr>
                                    </p:animEffect>
                                  </p:childTnLst>
                                </p:cTn>
                              </p:par>
                              <p:par>
                                <p:cTn id="106" presetID="10" presetClass="entr" presetSubtype="0" fill="hold" grpId="0" nodeType="withEffect">
                                  <p:stCondLst>
                                    <p:cond delay="0"/>
                                  </p:stCondLst>
                                  <p:childTnLst>
                                    <p:set>
                                      <p:cBhvr>
                                        <p:cTn id="107" dur="1" fill="hold">
                                          <p:stCondLst>
                                            <p:cond delay="0"/>
                                          </p:stCondLst>
                                        </p:cTn>
                                        <p:tgtEl>
                                          <p:spTgt spid="31753"/>
                                        </p:tgtEl>
                                        <p:attrNameLst>
                                          <p:attrName>style.visibility</p:attrName>
                                        </p:attrNameLst>
                                      </p:cBhvr>
                                      <p:to>
                                        <p:strVal val="visible"/>
                                      </p:to>
                                    </p:set>
                                    <p:animEffect transition="in" filter="fade">
                                      <p:cBhvr>
                                        <p:cTn id="108" dur="2000"/>
                                        <p:tgtEl>
                                          <p:spTgt spid="31753"/>
                                        </p:tgtEl>
                                      </p:cBhvr>
                                    </p:animEffect>
                                  </p:childTnLst>
                                </p:cTn>
                              </p:par>
                            </p:childTnLst>
                          </p:cTn>
                        </p:par>
                      </p:childTnLst>
                    </p:cTn>
                  </p:par>
                  <p:par>
                    <p:cTn id="109" fill="hold" nodeType="clickPar">
                      <p:stCondLst>
                        <p:cond delay="indefinite"/>
                      </p:stCondLst>
                      <p:childTnLst>
                        <p:par>
                          <p:cTn id="110" fill="hold" nodeType="withGroup">
                            <p:stCondLst>
                              <p:cond delay="0"/>
                            </p:stCondLst>
                            <p:childTnLst>
                              <p:par>
                                <p:cTn id="111" presetID="21" presetClass="entr" presetSubtype="4" fill="hold" nodeType="clickEffect">
                                  <p:stCondLst>
                                    <p:cond delay="0"/>
                                  </p:stCondLst>
                                  <p:childTnLst>
                                    <p:set>
                                      <p:cBhvr>
                                        <p:cTn id="112" dur="1" fill="hold">
                                          <p:stCondLst>
                                            <p:cond delay="0"/>
                                          </p:stCondLst>
                                        </p:cTn>
                                        <p:tgtEl>
                                          <p:spTgt spid="31780"/>
                                        </p:tgtEl>
                                        <p:attrNameLst>
                                          <p:attrName>style.visibility</p:attrName>
                                        </p:attrNameLst>
                                      </p:cBhvr>
                                      <p:to>
                                        <p:strVal val="visible"/>
                                      </p:to>
                                    </p:set>
                                    <p:animEffect transition="in" filter="wheel(4)">
                                      <p:cBhvr>
                                        <p:cTn id="113" dur="1000"/>
                                        <p:tgtEl>
                                          <p:spTgt spid="31780"/>
                                        </p:tgtEl>
                                      </p:cBhvr>
                                    </p:animEffect>
                                  </p:childTnLst>
                                </p:cTn>
                              </p:par>
                            </p:childTnLst>
                          </p:cTn>
                        </p:par>
                      </p:childTnLst>
                    </p:cTn>
                  </p:par>
                  <p:par>
                    <p:cTn id="114" fill="hold" nodeType="clickPar">
                      <p:stCondLst>
                        <p:cond delay="indefinite"/>
                      </p:stCondLst>
                      <p:childTnLst>
                        <p:par>
                          <p:cTn id="115" fill="hold" nodeType="withGroup">
                            <p:stCondLst>
                              <p:cond delay="0"/>
                            </p:stCondLst>
                            <p:childTnLst>
                              <p:par>
                                <p:cTn id="116" presetID="21" presetClass="entr" presetSubtype="4" fill="hold" nodeType="clickEffect">
                                  <p:stCondLst>
                                    <p:cond delay="0"/>
                                  </p:stCondLst>
                                  <p:childTnLst>
                                    <p:set>
                                      <p:cBhvr>
                                        <p:cTn id="117" dur="1" fill="hold">
                                          <p:stCondLst>
                                            <p:cond delay="0"/>
                                          </p:stCondLst>
                                        </p:cTn>
                                        <p:tgtEl>
                                          <p:spTgt spid="31786"/>
                                        </p:tgtEl>
                                        <p:attrNameLst>
                                          <p:attrName>style.visibility</p:attrName>
                                        </p:attrNameLst>
                                      </p:cBhvr>
                                      <p:to>
                                        <p:strVal val="visible"/>
                                      </p:to>
                                    </p:set>
                                    <p:animEffect transition="in" filter="wheel(4)">
                                      <p:cBhvr>
                                        <p:cTn id="118" dur="1000"/>
                                        <p:tgtEl>
                                          <p:spTgt spid="31786"/>
                                        </p:tgtEl>
                                      </p:cBhvr>
                                    </p:animEffect>
                                  </p:childTnLst>
                                </p:cTn>
                              </p:par>
                            </p:childTnLst>
                          </p:cTn>
                        </p:par>
                      </p:childTnLst>
                    </p:cTn>
                  </p:par>
                  <p:par>
                    <p:cTn id="119" fill="hold" nodeType="clickPar">
                      <p:stCondLst>
                        <p:cond delay="indefinite"/>
                      </p:stCondLst>
                      <p:childTnLst>
                        <p:par>
                          <p:cTn id="120" fill="hold" nodeType="withGroup">
                            <p:stCondLst>
                              <p:cond delay="0"/>
                            </p:stCondLst>
                            <p:childTnLst>
                              <p:par>
                                <p:cTn id="121" presetID="5" presetClass="entr" presetSubtype="10" fill="hold" grpId="0" nodeType="clickEffect">
                                  <p:stCondLst>
                                    <p:cond delay="0"/>
                                  </p:stCondLst>
                                  <p:childTnLst>
                                    <p:set>
                                      <p:cBhvr>
                                        <p:cTn id="122" dur="1" fill="hold">
                                          <p:stCondLst>
                                            <p:cond delay="0"/>
                                          </p:stCondLst>
                                        </p:cTn>
                                        <p:tgtEl>
                                          <p:spTgt spid="31793"/>
                                        </p:tgtEl>
                                        <p:attrNameLst>
                                          <p:attrName>style.visibility</p:attrName>
                                        </p:attrNameLst>
                                      </p:cBhvr>
                                      <p:to>
                                        <p:strVal val="visible"/>
                                      </p:to>
                                    </p:set>
                                    <p:animEffect transition="in" filter="checkerboard(across)">
                                      <p:cBhvr>
                                        <p:cTn id="123" dur="500"/>
                                        <p:tgtEl>
                                          <p:spTgt spid="317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animBg="1"/>
      <p:bldP spid="31748" grpId="0" animBg="1"/>
      <p:bldP spid="31749" grpId="0" animBg="1"/>
      <p:bldP spid="31750" grpId="0" animBg="1"/>
      <p:bldP spid="31751" grpId="0" animBg="1"/>
      <p:bldP spid="31752" grpId="0" animBg="1"/>
      <p:bldP spid="31753" grpId="0" animBg="1"/>
      <p:bldP spid="31754" grpId="0" animBg="1"/>
      <p:bldP spid="31755" grpId="0" animBg="1"/>
      <p:bldP spid="31756" grpId="0" animBg="1"/>
      <p:bldP spid="31757" grpId="0" animBg="1"/>
      <p:bldP spid="31758" grpId="0" animBg="1"/>
      <p:bldP spid="31759" grpId="0" animBg="1"/>
      <p:bldP spid="31760" grpId="0" animBg="1"/>
      <p:bldP spid="31761" grpId="0" animBg="1"/>
      <p:bldP spid="31762" grpId="0" animBg="1"/>
      <p:bldP spid="31763" grpId="0" animBg="1"/>
      <p:bldP spid="31764" grpId="0" animBg="1"/>
      <p:bldP spid="31765" grpId="0" animBg="1"/>
      <p:bldP spid="31766" grpId="0" animBg="1"/>
      <p:bldP spid="31767" grpId="0" animBg="1"/>
      <p:bldP spid="31768" grpId="0" animBg="1"/>
      <p:bldP spid="31769" grpId="0" animBg="1"/>
      <p:bldP spid="31770" grpId="0" animBg="1"/>
      <p:bldP spid="31771" grpId="0" animBg="1"/>
      <p:bldP spid="31772" grpId="0" animBg="1"/>
      <p:bldP spid="31773" grpId="0" animBg="1"/>
      <p:bldP spid="31774" grpId="0" animBg="1"/>
      <p:bldP spid="31775" grpId="0" animBg="1"/>
      <p:bldP spid="31776" grpId="0" animBg="1"/>
      <p:bldP spid="31777" grpId="0" animBg="1"/>
      <p:bldP spid="31778" grpId="0" animBg="1"/>
      <p:bldP spid="31779" grpId="0" animBg="1"/>
      <p:bldP spid="31793" grpId="0" animBg="1"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11"/>
          <p:cNvSpPr txBox="1">
            <a:spLocks noChangeArrowheads="1"/>
          </p:cNvSpPr>
          <p:nvPr/>
        </p:nvSpPr>
        <p:spPr bwMode="auto">
          <a:xfrm>
            <a:off x="4367214" y="0"/>
            <a:ext cx="32416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ea typeface="微软雅黑" panose="020B0503020204020204" pitchFamily="34" charset="-122"/>
              </a:defRPr>
            </a:lvl1pPr>
            <a:lvl2pPr marL="742950" indent="-285750">
              <a:spcBef>
                <a:spcPct val="20000"/>
              </a:spcBef>
              <a:buChar char="–"/>
              <a:defRPr sz="2400">
                <a:solidFill>
                  <a:schemeClr val="tx1"/>
                </a:solidFill>
                <a:latin typeface="Arial" panose="020B0604020202020204" pitchFamily="34" charset="0"/>
                <a:ea typeface="微软雅黑" panose="020B0503020204020204" pitchFamily="34" charset="-122"/>
              </a:defRPr>
            </a:lvl2pPr>
            <a:lvl3pPr marL="1143000" indent="-228600">
              <a:spcBef>
                <a:spcPct val="20000"/>
              </a:spcBef>
              <a:buChar char="•"/>
              <a:defRPr sz="2000">
                <a:solidFill>
                  <a:schemeClr val="tx1"/>
                </a:solidFill>
                <a:latin typeface="Arial" panose="020B0604020202020204" pitchFamily="34" charset="0"/>
                <a:ea typeface="微软雅黑" panose="020B0503020204020204" pitchFamily="34" charset="-122"/>
              </a:defRPr>
            </a:lvl3pPr>
            <a:lvl4pPr marL="1600200" indent="-228600">
              <a:spcBef>
                <a:spcPct val="20000"/>
              </a:spcBef>
              <a:buChar char="–"/>
              <a:defRPr>
                <a:solidFill>
                  <a:schemeClr val="tx1"/>
                </a:solidFill>
                <a:latin typeface="Arial" panose="020B0604020202020204" pitchFamily="34" charset="0"/>
                <a:ea typeface="微软雅黑" panose="020B0503020204020204" pitchFamily="34" charset="-122"/>
              </a:defRPr>
            </a:lvl4pPr>
            <a:lvl5pPr marL="2057400" indent="-228600">
              <a:spcBef>
                <a:spcPct val="20000"/>
              </a:spcBef>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9pPr>
          </a:lstStyle>
          <a:p>
            <a:pPr fontAlgn="base">
              <a:spcBef>
                <a:spcPct val="50000"/>
              </a:spcBef>
              <a:spcAft>
                <a:spcPct val="0"/>
              </a:spcAft>
              <a:buFontTx/>
              <a:buNone/>
            </a:pPr>
            <a:r>
              <a:rPr lang="zh-CN" altLang="en-US" sz="3600" b="1">
                <a:solidFill>
                  <a:srgbClr val="FFFFFF"/>
                </a:solidFill>
                <a:ea typeface="宋体" panose="02010600030101010101" pitchFamily="2" charset="-122"/>
              </a:rPr>
              <a:t>实像和虚像</a:t>
            </a:r>
          </a:p>
        </p:txBody>
      </p:sp>
      <p:sp>
        <p:nvSpPr>
          <p:cNvPr id="32771" name="Text Box 12"/>
          <p:cNvSpPr txBox="1">
            <a:spLocks noChangeArrowheads="1"/>
          </p:cNvSpPr>
          <p:nvPr/>
        </p:nvSpPr>
        <p:spPr bwMode="auto">
          <a:xfrm>
            <a:off x="2063751" y="1125538"/>
            <a:ext cx="83534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ea typeface="微软雅黑" panose="020B0503020204020204" pitchFamily="34" charset="-122"/>
              </a:defRPr>
            </a:lvl1pPr>
            <a:lvl2pPr marL="742950" indent="-285750">
              <a:spcBef>
                <a:spcPct val="20000"/>
              </a:spcBef>
              <a:buChar char="–"/>
              <a:defRPr sz="2400">
                <a:solidFill>
                  <a:schemeClr val="tx1"/>
                </a:solidFill>
                <a:latin typeface="Arial" panose="020B0604020202020204" pitchFamily="34" charset="0"/>
                <a:ea typeface="微软雅黑" panose="020B0503020204020204" pitchFamily="34" charset="-122"/>
              </a:defRPr>
            </a:lvl2pPr>
            <a:lvl3pPr marL="1143000" indent="-228600">
              <a:spcBef>
                <a:spcPct val="20000"/>
              </a:spcBef>
              <a:buChar char="•"/>
              <a:defRPr sz="2000">
                <a:solidFill>
                  <a:schemeClr val="tx1"/>
                </a:solidFill>
                <a:latin typeface="Arial" panose="020B0604020202020204" pitchFamily="34" charset="0"/>
                <a:ea typeface="微软雅黑" panose="020B0503020204020204" pitchFamily="34" charset="-122"/>
              </a:defRPr>
            </a:lvl3pPr>
            <a:lvl4pPr marL="1600200" indent="-228600">
              <a:spcBef>
                <a:spcPct val="20000"/>
              </a:spcBef>
              <a:buChar char="–"/>
              <a:defRPr>
                <a:solidFill>
                  <a:schemeClr val="tx1"/>
                </a:solidFill>
                <a:latin typeface="Arial" panose="020B0604020202020204" pitchFamily="34" charset="0"/>
                <a:ea typeface="微软雅黑" panose="020B0503020204020204" pitchFamily="34" charset="-122"/>
              </a:defRPr>
            </a:lvl4pPr>
            <a:lvl5pPr marL="2057400" indent="-228600">
              <a:spcBef>
                <a:spcPct val="20000"/>
              </a:spcBef>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9pPr>
          </a:lstStyle>
          <a:p>
            <a:pPr fontAlgn="base">
              <a:spcBef>
                <a:spcPct val="50000"/>
              </a:spcBef>
              <a:spcAft>
                <a:spcPct val="0"/>
              </a:spcAft>
              <a:buFontTx/>
              <a:buNone/>
            </a:pPr>
            <a:r>
              <a:rPr lang="zh-CN" altLang="en-US" sz="2400" b="1">
                <a:solidFill>
                  <a:srgbClr val="FF0000"/>
                </a:solidFill>
                <a:ea typeface="宋体" panose="02010600030101010101" pitchFamily="2" charset="-122"/>
              </a:rPr>
              <a:t>实像：</a:t>
            </a:r>
            <a:r>
              <a:rPr lang="zh-CN" altLang="en-US" sz="2400" b="1">
                <a:solidFill>
                  <a:srgbClr val="0000FF"/>
                </a:solidFill>
                <a:ea typeface="宋体" panose="02010600030101010101" pitchFamily="2" charset="-122"/>
              </a:rPr>
              <a:t>是实际光线会聚而形成的</a:t>
            </a:r>
            <a:r>
              <a:rPr lang="zh-CN" altLang="zh-CN" sz="2400" b="1">
                <a:solidFill>
                  <a:srgbClr val="0000FF"/>
                </a:solidFill>
                <a:ea typeface="宋体" panose="02010600030101010101" pitchFamily="2" charset="-122"/>
              </a:rPr>
              <a:t>,</a:t>
            </a:r>
            <a:r>
              <a:rPr lang="zh-CN" altLang="en-US" sz="2400" b="1">
                <a:solidFill>
                  <a:srgbClr val="0000FF"/>
                </a:solidFill>
                <a:ea typeface="宋体" panose="02010600030101010101" pitchFamily="2" charset="-122"/>
              </a:rPr>
              <a:t>能呈现在光屏上</a:t>
            </a:r>
            <a:r>
              <a:rPr lang="zh-CN" altLang="zh-CN" sz="2400" b="1">
                <a:solidFill>
                  <a:srgbClr val="0000FF"/>
                </a:solidFill>
                <a:ea typeface="宋体" panose="02010600030101010101" pitchFamily="2" charset="-122"/>
              </a:rPr>
              <a:t>.</a:t>
            </a:r>
            <a:r>
              <a:rPr lang="zh-CN" altLang="en-US" sz="2400" b="1">
                <a:solidFill>
                  <a:srgbClr val="0000FF"/>
                </a:solidFill>
                <a:ea typeface="宋体" panose="02010600030101010101" pitchFamily="2" charset="-122"/>
              </a:rPr>
              <a:t>　例如：</a:t>
            </a:r>
          </a:p>
        </p:txBody>
      </p:sp>
      <p:sp>
        <p:nvSpPr>
          <p:cNvPr id="32772" name="Text Box 13"/>
          <p:cNvSpPr txBox="1">
            <a:spLocks noChangeArrowheads="1"/>
          </p:cNvSpPr>
          <p:nvPr/>
        </p:nvSpPr>
        <p:spPr bwMode="auto">
          <a:xfrm>
            <a:off x="2135188" y="3502026"/>
            <a:ext cx="756126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ea typeface="微软雅黑" panose="020B0503020204020204" pitchFamily="34" charset="-122"/>
              </a:defRPr>
            </a:lvl1pPr>
            <a:lvl2pPr marL="742950" indent="-285750">
              <a:spcBef>
                <a:spcPct val="20000"/>
              </a:spcBef>
              <a:buChar char="–"/>
              <a:defRPr sz="2400">
                <a:solidFill>
                  <a:schemeClr val="tx1"/>
                </a:solidFill>
                <a:latin typeface="Arial" panose="020B0604020202020204" pitchFamily="34" charset="0"/>
                <a:ea typeface="微软雅黑" panose="020B0503020204020204" pitchFamily="34" charset="-122"/>
              </a:defRPr>
            </a:lvl2pPr>
            <a:lvl3pPr marL="1143000" indent="-228600">
              <a:spcBef>
                <a:spcPct val="20000"/>
              </a:spcBef>
              <a:buChar char="•"/>
              <a:defRPr sz="2000">
                <a:solidFill>
                  <a:schemeClr val="tx1"/>
                </a:solidFill>
                <a:latin typeface="Arial" panose="020B0604020202020204" pitchFamily="34" charset="0"/>
                <a:ea typeface="微软雅黑" panose="020B0503020204020204" pitchFamily="34" charset="-122"/>
              </a:defRPr>
            </a:lvl3pPr>
            <a:lvl4pPr marL="1600200" indent="-228600">
              <a:spcBef>
                <a:spcPct val="20000"/>
              </a:spcBef>
              <a:buChar char="–"/>
              <a:defRPr>
                <a:solidFill>
                  <a:schemeClr val="tx1"/>
                </a:solidFill>
                <a:latin typeface="Arial" panose="020B0604020202020204" pitchFamily="34" charset="0"/>
                <a:ea typeface="微软雅黑" panose="020B0503020204020204" pitchFamily="34" charset="-122"/>
              </a:defRPr>
            </a:lvl4pPr>
            <a:lvl5pPr marL="2057400" indent="-228600">
              <a:spcBef>
                <a:spcPct val="20000"/>
              </a:spcBef>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9pPr>
          </a:lstStyle>
          <a:p>
            <a:pPr fontAlgn="base">
              <a:spcBef>
                <a:spcPct val="50000"/>
              </a:spcBef>
              <a:spcAft>
                <a:spcPct val="0"/>
              </a:spcAft>
              <a:buFontTx/>
              <a:buNone/>
            </a:pPr>
            <a:r>
              <a:rPr lang="zh-CN" altLang="en-US" sz="2400" b="1">
                <a:solidFill>
                  <a:srgbClr val="FF0000"/>
                </a:solidFill>
                <a:ea typeface="宋体" panose="02010600030101010101" pitchFamily="2" charset="-122"/>
              </a:rPr>
              <a:t>虚像：</a:t>
            </a:r>
            <a:r>
              <a:rPr lang="zh-CN" altLang="en-US" sz="2400" b="1">
                <a:solidFill>
                  <a:srgbClr val="0000FF"/>
                </a:solidFill>
                <a:ea typeface="宋体" panose="02010600030101010101" pitchFamily="2" charset="-122"/>
              </a:rPr>
              <a:t>是反射光线或折射光线的反向延长线相交而形成的</a:t>
            </a:r>
            <a:r>
              <a:rPr lang="zh-CN" altLang="zh-CN" sz="2400" b="1">
                <a:solidFill>
                  <a:srgbClr val="0000FF"/>
                </a:solidFill>
                <a:ea typeface="宋体" panose="02010600030101010101" pitchFamily="2" charset="-122"/>
              </a:rPr>
              <a:t>,</a:t>
            </a:r>
            <a:r>
              <a:rPr lang="zh-CN" altLang="en-US" sz="2400" b="1">
                <a:solidFill>
                  <a:srgbClr val="0000FF"/>
                </a:solidFill>
                <a:ea typeface="宋体" panose="02010600030101010101" pitchFamily="2" charset="-122"/>
              </a:rPr>
              <a:t>不能呈现在光屏上</a:t>
            </a:r>
            <a:r>
              <a:rPr lang="zh-CN" altLang="zh-CN" sz="2400" b="1">
                <a:solidFill>
                  <a:srgbClr val="0000FF"/>
                </a:solidFill>
                <a:ea typeface="宋体" panose="02010600030101010101" pitchFamily="2" charset="-122"/>
              </a:rPr>
              <a:t>.        </a:t>
            </a:r>
            <a:r>
              <a:rPr lang="zh-CN" altLang="en-US" sz="2400" b="1">
                <a:solidFill>
                  <a:srgbClr val="0000FF"/>
                </a:solidFill>
                <a:ea typeface="宋体" panose="02010600030101010101" pitchFamily="2" charset="-122"/>
              </a:rPr>
              <a:t>例如</a:t>
            </a:r>
            <a:r>
              <a:rPr lang="zh-CN" altLang="zh-CN" sz="2400" b="1">
                <a:solidFill>
                  <a:srgbClr val="0000FF"/>
                </a:solidFill>
                <a:ea typeface="宋体" panose="02010600030101010101" pitchFamily="2" charset="-122"/>
              </a:rPr>
              <a:t>:</a:t>
            </a:r>
          </a:p>
        </p:txBody>
      </p:sp>
      <p:sp>
        <p:nvSpPr>
          <p:cNvPr id="32773" name="Text Box 14"/>
          <p:cNvSpPr txBox="1">
            <a:spLocks noChangeArrowheads="1"/>
          </p:cNvSpPr>
          <p:nvPr/>
        </p:nvSpPr>
        <p:spPr bwMode="auto">
          <a:xfrm>
            <a:off x="2927350" y="5807075"/>
            <a:ext cx="22304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ea typeface="微软雅黑" panose="020B0503020204020204" pitchFamily="34" charset="-122"/>
              </a:defRPr>
            </a:lvl1pPr>
            <a:lvl2pPr marL="742950" indent="-285750">
              <a:spcBef>
                <a:spcPct val="20000"/>
              </a:spcBef>
              <a:buChar char="–"/>
              <a:defRPr sz="2400">
                <a:solidFill>
                  <a:schemeClr val="tx1"/>
                </a:solidFill>
                <a:latin typeface="Arial" panose="020B0604020202020204" pitchFamily="34" charset="0"/>
                <a:ea typeface="微软雅黑" panose="020B0503020204020204" pitchFamily="34" charset="-122"/>
              </a:defRPr>
            </a:lvl2pPr>
            <a:lvl3pPr marL="1143000" indent="-228600">
              <a:spcBef>
                <a:spcPct val="20000"/>
              </a:spcBef>
              <a:buChar char="•"/>
              <a:defRPr sz="2000">
                <a:solidFill>
                  <a:schemeClr val="tx1"/>
                </a:solidFill>
                <a:latin typeface="Arial" panose="020B0604020202020204" pitchFamily="34" charset="0"/>
                <a:ea typeface="微软雅黑" panose="020B0503020204020204" pitchFamily="34" charset="-122"/>
              </a:defRPr>
            </a:lvl3pPr>
            <a:lvl4pPr marL="1600200" indent="-228600">
              <a:spcBef>
                <a:spcPct val="20000"/>
              </a:spcBef>
              <a:buChar char="–"/>
              <a:defRPr>
                <a:solidFill>
                  <a:schemeClr val="tx1"/>
                </a:solidFill>
                <a:latin typeface="Arial" panose="020B0604020202020204" pitchFamily="34" charset="0"/>
                <a:ea typeface="微软雅黑" panose="020B0503020204020204" pitchFamily="34" charset="-122"/>
              </a:defRPr>
            </a:lvl4pPr>
            <a:lvl5pPr marL="2057400" indent="-228600">
              <a:spcBef>
                <a:spcPct val="20000"/>
              </a:spcBef>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9pPr>
          </a:lstStyle>
          <a:p>
            <a:pPr fontAlgn="base">
              <a:spcBef>
                <a:spcPct val="50000"/>
              </a:spcBef>
              <a:spcAft>
                <a:spcPct val="0"/>
              </a:spcAft>
              <a:buFontTx/>
              <a:buNone/>
            </a:pPr>
            <a:r>
              <a:rPr lang="zh-CN" altLang="en-US" sz="2400" b="1">
                <a:solidFill>
                  <a:srgbClr val="0000FF"/>
                </a:solidFill>
                <a:ea typeface="宋体" panose="02010600030101010101" pitchFamily="2" charset="-122"/>
              </a:rPr>
              <a:t>平面镜成像</a:t>
            </a:r>
          </a:p>
        </p:txBody>
      </p:sp>
      <p:sp>
        <p:nvSpPr>
          <p:cNvPr id="32774" name="Text Box 15"/>
          <p:cNvSpPr txBox="1">
            <a:spLocks noChangeArrowheads="1"/>
          </p:cNvSpPr>
          <p:nvPr/>
        </p:nvSpPr>
        <p:spPr bwMode="auto">
          <a:xfrm>
            <a:off x="8040689" y="5878513"/>
            <a:ext cx="2232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ea typeface="微软雅黑" panose="020B0503020204020204" pitchFamily="34" charset="-122"/>
              </a:defRPr>
            </a:lvl1pPr>
            <a:lvl2pPr marL="742950" indent="-285750">
              <a:spcBef>
                <a:spcPct val="20000"/>
              </a:spcBef>
              <a:buChar char="–"/>
              <a:defRPr sz="2400">
                <a:solidFill>
                  <a:schemeClr val="tx1"/>
                </a:solidFill>
                <a:latin typeface="Arial" panose="020B0604020202020204" pitchFamily="34" charset="0"/>
                <a:ea typeface="微软雅黑" panose="020B0503020204020204" pitchFamily="34" charset="-122"/>
              </a:defRPr>
            </a:lvl2pPr>
            <a:lvl3pPr marL="1143000" indent="-228600">
              <a:spcBef>
                <a:spcPct val="20000"/>
              </a:spcBef>
              <a:buChar char="•"/>
              <a:defRPr sz="2000">
                <a:solidFill>
                  <a:schemeClr val="tx1"/>
                </a:solidFill>
                <a:latin typeface="Arial" panose="020B0604020202020204" pitchFamily="34" charset="0"/>
                <a:ea typeface="微软雅黑" panose="020B0503020204020204" pitchFamily="34" charset="-122"/>
              </a:defRPr>
            </a:lvl3pPr>
            <a:lvl4pPr marL="1600200" indent="-228600">
              <a:spcBef>
                <a:spcPct val="20000"/>
              </a:spcBef>
              <a:buChar char="–"/>
              <a:defRPr>
                <a:solidFill>
                  <a:schemeClr val="tx1"/>
                </a:solidFill>
                <a:latin typeface="Arial" panose="020B0604020202020204" pitchFamily="34" charset="0"/>
                <a:ea typeface="微软雅黑" panose="020B0503020204020204" pitchFamily="34" charset="-122"/>
              </a:defRPr>
            </a:lvl4pPr>
            <a:lvl5pPr marL="2057400" indent="-228600">
              <a:spcBef>
                <a:spcPct val="20000"/>
              </a:spcBef>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9pPr>
          </a:lstStyle>
          <a:p>
            <a:pPr fontAlgn="base">
              <a:spcBef>
                <a:spcPct val="50000"/>
              </a:spcBef>
              <a:spcAft>
                <a:spcPct val="0"/>
              </a:spcAft>
              <a:buFontTx/>
              <a:buNone/>
            </a:pPr>
            <a:r>
              <a:rPr lang="zh-CN" altLang="en-US" sz="2400" b="1">
                <a:solidFill>
                  <a:srgbClr val="0000FF"/>
                </a:solidFill>
                <a:ea typeface="宋体" panose="02010600030101010101" pitchFamily="2" charset="-122"/>
              </a:rPr>
              <a:t>放大镜的像</a:t>
            </a:r>
          </a:p>
        </p:txBody>
      </p:sp>
      <p:pic>
        <p:nvPicPr>
          <p:cNvPr id="32775" name="Picture 16" descr="u=1200772538,1471556232&amp;gp=4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66988" y="1846263"/>
            <a:ext cx="2089150" cy="122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7"/>
          <p:cNvGrpSpPr>
            <a:grpSpLocks/>
          </p:cNvGrpSpPr>
          <p:nvPr/>
        </p:nvGrpSpPr>
        <p:grpSpPr bwMode="auto">
          <a:xfrm>
            <a:off x="5087939" y="1846263"/>
            <a:ext cx="2016125" cy="1217612"/>
            <a:chOff x="0" y="0"/>
            <a:chExt cx="2631" cy="1821"/>
          </a:xfrm>
        </p:grpSpPr>
        <p:pic>
          <p:nvPicPr>
            <p:cNvPr id="27677" name="Picture 18" descr="plant2-3_S"/>
            <p:cNvPicPr>
              <a:picLocks noChangeAspect="1" noChangeArrowheads="1"/>
            </p:cNvPicPr>
            <p:nvPr/>
          </p:nvPicPr>
          <p:blipFill>
            <a:blip r:embed="rId3">
              <a:lum bright="16000" contrast="-70000"/>
              <a:extLst>
                <a:ext uri="{28A0092B-C50C-407E-A947-70E740481C1C}">
                  <a14:useLocalDpi xmlns:a14="http://schemas.microsoft.com/office/drawing/2010/main" val="0"/>
                </a:ext>
              </a:extLst>
            </a:blip>
            <a:srcRect/>
            <a:stretch>
              <a:fillRect/>
            </a:stretch>
          </p:blipFill>
          <p:spPr bwMode="auto">
            <a:xfrm>
              <a:off x="0" y="0"/>
              <a:ext cx="2631" cy="1724"/>
            </a:xfrm>
            <a:prstGeom prst="rect">
              <a:avLst/>
            </a:prstGeom>
            <a:noFill/>
            <a:ln w="9525">
              <a:solidFill>
                <a:srgbClr val="CC0066"/>
              </a:solidFill>
              <a:miter lim="800000"/>
              <a:headEnd/>
              <a:tailEnd/>
            </a:ln>
            <a:extLst>
              <a:ext uri="{909E8E84-426E-40DD-AFC4-6F175D3DCCD1}">
                <a14:hiddenFill xmlns:a14="http://schemas.microsoft.com/office/drawing/2010/main">
                  <a:solidFill>
                    <a:srgbClr val="FFFFFF"/>
                  </a:solidFill>
                </a14:hiddenFill>
              </a:ext>
            </a:extLst>
          </p:spPr>
        </p:pic>
        <p:sp>
          <p:nvSpPr>
            <p:cNvPr id="27678" name="Line 19"/>
            <p:cNvSpPr>
              <a:spLocks noChangeShapeType="1"/>
            </p:cNvSpPr>
            <p:nvPr/>
          </p:nvSpPr>
          <p:spPr bwMode="auto">
            <a:xfrm>
              <a:off x="363" y="408"/>
              <a:ext cx="1088" cy="273"/>
            </a:xfrm>
            <a:prstGeom prst="line">
              <a:avLst/>
            </a:prstGeom>
            <a:noFill/>
            <a:ln w="9525">
              <a:solidFill>
                <a:srgbClr val="CC0066"/>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zh-CN" altLang="en-US">
                <a:solidFill>
                  <a:srgbClr val="000000"/>
                </a:solidFill>
                <a:ea typeface="宋体" panose="02010600030101010101" pitchFamily="2" charset="-122"/>
              </a:endParaRPr>
            </a:p>
          </p:txBody>
        </p:sp>
        <p:sp>
          <p:nvSpPr>
            <p:cNvPr id="27679" name="Line 20"/>
            <p:cNvSpPr>
              <a:spLocks noChangeShapeType="1"/>
            </p:cNvSpPr>
            <p:nvPr/>
          </p:nvSpPr>
          <p:spPr bwMode="auto">
            <a:xfrm flipV="1">
              <a:off x="408" y="907"/>
              <a:ext cx="1043" cy="318"/>
            </a:xfrm>
            <a:prstGeom prst="line">
              <a:avLst/>
            </a:prstGeom>
            <a:noFill/>
            <a:ln w="9525">
              <a:solidFill>
                <a:srgbClr val="CC0066"/>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zh-CN" altLang="en-US">
                <a:solidFill>
                  <a:srgbClr val="000000"/>
                </a:solidFill>
                <a:ea typeface="宋体" panose="02010600030101010101" pitchFamily="2" charset="-122"/>
              </a:endParaRPr>
            </a:p>
          </p:txBody>
        </p:sp>
        <p:sp>
          <p:nvSpPr>
            <p:cNvPr id="27680" name="Line 21"/>
            <p:cNvSpPr>
              <a:spLocks noChangeShapeType="1"/>
            </p:cNvSpPr>
            <p:nvPr/>
          </p:nvSpPr>
          <p:spPr bwMode="auto">
            <a:xfrm>
              <a:off x="363" y="408"/>
              <a:ext cx="2041" cy="499"/>
            </a:xfrm>
            <a:prstGeom prst="line">
              <a:avLst/>
            </a:prstGeom>
            <a:noFill/>
            <a:ln w="9525">
              <a:solidFill>
                <a:srgbClr val="CC0066"/>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zh-CN" altLang="en-US">
                <a:solidFill>
                  <a:srgbClr val="000000"/>
                </a:solidFill>
                <a:ea typeface="宋体" panose="02010600030101010101" pitchFamily="2" charset="-122"/>
              </a:endParaRPr>
            </a:p>
          </p:txBody>
        </p:sp>
        <p:sp>
          <p:nvSpPr>
            <p:cNvPr id="27681" name="Line 22"/>
            <p:cNvSpPr>
              <a:spLocks noChangeShapeType="1"/>
            </p:cNvSpPr>
            <p:nvPr/>
          </p:nvSpPr>
          <p:spPr bwMode="auto">
            <a:xfrm flipV="1">
              <a:off x="408" y="590"/>
              <a:ext cx="1996" cy="635"/>
            </a:xfrm>
            <a:prstGeom prst="line">
              <a:avLst/>
            </a:prstGeom>
            <a:noFill/>
            <a:ln w="9525">
              <a:solidFill>
                <a:srgbClr val="CC0066"/>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zh-CN" altLang="en-US">
                <a:solidFill>
                  <a:srgbClr val="000000"/>
                </a:solidFill>
                <a:ea typeface="宋体" panose="02010600030101010101" pitchFamily="2" charset="-122"/>
              </a:endParaRPr>
            </a:p>
          </p:txBody>
        </p:sp>
        <p:sp>
          <p:nvSpPr>
            <p:cNvPr id="27682" name="AutoShape 23"/>
            <p:cNvSpPr>
              <a:spLocks noChangeArrowheads="1"/>
            </p:cNvSpPr>
            <p:nvPr/>
          </p:nvSpPr>
          <p:spPr bwMode="auto">
            <a:xfrm>
              <a:off x="408" y="408"/>
              <a:ext cx="45" cy="816"/>
            </a:xfrm>
            <a:prstGeom prst="upArrow">
              <a:avLst>
                <a:gd name="adj1" fmla="val 50000"/>
                <a:gd name="adj2" fmla="val 453333"/>
              </a:avLst>
            </a:prstGeom>
            <a:solidFill>
              <a:schemeClr val="accent1"/>
            </a:solidFill>
            <a:ln w="9525">
              <a:solidFill>
                <a:srgbClr val="FF0000"/>
              </a:solidFill>
              <a:miter lim="800000"/>
              <a:headEnd/>
              <a:tailEnd/>
            </a:ln>
          </p:spPr>
          <p:txBody>
            <a:bodyPr vert="eaVert" wrap="none" anchor="ctr"/>
            <a:lstStyle>
              <a:lvl1pPr>
                <a:spcBef>
                  <a:spcPct val="20000"/>
                </a:spcBef>
                <a:buChar char="•"/>
                <a:defRPr sz="2800">
                  <a:solidFill>
                    <a:schemeClr val="tx1"/>
                  </a:solidFill>
                  <a:latin typeface="Arial" panose="020B0604020202020204" pitchFamily="34" charset="0"/>
                  <a:ea typeface="微软雅黑" panose="020B0503020204020204" pitchFamily="34" charset="-122"/>
                </a:defRPr>
              </a:lvl1pPr>
              <a:lvl2pPr marL="742950" indent="-285750">
                <a:spcBef>
                  <a:spcPct val="20000"/>
                </a:spcBef>
                <a:buChar char="–"/>
                <a:defRPr sz="2400">
                  <a:solidFill>
                    <a:schemeClr val="tx1"/>
                  </a:solidFill>
                  <a:latin typeface="Arial" panose="020B0604020202020204" pitchFamily="34" charset="0"/>
                  <a:ea typeface="微软雅黑" panose="020B0503020204020204" pitchFamily="34" charset="-122"/>
                </a:defRPr>
              </a:lvl2pPr>
              <a:lvl3pPr marL="1143000" indent="-228600">
                <a:spcBef>
                  <a:spcPct val="20000"/>
                </a:spcBef>
                <a:buChar char="•"/>
                <a:defRPr sz="2000">
                  <a:solidFill>
                    <a:schemeClr val="tx1"/>
                  </a:solidFill>
                  <a:latin typeface="Arial" panose="020B0604020202020204" pitchFamily="34" charset="0"/>
                  <a:ea typeface="微软雅黑" panose="020B0503020204020204" pitchFamily="34" charset="-122"/>
                </a:defRPr>
              </a:lvl3pPr>
              <a:lvl4pPr marL="1600200" indent="-228600">
                <a:spcBef>
                  <a:spcPct val="20000"/>
                </a:spcBef>
                <a:buChar char="–"/>
                <a:defRPr>
                  <a:solidFill>
                    <a:schemeClr val="tx1"/>
                  </a:solidFill>
                  <a:latin typeface="Arial" panose="020B0604020202020204" pitchFamily="34" charset="0"/>
                  <a:ea typeface="微软雅黑" panose="020B0503020204020204" pitchFamily="34" charset="-122"/>
                </a:defRPr>
              </a:lvl4pPr>
              <a:lvl5pPr marL="2057400" indent="-228600">
                <a:spcBef>
                  <a:spcPct val="20000"/>
                </a:spcBef>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9pPr>
            </a:lstStyle>
            <a:p>
              <a:pPr fontAlgn="base">
                <a:spcBef>
                  <a:spcPct val="50000"/>
                </a:spcBef>
                <a:spcAft>
                  <a:spcPct val="0"/>
                </a:spcAft>
                <a:buFontTx/>
                <a:buNone/>
              </a:pPr>
              <a:endParaRPr lang="zh-CN" altLang="zh-CN">
                <a:solidFill>
                  <a:srgbClr val="000000"/>
                </a:solidFill>
                <a:ea typeface="宋体" panose="02010600030101010101" pitchFamily="2" charset="-122"/>
              </a:endParaRPr>
            </a:p>
          </p:txBody>
        </p:sp>
        <p:sp>
          <p:nvSpPr>
            <p:cNvPr id="27683" name="AutoShape 24"/>
            <p:cNvSpPr>
              <a:spLocks noChangeArrowheads="1"/>
            </p:cNvSpPr>
            <p:nvPr/>
          </p:nvSpPr>
          <p:spPr bwMode="auto">
            <a:xfrm rot="10800000">
              <a:off x="2359" y="590"/>
              <a:ext cx="45" cy="317"/>
            </a:xfrm>
            <a:prstGeom prst="upArrow">
              <a:avLst>
                <a:gd name="adj1" fmla="val 50000"/>
                <a:gd name="adj2" fmla="val 176111"/>
              </a:avLst>
            </a:prstGeom>
            <a:solidFill>
              <a:schemeClr val="accent1"/>
            </a:solidFill>
            <a:ln w="9525">
              <a:solidFill>
                <a:srgbClr val="FF0000"/>
              </a:solidFill>
              <a:miter lim="800000"/>
              <a:headEnd/>
              <a:tailEnd/>
            </a:ln>
          </p:spPr>
          <p:txBody>
            <a:bodyPr rot="10800000" vert="eaVert" wrap="none" anchor="ctr"/>
            <a:lstStyle>
              <a:lvl1pPr>
                <a:spcBef>
                  <a:spcPct val="20000"/>
                </a:spcBef>
                <a:buChar char="•"/>
                <a:defRPr sz="2800">
                  <a:solidFill>
                    <a:schemeClr val="tx1"/>
                  </a:solidFill>
                  <a:latin typeface="Arial" panose="020B0604020202020204" pitchFamily="34" charset="0"/>
                  <a:ea typeface="微软雅黑" panose="020B0503020204020204" pitchFamily="34" charset="-122"/>
                </a:defRPr>
              </a:lvl1pPr>
              <a:lvl2pPr marL="742950" indent="-285750">
                <a:spcBef>
                  <a:spcPct val="20000"/>
                </a:spcBef>
                <a:buChar char="–"/>
                <a:defRPr sz="2400">
                  <a:solidFill>
                    <a:schemeClr val="tx1"/>
                  </a:solidFill>
                  <a:latin typeface="Arial" panose="020B0604020202020204" pitchFamily="34" charset="0"/>
                  <a:ea typeface="微软雅黑" panose="020B0503020204020204" pitchFamily="34" charset="-122"/>
                </a:defRPr>
              </a:lvl2pPr>
              <a:lvl3pPr marL="1143000" indent="-228600">
                <a:spcBef>
                  <a:spcPct val="20000"/>
                </a:spcBef>
                <a:buChar char="•"/>
                <a:defRPr sz="2000">
                  <a:solidFill>
                    <a:schemeClr val="tx1"/>
                  </a:solidFill>
                  <a:latin typeface="Arial" panose="020B0604020202020204" pitchFamily="34" charset="0"/>
                  <a:ea typeface="微软雅黑" panose="020B0503020204020204" pitchFamily="34" charset="-122"/>
                </a:defRPr>
              </a:lvl3pPr>
              <a:lvl4pPr marL="1600200" indent="-228600">
                <a:spcBef>
                  <a:spcPct val="20000"/>
                </a:spcBef>
                <a:buChar char="–"/>
                <a:defRPr>
                  <a:solidFill>
                    <a:schemeClr val="tx1"/>
                  </a:solidFill>
                  <a:latin typeface="Arial" panose="020B0604020202020204" pitchFamily="34" charset="0"/>
                  <a:ea typeface="微软雅黑" panose="020B0503020204020204" pitchFamily="34" charset="-122"/>
                </a:defRPr>
              </a:lvl4pPr>
              <a:lvl5pPr marL="2057400" indent="-228600">
                <a:spcBef>
                  <a:spcPct val="20000"/>
                </a:spcBef>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9pPr>
            </a:lstStyle>
            <a:p>
              <a:pPr fontAlgn="base">
                <a:spcBef>
                  <a:spcPct val="50000"/>
                </a:spcBef>
                <a:spcAft>
                  <a:spcPct val="0"/>
                </a:spcAft>
                <a:buFontTx/>
                <a:buNone/>
              </a:pPr>
              <a:endParaRPr lang="zh-CN" altLang="zh-CN">
                <a:solidFill>
                  <a:srgbClr val="000000"/>
                </a:solidFill>
                <a:ea typeface="宋体" panose="02010600030101010101" pitchFamily="2" charset="-122"/>
              </a:endParaRPr>
            </a:p>
          </p:txBody>
        </p:sp>
        <p:sp>
          <p:nvSpPr>
            <p:cNvPr id="27684" name="Text Box 25"/>
            <p:cNvSpPr txBox="1">
              <a:spLocks noChangeArrowheads="1"/>
            </p:cNvSpPr>
            <p:nvPr/>
          </p:nvSpPr>
          <p:spPr bwMode="auto">
            <a:xfrm>
              <a:off x="363" y="183"/>
              <a:ext cx="319" cy="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ea typeface="微软雅黑" panose="020B0503020204020204" pitchFamily="34" charset="-122"/>
                </a:defRPr>
              </a:lvl1pPr>
              <a:lvl2pPr marL="742950" indent="-285750">
                <a:spcBef>
                  <a:spcPct val="20000"/>
                </a:spcBef>
                <a:buChar char="–"/>
                <a:defRPr sz="2400">
                  <a:solidFill>
                    <a:schemeClr val="tx1"/>
                  </a:solidFill>
                  <a:latin typeface="Arial" panose="020B0604020202020204" pitchFamily="34" charset="0"/>
                  <a:ea typeface="微软雅黑" panose="020B0503020204020204" pitchFamily="34" charset="-122"/>
                </a:defRPr>
              </a:lvl2pPr>
              <a:lvl3pPr marL="1143000" indent="-228600">
                <a:spcBef>
                  <a:spcPct val="20000"/>
                </a:spcBef>
                <a:buChar char="•"/>
                <a:defRPr sz="2000">
                  <a:solidFill>
                    <a:schemeClr val="tx1"/>
                  </a:solidFill>
                  <a:latin typeface="Arial" panose="020B0604020202020204" pitchFamily="34" charset="0"/>
                  <a:ea typeface="微软雅黑" panose="020B0503020204020204" pitchFamily="34" charset="-122"/>
                </a:defRPr>
              </a:lvl3pPr>
              <a:lvl4pPr marL="1600200" indent="-228600">
                <a:spcBef>
                  <a:spcPct val="20000"/>
                </a:spcBef>
                <a:buChar char="–"/>
                <a:defRPr>
                  <a:solidFill>
                    <a:schemeClr val="tx1"/>
                  </a:solidFill>
                  <a:latin typeface="Arial" panose="020B0604020202020204" pitchFamily="34" charset="0"/>
                  <a:ea typeface="微软雅黑" panose="020B0503020204020204" pitchFamily="34" charset="-122"/>
                </a:defRPr>
              </a:lvl4pPr>
              <a:lvl5pPr marL="2057400" indent="-228600">
                <a:spcBef>
                  <a:spcPct val="20000"/>
                </a:spcBef>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9pPr>
            </a:lstStyle>
            <a:p>
              <a:pPr fontAlgn="base">
                <a:spcBef>
                  <a:spcPct val="50000"/>
                </a:spcBef>
                <a:spcAft>
                  <a:spcPct val="0"/>
                </a:spcAft>
                <a:buFontTx/>
                <a:buNone/>
              </a:pPr>
              <a:r>
                <a:rPr lang="zh-CN" altLang="zh-CN" sz="1800">
                  <a:solidFill>
                    <a:srgbClr val="000000"/>
                  </a:solidFill>
                  <a:ea typeface="宋体" panose="02010600030101010101" pitchFamily="2" charset="-122"/>
                </a:rPr>
                <a:t>A</a:t>
              </a:r>
            </a:p>
          </p:txBody>
        </p:sp>
        <p:sp>
          <p:nvSpPr>
            <p:cNvPr id="27685" name="Text Box 26"/>
            <p:cNvSpPr txBox="1">
              <a:spLocks noChangeArrowheads="1"/>
            </p:cNvSpPr>
            <p:nvPr/>
          </p:nvSpPr>
          <p:spPr bwMode="auto">
            <a:xfrm>
              <a:off x="317" y="1225"/>
              <a:ext cx="319" cy="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ea typeface="微软雅黑" panose="020B0503020204020204" pitchFamily="34" charset="-122"/>
                </a:defRPr>
              </a:lvl1pPr>
              <a:lvl2pPr marL="742950" indent="-285750">
                <a:spcBef>
                  <a:spcPct val="20000"/>
                </a:spcBef>
                <a:buChar char="–"/>
                <a:defRPr sz="2400">
                  <a:solidFill>
                    <a:schemeClr val="tx1"/>
                  </a:solidFill>
                  <a:latin typeface="Arial" panose="020B0604020202020204" pitchFamily="34" charset="0"/>
                  <a:ea typeface="微软雅黑" panose="020B0503020204020204" pitchFamily="34" charset="-122"/>
                </a:defRPr>
              </a:lvl2pPr>
              <a:lvl3pPr marL="1143000" indent="-228600">
                <a:spcBef>
                  <a:spcPct val="20000"/>
                </a:spcBef>
                <a:buChar char="•"/>
                <a:defRPr sz="2000">
                  <a:solidFill>
                    <a:schemeClr val="tx1"/>
                  </a:solidFill>
                  <a:latin typeface="Arial" panose="020B0604020202020204" pitchFamily="34" charset="0"/>
                  <a:ea typeface="微软雅黑" panose="020B0503020204020204" pitchFamily="34" charset="-122"/>
                </a:defRPr>
              </a:lvl3pPr>
              <a:lvl4pPr marL="1600200" indent="-228600">
                <a:spcBef>
                  <a:spcPct val="20000"/>
                </a:spcBef>
                <a:buChar char="–"/>
                <a:defRPr>
                  <a:solidFill>
                    <a:schemeClr val="tx1"/>
                  </a:solidFill>
                  <a:latin typeface="Arial" panose="020B0604020202020204" pitchFamily="34" charset="0"/>
                  <a:ea typeface="微软雅黑" panose="020B0503020204020204" pitchFamily="34" charset="-122"/>
                </a:defRPr>
              </a:lvl4pPr>
              <a:lvl5pPr marL="2057400" indent="-228600">
                <a:spcBef>
                  <a:spcPct val="20000"/>
                </a:spcBef>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9pPr>
            </a:lstStyle>
            <a:p>
              <a:pPr fontAlgn="base">
                <a:spcBef>
                  <a:spcPct val="50000"/>
                </a:spcBef>
                <a:spcAft>
                  <a:spcPct val="0"/>
                </a:spcAft>
                <a:buFontTx/>
                <a:buNone/>
              </a:pPr>
              <a:r>
                <a:rPr lang="zh-CN" altLang="zh-CN" sz="1800">
                  <a:solidFill>
                    <a:srgbClr val="000000"/>
                  </a:solidFill>
                  <a:ea typeface="宋体" panose="02010600030101010101" pitchFamily="2" charset="-122"/>
                </a:rPr>
                <a:t>B</a:t>
              </a:r>
            </a:p>
          </p:txBody>
        </p:sp>
        <p:sp>
          <p:nvSpPr>
            <p:cNvPr id="27686" name="Text Box 27"/>
            <p:cNvSpPr txBox="1">
              <a:spLocks noChangeArrowheads="1"/>
            </p:cNvSpPr>
            <p:nvPr/>
          </p:nvSpPr>
          <p:spPr bwMode="auto">
            <a:xfrm>
              <a:off x="2268" y="862"/>
              <a:ext cx="317" cy="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ea typeface="微软雅黑" panose="020B0503020204020204" pitchFamily="34" charset="-122"/>
                </a:defRPr>
              </a:lvl1pPr>
              <a:lvl2pPr marL="742950" indent="-285750">
                <a:spcBef>
                  <a:spcPct val="20000"/>
                </a:spcBef>
                <a:buChar char="–"/>
                <a:defRPr sz="2400">
                  <a:solidFill>
                    <a:schemeClr val="tx1"/>
                  </a:solidFill>
                  <a:latin typeface="Arial" panose="020B0604020202020204" pitchFamily="34" charset="0"/>
                  <a:ea typeface="微软雅黑" panose="020B0503020204020204" pitchFamily="34" charset="-122"/>
                </a:defRPr>
              </a:lvl2pPr>
              <a:lvl3pPr marL="1143000" indent="-228600">
                <a:spcBef>
                  <a:spcPct val="20000"/>
                </a:spcBef>
                <a:buChar char="•"/>
                <a:defRPr sz="2000">
                  <a:solidFill>
                    <a:schemeClr val="tx1"/>
                  </a:solidFill>
                  <a:latin typeface="Arial" panose="020B0604020202020204" pitchFamily="34" charset="0"/>
                  <a:ea typeface="微软雅黑" panose="020B0503020204020204" pitchFamily="34" charset="-122"/>
                </a:defRPr>
              </a:lvl3pPr>
              <a:lvl4pPr marL="1600200" indent="-228600">
                <a:spcBef>
                  <a:spcPct val="20000"/>
                </a:spcBef>
                <a:buChar char="–"/>
                <a:defRPr>
                  <a:solidFill>
                    <a:schemeClr val="tx1"/>
                  </a:solidFill>
                  <a:latin typeface="Arial" panose="020B0604020202020204" pitchFamily="34" charset="0"/>
                  <a:ea typeface="微软雅黑" panose="020B0503020204020204" pitchFamily="34" charset="-122"/>
                </a:defRPr>
              </a:lvl4pPr>
              <a:lvl5pPr marL="2057400" indent="-228600">
                <a:spcBef>
                  <a:spcPct val="20000"/>
                </a:spcBef>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9pPr>
            </a:lstStyle>
            <a:p>
              <a:pPr fontAlgn="base">
                <a:spcBef>
                  <a:spcPct val="50000"/>
                </a:spcBef>
                <a:spcAft>
                  <a:spcPct val="0"/>
                </a:spcAft>
                <a:buFontTx/>
                <a:buNone/>
              </a:pPr>
              <a:r>
                <a:rPr lang="zh-CN" altLang="zh-CN" sz="1800">
                  <a:solidFill>
                    <a:srgbClr val="000000"/>
                  </a:solidFill>
                  <a:ea typeface="宋体" panose="02010600030101010101" pitchFamily="2" charset="-122"/>
                </a:rPr>
                <a:t>A’</a:t>
              </a:r>
            </a:p>
          </p:txBody>
        </p:sp>
        <p:sp>
          <p:nvSpPr>
            <p:cNvPr id="27687" name="Text Box 28"/>
            <p:cNvSpPr txBox="1">
              <a:spLocks noChangeArrowheads="1"/>
            </p:cNvSpPr>
            <p:nvPr/>
          </p:nvSpPr>
          <p:spPr bwMode="auto">
            <a:xfrm>
              <a:off x="2268" y="408"/>
              <a:ext cx="317" cy="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ea typeface="微软雅黑" panose="020B0503020204020204" pitchFamily="34" charset="-122"/>
                </a:defRPr>
              </a:lvl1pPr>
              <a:lvl2pPr marL="742950" indent="-285750">
                <a:spcBef>
                  <a:spcPct val="20000"/>
                </a:spcBef>
                <a:buChar char="–"/>
                <a:defRPr sz="2400">
                  <a:solidFill>
                    <a:schemeClr val="tx1"/>
                  </a:solidFill>
                  <a:latin typeface="Arial" panose="020B0604020202020204" pitchFamily="34" charset="0"/>
                  <a:ea typeface="微软雅黑" panose="020B0503020204020204" pitchFamily="34" charset="-122"/>
                </a:defRPr>
              </a:lvl2pPr>
              <a:lvl3pPr marL="1143000" indent="-228600">
                <a:spcBef>
                  <a:spcPct val="20000"/>
                </a:spcBef>
                <a:buChar char="•"/>
                <a:defRPr sz="2000">
                  <a:solidFill>
                    <a:schemeClr val="tx1"/>
                  </a:solidFill>
                  <a:latin typeface="Arial" panose="020B0604020202020204" pitchFamily="34" charset="0"/>
                  <a:ea typeface="微软雅黑" panose="020B0503020204020204" pitchFamily="34" charset="-122"/>
                </a:defRPr>
              </a:lvl3pPr>
              <a:lvl4pPr marL="1600200" indent="-228600">
                <a:spcBef>
                  <a:spcPct val="20000"/>
                </a:spcBef>
                <a:buChar char="–"/>
                <a:defRPr>
                  <a:solidFill>
                    <a:schemeClr val="tx1"/>
                  </a:solidFill>
                  <a:latin typeface="Arial" panose="020B0604020202020204" pitchFamily="34" charset="0"/>
                  <a:ea typeface="微软雅黑" panose="020B0503020204020204" pitchFamily="34" charset="-122"/>
                </a:defRPr>
              </a:lvl4pPr>
              <a:lvl5pPr marL="2057400" indent="-228600">
                <a:spcBef>
                  <a:spcPct val="20000"/>
                </a:spcBef>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9pPr>
            </a:lstStyle>
            <a:p>
              <a:pPr fontAlgn="base">
                <a:spcBef>
                  <a:spcPct val="50000"/>
                </a:spcBef>
                <a:spcAft>
                  <a:spcPct val="0"/>
                </a:spcAft>
                <a:buFontTx/>
                <a:buNone/>
              </a:pPr>
              <a:r>
                <a:rPr lang="zh-CN" altLang="zh-CN" sz="1800">
                  <a:solidFill>
                    <a:srgbClr val="000000"/>
                  </a:solidFill>
                  <a:ea typeface="宋体" panose="02010600030101010101" pitchFamily="2" charset="-122"/>
                </a:rPr>
                <a:t>B’</a:t>
              </a:r>
            </a:p>
          </p:txBody>
        </p:sp>
      </p:grpSp>
      <p:grpSp>
        <p:nvGrpSpPr>
          <p:cNvPr id="3" name="Group 29"/>
          <p:cNvGrpSpPr>
            <a:grpSpLocks/>
          </p:cNvGrpSpPr>
          <p:nvPr/>
        </p:nvGrpSpPr>
        <p:grpSpPr bwMode="auto">
          <a:xfrm>
            <a:off x="7680326" y="1774826"/>
            <a:ext cx="2232025" cy="1389063"/>
            <a:chOff x="0" y="0"/>
            <a:chExt cx="3538" cy="2286"/>
          </a:xfrm>
        </p:grpSpPr>
        <p:pic>
          <p:nvPicPr>
            <p:cNvPr id="27665" name="Picture 3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6"/>
              <a:ext cx="3538" cy="2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66" name="AutoShape 31"/>
            <p:cNvSpPr>
              <a:spLocks noChangeArrowheads="1"/>
            </p:cNvSpPr>
            <p:nvPr/>
          </p:nvSpPr>
          <p:spPr bwMode="auto">
            <a:xfrm>
              <a:off x="1832" y="1367"/>
              <a:ext cx="505" cy="38"/>
            </a:xfrm>
            <a:prstGeom prst="leftArrow">
              <a:avLst>
                <a:gd name="adj1" fmla="val 50000"/>
                <a:gd name="adj2" fmla="val 332237"/>
              </a:avLst>
            </a:prstGeom>
            <a:solidFill>
              <a:srgbClr val="FF0000"/>
            </a:solidFill>
            <a:ln w="9525">
              <a:solidFill>
                <a:srgbClr val="FF0000"/>
              </a:solidFill>
              <a:miter lim="800000"/>
              <a:headEnd/>
              <a:tailEnd/>
            </a:ln>
          </p:spPr>
          <p:txBody>
            <a:bodyPr wrap="none" anchor="ctr"/>
            <a:lstStyle>
              <a:lvl1pPr>
                <a:spcBef>
                  <a:spcPct val="20000"/>
                </a:spcBef>
                <a:buChar char="•"/>
                <a:defRPr sz="2800">
                  <a:solidFill>
                    <a:schemeClr val="tx1"/>
                  </a:solidFill>
                  <a:latin typeface="Arial" panose="020B0604020202020204" pitchFamily="34" charset="0"/>
                  <a:ea typeface="微软雅黑" panose="020B0503020204020204" pitchFamily="34" charset="-122"/>
                </a:defRPr>
              </a:lvl1pPr>
              <a:lvl2pPr marL="742950" indent="-285750">
                <a:spcBef>
                  <a:spcPct val="20000"/>
                </a:spcBef>
                <a:buChar char="–"/>
                <a:defRPr sz="2400">
                  <a:solidFill>
                    <a:schemeClr val="tx1"/>
                  </a:solidFill>
                  <a:latin typeface="Arial" panose="020B0604020202020204" pitchFamily="34" charset="0"/>
                  <a:ea typeface="微软雅黑" panose="020B0503020204020204" pitchFamily="34" charset="-122"/>
                </a:defRPr>
              </a:lvl2pPr>
              <a:lvl3pPr marL="1143000" indent="-228600">
                <a:spcBef>
                  <a:spcPct val="20000"/>
                </a:spcBef>
                <a:buChar char="•"/>
                <a:defRPr sz="2000">
                  <a:solidFill>
                    <a:schemeClr val="tx1"/>
                  </a:solidFill>
                  <a:latin typeface="Arial" panose="020B0604020202020204" pitchFamily="34" charset="0"/>
                  <a:ea typeface="微软雅黑" panose="020B0503020204020204" pitchFamily="34" charset="-122"/>
                </a:defRPr>
              </a:lvl3pPr>
              <a:lvl4pPr marL="1600200" indent="-228600">
                <a:spcBef>
                  <a:spcPct val="20000"/>
                </a:spcBef>
                <a:buChar char="–"/>
                <a:defRPr>
                  <a:solidFill>
                    <a:schemeClr val="tx1"/>
                  </a:solidFill>
                  <a:latin typeface="Arial" panose="020B0604020202020204" pitchFamily="34" charset="0"/>
                  <a:ea typeface="微软雅黑" panose="020B0503020204020204" pitchFamily="34" charset="-122"/>
                </a:defRPr>
              </a:lvl4pPr>
              <a:lvl5pPr marL="2057400" indent="-228600">
                <a:spcBef>
                  <a:spcPct val="20000"/>
                </a:spcBef>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9pPr>
            </a:lstStyle>
            <a:p>
              <a:pPr fontAlgn="base">
                <a:spcBef>
                  <a:spcPct val="50000"/>
                </a:spcBef>
                <a:spcAft>
                  <a:spcPct val="0"/>
                </a:spcAft>
                <a:buFontTx/>
                <a:buNone/>
              </a:pPr>
              <a:endParaRPr lang="zh-CN" altLang="zh-CN">
                <a:solidFill>
                  <a:srgbClr val="000000"/>
                </a:solidFill>
                <a:ea typeface="宋体" panose="02010600030101010101" pitchFamily="2" charset="-122"/>
              </a:endParaRPr>
            </a:p>
          </p:txBody>
        </p:sp>
        <p:sp>
          <p:nvSpPr>
            <p:cNvPr id="27667" name="AutoShape 32"/>
            <p:cNvSpPr>
              <a:spLocks noChangeArrowheads="1"/>
            </p:cNvSpPr>
            <p:nvPr/>
          </p:nvSpPr>
          <p:spPr bwMode="auto">
            <a:xfrm rot="1796034">
              <a:off x="1896" y="448"/>
              <a:ext cx="316" cy="77"/>
            </a:xfrm>
            <a:prstGeom prst="leftArrow">
              <a:avLst>
                <a:gd name="adj1" fmla="val 50000"/>
                <a:gd name="adj2" fmla="val 102597"/>
              </a:avLst>
            </a:prstGeom>
            <a:solidFill>
              <a:srgbClr val="FF0000"/>
            </a:solidFill>
            <a:ln w="9525">
              <a:solidFill>
                <a:srgbClr val="FF0000"/>
              </a:solidFill>
              <a:miter lim="800000"/>
              <a:headEnd/>
              <a:tailEnd/>
            </a:ln>
          </p:spPr>
          <p:txBody>
            <a:bodyPr wrap="none" anchor="ctr"/>
            <a:lstStyle>
              <a:lvl1pPr>
                <a:spcBef>
                  <a:spcPct val="20000"/>
                </a:spcBef>
                <a:buChar char="•"/>
                <a:defRPr sz="2800">
                  <a:solidFill>
                    <a:schemeClr val="tx1"/>
                  </a:solidFill>
                  <a:latin typeface="Arial" panose="020B0604020202020204" pitchFamily="34" charset="0"/>
                  <a:ea typeface="微软雅黑" panose="020B0503020204020204" pitchFamily="34" charset="-122"/>
                </a:defRPr>
              </a:lvl1pPr>
              <a:lvl2pPr marL="742950" indent="-285750">
                <a:spcBef>
                  <a:spcPct val="20000"/>
                </a:spcBef>
                <a:buChar char="–"/>
                <a:defRPr sz="2400">
                  <a:solidFill>
                    <a:schemeClr val="tx1"/>
                  </a:solidFill>
                  <a:latin typeface="Arial" panose="020B0604020202020204" pitchFamily="34" charset="0"/>
                  <a:ea typeface="微软雅黑" panose="020B0503020204020204" pitchFamily="34" charset="-122"/>
                </a:defRPr>
              </a:lvl2pPr>
              <a:lvl3pPr marL="1143000" indent="-228600">
                <a:spcBef>
                  <a:spcPct val="20000"/>
                </a:spcBef>
                <a:buChar char="•"/>
                <a:defRPr sz="2000">
                  <a:solidFill>
                    <a:schemeClr val="tx1"/>
                  </a:solidFill>
                  <a:latin typeface="Arial" panose="020B0604020202020204" pitchFamily="34" charset="0"/>
                  <a:ea typeface="微软雅黑" panose="020B0503020204020204" pitchFamily="34" charset="-122"/>
                </a:defRPr>
              </a:lvl3pPr>
              <a:lvl4pPr marL="1600200" indent="-228600">
                <a:spcBef>
                  <a:spcPct val="20000"/>
                </a:spcBef>
                <a:buChar char="–"/>
                <a:defRPr>
                  <a:solidFill>
                    <a:schemeClr val="tx1"/>
                  </a:solidFill>
                  <a:latin typeface="Arial" panose="020B0604020202020204" pitchFamily="34" charset="0"/>
                  <a:ea typeface="微软雅黑" panose="020B0503020204020204" pitchFamily="34" charset="-122"/>
                </a:defRPr>
              </a:lvl4pPr>
              <a:lvl5pPr marL="2057400" indent="-228600">
                <a:spcBef>
                  <a:spcPct val="20000"/>
                </a:spcBef>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9pPr>
            </a:lstStyle>
            <a:p>
              <a:pPr fontAlgn="base">
                <a:spcBef>
                  <a:spcPct val="50000"/>
                </a:spcBef>
                <a:spcAft>
                  <a:spcPct val="0"/>
                </a:spcAft>
                <a:buFontTx/>
                <a:buNone/>
              </a:pPr>
              <a:endParaRPr lang="zh-CN" altLang="zh-CN">
                <a:solidFill>
                  <a:srgbClr val="000000"/>
                </a:solidFill>
                <a:ea typeface="宋体" panose="02010600030101010101" pitchFamily="2" charset="-122"/>
              </a:endParaRPr>
            </a:p>
          </p:txBody>
        </p:sp>
        <p:sp>
          <p:nvSpPr>
            <p:cNvPr id="27668" name="AutoShape 33"/>
            <p:cNvSpPr>
              <a:spLocks noChangeArrowheads="1"/>
            </p:cNvSpPr>
            <p:nvPr/>
          </p:nvSpPr>
          <p:spPr bwMode="auto">
            <a:xfrm>
              <a:off x="506" y="257"/>
              <a:ext cx="62" cy="918"/>
            </a:xfrm>
            <a:prstGeom prst="downArrow">
              <a:avLst>
                <a:gd name="adj1" fmla="val 50000"/>
                <a:gd name="adj2" fmla="val 370161"/>
              </a:avLst>
            </a:prstGeom>
            <a:solidFill>
              <a:srgbClr val="FF0000"/>
            </a:solidFill>
            <a:ln w="9525">
              <a:solidFill>
                <a:srgbClr val="FF0000"/>
              </a:solidFill>
              <a:miter lim="800000"/>
              <a:headEnd/>
              <a:tailEnd/>
            </a:ln>
          </p:spPr>
          <p:txBody>
            <a:bodyPr vert="eaVert" wrap="none" anchor="ctr"/>
            <a:lstStyle>
              <a:lvl1pPr>
                <a:spcBef>
                  <a:spcPct val="20000"/>
                </a:spcBef>
                <a:buChar char="•"/>
                <a:defRPr sz="2800">
                  <a:solidFill>
                    <a:schemeClr val="tx1"/>
                  </a:solidFill>
                  <a:latin typeface="Arial" panose="020B0604020202020204" pitchFamily="34" charset="0"/>
                  <a:ea typeface="微软雅黑" panose="020B0503020204020204" pitchFamily="34" charset="-122"/>
                </a:defRPr>
              </a:lvl1pPr>
              <a:lvl2pPr marL="742950" indent="-285750">
                <a:spcBef>
                  <a:spcPct val="20000"/>
                </a:spcBef>
                <a:buChar char="–"/>
                <a:defRPr sz="2400">
                  <a:solidFill>
                    <a:schemeClr val="tx1"/>
                  </a:solidFill>
                  <a:latin typeface="Arial" panose="020B0604020202020204" pitchFamily="34" charset="0"/>
                  <a:ea typeface="微软雅黑" panose="020B0503020204020204" pitchFamily="34" charset="-122"/>
                </a:defRPr>
              </a:lvl2pPr>
              <a:lvl3pPr marL="1143000" indent="-228600">
                <a:spcBef>
                  <a:spcPct val="20000"/>
                </a:spcBef>
                <a:buChar char="•"/>
                <a:defRPr sz="2000">
                  <a:solidFill>
                    <a:schemeClr val="tx1"/>
                  </a:solidFill>
                  <a:latin typeface="Arial" panose="020B0604020202020204" pitchFamily="34" charset="0"/>
                  <a:ea typeface="微软雅黑" panose="020B0503020204020204" pitchFamily="34" charset="-122"/>
                </a:defRPr>
              </a:lvl3pPr>
              <a:lvl4pPr marL="1600200" indent="-228600">
                <a:spcBef>
                  <a:spcPct val="20000"/>
                </a:spcBef>
                <a:buChar char="–"/>
                <a:defRPr>
                  <a:solidFill>
                    <a:schemeClr val="tx1"/>
                  </a:solidFill>
                  <a:latin typeface="Arial" panose="020B0604020202020204" pitchFamily="34" charset="0"/>
                  <a:ea typeface="微软雅黑" panose="020B0503020204020204" pitchFamily="34" charset="-122"/>
                </a:defRPr>
              </a:lvl4pPr>
              <a:lvl5pPr marL="2057400" indent="-228600">
                <a:spcBef>
                  <a:spcPct val="20000"/>
                </a:spcBef>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9pPr>
            </a:lstStyle>
            <a:p>
              <a:pPr fontAlgn="base">
                <a:spcBef>
                  <a:spcPct val="50000"/>
                </a:spcBef>
                <a:spcAft>
                  <a:spcPct val="0"/>
                </a:spcAft>
                <a:buFontTx/>
                <a:buNone/>
              </a:pPr>
              <a:endParaRPr lang="zh-CN" altLang="zh-CN">
                <a:solidFill>
                  <a:srgbClr val="000000"/>
                </a:solidFill>
                <a:ea typeface="宋体" panose="02010600030101010101" pitchFamily="2" charset="-122"/>
              </a:endParaRPr>
            </a:p>
          </p:txBody>
        </p:sp>
        <p:sp>
          <p:nvSpPr>
            <p:cNvPr id="27669" name="Line 34"/>
            <p:cNvSpPr>
              <a:spLocks noChangeShapeType="1"/>
            </p:cNvSpPr>
            <p:nvPr/>
          </p:nvSpPr>
          <p:spPr bwMode="auto">
            <a:xfrm flipH="1" flipV="1">
              <a:off x="1953" y="459"/>
              <a:ext cx="365" cy="918"/>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zh-CN" altLang="en-US">
                <a:solidFill>
                  <a:srgbClr val="000000"/>
                </a:solidFill>
                <a:ea typeface="宋体" panose="02010600030101010101" pitchFamily="2" charset="-122"/>
              </a:endParaRPr>
            </a:p>
          </p:txBody>
        </p:sp>
        <p:sp>
          <p:nvSpPr>
            <p:cNvPr id="27670" name="Line 35"/>
            <p:cNvSpPr>
              <a:spLocks noChangeShapeType="1"/>
            </p:cNvSpPr>
            <p:nvPr/>
          </p:nvSpPr>
          <p:spPr bwMode="auto">
            <a:xfrm flipV="1">
              <a:off x="1830" y="557"/>
              <a:ext cx="305" cy="788"/>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zh-CN" altLang="en-US">
                <a:solidFill>
                  <a:srgbClr val="000000"/>
                </a:solidFill>
                <a:ea typeface="宋体" panose="02010600030101010101" pitchFamily="2" charset="-122"/>
              </a:endParaRPr>
            </a:p>
          </p:txBody>
        </p:sp>
        <p:sp>
          <p:nvSpPr>
            <p:cNvPr id="27671" name="Line 36"/>
            <p:cNvSpPr>
              <a:spLocks noChangeShapeType="1"/>
            </p:cNvSpPr>
            <p:nvPr/>
          </p:nvSpPr>
          <p:spPr bwMode="auto">
            <a:xfrm flipH="1">
              <a:off x="550" y="525"/>
              <a:ext cx="1585" cy="623"/>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zh-CN" altLang="en-US">
                <a:solidFill>
                  <a:srgbClr val="000000"/>
                </a:solidFill>
                <a:ea typeface="宋体" panose="02010600030101010101" pitchFamily="2" charset="-122"/>
              </a:endParaRPr>
            </a:p>
          </p:txBody>
        </p:sp>
        <p:sp>
          <p:nvSpPr>
            <p:cNvPr id="27672" name="Line 37"/>
            <p:cNvSpPr>
              <a:spLocks noChangeShapeType="1"/>
            </p:cNvSpPr>
            <p:nvPr/>
          </p:nvSpPr>
          <p:spPr bwMode="auto">
            <a:xfrm flipH="1" flipV="1">
              <a:off x="611" y="230"/>
              <a:ext cx="1280" cy="164"/>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zh-CN" altLang="en-US">
                <a:solidFill>
                  <a:srgbClr val="000000"/>
                </a:solidFill>
                <a:ea typeface="宋体" panose="02010600030101010101" pitchFamily="2" charset="-122"/>
              </a:endParaRPr>
            </a:p>
          </p:txBody>
        </p:sp>
        <p:sp>
          <p:nvSpPr>
            <p:cNvPr id="27673" name="Text Box 38"/>
            <p:cNvSpPr txBox="1">
              <a:spLocks noChangeArrowheads="1"/>
            </p:cNvSpPr>
            <p:nvPr/>
          </p:nvSpPr>
          <p:spPr bwMode="auto">
            <a:xfrm>
              <a:off x="1586" y="1278"/>
              <a:ext cx="490" cy="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ea typeface="微软雅黑" panose="020B0503020204020204" pitchFamily="34" charset="-122"/>
                </a:defRPr>
              </a:lvl1pPr>
              <a:lvl2pPr marL="742950" indent="-285750">
                <a:spcBef>
                  <a:spcPct val="20000"/>
                </a:spcBef>
                <a:buChar char="–"/>
                <a:defRPr sz="2400">
                  <a:solidFill>
                    <a:schemeClr val="tx1"/>
                  </a:solidFill>
                  <a:latin typeface="Arial" panose="020B0604020202020204" pitchFamily="34" charset="0"/>
                  <a:ea typeface="微软雅黑" panose="020B0503020204020204" pitchFamily="34" charset="-122"/>
                </a:defRPr>
              </a:lvl2pPr>
              <a:lvl3pPr marL="1143000" indent="-228600">
                <a:spcBef>
                  <a:spcPct val="20000"/>
                </a:spcBef>
                <a:buChar char="•"/>
                <a:defRPr sz="2000">
                  <a:solidFill>
                    <a:schemeClr val="tx1"/>
                  </a:solidFill>
                  <a:latin typeface="Arial" panose="020B0604020202020204" pitchFamily="34" charset="0"/>
                  <a:ea typeface="微软雅黑" panose="020B0503020204020204" pitchFamily="34" charset="-122"/>
                </a:defRPr>
              </a:lvl3pPr>
              <a:lvl4pPr marL="1600200" indent="-228600">
                <a:spcBef>
                  <a:spcPct val="20000"/>
                </a:spcBef>
                <a:buChar char="–"/>
                <a:defRPr>
                  <a:solidFill>
                    <a:schemeClr val="tx1"/>
                  </a:solidFill>
                  <a:latin typeface="Arial" panose="020B0604020202020204" pitchFamily="34" charset="0"/>
                  <a:ea typeface="微软雅黑" panose="020B0503020204020204" pitchFamily="34" charset="-122"/>
                </a:defRPr>
              </a:lvl4pPr>
              <a:lvl5pPr marL="2057400" indent="-228600">
                <a:spcBef>
                  <a:spcPct val="20000"/>
                </a:spcBef>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9pPr>
            </a:lstStyle>
            <a:p>
              <a:pPr fontAlgn="base">
                <a:spcBef>
                  <a:spcPct val="50000"/>
                </a:spcBef>
                <a:spcAft>
                  <a:spcPct val="0"/>
                </a:spcAft>
                <a:buFontTx/>
                <a:buNone/>
              </a:pPr>
              <a:r>
                <a:rPr lang="zh-CN" altLang="zh-CN" sz="2000">
                  <a:solidFill>
                    <a:srgbClr val="FF0000"/>
                  </a:solidFill>
                  <a:ea typeface="宋体" panose="02010600030101010101" pitchFamily="2" charset="-122"/>
                </a:rPr>
                <a:t>A</a:t>
              </a:r>
            </a:p>
          </p:txBody>
        </p:sp>
        <p:sp>
          <p:nvSpPr>
            <p:cNvPr id="27674" name="Text Box 39"/>
            <p:cNvSpPr txBox="1">
              <a:spLocks noChangeArrowheads="1"/>
            </p:cNvSpPr>
            <p:nvPr/>
          </p:nvSpPr>
          <p:spPr bwMode="auto">
            <a:xfrm>
              <a:off x="2317" y="1278"/>
              <a:ext cx="490" cy="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ea typeface="微软雅黑" panose="020B0503020204020204" pitchFamily="34" charset="-122"/>
                </a:defRPr>
              </a:lvl1pPr>
              <a:lvl2pPr marL="742950" indent="-285750">
                <a:spcBef>
                  <a:spcPct val="20000"/>
                </a:spcBef>
                <a:buChar char="–"/>
                <a:defRPr sz="2400">
                  <a:solidFill>
                    <a:schemeClr val="tx1"/>
                  </a:solidFill>
                  <a:latin typeface="Arial" panose="020B0604020202020204" pitchFamily="34" charset="0"/>
                  <a:ea typeface="微软雅黑" panose="020B0503020204020204" pitchFamily="34" charset="-122"/>
                </a:defRPr>
              </a:lvl2pPr>
              <a:lvl3pPr marL="1143000" indent="-228600">
                <a:spcBef>
                  <a:spcPct val="20000"/>
                </a:spcBef>
                <a:buChar char="•"/>
                <a:defRPr sz="2000">
                  <a:solidFill>
                    <a:schemeClr val="tx1"/>
                  </a:solidFill>
                  <a:latin typeface="Arial" panose="020B0604020202020204" pitchFamily="34" charset="0"/>
                  <a:ea typeface="微软雅黑" panose="020B0503020204020204" pitchFamily="34" charset="-122"/>
                </a:defRPr>
              </a:lvl3pPr>
              <a:lvl4pPr marL="1600200" indent="-228600">
                <a:spcBef>
                  <a:spcPct val="20000"/>
                </a:spcBef>
                <a:buChar char="–"/>
                <a:defRPr>
                  <a:solidFill>
                    <a:schemeClr val="tx1"/>
                  </a:solidFill>
                  <a:latin typeface="Arial" panose="020B0604020202020204" pitchFamily="34" charset="0"/>
                  <a:ea typeface="微软雅黑" panose="020B0503020204020204" pitchFamily="34" charset="-122"/>
                </a:defRPr>
              </a:lvl4pPr>
              <a:lvl5pPr marL="2057400" indent="-228600">
                <a:spcBef>
                  <a:spcPct val="20000"/>
                </a:spcBef>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9pPr>
            </a:lstStyle>
            <a:p>
              <a:pPr fontAlgn="base">
                <a:spcBef>
                  <a:spcPct val="50000"/>
                </a:spcBef>
                <a:spcAft>
                  <a:spcPct val="0"/>
                </a:spcAft>
                <a:buFontTx/>
                <a:buNone/>
              </a:pPr>
              <a:r>
                <a:rPr lang="zh-CN" altLang="zh-CN" sz="2000">
                  <a:solidFill>
                    <a:srgbClr val="FF0000"/>
                  </a:solidFill>
                  <a:ea typeface="宋体" panose="02010600030101010101" pitchFamily="2" charset="-122"/>
                </a:rPr>
                <a:t>B</a:t>
              </a:r>
            </a:p>
          </p:txBody>
        </p:sp>
        <p:sp>
          <p:nvSpPr>
            <p:cNvPr id="27675" name="Text Box 40"/>
            <p:cNvSpPr txBox="1">
              <a:spLocks noChangeArrowheads="1"/>
            </p:cNvSpPr>
            <p:nvPr/>
          </p:nvSpPr>
          <p:spPr bwMode="auto">
            <a:xfrm>
              <a:off x="365" y="1181"/>
              <a:ext cx="488"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ea typeface="微软雅黑" panose="020B0503020204020204" pitchFamily="34" charset="-122"/>
                </a:defRPr>
              </a:lvl1pPr>
              <a:lvl2pPr marL="742950" indent="-285750">
                <a:spcBef>
                  <a:spcPct val="20000"/>
                </a:spcBef>
                <a:buChar char="–"/>
                <a:defRPr sz="2400">
                  <a:solidFill>
                    <a:schemeClr val="tx1"/>
                  </a:solidFill>
                  <a:latin typeface="Arial" panose="020B0604020202020204" pitchFamily="34" charset="0"/>
                  <a:ea typeface="微软雅黑" panose="020B0503020204020204" pitchFamily="34" charset="-122"/>
                </a:defRPr>
              </a:lvl2pPr>
              <a:lvl3pPr marL="1143000" indent="-228600">
                <a:spcBef>
                  <a:spcPct val="20000"/>
                </a:spcBef>
                <a:buChar char="•"/>
                <a:defRPr sz="2000">
                  <a:solidFill>
                    <a:schemeClr val="tx1"/>
                  </a:solidFill>
                  <a:latin typeface="Arial" panose="020B0604020202020204" pitchFamily="34" charset="0"/>
                  <a:ea typeface="微软雅黑" panose="020B0503020204020204" pitchFamily="34" charset="-122"/>
                </a:defRPr>
              </a:lvl3pPr>
              <a:lvl4pPr marL="1600200" indent="-228600">
                <a:spcBef>
                  <a:spcPct val="20000"/>
                </a:spcBef>
                <a:buChar char="–"/>
                <a:defRPr>
                  <a:solidFill>
                    <a:schemeClr val="tx1"/>
                  </a:solidFill>
                  <a:latin typeface="Arial" panose="020B0604020202020204" pitchFamily="34" charset="0"/>
                  <a:ea typeface="微软雅黑" panose="020B0503020204020204" pitchFamily="34" charset="-122"/>
                </a:defRPr>
              </a:lvl4pPr>
              <a:lvl5pPr marL="2057400" indent="-228600">
                <a:spcBef>
                  <a:spcPct val="20000"/>
                </a:spcBef>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9pPr>
            </a:lstStyle>
            <a:p>
              <a:pPr fontAlgn="base">
                <a:spcBef>
                  <a:spcPct val="50000"/>
                </a:spcBef>
                <a:spcAft>
                  <a:spcPct val="0"/>
                </a:spcAft>
                <a:buFontTx/>
                <a:buNone/>
              </a:pPr>
              <a:r>
                <a:rPr lang="zh-CN" altLang="zh-CN" sz="2000">
                  <a:solidFill>
                    <a:srgbClr val="FF0000"/>
                  </a:solidFill>
                  <a:ea typeface="宋体" panose="02010600030101010101" pitchFamily="2" charset="-122"/>
                </a:rPr>
                <a:t>A</a:t>
              </a:r>
              <a:r>
                <a:rPr lang="zh-CN" altLang="zh-CN" sz="1800">
                  <a:solidFill>
                    <a:srgbClr val="FF0000"/>
                  </a:solidFill>
                  <a:ea typeface="宋体" panose="02010600030101010101" pitchFamily="2" charset="-122"/>
                </a:rPr>
                <a:t>‘</a:t>
              </a:r>
            </a:p>
          </p:txBody>
        </p:sp>
        <p:sp>
          <p:nvSpPr>
            <p:cNvPr id="27676" name="Text Box 41"/>
            <p:cNvSpPr txBox="1">
              <a:spLocks noChangeArrowheads="1"/>
            </p:cNvSpPr>
            <p:nvPr/>
          </p:nvSpPr>
          <p:spPr bwMode="auto">
            <a:xfrm>
              <a:off x="429" y="0"/>
              <a:ext cx="487"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ea typeface="微软雅黑" panose="020B0503020204020204" pitchFamily="34" charset="-122"/>
                </a:defRPr>
              </a:lvl1pPr>
              <a:lvl2pPr marL="742950" indent="-285750">
                <a:spcBef>
                  <a:spcPct val="20000"/>
                </a:spcBef>
                <a:buChar char="–"/>
                <a:defRPr sz="2400">
                  <a:solidFill>
                    <a:schemeClr val="tx1"/>
                  </a:solidFill>
                  <a:latin typeface="Arial" panose="020B0604020202020204" pitchFamily="34" charset="0"/>
                  <a:ea typeface="微软雅黑" panose="020B0503020204020204" pitchFamily="34" charset="-122"/>
                </a:defRPr>
              </a:lvl2pPr>
              <a:lvl3pPr marL="1143000" indent="-228600">
                <a:spcBef>
                  <a:spcPct val="20000"/>
                </a:spcBef>
                <a:buChar char="•"/>
                <a:defRPr sz="2000">
                  <a:solidFill>
                    <a:schemeClr val="tx1"/>
                  </a:solidFill>
                  <a:latin typeface="Arial" panose="020B0604020202020204" pitchFamily="34" charset="0"/>
                  <a:ea typeface="微软雅黑" panose="020B0503020204020204" pitchFamily="34" charset="-122"/>
                </a:defRPr>
              </a:lvl3pPr>
              <a:lvl4pPr marL="1600200" indent="-228600">
                <a:spcBef>
                  <a:spcPct val="20000"/>
                </a:spcBef>
                <a:buChar char="–"/>
                <a:defRPr>
                  <a:solidFill>
                    <a:schemeClr val="tx1"/>
                  </a:solidFill>
                  <a:latin typeface="Arial" panose="020B0604020202020204" pitchFamily="34" charset="0"/>
                  <a:ea typeface="微软雅黑" panose="020B0503020204020204" pitchFamily="34" charset="-122"/>
                </a:defRPr>
              </a:lvl4pPr>
              <a:lvl5pPr marL="2057400" indent="-228600">
                <a:spcBef>
                  <a:spcPct val="20000"/>
                </a:spcBef>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9pPr>
            </a:lstStyle>
            <a:p>
              <a:pPr fontAlgn="base">
                <a:spcBef>
                  <a:spcPct val="50000"/>
                </a:spcBef>
                <a:spcAft>
                  <a:spcPct val="0"/>
                </a:spcAft>
                <a:buFontTx/>
                <a:buNone/>
              </a:pPr>
              <a:r>
                <a:rPr lang="zh-CN" altLang="zh-CN" sz="2000">
                  <a:solidFill>
                    <a:srgbClr val="FF0000"/>
                  </a:solidFill>
                  <a:ea typeface="宋体" panose="02010600030101010101" pitchFamily="2" charset="-122"/>
                </a:rPr>
                <a:t>B</a:t>
              </a:r>
              <a:r>
                <a:rPr lang="zh-CN" altLang="zh-CN" sz="1800">
                  <a:solidFill>
                    <a:srgbClr val="FF0000"/>
                  </a:solidFill>
                  <a:ea typeface="宋体" panose="02010600030101010101" pitchFamily="2" charset="-122"/>
                </a:rPr>
                <a:t>‘</a:t>
              </a:r>
            </a:p>
          </p:txBody>
        </p:sp>
      </p:grpSp>
      <p:sp>
        <p:nvSpPr>
          <p:cNvPr id="32801" name="Rectangle 42"/>
          <p:cNvSpPr>
            <a:spLocks noChangeArrowheads="1"/>
          </p:cNvSpPr>
          <p:nvPr/>
        </p:nvSpPr>
        <p:spPr bwMode="auto">
          <a:xfrm>
            <a:off x="2927350" y="3070226"/>
            <a:ext cx="1327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微软雅黑" panose="020B0503020204020204" pitchFamily="34" charset="-122"/>
              </a:defRPr>
            </a:lvl1pPr>
            <a:lvl2pPr marL="742950" indent="-285750">
              <a:spcBef>
                <a:spcPct val="20000"/>
              </a:spcBef>
              <a:buChar char="–"/>
              <a:defRPr sz="2400">
                <a:solidFill>
                  <a:schemeClr val="tx1"/>
                </a:solidFill>
                <a:latin typeface="Arial" panose="020B0604020202020204" pitchFamily="34" charset="0"/>
                <a:ea typeface="微软雅黑" panose="020B0503020204020204" pitchFamily="34" charset="-122"/>
              </a:defRPr>
            </a:lvl2pPr>
            <a:lvl3pPr marL="1143000" indent="-228600">
              <a:spcBef>
                <a:spcPct val="20000"/>
              </a:spcBef>
              <a:buChar char="•"/>
              <a:defRPr sz="2000">
                <a:solidFill>
                  <a:schemeClr val="tx1"/>
                </a:solidFill>
                <a:latin typeface="Arial" panose="020B0604020202020204" pitchFamily="34" charset="0"/>
                <a:ea typeface="微软雅黑" panose="020B0503020204020204" pitchFamily="34" charset="-122"/>
              </a:defRPr>
            </a:lvl3pPr>
            <a:lvl4pPr marL="1600200" indent="-228600">
              <a:spcBef>
                <a:spcPct val="20000"/>
              </a:spcBef>
              <a:buChar char="–"/>
              <a:defRPr>
                <a:solidFill>
                  <a:schemeClr val="tx1"/>
                </a:solidFill>
                <a:latin typeface="Arial" panose="020B0604020202020204" pitchFamily="34" charset="0"/>
                <a:ea typeface="微软雅黑" panose="020B0503020204020204" pitchFamily="34" charset="-122"/>
              </a:defRPr>
            </a:lvl4pPr>
            <a:lvl5pPr marL="2057400" indent="-228600">
              <a:spcBef>
                <a:spcPct val="20000"/>
              </a:spcBef>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9pPr>
          </a:lstStyle>
          <a:p>
            <a:pPr fontAlgn="base">
              <a:spcBef>
                <a:spcPct val="0"/>
              </a:spcBef>
              <a:spcAft>
                <a:spcPct val="0"/>
              </a:spcAft>
              <a:buFontTx/>
              <a:buNone/>
            </a:pPr>
            <a:r>
              <a:rPr lang="zh-CN" altLang="en-US" sz="1800">
                <a:solidFill>
                  <a:srgbClr val="CC00CC"/>
                </a:solidFill>
                <a:ea typeface="宋体" panose="02010600030101010101" pitchFamily="2" charset="-122"/>
              </a:rPr>
              <a:t>小孔成像．</a:t>
            </a:r>
          </a:p>
        </p:txBody>
      </p:sp>
      <p:sp>
        <p:nvSpPr>
          <p:cNvPr id="32802" name="Rectangle 43"/>
          <p:cNvSpPr>
            <a:spLocks noChangeArrowheads="1"/>
          </p:cNvSpPr>
          <p:nvPr/>
        </p:nvSpPr>
        <p:spPr bwMode="auto">
          <a:xfrm>
            <a:off x="5448300" y="2998788"/>
            <a:ext cx="1327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微软雅黑" panose="020B0503020204020204" pitchFamily="34" charset="-122"/>
              </a:defRPr>
            </a:lvl1pPr>
            <a:lvl2pPr marL="742950" indent="-285750">
              <a:spcBef>
                <a:spcPct val="20000"/>
              </a:spcBef>
              <a:buChar char="–"/>
              <a:defRPr sz="2400">
                <a:solidFill>
                  <a:schemeClr val="tx1"/>
                </a:solidFill>
                <a:latin typeface="Arial" panose="020B0604020202020204" pitchFamily="34" charset="0"/>
                <a:ea typeface="微软雅黑" panose="020B0503020204020204" pitchFamily="34" charset="-122"/>
              </a:defRPr>
            </a:lvl2pPr>
            <a:lvl3pPr marL="1143000" indent="-228600">
              <a:spcBef>
                <a:spcPct val="20000"/>
              </a:spcBef>
              <a:buChar char="•"/>
              <a:defRPr sz="2000">
                <a:solidFill>
                  <a:schemeClr val="tx1"/>
                </a:solidFill>
                <a:latin typeface="Arial" panose="020B0604020202020204" pitchFamily="34" charset="0"/>
                <a:ea typeface="微软雅黑" panose="020B0503020204020204" pitchFamily="34" charset="-122"/>
              </a:defRPr>
            </a:lvl3pPr>
            <a:lvl4pPr marL="1600200" indent="-228600">
              <a:spcBef>
                <a:spcPct val="20000"/>
              </a:spcBef>
              <a:buChar char="–"/>
              <a:defRPr>
                <a:solidFill>
                  <a:schemeClr val="tx1"/>
                </a:solidFill>
                <a:latin typeface="Arial" panose="020B0604020202020204" pitchFamily="34" charset="0"/>
                <a:ea typeface="微软雅黑" panose="020B0503020204020204" pitchFamily="34" charset="-122"/>
              </a:defRPr>
            </a:lvl4pPr>
            <a:lvl5pPr marL="2057400" indent="-228600">
              <a:spcBef>
                <a:spcPct val="20000"/>
              </a:spcBef>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9pPr>
          </a:lstStyle>
          <a:p>
            <a:pPr fontAlgn="base">
              <a:spcBef>
                <a:spcPct val="0"/>
              </a:spcBef>
              <a:spcAft>
                <a:spcPct val="0"/>
              </a:spcAft>
              <a:buFontTx/>
              <a:buNone/>
            </a:pPr>
            <a:r>
              <a:rPr lang="zh-CN" altLang="en-US" sz="1800">
                <a:solidFill>
                  <a:srgbClr val="CC00CC"/>
                </a:solidFill>
                <a:ea typeface="宋体" panose="02010600030101010101" pitchFamily="2" charset="-122"/>
              </a:rPr>
              <a:t>照相机的像</a:t>
            </a:r>
          </a:p>
        </p:txBody>
      </p:sp>
      <p:sp>
        <p:nvSpPr>
          <p:cNvPr id="32803" name="Rectangle 44"/>
          <p:cNvSpPr>
            <a:spLocks noChangeArrowheads="1"/>
          </p:cNvSpPr>
          <p:nvPr/>
        </p:nvSpPr>
        <p:spPr bwMode="auto">
          <a:xfrm>
            <a:off x="8040688" y="3070226"/>
            <a:ext cx="143986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ea typeface="微软雅黑" panose="020B0503020204020204" pitchFamily="34" charset="-122"/>
              </a:defRPr>
            </a:lvl1pPr>
            <a:lvl2pPr marL="742950" indent="-285750">
              <a:spcBef>
                <a:spcPct val="20000"/>
              </a:spcBef>
              <a:buChar char="–"/>
              <a:defRPr sz="2400">
                <a:solidFill>
                  <a:schemeClr val="tx1"/>
                </a:solidFill>
                <a:latin typeface="Arial" panose="020B0604020202020204" pitchFamily="34" charset="0"/>
                <a:ea typeface="微软雅黑" panose="020B0503020204020204" pitchFamily="34" charset="-122"/>
              </a:defRPr>
            </a:lvl2pPr>
            <a:lvl3pPr marL="1143000" indent="-228600">
              <a:spcBef>
                <a:spcPct val="20000"/>
              </a:spcBef>
              <a:buChar char="•"/>
              <a:defRPr sz="2000">
                <a:solidFill>
                  <a:schemeClr val="tx1"/>
                </a:solidFill>
                <a:latin typeface="Arial" panose="020B0604020202020204" pitchFamily="34" charset="0"/>
                <a:ea typeface="微软雅黑" panose="020B0503020204020204" pitchFamily="34" charset="-122"/>
              </a:defRPr>
            </a:lvl3pPr>
            <a:lvl4pPr marL="1600200" indent="-228600">
              <a:spcBef>
                <a:spcPct val="20000"/>
              </a:spcBef>
              <a:buChar char="–"/>
              <a:defRPr>
                <a:solidFill>
                  <a:schemeClr val="tx1"/>
                </a:solidFill>
                <a:latin typeface="Arial" panose="020B0604020202020204" pitchFamily="34" charset="0"/>
                <a:ea typeface="微软雅黑" panose="020B0503020204020204" pitchFamily="34" charset="-122"/>
              </a:defRPr>
            </a:lvl4pPr>
            <a:lvl5pPr marL="2057400" indent="-228600">
              <a:spcBef>
                <a:spcPct val="20000"/>
              </a:spcBef>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9pPr>
          </a:lstStyle>
          <a:p>
            <a:pPr fontAlgn="base">
              <a:spcBef>
                <a:spcPct val="0"/>
              </a:spcBef>
              <a:spcAft>
                <a:spcPct val="0"/>
              </a:spcAft>
              <a:buFontTx/>
              <a:buNone/>
            </a:pPr>
            <a:r>
              <a:rPr lang="zh-CN" altLang="en-US" sz="1800">
                <a:solidFill>
                  <a:srgbClr val="CC00CC"/>
                </a:solidFill>
                <a:ea typeface="宋体" panose="02010600030101010101" pitchFamily="2" charset="-122"/>
              </a:rPr>
              <a:t>投影仪的像</a:t>
            </a:r>
          </a:p>
        </p:txBody>
      </p:sp>
      <p:pic>
        <p:nvPicPr>
          <p:cNvPr id="32804" name="Picture 45" descr="u=63497819,997978172&amp;gp=4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66989" y="4438650"/>
            <a:ext cx="2016125" cy="129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05" name="Picture 46" descr="u=4288477141,2936925136&amp;gp=4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87938" y="4438650"/>
            <a:ext cx="2087562"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06" name="Picture 47" descr="u=1190829194,11050534&amp;gp=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751764" y="4438650"/>
            <a:ext cx="201612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807" name="Text Box 48"/>
          <p:cNvSpPr txBox="1">
            <a:spLocks noChangeArrowheads="1"/>
          </p:cNvSpPr>
          <p:nvPr/>
        </p:nvSpPr>
        <p:spPr bwMode="auto">
          <a:xfrm>
            <a:off x="5519738" y="5878513"/>
            <a:ext cx="21272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ea typeface="微软雅黑" panose="020B0503020204020204" pitchFamily="34" charset="-122"/>
              </a:defRPr>
            </a:lvl1pPr>
            <a:lvl2pPr marL="742950" indent="-285750">
              <a:spcBef>
                <a:spcPct val="20000"/>
              </a:spcBef>
              <a:buChar char="–"/>
              <a:defRPr sz="2400">
                <a:solidFill>
                  <a:schemeClr val="tx1"/>
                </a:solidFill>
                <a:latin typeface="Arial" panose="020B0604020202020204" pitchFamily="34" charset="0"/>
                <a:ea typeface="微软雅黑" panose="020B0503020204020204" pitchFamily="34" charset="-122"/>
              </a:defRPr>
            </a:lvl2pPr>
            <a:lvl3pPr marL="1143000" indent="-228600">
              <a:spcBef>
                <a:spcPct val="20000"/>
              </a:spcBef>
              <a:buChar char="•"/>
              <a:defRPr sz="2000">
                <a:solidFill>
                  <a:schemeClr val="tx1"/>
                </a:solidFill>
                <a:latin typeface="Arial" panose="020B0604020202020204" pitchFamily="34" charset="0"/>
                <a:ea typeface="微软雅黑" panose="020B0503020204020204" pitchFamily="34" charset="-122"/>
              </a:defRPr>
            </a:lvl3pPr>
            <a:lvl4pPr marL="1600200" indent="-228600">
              <a:spcBef>
                <a:spcPct val="20000"/>
              </a:spcBef>
              <a:buChar char="–"/>
              <a:defRPr>
                <a:solidFill>
                  <a:schemeClr val="tx1"/>
                </a:solidFill>
                <a:latin typeface="Arial" panose="020B0604020202020204" pitchFamily="34" charset="0"/>
                <a:ea typeface="微软雅黑" panose="020B0503020204020204" pitchFamily="34" charset="-122"/>
              </a:defRPr>
            </a:lvl4pPr>
            <a:lvl5pPr marL="2057400" indent="-228600">
              <a:spcBef>
                <a:spcPct val="20000"/>
              </a:spcBef>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9pPr>
          </a:lstStyle>
          <a:p>
            <a:pPr fontAlgn="base">
              <a:spcBef>
                <a:spcPct val="50000"/>
              </a:spcBef>
              <a:spcAft>
                <a:spcPct val="0"/>
              </a:spcAft>
              <a:buFontTx/>
              <a:buNone/>
            </a:pPr>
            <a:r>
              <a:rPr lang="zh-CN" altLang="zh-CN" sz="2400" b="1">
                <a:solidFill>
                  <a:srgbClr val="0000FF"/>
                </a:solidFill>
                <a:ea typeface="宋体" panose="02010600030101010101" pitchFamily="2" charset="-122"/>
              </a:rPr>
              <a:t>“</a:t>
            </a:r>
            <a:r>
              <a:rPr lang="zh-CN" altLang="en-US" sz="2400" b="1">
                <a:solidFill>
                  <a:srgbClr val="0000FF"/>
                </a:solidFill>
                <a:ea typeface="宋体" panose="02010600030101010101" pitchFamily="2" charset="-122"/>
              </a:rPr>
              <a:t>眼睛受骗”</a:t>
            </a:r>
          </a:p>
        </p:txBody>
      </p:sp>
    </p:spTree>
    <p:extLst>
      <p:ext uri="{BB962C8B-B14F-4D97-AF65-F5344CB8AC3E}">
        <p14:creationId xmlns:p14="http://schemas.microsoft.com/office/powerpoint/2010/main" val="891958267"/>
      </p:ext>
    </p:extLst>
  </p:cSld>
  <p:clrMapOvr>
    <a:masterClrMapping/>
  </p:clrMapOvr>
  <p:transition>
    <p:pull dir="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2771"/>
                                        </p:tgtEl>
                                        <p:attrNameLst>
                                          <p:attrName>style.visibility</p:attrName>
                                        </p:attrNameLst>
                                      </p:cBhvr>
                                      <p:to>
                                        <p:strVal val="visible"/>
                                      </p:to>
                                    </p:set>
                                    <p:animEffect transition="in" filter="dissolve">
                                      <p:cBhvr>
                                        <p:cTn id="7" dur="500"/>
                                        <p:tgtEl>
                                          <p:spTgt spid="3277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32775"/>
                                        </p:tgtEl>
                                        <p:attrNameLst>
                                          <p:attrName>style.visibility</p:attrName>
                                        </p:attrNameLst>
                                      </p:cBhvr>
                                      <p:to>
                                        <p:strVal val="visible"/>
                                      </p:to>
                                    </p:set>
                                    <p:animEffect transition="in" filter="dissolve">
                                      <p:cBhvr>
                                        <p:cTn id="12" dur="500"/>
                                        <p:tgtEl>
                                          <p:spTgt spid="3277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2801"/>
                                        </p:tgtEl>
                                        <p:attrNameLst>
                                          <p:attrName>style.visibility</p:attrName>
                                        </p:attrNameLst>
                                      </p:cBhvr>
                                      <p:to>
                                        <p:strVal val="visible"/>
                                      </p:to>
                                    </p:set>
                                    <p:animEffect transition="in" filter="dissolve">
                                      <p:cBhvr>
                                        <p:cTn id="17" dur="500"/>
                                        <p:tgtEl>
                                          <p:spTgt spid="3280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dissolve">
                                      <p:cBhvr>
                                        <p:cTn id="22" dur="500"/>
                                        <p:tgtEl>
                                          <p:spTgt spid="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2802"/>
                                        </p:tgtEl>
                                        <p:attrNameLst>
                                          <p:attrName>style.visibility</p:attrName>
                                        </p:attrNameLst>
                                      </p:cBhvr>
                                      <p:to>
                                        <p:strVal val="visible"/>
                                      </p:to>
                                    </p:set>
                                    <p:animEffect transition="in" filter="dissolve">
                                      <p:cBhvr>
                                        <p:cTn id="27" dur="500"/>
                                        <p:tgtEl>
                                          <p:spTgt spid="3280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dissolve">
                                      <p:cBhvr>
                                        <p:cTn id="32" dur="500"/>
                                        <p:tgtEl>
                                          <p:spTgt spid="3"/>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32803"/>
                                        </p:tgtEl>
                                        <p:attrNameLst>
                                          <p:attrName>style.visibility</p:attrName>
                                        </p:attrNameLst>
                                      </p:cBhvr>
                                      <p:to>
                                        <p:strVal val="visible"/>
                                      </p:to>
                                    </p:set>
                                    <p:animEffect transition="in" filter="dissolve">
                                      <p:cBhvr>
                                        <p:cTn id="37" dur="500"/>
                                        <p:tgtEl>
                                          <p:spTgt spid="32803"/>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32772"/>
                                        </p:tgtEl>
                                        <p:attrNameLst>
                                          <p:attrName>style.visibility</p:attrName>
                                        </p:attrNameLst>
                                      </p:cBhvr>
                                      <p:to>
                                        <p:strVal val="visible"/>
                                      </p:to>
                                    </p:set>
                                    <p:animEffect transition="in" filter="dissolve">
                                      <p:cBhvr>
                                        <p:cTn id="42" dur="500"/>
                                        <p:tgtEl>
                                          <p:spTgt spid="32772"/>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9" presetClass="entr" presetSubtype="0" fill="hold" nodeType="clickEffect">
                                  <p:stCondLst>
                                    <p:cond delay="0"/>
                                  </p:stCondLst>
                                  <p:childTnLst>
                                    <p:set>
                                      <p:cBhvr>
                                        <p:cTn id="46" dur="1" fill="hold">
                                          <p:stCondLst>
                                            <p:cond delay="0"/>
                                          </p:stCondLst>
                                        </p:cTn>
                                        <p:tgtEl>
                                          <p:spTgt spid="32804"/>
                                        </p:tgtEl>
                                        <p:attrNameLst>
                                          <p:attrName>style.visibility</p:attrName>
                                        </p:attrNameLst>
                                      </p:cBhvr>
                                      <p:to>
                                        <p:strVal val="visible"/>
                                      </p:to>
                                    </p:set>
                                    <p:animEffect transition="in" filter="dissolve">
                                      <p:cBhvr>
                                        <p:cTn id="47" dur="500"/>
                                        <p:tgtEl>
                                          <p:spTgt spid="32804"/>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9" presetClass="entr" presetSubtype="0" fill="hold" nodeType="clickEffect">
                                  <p:stCondLst>
                                    <p:cond delay="0"/>
                                  </p:stCondLst>
                                  <p:childTnLst>
                                    <p:set>
                                      <p:cBhvr>
                                        <p:cTn id="51" dur="1" fill="hold">
                                          <p:stCondLst>
                                            <p:cond delay="0"/>
                                          </p:stCondLst>
                                        </p:cTn>
                                        <p:tgtEl>
                                          <p:spTgt spid="32773">
                                            <p:txEl>
                                              <p:pRg st="0" end="0"/>
                                            </p:txEl>
                                          </p:spTgt>
                                        </p:tgtEl>
                                        <p:attrNameLst>
                                          <p:attrName>style.visibility</p:attrName>
                                        </p:attrNameLst>
                                      </p:cBhvr>
                                      <p:to>
                                        <p:strVal val="visible"/>
                                      </p:to>
                                    </p:set>
                                    <p:animEffect transition="in" filter="dissolve">
                                      <p:cBhvr>
                                        <p:cTn id="52" dur="500"/>
                                        <p:tgtEl>
                                          <p:spTgt spid="32773">
                                            <p:txEl>
                                              <p:pRg st="0" end="0"/>
                                            </p:txEl>
                                          </p:spTgt>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9" presetClass="entr" presetSubtype="0" fill="hold" nodeType="clickEffect">
                                  <p:stCondLst>
                                    <p:cond delay="0"/>
                                  </p:stCondLst>
                                  <p:childTnLst>
                                    <p:set>
                                      <p:cBhvr>
                                        <p:cTn id="56" dur="1" fill="hold">
                                          <p:stCondLst>
                                            <p:cond delay="0"/>
                                          </p:stCondLst>
                                        </p:cTn>
                                        <p:tgtEl>
                                          <p:spTgt spid="32805"/>
                                        </p:tgtEl>
                                        <p:attrNameLst>
                                          <p:attrName>style.visibility</p:attrName>
                                        </p:attrNameLst>
                                      </p:cBhvr>
                                      <p:to>
                                        <p:strVal val="visible"/>
                                      </p:to>
                                    </p:set>
                                    <p:animEffect transition="in" filter="dissolve">
                                      <p:cBhvr>
                                        <p:cTn id="57" dur="500"/>
                                        <p:tgtEl>
                                          <p:spTgt spid="32805"/>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9" presetClass="entr" presetSubtype="0" fill="hold" grpId="0" nodeType="clickEffect">
                                  <p:stCondLst>
                                    <p:cond delay="0"/>
                                  </p:stCondLst>
                                  <p:childTnLst>
                                    <p:set>
                                      <p:cBhvr>
                                        <p:cTn id="61" dur="1" fill="hold">
                                          <p:stCondLst>
                                            <p:cond delay="0"/>
                                          </p:stCondLst>
                                        </p:cTn>
                                        <p:tgtEl>
                                          <p:spTgt spid="32807"/>
                                        </p:tgtEl>
                                        <p:attrNameLst>
                                          <p:attrName>style.visibility</p:attrName>
                                        </p:attrNameLst>
                                      </p:cBhvr>
                                      <p:to>
                                        <p:strVal val="visible"/>
                                      </p:to>
                                    </p:set>
                                    <p:animEffect transition="in" filter="dissolve">
                                      <p:cBhvr>
                                        <p:cTn id="62" dur="500"/>
                                        <p:tgtEl>
                                          <p:spTgt spid="32807"/>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9" presetClass="entr" presetSubtype="0" fill="hold" nodeType="clickEffect">
                                  <p:stCondLst>
                                    <p:cond delay="0"/>
                                  </p:stCondLst>
                                  <p:childTnLst>
                                    <p:set>
                                      <p:cBhvr>
                                        <p:cTn id="66" dur="1" fill="hold">
                                          <p:stCondLst>
                                            <p:cond delay="0"/>
                                          </p:stCondLst>
                                        </p:cTn>
                                        <p:tgtEl>
                                          <p:spTgt spid="32806"/>
                                        </p:tgtEl>
                                        <p:attrNameLst>
                                          <p:attrName>style.visibility</p:attrName>
                                        </p:attrNameLst>
                                      </p:cBhvr>
                                      <p:to>
                                        <p:strVal val="visible"/>
                                      </p:to>
                                    </p:set>
                                    <p:animEffect transition="in" filter="dissolve">
                                      <p:cBhvr>
                                        <p:cTn id="67" dur="500"/>
                                        <p:tgtEl>
                                          <p:spTgt spid="32806"/>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9" presetClass="entr" presetSubtype="0" fill="hold" nodeType="clickEffect">
                                  <p:stCondLst>
                                    <p:cond delay="0"/>
                                  </p:stCondLst>
                                  <p:childTnLst>
                                    <p:set>
                                      <p:cBhvr>
                                        <p:cTn id="71" dur="1" fill="hold">
                                          <p:stCondLst>
                                            <p:cond delay="0"/>
                                          </p:stCondLst>
                                        </p:cTn>
                                        <p:tgtEl>
                                          <p:spTgt spid="32774">
                                            <p:txEl>
                                              <p:pRg st="0" end="0"/>
                                            </p:txEl>
                                          </p:spTgt>
                                        </p:tgtEl>
                                        <p:attrNameLst>
                                          <p:attrName>style.visibility</p:attrName>
                                        </p:attrNameLst>
                                      </p:cBhvr>
                                      <p:to>
                                        <p:strVal val="visible"/>
                                      </p:to>
                                    </p:set>
                                    <p:animEffect transition="in" filter="dissolve">
                                      <p:cBhvr>
                                        <p:cTn id="72" dur="500"/>
                                        <p:tgtEl>
                                          <p:spTgt spid="3277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autoUpdateAnimBg="0"/>
      <p:bldP spid="32772" grpId="0" autoUpdateAnimBg="0"/>
      <p:bldP spid="32801" grpId="0" autoUpdateAnimBg="0"/>
      <p:bldP spid="32802" grpId="0" autoUpdateAnimBg="0"/>
      <p:bldP spid="32803" grpId="0" autoUpdateAnimBg="0"/>
      <p:bldP spid="32807" grpId="0"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body" idx="1"/>
          </p:nvPr>
        </p:nvSpPr>
        <p:spPr>
          <a:xfrm>
            <a:off x="1828800" y="1125539"/>
            <a:ext cx="8370888" cy="4391025"/>
          </a:xfrm>
        </p:spPr>
        <p:txBody>
          <a:bodyPr/>
          <a:lstStyle/>
          <a:p>
            <a:pPr eaLnBrk="1" hangingPunct="1">
              <a:lnSpc>
                <a:spcPct val="90000"/>
              </a:lnSpc>
              <a:buFontTx/>
              <a:buNone/>
            </a:pPr>
            <a:r>
              <a:rPr lang="zh-CN" altLang="zh-CN" smtClean="0"/>
              <a:t>1</a:t>
            </a:r>
            <a:r>
              <a:rPr lang="zh-CN" smtClean="0"/>
              <a:t>、照相机：物体离镜头</a:t>
            </a:r>
            <a:r>
              <a:rPr lang="zh-CN" altLang="en-US" sz="4800">
                <a:solidFill>
                  <a:srgbClr val="FF0000"/>
                </a:solidFill>
              </a:rPr>
              <a:t>比较远</a:t>
            </a:r>
            <a:r>
              <a:rPr lang="zh-CN" smtClean="0"/>
              <a:t>，</a:t>
            </a:r>
          </a:p>
          <a:p>
            <a:pPr eaLnBrk="1" hangingPunct="1">
              <a:lnSpc>
                <a:spcPct val="90000"/>
              </a:lnSpc>
              <a:buFontTx/>
              <a:buNone/>
            </a:pPr>
            <a:r>
              <a:rPr lang="zh-CN" smtClean="0"/>
              <a:t>                      像是</a:t>
            </a:r>
            <a:r>
              <a:rPr lang="zh-CN" altLang="en-US" sz="3600">
                <a:solidFill>
                  <a:srgbClr val="CF1325"/>
                </a:solidFill>
              </a:rPr>
              <a:t>缩小</a:t>
            </a:r>
            <a:r>
              <a:rPr lang="zh-CN" smtClean="0"/>
              <a:t>、</a:t>
            </a:r>
            <a:r>
              <a:rPr lang="zh-CN" altLang="en-US" sz="3600">
                <a:solidFill>
                  <a:srgbClr val="CF1325"/>
                </a:solidFill>
              </a:rPr>
              <a:t>倒立的实像。</a:t>
            </a:r>
          </a:p>
          <a:p>
            <a:pPr eaLnBrk="1" hangingPunct="1">
              <a:lnSpc>
                <a:spcPct val="90000"/>
              </a:lnSpc>
              <a:buFontTx/>
              <a:buNone/>
            </a:pPr>
            <a:r>
              <a:rPr lang="zh-CN" altLang="zh-CN" smtClean="0"/>
              <a:t>2</a:t>
            </a:r>
            <a:r>
              <a:rPr lang="zh-CN" smtClean="0"/>
              <a:t>、投影仪：物体离镜头</a:t>
            </a:r>
            <a:r>
              <a:rPr lang="zh-CN" altLang="en-US" sz="4800">
                <a:solidFill>
                  <a:srgbClr val="FF0000"/>
                </a:solidFill>
              </a:rPr>
              <a:t>比较近</a:t>
            </a:r>
            <a:r>
              <a:rPr lang="zh-CN" smtClean="0"/>
              <a:t>，</a:t>
            </a:r>
          </a:p>
          <a:p>
            <a:pPr eaLnBrk="1" hangingPunct="1">
              <a:lnSpc>
                <a:spcPct val="90000"/>
              </a:lnSpc>
              <a:buFontTx/>
              <a:buNone/>
            </a:pPr>
            <a:r>
              <a:rPr lang="zh-CN" smtClean="0"/>
              <a:t>                        像是</a:t>
            </a:r>
            <a:r>
              <a:rPr lang="zh-CN" altLang="en-US" sz="3600">
                <a:solidFill>
                  <a:srgbClr val="CF1325"/>
                </a:solidFill>
              </a:rPr>
              <a:t>放大</a:t>
            </a:r>
            <a:r>
              <a:rPr lang="zh-CN" smtClean="0"/>
              <a:t>、</a:t>
            </a:r>
            <a:r>
              <a:rPr lang="zh-CN" altLang="en-US" sz="3600">
                <a:solidFill>
                  <a:srgbClr val="CF1325"/>
                </a:solidFill>
              </a:rPr>
              <a:t>倒立的实像。</a:t>
            </a:r>
          </a:p>
          <a:p>
            <a:pPr eaLnBrk="1" hangingPunct="1">
              <a:lnSpc>
                <a:spcPct val="90000"/>
              </a:lnSpc>
              <a:buFontTx/>
              <a:buNone/>
            </a:pPr>
            <a:r>
              <a:rPr lang="zh-CN" altLang="zh-CN" smtClean="0"/>
              <a:t>3</a:t>
            </a:r>
            <a:r>
              <a:rPr lang="zh-CN" smtClean="0"/>
              <a:t>、放大镜：物体离镜头</a:t>
            </a:r>
            <a:r>
              <a:rPr lang="zh-CN" altLang="en-US" sz="4800">
                <a:solidFill>
                  <a:srgbClr val="FF0000"/>
                </a:solidFill>
              </a:rPr>
              <a:t>很近</a:t>
            </a:r>
            <a:r>
              <a:rPr lang="zh-CN" smtClean="0"/>
              <a:t>，</a:t>
            </a:r>
          </a:p>
          <a:p>
            <a:pPr eaLnBrk="1" hangingPunct="1">
              <a:lnSpc>
                <a:spcPct val="90000"/>
              </a:lnSpc>
              <a:buFontTx/>
              <a:buNone/>
            </a:pPr>
            <a:r>
              <a:rPr lang="zh-CN" smtClean="0"/>
              <a:t>                      像是</a:t>
            </a:r>
            <a:r>
              <a:rPr lang="zh-CN" altLang="en-US" sz="3600">
                <a:solidFill>
                  <a:srgbClr val="CF1325"/>
                </a:solidFill>
              </a:rPr>
              <a:t>放大</a:t>
            </a:r>
            <a:r>
              <a:rPr lang="zh-CN" smtClean="0"/>
              <a:t>、</a:t>
            </a:r>
            <a:r>
              <a:rPr lang="zh-CN" altLang="en-US" sz="3600">
                <a:solidFill>
                  <a:srgbClr val="CF1325"/>
                </a:solidFill>
              </a:rPr>
              <a:t>正立的虚像。</a:t>
            </a:r>
          </a:p>
        </p:txBody>
      </p:sp>
      <p:sp>
        <p:nvSpPr>
          <p:cNvPr id="28675" name="Rectangle 3"/>
          <p:cNvSpPr>
            <a:spLocks noChangeArrowheads="1"/>
          </p:cNvSpPr>
          <p:nvPr/>
        </p:nvSpPr>
        <p:spPr bwMode="auto">
          <a:xfrm>
            <a:off x="4079875" y="6350"/>
            <a:ext cx="2224088"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微软雅黑" panose="020B0503020204020204" pitchFamily="34" charset="-122"/>
              </a:defRPr>
            </a:lvl1pPr>
            <a:lvl2pPr marL="742950" indent="-285750">
              <a:spcBef>
                <a:spcPct val="20000"/>
              </a:spcBef>
              <a:buChar char="–"/>
              <a:defRPr sz="2400">
                <a:solidFill>
                  <a:schemeClr val="tx1"/>
                </a:solidFill>
                <a:latin typeface="Arial" panose="020B0604020202020204" pitchFamily="34" charset="0"/>
                <a:ea typeface="微软雅黑" panose="020B0503020204020204" pitchFamily="34" charset="-122"/>
              </a:defRPr>
            </a:lvl2pPr>
            <a:lvl3pPr marL="1143000" indent="-228600">
              <a:spcBef>
                <a:spcPct val="20000"/>
              </a:spcBef>
              <a:buChar char="•"/>
              <a:defRPr sz="2000">
                <a:solidFill>
                  <a:schemeClr val="tx1"/>
                </a:solidFill>
                <a:latin typeface="Arial" panose="020B0604020202020204" pitchFamily="34" charset="0"/>
                <a:ea typeface="微软雅黑" panose="020B0503020204020204" pitchFamily="34" charset="-122"/>
              </a:defRPr>
            </a:lvl3pPr>
            <a:lvl4pPr marL="1600200" indent="-228600">
              <a:spcBef>
                <a:spcPct val="20000"/>
              </a:spcBef>
              <a:buChar char="–"/>
              <a:defRPr>
                <a:solidFill>
                  <a:schemeClr val="tx1"/>
                </a:solidFill>
                <a:latin typeface="Arial" panose="020B0604020202020204" pitchFamily="34" charset="0"/>
                <a:ea typeface="微软雅黑" panose="020B0503020204020204" pitchFamily="34" charset="-122"/>
              </a:defRPr>
            </a:lvl4pPr>
            <a:lvl5pPr marL="2057400" indent="-228600">
              <a:spcBef>
                <a:spcPct val="20000"/>
              </a:spcBef>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9pPr>
          </a:lstStyle>
          <a:p>
            <a:pPr fontAlgn="base">
              <a:spcBef>
                <a:spcPct val="0"/>
              </a:spcBef>
              <a:spcAft>
                <a:spcPct val="0"/>
              </a:spcAft>
              <a:buFontTx/>
              <a:buNone/>
            </a:pPr>
            <a:r>
              <a:rPr lang="zh-CN" altLang="en-US" sz="3200" b="1" i="1">
                <a:solidFill>
                  <a:srgbClr val="FFFFFF"/>
                </a:solidFill>
                <a:ea typeface="宋体" panose="02010600030101010101" pitchFamily="2" charset="-122"/>
              </a:rPr>
              <a:t>课堂小结：</a:t>
            </a:r>
          </a:p>
        </p:txBody>
      </p:sp>
    </p:spTree>
    <p:extLst>
      <p:ext uri="{BB962C8B-B14F-4D97-AF65-F5344CB8AC3E}">
        <p14:creationId xmlns:p14="http://schemas.microsoft.com/office/powerpoint/2010/main" val="2168851405"/>
      </p:ext>
    </p:extLst>
  </p:cSld>
  <p:clrMapOvr>
    <a:masterClrMapping/>
  </p:clrMapOvr>
  <p:transition>
    <p:pull dir="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3794">
                                            <p:txEl>
                                              <p:pRg st="1" end="1"/>
                                            </p:txEl>
                                          </p:spTgt>
                                        </p:tgtEl>
                                        <p:attrNameLst>
                                          <p:attrName>style.visibility</p:attrName>
                                        </p:attrNameLst>
                                      </p:cBhvr>
                                      <p:to>
                                        <p:strVal val="visible"/>
                                      </p:to>
                                    </p:set>
                                    <p:anim calcmode="lin" valueType="num">
                                      <p:cBhvr additive="base">
                                        <p:cTn id="7" dur="500" fill="hold"/>
                                        <p:tgtEl>
                                          <p:spTgt spid="3379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379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3794">
                                            <p:txEl>
                                              <p:pRg st="2" end="2"/>
                                            </p:txEl>
                                          </p:spTgt>
                                        </p:tgtEl>
                                        <p:attrNameLst>
                                          <p:attrName>style.visibility</p:attrName>
                                        </p:attrNameLst>
                                      </p:cBhvr>
                                      <p:to>
                                        <p:strVal val="visible"/>
                                      </p:to>
                                    </p:set>
                                    <p:anim calcmode="lin" valueType="num">
                                      <p:cBhvr additive="base">
                                        <p:cTn id="13" dur="500" fill="hold"/>
                                        <p:tgtEl>
                                          <p:spTgt spid="3379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379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3794">
                                            <p:txEl>
                                              <p:pRg st="3" end="3"/>
                                            </p:txEl>
                                          </p:spTgt>
                                        </p:tgtEl>
                                        <p:attrNameLst>
                                          <p:attrName>style.visibility</p:attrName>
                                        </p:attrNameLst>
                                      </p:cBhvr>
                                      <p:to>
                                        <p:strVal val="visible"/>
                                      </p:to>
                                    </p:set>
                                    <p:anim calcmode="lin" valueType="num">
                                      <p:cBhvr additive="base">
                                        <p:cTn id="19" dur="500" fill="hold"/>
                                        <p:tgtEl>
                                          <p:spTgt spid="3379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379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3794">
                                            <p:txEl>
                                              <p:pRg st="4" end="4"/>
                                            </p:txEl>
                                          </p:spTgt>
                                        </p:tgtEl>
                                        <p:attrNameLst>
                                          <p:attrName>style.visibility</p:attrName>
                                        </p:attrNameLst>
                                      </p:cBhvr>
                                      <p:to>
                                        <p:strVal val="visible"/>
                                      </p:to>
                                    </p:set>
                                    <p:anim calcmode="lin" valueType="num">
                                      <p:cBhvr additive="base">
                                        <p:cTn id="25" dur="500" fill="hold"/>
                                        <p:tgtEl>
                                          <p:spTgt spid="33794">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379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3794">
                                            <p:txEl>
                                              <p:pRg st="5" end="5"/>
                                            </p:txEl>
                                          </p:spTgt>
                                        </p:tgtEl>
                                        <p:attrNameLst>
                                          <p:attrName>style.visibility</p:attrName>
                                        </p:attrNameLst>
                                      </p:cBhvr>
                                      <p:to>
                                        <p:strVal val="visible"/>
                                      </p:to>
                                    </p:set>
                                    <p:anim calcmode="lin" valueType="num">
                                      <p:cBhvr additive="base">
                                        <p:cTn id="31" dur="500" fill="hold"/>
                                        <p:tgtEl>
                                          <p:spTgt spid="33794">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3794">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4" grpId="0" build="p"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body" idx="1"/>
          </p:nvPr>
        </p:nvSpPr>
        <p:spPr>
          <a:xfrm>
            <a:off x="1847851" y="846138"/>
            <a:ext cx="8748713" cy="5607050"/>
          </a:xfrm>
        </p:spPr>
        <p:txBody>
          <a:bodyPr/>
          <a:lstStyle/>
          <a:p>
            <a:pPr eaLnBrk="1" hangingPunct="1">
              <a:buFontTx/>
              <a:buNone/>
            </a:pPr>
            <a:r>
              <a:rPr lang="zh-CN" altLang="zh-CN" smtClean="0">
                <a:solidFill>
                  <a:srgbClr val="0000FF"/>
                </a:solidFill>
              </a:rPr>
              <a:t>4.</a:t>
            </a:r>
            <a:r>
              <a:rPr lang="zh-CN" smtClean="0">
                <a:solidFill>
                  <a:srgbClr val="0000FF"/>
                </a:solidFill>
              </a:rPr>
              <a:t>实像和虚像的区别：</a:t>
            </a:r>
          </a:p>
          <a:p>
            <a:pPr eaLnBrk="1" hangingPunct="1">
              <a:buFontTx/>
              <a:buNone/>
            </a:pPr>
            <a:r>
              <a:rPr lang="zh-CN" altLang="zh-CN" sz="6000">
                <a:solidFill>
                  <a:srgbClr val="0000FF"/>
                </a:solidFill>
              </a:rPr>
              <a:t> </a:t>
            </a:r>
            <a:r>
              <a:rPr lang="zh-CN" altLang="en-US" sz="6000">
                <a:solidFill>
                  <a:srgbClr val="0000FF"/>
                </a:solidFill>
              </a:rPr>
              <a:t>实像</a:t>
            </a:r>
            <a:r>
              <a:rPr lang="zh-CN" smtClean="0">
                <a:solidFill>
                  <a:srgbClr val="0000FF"/>
                </a:solidFill>
              </a:rPr>
              <a:t>：</a:t>
            </a:r>
          </a:p>
          <a:p>
            <a:pPr eaLnBrk="1" hangingPunct="1">
              <a:buFontTx/>
              <a:buNone/>
            </a:pPr>
            <a:r>
              <a:rPr lang="zh-CN" smtClean="0">
                <a:solidFill>
                  <a:srgbClr val="0000FF"/>
                </a:solidFill>
              </a:rPr>
              <a:t>    </a:t>
            </a:r>
          </a:p>
          <a:p>
            <a:pPr eaLnBrk="1" hangingPunct="1">
              <a:buFontTx/>
              <a:buNone/>
            </a:pPr>
            <a:r>
              <a:rPr lang="zh-CN" smtClean="0">
                <a:solidFill>
                  <a:srgbClr val="0000FF"/>
                </a:solidFill>
              </a:rPr>
              <a:t>      </a:t>
            </a:r>
          </a:p>
          <a:p>
            <a:pPr eaLnBrk="1" hangingPunct="1">
              <a:buFontTx/>
              <a:buNone/>
            </a:pPr>
            <a:r>
              <a:rPr lang="zh-CN" altLang="en-US" sz="6000">
                <a:solidFill>
                  <a:srgbClr val="0000FF"/>
                </a:solidFill>
              </a:rPr>
              <a:t>虚像</a:t>
            </a:r>
            <a:r>
              <a:rPr lang="zh-CN" smtClean="0">
                <a:solidFill>
                  <a:srgbClr val="0000FF"/>
                </a:solidFill>
              </a:rPr>
              <a:t>：</a:t>
            </a:r>
          </a:p>
        </p:txBody>
      </p:sp>
      <p:sp>
        <p:nvSpPr>
          <p:cNvPr id="34819" name="Text Box 3"/>
          <p:cNvSpPr txBox="1">
            <a:spLocks noChangeArrowheads="1"/>
          </p:cNvSpPr>
          <p:nvPr/>
        </p:nvSpPr>
        <p:spPr bwMode="auto">
          <a:xfrm>
            <a:off x="1919288" y="2212975"/>
            <a:ext cx="8748712"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ea typeface="微软雅黑" panose="020B0503020204020204" pitchFamily="34" charset="-122"/>
              </a:defRPr>
            </a:lvl1pPr>
            <a:lvl2pPr marL="742950" indent="-285750">
              <a:spcBef>
                <a:spcPct val="20000"/>
              </a:spcBef>
              <a:buChar char="–"/>
              <a:defRPr sz="2400">
                <a:solidFill>
                  <a:schemeClr val="tx1"/>
                </a:solidFill>
                <a:latin typeface="Arial" panose="020B0604020202020204" pitchFamily="34" charset="0"/>
                <a:ea typeface="微软雅黑" panose="020B0503020204020204" pitchFamily="34" charset="-122"/>
              </a:defRPr>
            </a:lvl2pPr>
            <a:lvl3pPr marL="1143000" indent="-228600">
              <a:spcBef>
                <a:spcPct val="20000"/>
              </a:spcBef>
              <a:buChar char="•"/>
              <a:defRPr sz="2000">
                <a:solidFill>
                  <a:schemeClr val="tx1"/>
                </a:solidFill>
                <a:latin typeface="Arial" panose="020B0604020202020204" pitchFamily="34" charset="0"/>
                <a:ea typeface="微软雅黑" panose="020B0503020204020204" pitchFamily="34" charset="-122"/>
              </a:defRPr>
            </a:lvl3pPr>
            <a:lvl4pPr marL="1600200" indent="-228600">
              <a:spcBef>
                <a:spcPct val="20000"/>
              </a:spcBef>
              <a:buChar char="–"/>
              <a:defRPr>
                <a:solidFill>
                  <a:schemeClr val="tx1"/>
                </a:solidFill>
                <a:latin typeface="Arial" panose="020B0604020202020204" pitchFamily="34" charset="0"/>
                <a:ea typeface="微软雅黑" panose="020B0503020204020204" pitchFamily="34" charset="-122"/>
              </a:defRPr>
            </a:lvl4pPr>
            <a:lvl5pPr marL="2057400" indent="-228600">
              <a:spcBef>
                <a:spcPct val="20000"/>
              </a:spcBef>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9pPr>
          </a:lstStyle>
          <a:p>
            <a:pPr fontAlgn="base">
              <a:spcBef>
                <a:spcPct val="50000"/>
              </a:spcBef>
              <a:spcAft>
                <a:spcPct val="0"/>
              </a:spcAft>
              <a:buFontTx/>
              <a:buNone/>
            </a:pPr>
            <a:r>
              <a:rPr lang="zh-CN" altLang="en-US" sz="3600" b="1">
                <a:solidFill>
                  <a:srgbClr val="0000FF"/>
                </a:solidFill>
                <a:ea typeface="宋体" panose="02010600030101010101" pitchFamily="2" charset="-122"/>
              </a:rPr>
              <a:t>物体和像分别在凸透镜的两侧</a:t>
            </a:r>
            <a:r>
              <a:rPr lang="zh-CN" altLang="en-US" sz="2000">
                <a:solidFill>
                  <a:srgbClr val="000000"/>
                </a:solidFill>
                <a:ea typeface="宋体" panose="02010600030101010101" pitchFamily="2" charset="-122"/>
              </a:rPr>
              <a:t>（</a:t>
            </a:r>
            <a:r>
              <a:rPr lang="zh-CN" altLang="en-US" sz="3600" b="1">
                <a:solidFill>
                  <a:srgbClr val="FF3300"/>
                </a:solidFill>
                <a:ea typeface="宋体" panose="02010600030101010101" pitchFamily="2" charset="-122"/>
              </a:rPr>
              <a:t>物像异侧</a:t>
            </a:r>
            <a:r>
              <a:rPr lang="zh-CN" altLang="en-US" sz="2000">
                <a:solidFill>
                  <a:srgbClr val="000000"/>
                </a:solidFill>
                <a:ea typeface="宋体" panose="02010600030101010101" pitchFamily="2" charset="-122"/>
              </a:rPr>
              <a:t>）</a:t>
            </a:r>
          </a:p>
        </p:txBody>
      </p:sp>
      <p:sp>
        <p:nvSpPr>
          <p:cNvPr id="34820" name="Text Box 4"/>
          <p:cNvSpPr txBox="1">
            <a:spLocks noChangeArrowheads="1"/>
          </p:cNvSpPr>
          <p:nvPr/>
        </p:nvSpPr>
        <p:spPr bwMode="auto">
          <a:xfrm>
            <a:off x="3863976" y="3078163"/>
            <a:ext cx="525621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ea typeface="微软雅黑" panose="020B0503020204020204" pitchFamily="34" charset="-122"/>
              </a:defRPr>
            </a:lvl1pPr>
            <a:lvl2pPr marL="742950" indent="-285750">
              <a:spcBef>
                <a:spcPct val="20000"/>
              </a:spcBef>
              <a:buChar char="–"/>
              <a:defRPr sz="2400">
                <a:solidFill>
                  <a:schemeClr val="tx1"/>
                </a:solidFill>
                <a:latin typeface="Arial" panose="020B0604020202020204" pitchFamily="34" charset="0"/>
                <a:ea typeface="微软雅黑" panose="020B0503020204020204" pitchFamily="34" charset="-122"/>
              </a:defRPr>
            </a:lvl2pPr>
            <a:lvl3pPr marL="1143000" indent="-228600">
              <a:spcBef>
                <a:spcPct val="20000"/>
              </a:spcBef>
              <a:buChar char="•"/>
              <a:defRPr sz="2000">
                <a:solidFill>
                  <a:schemeClr val="tx1"/>
                </a:solidFill>
                <a:latin typeface="Arial" panose="020B0604020202020204" pitchFamily="34" charset="0"/>
                <a:ea typeface="微软雅黑" panose="020B0503020204020204" pitchFamily="34" charset="-122"/>
              </a:defRPr>
            </a:lvl3pPr>
            <a:lvl4pPr marL="1600200" indent="-228600">
              <a:spcBef>
                <a:spcPct val="20000"/>
              </a:spcBef>
              <a:buChar char="–"/>
              <a:defRPr>
                <a:solidFill>
                  <a:schemeClr val="tx1"/>
                </a:solidFill>
                <a:latin typeface="Arial" panose="020B0604020202020204" pitchFamily="34" charset="0"/>
                <a:ea typeface="微软雅黑" panose="020B0503020204020204" pitchFamily="34" charset="-122"/>
              </a:defRPr>
            </a:lvl4pPr>
            <a:lvl5pPr marL="2057400" indent="-228600">
              <a:spcBef>
                <a:spcPct val="20000"/>
              </a:spcBef>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9pPr>
          </a:lstStyle>
          <a:p>
            <a:pPr fontAlgn="base">
              <a:spcBef>
                <a:spcPct val="50000"/>
              </a:spcBef>
              <a:spcAft>
                <a:spcPct val="0"/>
              </a:spcAft>
              <a:buFontTx/>
              <a:buNone/>
            </a:pPr>
            <a:r>
              <a:rPr lang="zh-CN" altLang="en-US" sz="3600" b="1">
                <a:solidFill>
                  <a:srgbClr val="003366"/>
                </a:solidFill>
                <a:ea typeface="宋体" panose="02010600030101010101" pitchFamily="2" charset="-122"/>
              </a:rPr>
              <a:t>实像能呈现在光屏</a:t>
            </a:r>
          </a:p>
        </p:txBody>
      </p:sp>
      <p:sp>
        <p:nvSpPr>
          <p:cNvPr id="34821" name="Text Box 5">
            <a:hlinkClick r:id="" action="ppaction://noaction" highlightClick="1"/>
            <a:hlinkHover r:id="" action="ppaction://noaction" highlightClick="1"/>
          </p:cNvPr>
          <p:cNvSpPr txBox="1">
            <a:spLocks noChangeArrowheads="1"/>
          </p:cNvSpPr>
          <p:nvPr/>
        </p:nvSpPr>
        <p:spPr bwMode="auto">
          <a:xfrm>
            <a:off x="3792539" y="4013201"/>
            <a:ext cx="5976937" cy="5889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2800">
                <a:solidFill>
                  <a:schemeClr val="tx1"/>
                </a:solidFill>
                <a:latin typeface="Arial" panose="020B0604020202020204" pitchFamily="34" charset="0"/>
                <a:ea typeface="微软雅黑" panose="020B0503020204020204" pitchFamily="34" charset="-122"/>
              </a:defRPr>
            </a:lvl1pPr>
            <a:lvl2pPr marL="742950" indent="-285750">
              <a:spcBef>
                <a:spcPct val="20000"/>
              </a:spcBef>
              <a:buChar char="–"/>
              <a:defRPr sz="2400">
                <a:solidFill>
                  <a:schemeClr val="tx1"/>
                </a:solidFill>
                <a:latin typeface="Arial" panose="020B0604020202020204" pitchFamily="34" charset="0"/>
                <a:ea typeface="微软雅黑" panose="020B0503020204020204" pitchFamily="34" charset="-122"/>
              </a:defRPr>
            </a:lvl2pPr>
            <a:lvl3pPr marL="1143000" indent="-228600">
              <a:spcBef>
                <a:spcPct val="20000"/>
              </a:spcBef>
              <a:buChar char="•"/>
              <a:defRPr sz="2000">
                <a:solidFill>
                  <a:schemeClr val="tx1"/>
                </a:solidFill>
                <a:latin typeface="Arial" panose="020B0604020202020204" pitchFamily="34" charset="0"/>
                <a:ea typeface="微软雅黑" panose="020B0503020204020204" pitchFamily="34" charset="-122"/>
              </a:defRPr>
            </a:lvl3pPr>
            <a:lvl4pPr marL="1600200" indent="-228600">
              <a:spcBef>
                <a:spcPct val="20000"/>
              </a:spcBef>
              <a:buChar char="–"/>
              <a:defRPr>
                <a:solidFill>
                  <a:schemeClr val="tx1"/>
                </a:solidFill>
                <a:latin typeface="Arial" panose="020B0604020202020204" pitchFamily="34" charset="0"/>
                <a:ea typeface="微软雅黑" panose="020B0503020204020204" pitchFamily="34" charset="-122"/>
              </a:defRPr>
            </a:lvl4pPr>
            <a:lvl5pPr marL="2057400" indent="-228600">
              <a:spcBef>
                <a:spcPct val="20000"/>
              </a:spcBef>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9pPr>
          </a:lstStyle>
          <a:p>
            <a:pPr fontAlgn="base">
              <a:spcBef>
                <a:spcPct val="0"/>
              </a:spcBef>
              <a:spcAft>
                <a:spcPct val="0"/>
              </a:spcAft>
              <a:buFontTx/>
              <a:buNone/>
            </a:pPr>
            <a:r>
              <a:rPr lang="zh-CN" altLang="en-US" sz="3200" b="1">
                <a:solidFill>
                  <a:srgbClr val="FF6600"/>
                </a:solidFill>
                <a:latin typeface="黑体" panose="02010609060101010101" pitchFamily="49" charset="-122"/>
                <a:ea typeface="黑体" panose="02010609060101010101" pitchFamily="49" charset="-122"/>
              </a:rPr>
              <a:t>真实光线的反向延长线会聚的像</a:t>
            </a:r>
          </a:p>
        </p:txBody>
      </p:sp>
      <p:sp>
        <p:nvSpPr>
          <p:cNvPr id="34822" name="Text Box 6"/>
          <p:cNvSpPr txBox="1">
            <a:spLocks noChangeArrowheads="1"/>
          </p:cNvSpPr>
          <p:nvPr/>
        </p:nvSpPr>
        <p:spPr bwMode="auto">
          <a:xfrm>
            <a:off x="1919288" y="4805363"/>
            <a:ext cx="8964612"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ea typeface="微软雅黑" panose="020B0503020204020204" pitchFamily="34" charset="-122"/>
              </a:defRPr>
            </a:lvl1pPr>
            <a:lvl2pPr marL="742950" indent="-285750">
              <a:spcBef>
                <a:spcPct val="20000"/>
              </a:spcBef>
              <a:buChar char="–"/>
              <a:defRPr sz="2400">
                <a:solidFill>
                  <a:schemeClr val="tx1"/>
                </a:solidFill>
                <a:latin typeface="Arial" panose="020B0604020202020204" pitchFamily="34" charset="0"/>
                <a:ea typeface="微软雅黑" panose="020B0503020204020204" pitchFamily="34" charset="-122"/>
              </a:defRPr>
            </a:lvl2pPr>
            <a:lvl3pPr marL="1143000" indent="-228600">
              <a:spcBef>
                <a:spcPct val="20000"/>
              </a:spcBef>
              <a:buChar char="•"/>
              <a:defRPr sz="2000">
                <a:solidFill>
                  <a:schemeClr val="tx1"/>
                </a:solidFill>
                <a:latin typeface="Arial" panose="020B0604020202020204" pitchFamily="34" charset="0"/>
                <a:ea typeface="微软雅黑" panose="020B0503020204020204" pitchFamily="34" charset="-122"/>
              </a:defRPr>
            </a:lvl3pPr>
            <a:lvl4pPr marL="1600200" indent="-228600">
              <a:spcBef>
                <a:spcPct val="20000"/>
              </a:spcBef>
              <a:buChar char="–"/>
              <a:defRPr>
                <a:solidFill>
                  <a:schemeClr val="tx1"/>
                </a:solidFill>
                <a:latin typeface="Arial" panose="020B0604020202020204" pitchFamily="34" charset="0"/>
                <a:ea typeface="微软雅黑" panose="020B0503020204020204" pitchFamily="34" charset="-122"/>
              </a:defRPr>
            </a:lvl4pPr>
            <a:lvl5pPr marL="2057400" indent="-228600">
              <a:spcBef>
                <a:spcPct val="20000"/>
              </a:spcBef>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9pPr>
          </a:lstStyle>
          <a:p>
            <a:pPr fontAlgn="base">
              <a:spcBef>
                <a:spcPct val="50000"/>
              </a:spcBef>
              <a:spcAft>
                <a:spcPct val="0"/>
              </a:spcAft>
              <a:buFontTx/>
              <a:buNone/>
            </a:pPr>
            <a:r>
              <a:rPr lang="zh-CN" altLang="en-US" sz="3600" b="1">
                <a:solidFill>
                  <a:srgbClr val="0000FF"/>
                </a:solidFill>
                <a:ea typeface="宋体" panose="02010600030101010101" pitchFamily="2" charset="-122"/>
              </a:rPr>
              <a:t>物体和像分别在凸透镜的同侧</a:t>
            </a:r>
            <a:r>
              <a:rPr lang="zh-CN" altLang="en-US" sz="3600">
                <a:solidFill>
                  <a:srgbClr val="000000"/>
                </a:solidFill>
                <a:ea typeface="宋体" panose="02010600030101010101" pitchFamily="2" charset="-122"/>
              </a:rPr>
              <a:t>（</a:t>
            </a:r>
            <a:r>
              <a:rPr lang="zh-CN" altLang="en-US" sz="3600" b="1">
                <a:solidFill>
                  <a:srgbClr val="FF3300"/>
                </a:solidFill>
                <a:ea typeface="宋体" panose="02010600030101010101" pitchFamily="2" charset="-122"/>
              </a:rPr>
              <a:t>物像同侧</a:t>
            </a:r>
            <a:r>
              <a:rPr lang="zh-CN" altLang="en-US" sz="3600">
                <a:solidFill>
                  <a:srgbClr val="000000"/>
                </a:solidFill>
                <a:ea typeface="宋体" panose="02010600030101010101" pitchFamily="2" charset="-122"/>
              </a:rPr>
              <a:t>）</a:t>
            </a:r>
          </a:p>
        </p:txBody>
      </p:sp>
      <p:sp>
        <p:nvSpPr>
          <p:cNvPr id="34823" name="Text Box 7"/>
          <p:cNvSpPr txBox="1">
            <a:spLocks noChangeArrowheads="1"/>
          </p:cNvSpPr>
          <p:nvPr/>
        </p:nvSpPr>
        <p:spPr bwMode="auto">
          <a:xfrm>
            <a:off x="3000376" y="5741988"/>
            <a:ext cx="525621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ea typeface="微软雅黑" panose="020B0503020204020204" pitchFamily="34" charset="-122"/>
              </a:defRPr>
            </a:lvl1pPr>
            <a:lvl2pPr marL="742950" indent="-285750">
              <a:spcBef>
                <a:spcPct val="20000"/>
              </a:spcBef>
              <a:buChar char="–"/>
              <a:defRPr sz="2400">
                <a:solidFill>
                  <a:schemeClr val="tx1"/>
                </a:solidFill>
                <a:latin typeface="Arial" panose="020B0604020202020204" pitchFamily="34" charset="0"/>
                <a:ea typeface="微软雅黑" panose="020B0503020204020204" pitchFamily="34" charset="-122"/>
              </a:defRPr>
            </a:lvl2pPr>
            <a:lvl3pPr marL="1143000" indent="-228600">
              <a:spcBef>
                <a:spcPct val="20000"/>
              </a:spcBef>
              <a:buChar char="•"/>
              <a:defRPr sz="2000">
                <a:solidFill>
                  <a:schemeClr val="tx1"/>
                </a:solidFill>
                <a:latin typeface="Arial" panose="020B0604020202020204" pitchFamily="34" charset="0"/>
                <a:ea typeface="微软雅黑" panose="020B0503020204020204" pitchFamily="34" charset="-122"/>
              </a:defRPr>
            </a:lvl3pPr>
            <a:lvl4pPr marL="1600200" indent="-228600">
              <a:spcBef>
                <a:spcPct val="20000"/>
              </a:spcBef>
              <a:buChar char="–"/>
              <a:defRPr>
                <a:solidFill>
                  <a:schemeClr val="tx1"/>
                </a:solidFill>
                <a:latin typeface="Arial" panose="020B0604020202020204" pitchFamily="34" charset="0"/>
                <a:ea typeface="微软雅黑" panose="020B0503020204020204" pitchFamily="34" charset="-122"/>
              </a:defRPr>
            </a:lvl4pPr>
            <a:lvl5pPr marL="2057400" indent="-228600">
              <a:spcBef>
                <a:spcPct val="20000"/>
              </a:spcBef>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9pPr>
          </a:lstStyle>
          <a:p>
            <a:pPr fontAlgn="base">
              <a:spcBef>
                <a:spcPct val="50000"/>
              </a:spcBef>
              <a:spcAft>
                <a:spcPct val="0"/>
              </a:spcAft>
              <a:buFontTx/>
              <a:buNone/>
            </a:pPr>
            <a:r>
              <a:rPr lang="zh-CN" altLang="en-US" sz="3600" b="1">
                <a:solidFill>
                  <a:srgbClr val="0000FF"/>
                </a:solidFill>
                <a:ea typeface="宋体" panose="02010600030101010101" pitchFamily="2" charset="-122"/>
              </a:rPr>
              <a:t>虚像</a:t>
            </a:r>
            <a:r>
              <a:rPr lang="zh-CN" altLang="en-US" sz="3600" b="1">
                <a:solidFill>
                  <a:srgbClr val="FF3300"/>
                </a:solidFill>
                <a:ea typeface="宋体" panose="02010600030101010101" pitchFamily="2" charset="-122"/>
              </a:rPr>
              <a:t>不</a:t>
            </a:r>
            <a:r>
              <a:rPr lang="zh-CN" altLang="en-US" sz="3600" b="1">
                <a:solidFill>
                  <a:srgbClr val="0000FF"/>
                </a:solidFill>
                <a:ea typeface="宋体" panose="02010600030101010101" pitchFamily="2" charset="-122"/>
              </a:rPr>
              <a:t>能呈现在光屏</a:t>
            </a:r>
          </a:p>
        </p:txBody>
      </p:sp>
      <p:sp>
        <p:nvSpPr>
          <p:cNvPr id="34824" name="Text Box 8">
            <a:hlinkClick r:id="" action="ppaction://noaction" highlightClick="1"/>
            <a:hlinkHover r:id="" action="ppaction://noaction" highlightClick="1"/>
          </p:cNvPr>
          <p:cNvSpPr txBox="1">
            <a:spLocks noChangeArrowheads="1"/>
          </p:cNvSpPr>
          <p:nvPr/>
        </p:nvSpPr>
        <p:spPr bwMode="auto">
          <a:xfrm>
            <a:off x="4295775" y="1638301"/>
            <a:ext cx="3887788" cy="5889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2800">
                <a:solidFill>
                  <a:schemeClr val="tx1"/>
                </a:solidFill>
                <a:latin typeface="Arial" panose="020B0604020202020204" pitchFamily="34" charset="0"/>
                <a:ea typeface="微软雅黑" panose="020B0503020204020204" pitchFamily="34" charset="-122"/>
              </a:defRPr>
            </a:lvl1pPr>
            <a:lvl2pPr marL="742950" indent="-285750">
              <a:spcBef>
                <a:spcPct val="20000"/>
              </a:spcBef>
              <a:buChar char="–"/>
              <a:defRPr sz="2400">
                <a:solidFill>
                  <a:schemeClr val="tx1"/>
                </a:solidFill>
                <a:latin typeface="Arial" panose="020B0604020202020204" pitchFamily="34" charset="0"/>
                <a:ea typeface="微软雅黑" panose="020B0503020204020204" pitchFamily="34" charset="-122"/>
              </a:defRPr>
            </a:lvl2pPr>
            <a:lvl3pPr marL="1143000" indent="-228600">
              <a:spcBef>
                <a:spcPct val="20000"/>
              </a:spcBef>
              <a:buChar char="•"/>
              <a:defRPr sz="2000">
                <a:solidFill>
                  <a:schemeClr val="tx1"/>
                </a:solidFill>
                <a:latin typeface="Arial" panose="020B0604020202020204" pitchFamily="34" charset="0"/>
                <a:ea typeface="微软雅黑" panose="020B0503020204020204" pitchFamily="34" charset="-122"/>
              </a:defRPr>
            </a:lvl3pPr>
            <a:lvl4pPr marL="1600200" indent="-228600">
              <a:spcBef>
                <a:spcPct val="20000"/>
              </a:spcBef>
              <a:buChar char="–"/>
              <a:defRPr>
                <a:solidFill>
                  <a:schemeClr val="tx1"/>
                </a:solidFill>
                <a:latin typeface="Arial" panose="020B0604020202020204" pitchFamily="34" charset="0"/>
                <a:ea typeface="微软雅黑" panose="020B0503020204020204" pitchFamily="34" charset="-122"/>
              </a:defRPr>
            </a:lvl4pPr>
            <a:lvl5pPr marL="2057400" indent="-228600">
              <a:spcBef>
                <a:spcPct val="20000"/>
              </a:spcBef>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9pPr>
          </a:lstStyle>
          <a:p>
            <a:pPr fontAlgn="base">
              <a:spcBef>
                <a:spcPct val="0"/>
              </a:spcBef>
              <a:spcAft>
                <a:spcPct val="0"/>
              </a:spcAft>
              <a:buFontTx/>
              <a:buNone/>
            </a:pPr>
            <a:r>
              <a:rPr lang="zh-CN" altLang="en-US" sz="3200" b="1">
                <a:solidFill>
                  <a:srgbClr val="FF6600"/>
                </a:solidFill>
                <a:latin typeface="黑体" panose="02010609060101010101" pitchFamily="49" charset="-122"/>
                <a:ea typeface="黑体" panose="02010609060101010101" pitchFamily="49" charset="-122"/>
              </a:rPr>
              <a:t>真实光线会聚的像．</a:t>
            </a:r>
          </a:p>
        </p:txBody>
      </p:sp>
    </p:spTree>
    <p:extLst>
      <p:ext uri="{BB962C8B-B14F-4D97-AF65-F5344CB8AC3E}">
        <p14:creationId xmlns:p14="http://schemas.microsoft.com/office/powerpoint/2010/main" val="2103369312"/>
      </p:ext>
    </p:extLst>
  </p:cSld>
  <p:clrMapOvr>
    <a:masterClrMapping/>
  </p:clrMapOvr>
  <p:transition>
    <p:pull dir="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4824"/>
                                        </p:tgtEl>
                                        <p:attrNameLst>
                                          <p:attrName>style.visibility</p:attrName>
                                        </p:attrNameLst>
                                      </p:cBhvr>
                                      <p:to>
                                        <p:strVal val="visible"/>
                                      </p:to>
                                    </p:set>
                                    <p:anim calcmode="lin" valueType="num">
                                      <p:cBhvr additive="base">
                                        <p:cTn id="7" dur="500" fill="hold"/>
                                        <p:tgtEl>
                                          <p:spTgt spid="34824"/>
                                        </p:tgtEl>
                                        <p:attrNameLst>
                                          <p:attrName>ppt_x</p:attrName>
                                        </p:attrNameLst>
                                      </p:cBhvr>
                                      <p:tavLst>
                                        <p:tav tm="0">
                                          <p:val>
                                            <p:strVal val="#ppt_x"/>
                                          </p:val>
                                        </p:tav>
                                        <p:tav tm="100000">
                                          <p:val>
                                            <p:strVal val="#ppt_x"/>
                                          </p:val>
                                        </p:tav>
                                      </p:tavLst>
                                    </p:anim>
                                    <p:anim calcmode="lin" valueType="num">
                                      <p:cBhvr additive="base">
                                        <p:cTn id="8" dur="500" fill="hold"/>
                                        <p:tgtEl>
                                          <p:spTgt spid="3482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4821"/>
                                        </p:tgtEl>
                                        <p:attrNameLst>
                                          <p:attrName>style.visibility</p:attrName>
                                        </p:attrNameLst>
                                      </p:cBhvr>
                                      <p:to>
                                        <p:strVal val="visible"/>
                                      </p:to>
                                    </p:set>
                                    <p:anim calcmode="lin" valueType="num">
                                      <p:cBhvr additive="base">
                                        <p:cTn id="13" dur="500" fill="hold"/>
                                        <p:tgtEl>
                                          <p:spTgt spid="34821"/>
                                        </p:tgtEl>
                                        <p:attrNameLst>
                                          <p:attrName>ppt_x</p:attrName>
                                        </p:attrNameLst>
                                      </p:cBhvr>
                                      <p:tavLst>
                                        <p:tav tm="0">
                                          <p:val>
                                            <p:strVal val="#ppt_x"/>
                                          </p:val>
                                        </p:tav>
                                        <p:tav tm="100000">
                                          <p:val>
                                            <p:strVal val="#ppt_x"/>
                                          </p:val>
                                        </p:tav>
                                      </p:tavLst>
                                    </p:anim>
                                    <p:anim calcmode="lin" valueType="num">
                                      <p:cBhvr additive="base">
                                        <p:cTn id="14" dur="500" fill="hold"/>
                                        <p:tgtEl>
                                          <p:spTgt spid="34821"/>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8" presetClass="entr" presetSubtype="16" fill="hold" grpId="0" nodeType="clickEffect">
                                  <p:stCondLst>
                                    <p:cond delay="0"/>
                                  </p:stCondLst>
                                  <p:childTnLst>
                                    <p:set>
                                      <p:cBhvr>
                                        <p:cTn id="18" dur="1" fill="hold">
                                          <p:stCondLst>
                                            <p:cond delay="0"/>
                                          </p:stCondLst>
                                        </p:cTn>
                                        <p:tgtEl>
                                          <p:spTgt spid="34819"/>
                                        </p:tgtEl>
                                        <p:attrNameLst>
                                          <p:attrName>style.visibility</p:attrName>
                                        </p:attrNameLst>
                                      </p:cBhvr>
                                      <p:to>
                                        <p:strVal val="visible"/>
                                      </p:to>
                                    </p:set>
                                    <p:animEffect transition="in" filter="diamond(in)">
                                      <p:cBhvr>
                                        <p:cTn id="19" dur="2000"/>
                                        <p:tgtEl>
                                          <p:spTgt spid="34819"/>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8" presetClass="entr" presetSubtype="16" fill="hold" grpId="0" nodeType="clickEffect">
                                  <p:stCondLst>
                                    <p:cond delay="0"/>
                                  </p:stCondLst>
                                  <p:childTnLst>
                                    <p:set>
                                      <p:cBhvr>
                                        <p:cTn id="23" dur="1" fill="hold">
                                          <p:stCondLst>
                                            <p:cond delay="0"/>
                                          </p:stCondLst>
                                        </p:cTn>
                                        <p:tgtEl>
                                          <p:spTgt spid="34822"/>
                                        </p:tgtEl>
                                        <p:attrNameLst>
                                          <p:attrName>style.visibility</p:attrName>
                                        </p:attrNameLst>
                                      </p:cBhvr>
                                      <p:to>
                                        <p:strVal val="visible"/>
                                      </p:to>
                                    </p:set>
                                    <p:animEffect transition="in" filter="diamond(in)">
                                      <p:cBhvr>
                                        <p:cTn id="24" dur="2000"/>
                                        <p:tgtEl>
                                          <p:spTgt spid="34822"/>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0" presetClass="entr" presetSubtype="0" fill="hold" grpId="0" nodeType="clickEffect">
                                  <p:stCondLst>
                                    <p:cond delay="0"/>
                                  </p:stCondLst>
                                  <p:childTnLst>
                                    <p:set>
                                      <p:cBhvr>
                                        <p:cTn id="28" dur="1" fill="hold">
                                          <p:stCondLst>
                                            <p:cond delay="0"/>
                                          </p:stCondLst>
                                        </p:cTn>
                                        <p:tgtEl>
                                          <p:spTgt spid="34820"/>
                                        </p:tgtEl>
                                        <p:attrNameLst>
                                          <p:attrName>style.visibility</p:attrName>
                                        </p:attrNameLst>
                                      </p:cBhvr>
                                      <p:to>
                                        <p:strVal val="visible"/>
                                      </p:to>
                                    </p:set>
                                    <p:animEffect transition="in" filter="wedge">
                                      <p:cBhvr>
                                        <p:cTn id="29" dur="2000"/>
                                        <p:tgtEl>
                                          <p:spTgt spid="34820"/>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0" presetClass="entr" presetSubtype="0" fill="hold" grpId="0" nodeType="clickEffect">
                                  <p:stCondLst>
                                    <p:cond delay="0"/>
                                  </p:stCondLst>
                                  <p:childTnLst>
                                    <p:set>
                                      <p:cBhvr>
                                        <p:cTn id="33" dur="1" fill="hold">
                                          <p:stCondLst>
                                            <p:cond delay="0"/>
                                          </p:stCondLst>
                                        </p:cTn>
                                        <p:tgtEl>
                                          <p:spTgt spid="34823"/>
                                        </p:tgtEl>
                                        <p:attrNameLst>
                                          <p:attrName>style.visibility</p:attrName>
                                        </p:attrNameLst>
                                      </p:cBhvr>
                                      <p:to>
                                        <p:strVal val="visible"/>
                                      </p:to>
                                    </p:set>
                                    <p:animEffect transition="in" filter="wedge">
                                      <p:cBhvr>
                                        <p:cTn id="34" dur="2000"/>
                                        <p:tgtEl>
                                          <p:spTgt spid="348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autoUpdateAnimBg="0"/>
      <p:bldP spid="34820" grpId="0" autoUpdateAnimBg="0"/>
      <p:bldP spid="34821" grpId="0" animBg="1" autoUpdateAnimBg="0"/>
      <p:bldP spid="34822" grpId="0" autoUpdateAnimBg="0"/>
      <p:bldP spid="34823" grpId="0" autoUpdateAnimBg="0"/>
      <p:bldP spid="34824" grpId="0" animBg="1"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endParaRPr lang="zh-CN" altLang="zh-CN" smtClean="0"/>
          </a:p>
        </p:txBody>
      </p:sp>
      <p:sp>
        <p:nvSpPr>
          <p:cNvPr id="35843" name="Rectangle 3"/>
          <p:cNvSpPr>
            <a:spLocks noGrp="1" noChangeArrowheads="1"/>
          </p:cNvSpPr>
          <p:nvPr>
            <p:ph type="body" idx="1"/>
          </p:nvPr>
        </p:nvSpPr>
        <p:spPr>
          <a:xfrm>
            <a:off x="2063750" y="1123950"/>
            <a:ext cx="7848600" cy="3170238"/>
          </a:xfrm>
        </p:spPr>
        <p:txBody>
          <a:bodyPr/>
          <a:lstStyle/>
          <a:p>
            <a:pPr eaLnBrk="1" hangingPunct="1">
              <a:buFontTx/>
              <a:buNone/>
              <a:defRPr/>
            </a:pPr>
            <a:r>
              <a:rPr lang="zh-CN" altLang="en-US" smtClean="0"/>
              <a:t>1、照相机：物体离镜头</a:t>
            </a:r>
            <a:r>
              <a:rPr lang="zh-CN" altLang="en-US" smtClean="0">
                <a:solidFill>
                  <a:srgbClr val="FF0000"/>
                </a:solidFill>
              </a:rPr>
              <a:t>比较远</a:t>
            </a:r>
            <a:r>
              <a:rPr lang="zh-CN" altLang="en-US" smtClean="0"/>
              <a:t>，</a:t>
            </a:r>
          </a:p>
          <a:p>
            <a:pPr eaLnBrk="1" hangingPunct="1">
              <a:buFontTx/>
              <a:buNone/>
              <a:defRPr/>
            </a:pPr>
            <a:r>
              <a:rPr lang="zh-CN" altLang="en-US" smtClean="0"/>
              <a:t>                      像是</a:t>
            </a:r>
            <a:r>
              <a:rPr lang="zh-CN" altLang="en-US" smtClean="0">
                <a:solidFill>
                  <a:srgbClr val="CF1325"/>
                </a:solidFill>
              </a:rPr>
              <a:t>缩小</a:t>
            </a:r>
            <a:r>
              <a:rPr lang="zh-CN" altLang="en-US" smtClean="0"/>
              <a:t>、</a:t>
            </a:r>
            <a:r>
              <a:rPr lang="zh-CN" altLang="en-US" smtClean="0">
                <a:solidFill>
                  <a:srgbClr val="CF1325"/>
                </a:solidFill>
              </a:rPr>
              <a:t>倒立的实像。</a:t>
            </a:r>
          </a:p>
          <a:p>
            <a:pPr eaLnBrk="1" hangingPunct="1">
              <a:buFontTx/>
              <a:buNone/>
              <a:defRPr/>
            </a:pPr>
            <a:r>
              <a:rPr lang="zh-CN" altLang="en-US" smtClean="0"/>
              <a:t>2、投影仪：物体离镜头</a:t>
            </a:r>
            <a:r>
              <a:rPr lang="zh-CN" altLang="en-US" smtClean="0">
                <a:solidFill>
                  <a:srgbClr val="FF0000"/>
                </a:solidFill>
              </a:rPr>
              <a:t>比较近</a:t>
            </a:r>
            <a:r>
              <a:rPr lang="zh-CN" altLang="en-US" smtClean="0"/>
              <a:t>，</a:t>
            </a:r>
          </a:p>
          <a:p>
            <a:pPr eaLnBrk="1" hangingPunct="1">
              <a:buFontTx/>
              <a:buNone/>
              <a:defRPr/>
            </a:pPr>
            <a:r>
              <a:rPr lang="zh-CN" altLang="en-US" smtClean="0"/>
              <a:t>                        像是</a:t>
            </a:r>
            <a:r>
              <a:rPr lang="zh-CN" altLang="en-US" smtClean="0">
                <a:solidFill>
                  <a:srgbClr val="CF1325"/>
                </a:solidFill>
              </a:rPr>
              <a:t>放大</a:t>
            </a:r>
            <a:r>
              <a:rPr lang="zh-CN" altLang="en-US" smtClean="0"/>
              <a:t>、</a:t>
            </a:r>
            <a:r>
              <a:rPr lang="zh-CN" altLang="en-US" smtClean="0">
                <a:solidFill>
                  <a:srgbClr val="CF1325"/>
                </a:solidFill>
              </a:rPr>
              <a:t>倒立的实像。</a:t>
            </a:r>
          </a:p>
          <a:p>
            <a:pPr eaLnBrk="1" hangingPunct="1">
              <a:buFontTx/>
              <a:buNone/>
              <a:defRPr/>
            </a:pPr>
            <a:r>
              <a:rPr lang="zh-CN" altLang="en-US" smtClean="0"/>
              <a:t>3、放大镜：物体离镜头</a:t>
            </a:r>
            <a:r>
              <a:rPr lang="zh-CN" altLang="en-US" smtClean="0">
                <a:solidFill>
                  <a:srgbClr val="FF0000"/>
                </a:solidFill>
              </a:rPr>
              <a:t>很近</a:t>
            </a:r>
            <a:r>
              <a:rPr lang="zh-CN" altLang="en-US" smtClean="0"/>
              <a:t>，</a:t>
            </a:r>
          </a:p>
          <a:p>
            <a:pPr eaLnBrk="1" hangingPunct="1">
              <a:buFontTx/>
              <a:buNone/>
              <a:defRPr/>
            </a:pPr>
            <a:r>
              <a:rPr lang="zh-CN" altLang="en-US" smtClean="0"/>
              <a:t>                      像是</a:t>
            </a:r>
            <a:r>
              <a:rPr lang="zh-CN" altLang="en-US" smtClean="0">
                <a:solidFill>
                  <a:srgbClr val="CF1325"/>
                </a:solidFill>
              </a:rPr>
              <a:t>放大</a:t>
            </a:r>
            <a:r>
              <a:rPr lang="zh-CN" altLang="en-US" smtClean="0"/>
              <a:t>、</a:t>
            </a:r>
            <a:r>
              <a:rPr lang="zh-CN" altLang="en-US" smtClean="0">
                <a:solidFill>
                  <a:srgbClr val="CF1325"/>
                </a:solidFill>
              </a:rPr>
              <a:t>正立的虚像。</a:t>
            </a:r>
          </a:p>
          <a:p>
            <a:pPr eaLnBrk="1" hangingPunct="1">
              <a:buFontTx/>
              <a:buNone/>
              <a:defRPr/>
            </a:pPr>
            <a:endParaRPr lang="zh-CN" altLang="en-US" smtClean="0">
              <a:solidFill>
                <a:srgbClr val="CF1325"/>
              </a:solidFill>
            </a:endParaRPr>
          </a:p>
          <a:p>
            <a:pPr marL="0" indent="0" eaLnBrk="1" hangingPunct="1">
              <a:buNone/>
              <a:defRPr/>
            </a:pPr>
            <a:endParaRPr lang="zh-CN" altLang="en-US" b="1" smtClean="0">
              <a:solidFill>
                <a:srgbClr val="0000FF"/>
              </a:solidFill>
            </a:endParaRPr>
          </a:p>
        </p:txBody>
      </p:sp>
      <p:sp>
        <p:nvSpPr>
          <p:cNvPr id="30724" name="Line 4"/>
          <p:cNvSpPr>
            <a:spLocks noChangeShapeType="1"/>
          </p:cNvSpPr>
          <p:nvPr/>
        </p:nvSpPr>
        <p:spPr bwMode="auto">
          <a:xfrm>
            <a:off x="4008438" y="1628775"/>
            <a:ext cx="3600450" cy="1588"/>
          </a:xfrm>
          <a:prstGeom prst="line">
            <a:avLst/>
          </a:prstGeom>
          <a:noFill/>
          <a:ln w="76200">
            <a:solidFill>
              <a:srgbClr val="00FF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zh-CN" altLang="en-US">
              <a:solidFill>
                <a:srgbClr val="000000"/>
              </a:solidFill>
              <a:ea typeface="宋体" panose="02010600030101010101" pitchFamily="2" charset="-122"/>
            </a:endParaRPr>
          </a:p>
        </p:txBody>
      </p:sp>
      <p:sp>
        <p:nvSpPr>
          <p:cNvPr id="30725" name="Line 5"/>
          <p:cNvSpPr>
            <a:spLocks noChangeShapeType="1"/>
          </p:cNvSpPr>
          <p:nvPr/>
        </p:nvSpPr>
        <p:spPr bwMode="auto">
          <a:xfrm>
            <a:off x="3863975" y="2636839"/>
            <a:ext cx="3600450" cy="1587"/>
          </a:xfrm>
          <a:prstGeom prst="line">
            <a:avLst/>
          </a:prstGeom>
          <a:noFill/>
          <a:ln w="76200">
            <a:solidFill>
              <a:srgbClr val="00FF00"/>
            </a:solidFill>
            <a:bevel/>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zh-CN" altLang="en-US">
              <a:solidFill>
                <a:srgbClr val="000000"/>
              </a:solidFill>
              <a:ea typeface="宋体" panose="02010600030101010101" pitchFamily="2" charset="-122"/>
            </a:endParaRPr>
          </a:p>
        </p:txBody>
      </p:sp>
      <p:sp>
        <p:nvSpPr>
          <p:cNvPr id="30726" name="Line 6"/>
          <p:cNvSpPr>
            <a:spLocks noChangeShapeType="1"/>
          </p:cNvSpPr>
          <p:nvPr/>
        </p:nvSpPr>
        <p:spPr bwMode="auto">
          <a:xfrm>
            <a:off x="3863975" y="3717925"/>
            <a:ext cx="3600450" cy="0"/>
          </a:xfrm>
          <a:prstGeom prst="line">
            <a:avLst/>
          </a:prstGeom>
          <a:noFill/>
          <a:ln w="76200">
            <a:solidFill>
              <a:srgbClr val="00FF00"/>
            </a:solidFill>
            <a:bevel/>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zh-CN" altLang="en-US">
              <a:solidFill>
                <a:srgbClr val="000000"/>
              </a:solidFill>
              <a:ea typeface="宋体" panose="02010600030101010101" pitchFamily="2" charset="-122"/>
            </a:endParaRPr>
          </a:p>
        </p:txBody>
      </p:sp>
      <p:sp>
        <p:nvSpPr>
          <p:cNvPr id="35847" name="Text Box 7"/>
          <p:cNvSpPr txBox="1">
            <a:spLocks noChangeArrowheads="1"/>
          </p:cNvSpPr>
          <p:nvPr/>
        </p:nvSpPr>
        <p:spPr bwMode="auto">
          <a:xfrm>
            <a:off x="1919288" y="4437064"/>
            <a:ext cx="8208962" cy="179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ea typeface="微软雅黑" panose="020B0503020204020204" pitchFamily="34" charset="-122"/>
              </a:defRPr>
            </a:lvl1pPr>
            <a:lvl2pPr marL="742950" indent="-285750">
              <a:spcBef>
                <a:spcPct val="20000"/>
              </a:spcBef>
              <a:buChar char="–"/>
              <a:defRPr sz="2400">
                <a:solidFill>
                  <a:schemeClr val="tx1"/>
                </a:solidFill>
                <a:latin typeface="Arial" panose="020B0604020202020204" pitchFamily="34" charset="0"/>
                <a:ea typeface="微软雅黑" panose="020B0503020204020204" pitchFamily="34" charset="-122"/>
              </a:defRPr>
            </a:lvl2pPr>
            <a:lvl3pPr marL="1143000" indent="-228600">
              <a:spcBef>
                <a:spcPct val="20000"/>
              </a:spcBef>
              <a:buChar char="•"/>
              <a:defRPr sz="2000">
                <a:solidFill>
                  <a:schemeClr val="tx1"/>
                </a:solidFill>
                <a:latin typeface="Arial" panose="020B0604020202020204" pitchFamily="34" charset="0"/>
                <a:ea typeface="微软雅黑" panose="020B0503020204020204" pitchFamily="34" charset="-122"/>
              </a:defRPr>
            </a:lvl3pPr>
            <a:lvl4pPr marL="1600200" indent="-228600">
              <a:spcBef>
                <a:spcPct val="20000"/>
              </a:spcBef>
              <a:buChar char="–"/>
              <a:defRPr>
                <a:solidFill>
                  <a:schemeClr val="tx1"/>
                </a:solidFill>
                <a:latin typeface="Arial" panose="020B0604020202020204" pitchFamily="34" charset="0"/>
                <a:ea typeface="微软雅黑" panose="020B0503020204020204" pitchFamily="34" charset="-122"/>
              </a:defRPr>
            </a:lvl4pPr>
            <a:lvl5pPr marL="2057400" indent="-228600">
              <a:spcBef>
                <a:spcPct val="20000"/>
              </a:spcBef>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9pPr>
          </a:lstStyle>
          <a:p>
            <a:pPr fontAlgn="base">
              <a:spcBef>
                <a:spcPct val="0"/>
              </a:spcBef>
              <a:spcAft>
                <a:spcPct val="0"/>
              </a:spcAft>
              <a:buFontTx/>
              <a:buNone/>
            </a:pPr>
            <a:r>
              <a:rPr lang="zh-CN" altLang="en-US" b="1">
                <a:solidFill>
                  <a:srgbClr val="0000FF"/>
                </a:solidFill>
                <a:ea typeface="宋体" panose="02010600030101010101" pitchFamily="2" charset="-122"/>
              </a:rPr>
              <a:t>思考：凸透镜成像的性质与物距有什么关系？怎么样才能让像变大或者变小？我们下一节会通过具体实验来进行探讨凸透镜成像过程中物距和像距的大小对成像结果的影响。</a:t>
            </a:r>
          </a:p>
        </p:txBody>
      </p:sp>
    </p:spTree>
    <p:extLst>
      <p:ext uri="{BB962C8B-B14F-4D97-AF65-F5344CB8AC3E}">
        <p14:creationId xmlns:p14="http://schemas.microsoft.com/office/powerpoint/2010/main" val="2870555611"/>
      </p:ext>
    </p:extLst>
  </p:cSld>
  <p:clrMapOvr>
    <a:masterClrMapping/>
  </p:clrMapOvr>
  <p:transition>
    <p:pull dir="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5847"/>
                                        </p:tgtEl>
                                        <p:attrNameLst>
                                          <p:attrName>style.visibility</p:attrName>
                                        </p:attrNameLst>
                                      </p:cBhvr>
                                      <p:to>
                                        <p:strVal val="visible"/>
                                      </p:to>
                                    </p:set>
                                    <p:animEffect transition="in" filter="box(in)">
                                      <p:cBhvr>
                                        <p:cTn id="7" dur="500"/>
                                        <p:tgtEl>
                                          <p:spTgt spid="358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7" grpId="0" bldLvl="0"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endParaRPr lang="zh-CN" altLang="zh-CN" smtClean="0"/>
          </a:p>
        </p:txBody>
      </p:sp>
      <p:sp>
        <p:nvSpPr>
          <p:cNvPr id="31747" name="Rectangle 3"/>
          <p:cNvSpPr>
            <a:spLocks noGrp="1" noChangeArrowheads="1"/>
          </p:cNvSpPr>
          <p:nvPr>
            <p:ph type="body" idx="1"/>
          </p:nvPr>
        </p:nvSpPr>
        <p:spPr/>
        <p:txBody>
          <a:bodyPr/>
          <a:lstStyle/>
          <a:p>
            <a:pPr eaLnBrk="1" hangingPunct="1"/>
            <a:endParaRPr lang="zh-CN" altLang="zh-CN" smtClean="0"/>
          </a:p>
        </p:txBody>
      </p:sp>
      <p:pic>
        <p:nvPicPr>
          <p:cNvPr id="31748" name="Picture 4"/>
          <p:cNvPicPr>
            <a:picLocks noChangeAspect="1" noChangeArrowheads="1"/>
          </p:cNvPicPr>
          <p:nvPr/>
        </p:nvPicPr>
        <p:blipFill>
          <a:blip r:embed="rId2">
            <a:extLst>
              <a:ext uri="{28A0092B-C50C-407E-A947-70E740481C1C}">
                <a14:useLocalDpi xmlns:a14="http://schemas.microsoft.com/office/drawing/2010/main" val="0"/>
              </a:ext>
            </a:extLst>
          </a:blip>
          <a:srcRect t="9033" r="-1233"/>
          <a:stretch>
            <a:fillRect/>
          </a:stretch>
        </p:blipFill>
        <p:spPr bwMode="auto">
          <a:xfrm>
            <a:off x="1558925" y="1270000"/>
            <a:ext cx="8966200" cy="484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9" name="Text Box 5"/>
          <p:cNvSpPr txBox="1">
            <a:spLocks noChangeArrowheads="1"/>
          </p:cNvSpPr>
          <p:nvPr/>
        </p:nvSpPr>
        <p:spPr bwMode="auto">
          <a:xfrm>
            <a:off x="8453439" y="2001839"/>
            <a:ext cx="153193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ea typeface="微软雅黑" panose="020B0503020204020204" pitchFamily="34" charset="-122"/>
              </a:defRPr>
            </a:lvl1pPr>
            <a:lvl2pPr marL="742950" indent="-285750">
              <a:spcBef>
                <a:spcPct val="20000"/>
              </a:spcBef>
              <a:buChar char="–"/>
              <a:defRPr sz="2400">
                <a:solidFill>
                  <a:schemeClr val="tx1"/>
                </a:solidFill>
                <a:latin typeface="Arial" panose="020B0604020202020204" pitchFamily="34" charset="0"/>
                <a:ea typeface="微软雅黑" panose="020B0503020204020204" pitchFamily="34" charset="-122"/>
              </a:defRPr>
            </a:lvl2pPr>
            <a:lvl3pPr marL="1143000" indent="-228600">
              <a:spcBef>
                <a:spcPct val="20000"/>
              </a:spcBef>
              <a:buChar char="•"/>
              <a:defRPr sz="2000">
                <a:solidFill>
                  <a:schemeClr val="tx1"/>
                </a:solidFill>
                <a:latin typeface="Arial" panose="020B0604020202020204" pitchFamily="34" charset="0"/>
                <a:ea typeface="微软雅黑" panose="020B0503020204020204" pitchFamily="34" charset="-122"/>
              </a:defRPr>
            </a:lvl3pPr>
            <a:lvl4pPr marL="1600200" indent="-228600">
              <a:spcBef>
                <a:spcPct val="20000"/>
              </a:spcBef>
              <a:buChar char="–"/>
              <a:defRPr>
                <a:solidFill>
                  <a:schemeClr val="tx1"/>
                </a:solidFill>
                <a:latin typeface="Arial" panose="020B0604020202020204" pitchFamily="34" charset="0"/>
                <a:ea typeface="微软雅黑" panose="020B0503020204020204" pitchFamily="34" charset="-122"/>
              </a:defRPr>
            </a:lvl4pPr>
            <a:lvl5pPr marL="2057400" indent="-228600">
              <a:spcBef>
                <a:spcPct val="20000"/>
              </a:spcBef>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9pPr>
          </a:lstStyle>
          <a:p>
            <a:pPr fontAlgn="base">
              <a:spcBef>
                <a:spcPct val="0"/>
              </a:spcBef>
              <a:spcAft>
                <a:spcPct val="0"/>
              </a:spcAft>
              <a:buFontTx/>
              <a:buNone/>
            </a:pPr>
            <a:r>
              <a:rPr lang="zh-CN" altLang="en-US" sz="1800" b="1">
                <a:solidFill>
                  <a:srgbClr val="FF0066"/>
                </a:solidFill>
                <a:ea typeface="宋体" panose="02010600030101010101" pitchFamily="2" charset="-122"/>
              </a:rPr>
              <a:t>物距很大，像距较小</a:t>
            </a:r>
          </a:p>
        </p:txBody>
      </p:sp>
      <p:sp>
        <p:nvSpPr>
          <p:cNvPr id="31750" name="Text Box 6"/>
          <p:cNvSpPr txBox="1">
            <a:spLocks noChangeArrowheads="1"/>
          </p:cNvSpPr>
          <p:nvPr/>
        </p:nvSpPr>
        <p:spPr bwMode="auto">
          <a:xfrm>
            <a:off x="7967664" y="3644900"/>
            <a:ext cx="1531937"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a:spAutoFit/>
          </a:bodyPr>
          <a:lstStyle>
            <a:lvl1pPr>
              <a:spcBef>
                <a:spcPct val="20000"/>
              </a:spcBef>
              <a:buChar char="•"/>
              <a:defRPr sz="2800">
                <a:solidFill>
                  <a:schemeClr val="tx1"/>
                </a:solidFill>
                <a:latin typeface="Arial" panose="020B0604020202020204" pitchFamily="34" charset="0"/>
                <a:ea typeface="微软雅黑" panose="020B0503020204020204" pitchFamily="34" charset="-122"/>
              </a:defRPr>
            </a:lvl1pPr>
            <a:lvl2pPr marL="742950" indent="-285750">
              <a:spcBef>
                <a:spcPct val="20000"/>
              </a:spcBef>
              <a:buChar char="–"/>
              <a:defRPr sz="2400">
                <a:solidFill>
                  <a:schemeClr val="tx1"/>
                </a:solidFill>
                <a:latin typeface="Arial" panose="020B0604020202020204" pitchFamily="34" charset="0"/>
                <a:ea typeface="微软雅黑" panose="020B0503020204020204" pitchFamily="34" charset="-122"/>
              </a:defRPr>
            </a:lvl2pPr>
            <a:lvl3pPr marL="1143000" indent="-228600">
              <a:spcBef>
                <a:spcPct val="20000"/>
              </a:spcBef>
              <a:buChar char="•"/>
              <a:defRPr sz="2000">
                <a:solidFill>
                  <a:schemeClr val="tx1"/>
                </a:solidFill>
                <a:latin typeface="Arial" panose="020B0604020202020204" pitchFamily="34" charset="0"/>
                <a:ea typeface="微软雅黑" panose="020B0503020204020204" pitchFamily="34" charset="-122"/>
              </a:defRPr>
            </a:lvl3pPr>
            <a:lvl4pPr marL="1600200" indent="-228600">
              <a:spcBef>
                <a:spcPct val="20000"/>
              </a:spcBef>
              <a:buChar char="–"/>
              <a:defRPr>
                <a:solidFill>
                  <a:schemeClr val="tx1"/>
                </a:solidFill>
                <a:latin typeface="Arial" panose="020B0604020202020204" pitchFamily="34" charset="0"/>
                <a:ea typeface="微软雅黑" panose="020B0503020204020204" pitchFamily="34" charset="-122"/>
              </a:defRPr>
            </a:lvl4pPr>
            <a:lvl5pPr marL="2057400" indent="-228600">
              <a:spcBef>
                <a:spcPct val="20000"/>
              </a:spcBef>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9pPr>
          </a:lstStyle>
          <a:p>
            <a:pPr fontAlgn="base">
              <a:spcBef>
                <a:spcPct val="0"/>
              </a:spcBef>
              <a:spcAft>
                <a:spcPct val="0"/>
              </a:spcAft>
              <a:buFontTx/>
              <a:buNone/>
            </a:pPr>
            <a:r>
              <a:rPr lang="zh-CN" altLang="en-US" sz="1800" b="1">
                <a:solidFill>
                  <a:srgbClr val="FF0066"/>
                </a:solidFill>
                <a:ea typeface="宋体" panose="02010600030101010101" pitchFamily="2" charset="-122"/>
              </a:rPr>
              <a:t>物距较小，像距很大</a:t>
            </a:r>
          </a:p>
        </p:txBody>
      </p:sp>
      <p:sp>
        <p:nvSpPr>
          <p:cNvPr id="31751" name="Text Box 7"/>
          <p:cNvSpPr txBox="1">
            <a:spLocks noChangeArrowheads="1"/>
          </p:cNvSpPr>
          <p:nvPr/>
        </p:nvSpPr>
        <p:spPr bwMode="auto">
          <a:xfrm>
            <a:off x="8112125" y="5302251"/>
            <a:ext cx="15303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a:spAutoFit/>
          </a:bodyPr>
          <a:lstStyle>
            <a:lvl1pPr>
              <a:spcBef>
                <a:spcPct val="20000"/>
              </a:spcBef>
              <a:buChar char="•"/>
              <a:defRPr sz="2800">
                <a:solidFill>
                  <a:schemeClr val="tx1"/>
                </a:solidFill>
                <a:latin typeface="Arial" panose="020B0604020202020204" pitchFamily="34" charset="0"/>
                <a:ea typeface="微软雅黑" panose="020B0503020204020204" pitchFamily="34" charset="-122"/>
              </a:defRPr>
            </a:lvl1pPr>
            <a:lvl2pPr marL="742950" indent="-285750">
              <a:spcBef>
                <a:spcPct val="20000"/>
              </a:spcBef>
              <a:buChar char="–"/>
              <a:defRPr sz="2400">
                <a:solidFill>
                  <a:schemeClr val="tx1"/>
                </a:solidFill>
                <a:latin typeface="Arial" panose="020B0604020202020204" pitchFamily="34" charset="0"/>
                <a:ea typeface="微软雅黑" panose="020B0503020204020204" pitchFamily="34" charset="-122"/>
              </a:defRPr>
            </a:lvl2pPr>
            <a:lvl3pPr marL="1143000" indent="-228600">
              <a:spcBef>
                <a:spcPct val="20000"/>
              </a:spcBef>
              <a:buChar char="•"/>
              <a:defRPr sz="2000">
                <a:solidFill>
                  <a:schemeClr val="tx1"/>
                </a:solidFill>
                <a:latin typeface="Arial" panose="020B0604020202020204" pitchFamily="34" charset="0"/>
                <a:ea typeface="微软雅黑" panose="020B0503020204020204" pitchFamily="34" charset="-122"/>
              </a:defRPr>
            </a:lvl3pPr>
            <a:lvl4pPr marL="1600200" indent="-228600">
              <a:spcBef>
                <a:spcPct val="20000"/>
              </a:spcBef>
              <a:buChar char="–"/>
              <a:defRPr>
                <a:solidFill>
                  <a:schemeClr val="tx1"/>
                </a:solidFill>
                <a:latin typeface="Arial" panose="020B0604020202020204" pitchFamily="34" charset="0"/>
                <a:ea typeface="微软雅黑" panose="020B0503020204020204" pitchFamily="34" charset="-122"/>
              </a:defRPr>
            </a:lvl4pPr>
            <a:lvl5pPr marL="2057400" indent="-228600">
              <a:spcBef>
                <a:spcPct val="20000"/>
              </a:spcBef>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9pPr>
          </a:lstStyle>
          <a:p>
            <a:pPr fontAlgn="base">
              <a:spcBef>
                <a:spcPct val="0"/>
              </a:spcBef>
              <a:spcAft>
                <a:spcPct val="0"/>
              </a:spcAft>
              <a:buFontTx/>
              <a:buNone/>
            </a:pPr>
            <a:r>
              <a:rPr lang="zh-CN" altLang="en-US" sz="1800" b="1">
                <a:solidFill>
                  <a:srgbClr val="FF0066"/>
                </a:solidFill>
                <a:ea typeface="宋体" panose="02010600030101010101" pitchFamily="2" charset="-122"/>
              </a:rPr>
              <a:t>物距很小，像距较大</a:t>
            </a:r>
          </a:p>
        </p:txBody>
      </p:sp>
      <p:sp>
        <p:nvSpPr>
          <p:cNvPr id="36872" name="Rectangle 8"/>
          <p:cNvSpPr>
            <a:spLocks noChangeArrowheads="1"/>
          </p:cNvSpPr>
          <p:nvPr/>
        </p:nvSpPr>
        <p:spPr bwMode="auto">
          <a:xfrm>
            <a:off x="5880101" y="1341439"/>
            <a:ext cx="792163" cy="287337"/>
          </a:xfrm>
          <a:prstGeom prst="rect">
            <a:avLst/>
          </a:prstGeom>
          <a:solidFill>
            <a:schemeClr val="bg1"/>
          </a:solidFill>
          <a:ln w="9525">
            <a:solidFill>
              <a:schemeClr val="bg1"/>
            </a:solidFill>
            <a:miter lim="800000"/>
            <a:headEnd/>
            <a:tailEnd/>
          </a:ln>
        </p:spPr>
        <p:txBody>
          <a:bodyPr anchor="ctr"/>
          <a:lstStyle>
            <a:lvl1pPr>
              <a:spcBef>
                <a:spcPct val="20000"/>
              </a:spcBef>
              <a:buChar char="•"/>
              <a:defRPr sz="2800">
                <a:solidFill>
                  <a:schemeClr val="tx1"/>
                </a:solidFill>
                <a:latin typeface="Arial" panose="020B0604020202020204" pitchFamily="34" charset="0"/>
                <a:ea typeface="微软雅黑" panose="020B0503020204020204" pitchFamily="34" charset="-122"/>
              </a:defRPr>
            </a:lvl1pPr>
            <a:lvl2pPr marL="742950" indent="-285750">
              <a:spcBef>
                <a:spcPct val="20000"/>
              </a:spcBef>
              <a:buChar char="–"/>
              <a:defRPr sz="2400">
                <a:solidFill>
                  <a:schemeClr val="tx1"/>
                </a:solidFill>
                <a:latin typeface="Arial" panose="020B0604020202020204" pitchFamily="34" charset="0"/>
                <a:ea typeface="微软雅黑" panose="020B0503020204020204" pitchFamily="34" charset="-122"/>
              </a:defRPr>
            </a:lvl2pPr>
            <a:lvl3pPr marL="1143000" indent="-228600">
              <a:spcBef>
                <a:spcPct val="20000"/>
              </a:spcBef>
              <a:buChar char="•"/>
              <a:defRPr sz="2000">
                <a:solidFill>
                  <a:schemeClr val="tx1"/>
                </a:solidFill>
                <a:latin typeface="Arial" panose="020B0604020202020204" pitchFamily="34" charset="0"/>
                <a:ea typeface="微软雅黑" panose="020B0503020204020204" pitchFamily="34" charset="-122"/>
              </a:defRPr>
            </a:lvl3pPr>
            <a:lvl4pPr marL="1600200" indent="-228600">
              <a:spcBef>
                <a:spcPct val="20000"/>
              </a:spcBef>
              <a:buChar char="–"/>
              <a:defRPr>
                <a:solidFill>
                  <a:schemeClr val="tx1"/>
                </a:solidFill>
                <a:latin typeface="Arial" panose="020B0604020202020204" pitchFamily="34" charset="0"/>
                <a:ea typeface="微软雅黑" panose="020B0503020204020204" pitchFamily="34" charset="-122"/>
              </a:defRPr>
            </a:lvl4pPr>
            <a:lvl5pPr marL="2057400" indent="-228600">
              <a:spcBef>
                <a:spcPct val="20000"/>
              </a:spcBef>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9pPr>
          </a:lstStyle>
          <a:p>
            <a:pPr fontAlgn="base">
              <a:spcBef>
                <a:spcPct val="0"/>
              </a:spcBef>
              <a:spcAft>
                <a:spcPct val="0"/>
              </a:spcAft>
              <a:buFontTx/>
              <a:buNone/>
            </a:pPr>
            <a:endParaRPr lang="zh-CN" altLang="en-US" sz="1800">
              <a:solidFill>
                <a:srgbClr val="000000"/>
              </a:solidFill>
              <a:ea typeface="宋体" panose="02010600030101010101" pitchFamily="2" charset="-122"/>
            </a:endParaRPr>
          </a:p>
        </p:txBody>
      </p:sp>
      <p:sp>
        <p:nvSpPr>
          <p:cNvPr id="36873" name="Rectangle 9"/>
          <p:cNvSpPr>
            <a:spLocks noChangeArrowheads="1"/>
          </p:cNvSpPr>
          <p:nvPr/>
        </p:nvSpPr>
        <p:spPr bwMode="auto">
          <a:xfrm>
            <a:off x="7175501" y="1341439"/>
            <a:ext cx="792163" cy="287337"/>
          </a:xfrm>
          <a:prstGeom prst="rect">
            <a:avLst/>
          </a:prstGeom>
          <a:solidFill>
            <a:schemeClr val="bg1"/>
          </a:solidFill>
          <a:ln w="9525">
            <a:solidFill>
              <a:schemeClr val="bg1"/>
            </a:solidFill>
            <a:bevel/>
            <a:headEnd/>
            <a:tailEnd/>
          </a:ln>
        </p:spPr>
        <p:txBody>
          <a:bodyPr anchor="ctr"/>
          <a:lstStyle>
            <a:lvl1pPr>
              <a:spcBef>
                <a:spcPct val="20000"/>
              </a:spcBef>
              <a:buChar char="•"/>
              <a:defRPr sz="2800">
                <a:solidFill>
                  <a:schemeClr val="tx1"/>
                </a:solidFill>
                <a:latin typeface="Arial" panose="020B0604020202020204" pitchFamily="34" charset="0"/>
                <a:ea typeface="微软雅黑" panose="020B0503020204020204" pitchFamily="34" charset="-122"/>
              </a:defRPr>
            </a:lvl1pPr>
            <a:lvl2pPr marL="742950" indent="-285750">
              <a:spcBef>
                <a:spcPct val="20000"/>
              </a:spcBef>
              <a:buChar char="–"/>
              <a:defRPr sz="2400">
                <a:solidFill>
                  <a:schemeClr val="tx1"/>
                </a:solidFill>
                <a:latin typeface="Arial" panose="020B0604020202020204" pitchFamily="34" charset="0"/>
                <a:ea typeface="微软雅黑" panose="020B0503020204020204" pitchFamily="34" charset="-122"/>
              </a:defRPr>
            </a:lvl2pPr>
            <a:lvl3pPr marL="1143000" indent="-228600">
              <a:spcBef>
                <a:spcPct val="20000"/>
              </a:spcBef>
              <a:buChar char="•"/>
              <a:defRPr sz="2000">
                <a:solidFill>
                  <a:schemeClr val="tx1"/>
                </a:solidFill>
                <a:latin typeface="Arial" panose="020B0604020202020204" pitchFamily="34" charset="0"/>
                <a:ea typeface="微软雅黑" panose="020B0503020204020204" pitchFamily="34" charset="-122"/>
              </a:defRPr>
            </a:lvl3pPr>
            <a:lvl4pPr marL="1600200" indent="-228600">
              <a:spcBef>
                <a:spcPct val="20000"/>
              </a:spcBef>
              <a:buChar char="–"/>
              <a:defRPr>
                <a:solidFill>
                  <a:schemeClr val="tx1"/>
                </a:solidFill>
                <a:latin typeface="Arial" panose="020B0604020202020204" pitchFamily="34" charset="0"/>
                <a:ea typeface="微软雅黑" panose="020B0503020204020204" pitchFamily="34" charset="-122"/>
              </a:defRPr>
            </a:lvl4pPr>
            <a:lvl5pPr marL="2057400" indent="-228600">
              <a:spcBef>
                <a:spcPct val="20000"/>
              </a:spcBef>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9pPr>
          </a:lstStyle>
          <a:p>
            <a:pPr fontAlgn="base">
              <a:spcBef>
                <a:spcPct val="0"/>
              </a:spcBef>
              <a:spcAft>
                <a:spcPct val="0"/>
              </a:spcAft>
              <a:buFontTx/>
              <a:buNone/>
            </a:pPr>
            <a:endParaRPr lang="zh-CN" altLang="en-US" sz="1800">
              <a:solidFill>
                <a:srgbClr val="000000"/>
              </a:solidFill>
              <a:ea typeface="宋体" panose="02010600030101010101" pitchFamily="2" charset="-122"/>
            </a:endParaRPr>
          </a:p>
        </p:txBody>
      </p:sp>
      <p:sp>
        <p:nvSpPr>
          <p:cNvPr id="36874" name="Rectangle 10"/>
          <p:cNvSpPr>
            <a:spLocks noChangeArrowheads="1"/>
          </p:cNvSpPr>
          <p:nvPr/>
        </p:nvSpPr>
        <p:spPr bwMode="auto">
          <a:xfrm>
            <a:off x="8543926" y="1341439"/>
            <a:ext cx="792163" cy="287337"/>
          </a:xfrm>
          <a:prstGeom prst="rect">
            <a:avLst/>
          </a:prstGeom>
          <a:solidFill>
            <a:schemeClr val="bg1"/>
          </a:solidFill>
          <a:ln w="9525">
            <a:solidFill>
              <a:schemeClr val="bg1"/>
            </a:solidFill>
            <a:miter lim="800000"/>
            <a:headEnd/>
            <a:tailEnd/>
          </a:ln>
        </p:spPr>
        <p:txBody>
          <a:bodyPr anchor="ctr"/>
          <a:lstStyle>
            <a:lvl1pPr>
              <a:spcBef>
                <a:spcPct val="20000"/>
              </a:spcBef>
              <a:buChar char="•"/>
              <a:defRPr sz="2800">
                <a:solidFill>
                  <a:schemeClr val="tx1"/>
                </a:solidFill>
                <a:latin typeface="Arial" panose="020B0604020202020204" pitchFamily="34" charset="0"/>
                <a:ea typeface="微软雅黑" panose="020B0503020204020204" pitchFamily="34" charset="-122"/>
              </a:defRPr>
            </a:lvl1pPr>
            <a:lvl2pPr marL="742950" indent="-285750">
              <a:spcBef>
                <a:spcPct val="20000"/>
              </a:spcBef>
              <a:buChar char="–"/>
              <a:defRPr sz="2400">
                <a:solidFill>
                  <a:schemeClr val="tx1"/>
                </a:solidFill>
                <a:latin typeface="Arial" panose="020B0604020202020204" pitchFamily="34" charset="0"/>
                <a:ea typeface="微软雅黑" panose="020B0503020204020204" pitchFamily="34" charset="-122"/>
              </a:defRPr>
            </a:lvl2pPr>
            <a:lvl3pPr marL="1143000" indent="-228600">
              <a:spcBef>
                <a:spcPct val="20000"/>
              </a:spcBef>
              <a:buChar char="•"/>
              <a:defRPr sz="2000">
                <a:solidFill>
                  <a:schemeClr val="tx1"/>
                </a:solidFill>
                <a:latin typeface="Arial" panose="020B0604020202020204" pitchFamily="34" charset="0"/>
                <a:ea typeface="微软雅黑" panose="020B0503020204020204" pitchFamily="34" charset="-122"/>
              </a:defRPr>
            </a:lvl3pPr>
            <a:lvl4pPr marL="1600200" indent="-228600">
              <a:spcBef>
                <a:spcPct val="20000"/>
              </a:spcBef>
              <a:buChar char="–"/>
              <a:defRPr>
                <a:solidFill>
                  <a:schemeClr val="tx1"/>
                </a:solidFill>
                <a:latin typeface="Arial" panose="020B0604020202020204" pitchFamily="34" charset="0"/>
                <a:ea typeface="微软雅黑" panose="020B0503020204020204" pitchFamily="34" charset="-122"/>
              </a:defRPr>
            </a:lvl4pPr>
            <a:lvl5pPr marL="2057400" indent="-228600">
              <a:spcBef>
                <a:spcPct val="20000"/>
              </a:spcBef>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9pPr>
          </a:lstStyle>
          <a:p>
            <a:pPr fontAlgn="base">
              <a:spcBef>
                <a:spcPct val="0"/>
              </a:spcBef>
              <a:spcAft>
                <a:spcPct val="0"/>
              </a:spcAft>
              <a:buFontTx/>
              <a:buNone/>
            </a:pPr>
            <a:endParaRPr lang="zh-CN" altLang="en-US" sz="1800">
              <a:solidFill>
                <a:srgbClr val="000000"/>
              </a:solidFill>
              <a:ea typeface="宋体" panose="02010600030101010101" pitchFamily="2" charset="-122"/>
            </a:endParaRPr>
          </a:p>
        </p:txBody>
      </p:sp>
      <p:sp>
        <p:nvSpPr>
          <p:cNvPr id="36875" name="Rectangle 11"/>
          <p:cNvSpPr>
            <a:spLocks noChangeArrowheads="1"/>
          </p:cNvSpPr>
          <p:nvPr/>
        </p:nvSpPr>
        <p:spPr bwMode="auto">
          <a:xfrm>
            <a:off x="8401051" y="1989138"/>
            <a:ext cx="1152525" cy="647700"/>
          </a:xfrm>
          <a:prstGeom prst="rect">
            <a:avLst/>
          </a:prstGeom>
          <a:solidFill>
            <a:schemeClr val="bg1"/>
          </a:solidFill>
          <a:ln w="9525">
            <a:solidFill>
              <a:schemeClr val="bg1"/>
            </a:solidFill>
            <a:miter lim="800000"/>
            <a:headEnd/>
            <a:tailEnd/>
          </a:ln>
        </p:spPr>
        <p:txBody>
          <a:bodyPr anchor="ctr"/>
          <a:lstStyle>
            <a:lvl1pPr>
              <a:spcBef>
                <a:spcPct val="20000"/>
              </a:spcBef>
              <a:buChar char="•"/>
              <a:defRPr sz="2800">
                <a:solidFill>
                  <a:schemeClr val="tx1"/>
                </a:solidFill>
                <a:latin typeface="Arial" panose="020B0604020202020204" pitchFamily="34" charset="0"/>
                <a:ea typeface="微软雅黑" panose="020B0503020204020204" pitchFamily="34" charset="-122"/>
              </a:defRPr>
            </a:lvl1pPr>
            <a:lvl2pPr marL="742950" indent="-285750">
              <a:spcBef>
                <a:spcPct val="20000"/>
              </a:spcBef>
              <a:buChar char="–"/>
              <a:defRPr sz="2400">
                <a:solidFill>
                  <a:schemeClr val="tx1"/>
                </a:solidFill>
                <a:latin typeface="Arial" panose="020B0604020202020204" pitchFamily="34" charset="0"/>
                <a:ea typeface="微软雅黑" panose="020B0503020204020204" pitchFamily="34" charset="-122"/>
              </a:defRPr>
            </a:lvl2pPr>
            <a:lvl3pPr marL="1143000" indent="-228600">
              <a:spcBef>
                <a:spcPct val="20000"/>
              </a:spcBef>
              <a:buChar char="•"/>
              <a:defRPr sz="2000">
                <a:solidFill>
                  <a:schemeClr val="tx1"/>
                </a:solidFill>
                <a:latin typeface="Arial" panose="020B0604020202020204" pitchFamily="34" charset="0"/>
                <a:ea typeface="微软雅黑" panose="020B0503020204020204" pitchFamily="34" charset="-122"/>
              </a:defRPr>
            </a:lvl3pPr>
            <a:lvl4pPr marL="1600200" indent="-228600">
              <a:spcBef>
                <a:spcPct val="20000"/>
              </a:spcBef>
              <a:buChar char="–"/>
              <a:defRPr>
                <a:solidFill>
                  <a:schemeClr val="tx1"/>
                </a:solidFill>
                <a:latin typeface="Arial" panose="020B0604020202020204" pitchFamily="34" charset="0"/>
                <a:ea typeface="微软雅黑" panose="020B0503020204020204" pitchFamily="34" charset="-122"/>
              </a:defRPr>
            </a:lvl4pPr>
            <a:lvl5pPr marL="2057400" indent="-228600">
              <a:spcBef>
                <a:spcPct val="20000"/>
              </a:spcBef>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9pPr>
          </a:lstStyle>
          <a:p>
            <a:pPr fontAlgn="base">
              <a:spcBef>
                <a:spcPct val="0"/>
              </a:spcBef>
              <a:spcAft>
                <a:spcPct val="0"/>
              </a:spcAft>
              <a:buFontTx/>
              <a:buNone/>
            </a:pPr>
            <a:endParaRPr lang="zh-CN" altLang="en-US" sz="1800">
              <a:solidFill>
                <a:srgbClr val="000000"/>
              </a:solidFill>
              <a:ea typeface="宋体" panose="02010600030101010101" pitchFamily="2" charset="-122"/>
            </a:endParaRPr>
          </a:p>
        </p:txBody>
      </p:sp>
      <p:sp>
        <p:nvSpPr>
          <p:cNvPr id="36876" name="Rectangle 12"/>
          <p:cNvSpPr>
            <a:spLocks noChangeArrowheads="1"/>
          </p:cNvSpPr>
          <p:nvPr/>
        </p:nvSpPr>
        <p:spPr bwMode="auto">
          <a:xfrm>
            <a:off x="5951538" y="2781301"/>
            <a:ext cx="792162" cy="288925"/>
          </a:xfrm>
          <a:prstGeom prst="rect">
            <a:avLst/>
          </a:prstGeom>
          <a:solidFill>
            <a:schemeClr val="bg1"/>
          </a:solidFill>
          <a:ln w="9525">
            <a:solidFill>
              <a:schemeClr val="bg1"/>
            </a:solidFill>
            <a:miter lim="800000"/>
            <a:headEnd/>
            <a:tailEnd/>
          </a:ln>
        </p:spPr>
        <p:txBody>
          <a:bodyPr anchor="ctr"/>
          <a:lstStyle>
            <a:lvl1pPr>
              <a:spcBef>
                <a:spcPct val="20000"/>
              </a:spcBef>
              <a:buChar char="•"/>
              <a:defRPr sz="2800">
                <a:solidFill>
                  <a:schemeClr val="tx1"/>
                </a:solidFill>
                <a:latin typeface="Arial" panose="020B0604020202020204" pitchFamily="34" charset="0"/>
                <a:ea typeface="微软雅黑" panose="020B0503020204020204" pitchFamily="34" charset="-122"/>
              </a:defRPr>
            </a:lvl1pPr>
            <a:lvl2pPr marL="742950" indent="-285750">
              <a:spcBef>
                <a:spcPct val="20000"/>
              </a:spcBef>
              <a:buChar char="–"/>
              <a:defRPr sz="2400">
                <a:solidFill>
                  <a:schemeClr val="tx1"/>
                </a:solidFill>
                <a:latin typeface="Arial" panose="020B0604020202020204" pitchFamily="34" charset="0"/>
                <a:ea typeface="微软雅黑" panose="020B0503020204020204" pitchFamily="34" charset="-122"/>
              </a:defRPr>
            </a:lvl2pPr>
            <a:lvl3pPr marL="1143000" indent="-228600">
              <a:spcBef>
                <a:spcPct val="20000"/>
              </a:spcBef>
              <a:buChar char="•"/>
              <a:defRPr sz="2000">
                <a:solidFill>
                  <a:schemeClr val="tx1"/>
                </a:solidFill>
                <a:latin typeface="Arial" panose="020B0604020202020204" pitchFamily="34" charset="0"/>
                <a:ea typeface="微软雅黑" panose="020B0503020204020204" pitchFamily="34" charset="-122"/>
              </a:defRPr>
            </a:lvl3pPr>
            <a:lvl4pPr marL="1600200" indent="-228600">
              <a:spcBef>
                <a:spcPct val="20000"/>
              </a:spcBef>
              <a:buChar char="–"/>
              <a:defRPr>
                <a:solidFill>
                  <a:schemeClr val="tx1"/>
                </a:solidFill>
                <a:latin typeface="Arial" panose="020B0604020202020204" pitchFamily="34" charset="0"/>
                <a:ea typeface="微软雅黑" panose="020B0503020204020204" pitchFamily="34" charset="-122"/>
              </a:defRPr>
            </a:lvl4pPr>
            <a:lvl5pPr marL="2057400" indent="-228600">
              <a:spcBef>
                <a:spcPct val="20000"/>
              </a:spcBef>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9pPr>
          </a:lstStyle>
          <a:p>
            <a:pPr fontAlgn="base">
              <a:spcBef>
                <a:spcPct val="0"/>
              </a:spcBef>
              <a:spcAft>
                <a:spcPct val="0"/>
              </a:spcAft>
              <a:buFontTx/>
              <a:buNone/>
            </a:pPr>
            <a:endParaRPr lang="zh-CN" altLang="en-US" sz="1800">
              <a:solidFill>
                <a:srgbClr val="000000"/>
              </a:solidFill>
              <a:ea typeface="宋体" panose="02010600030101010101" pitchFamily="2" charset="-122"/>
            </a:endParaRPr>
          </a:p>
        </p:txBody>
      </p:sp>
      <p:sp>
        <p:nvSpPr>
          <p:cNvPr id="36877" name="Rectangle 13"/>
          <p:cNvSpPr>
            <a:spLocks noChangeArrowheads="1"/>
          </p:cNvSpPr>
          <p:nvPr/>
        </p:nvSpPr>
        <p:spPr bwMode="auto">
          <a:xfrm>
            <a:off x="7175501" y="2781301"/>
            <a:ext cx="792163" cy="288925"/>
          </a:xfrm>
          <a:prstGeom prst="rect">
            <a:avLst/>
          </a:prstGeom>
          <a:solidFill>
            <a:schemeClr val="bg1"/>
          </a:solidFill>
          <a:ln w="9525">
            <a:solidFill>
              <a:schemeClr val="bg1"/>
            </a:solidFill>
            <a:bevel/>
            <a:headEnd/>
            <a:tailEnd/>
          </a:ln>
        </p:spPr>
        <p:txBody>
          <a:bodyPr anchor="ctr"/>
          <a:lstStyle>
            <a:lvl1pPr>
              <a:spcBef>
                <a:spcPct val="20000"/>
              </a:spcBef>
              <a:buChar char="•"/>
              <a:defRPr sz="2800">
                <a:solidFill>
                  <a:schemeClr val="tx1"/>
                </a:solidFill>
                <a:latin typeface="Arial" panose="020B0604020202020204" pitchFamily="34" charset="0"/>
                <a:ea typeface="微软雅黑" panose="020B0503020204020204" pitchFamily="34" charset="-122"/>
              </a:defRPr>
            </a:lvl1pPr>
            <a:lvl2pPr marL="742950" indent="-285750">
              <a:spcBef>
                <a:spcPct val="20000"/>
              </a:spcBef>
              <a:buChar char="–"/>
              <a:defRPr sz="2400">
                <a:solidFill>
                  <a:schemeClr val="tx1"/>
                </a:solidFill>
                <a:latin typeface="Arial" panose="020B0604020202020204" pitchFamily="34" charset="0"/>
                <a:ea typeface="微软雅黑" panose="020B0503020204020204" pitchFamily="34" charset="-122"/>
              </a:defRPr>
            </a:lvl2pPr>
            <a:lvl3pPr marL="1143000" indent="-228600">
              <a:spcBef>
                <a:spcPct val="20000"/>
              </a:spcBef>
              <a:buChar char="•"/>
              <a:defRPr sz="2000">
                <a:solidFill>
                  <a:schemeClr val="tx1"/>
                </a:solidFill>
                <a:latin typeface="Arial" panose="020B0604020202020204" pitchFamily="34" charset="0"/>
                <a:ea typeface="微软雅黑" panose="020B0503020204020204" pitchFamily="34" charset="-122"/>
              </a:defRPr>
            </a:lvl3pPr>
            <a:lvl4pPr marL="1600200" indent="-228600">
              <a:spcBef>
                <a:spcPct val="20000"/>
              </a:spcBef>
              <a:buChar char="–"/>
              <a:defRPr>
                <a:solidFill>
                  <a:schemeClr val="tx1"/>
                </a:solidFill>
                <a:latin typeface="Arial" panose="020B0604020202020204" pitchFamily="34" charset="0"/>
                <a:ea typeface="微软雅黑" panose="020B0503020204020204" pitchFamily="34" charset="-122"/>
              </a:defRPr>
            </a:lvl4pPr>
            <a:lvl5pPr marL="2057400" indent="-228600">
              <a:spcBef>
                <a:spcPct val="20000"/>
              </a:spcBef>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9pPr>
          </a:lstStyle>
          <a:p>
            <a:pPr fontAlgn="base">
              <a:spcBef>
                <a:spcPct val="0"/>
              </a:spcBef>
              <a:spcAft>
                <a:spcPct val="0"/>
              </a:spcAft>
              <a:buFontTx/>
              <a:buNone/>
            </a:pPr>
            <a:endParaRPr lang="zh-CN" altLang="en-US" sz="1800">
              <a:solidFill>
                <a:srgbClr val="000000"/>
              </a:solidFill>
              <a:ea typeface="宋体" panose="02010600030101010101" pitchFamily="2" charset="-122"/>
            </a:endParaRPr>
          </a:p>
        </p:txBody>
      </p:sp>
      <p:sp>
        <p:nvSpPr>
          <p:cNvPr id="36878" name="Rectangle 14"/>
          <p:cNvSpPr>
            <a:spLocks noChangeArrowheads="1"/>
          </p:cNvSpPr>
          <p:nvPr/>
        </p:nvSpPr>
        <p:spPr bwMode="auto">
          <a:xfrm>
            <a:off x="8472488" y="2781301"/>
            <a:ext cx="792162" cy="288925"/>
          </a:xfrm>
          <a:prstGeom prst="rect">
            <a:avLst/>
          </a:prstGeom>
          <a:solidFill>
            <a:schemeClr val="bg1"/>
          </a:solidFill>
          <a:ln w="9525">
            <a:solidFill>
              <a:schemeClr val="bg1"/>
            </a:solidFill>
            <a:miter lim="800000"/>
            <a:headEnd/>
            <a:tailEnd/>
          </a:ln>
        </p:spPr>
        <p:txBody>
          <a:bodyPr anchor="ctr"/>
          <a:lstStyle>
            <a:lvl1pPr>
              <a:spcBef>
                <a:spcPct val="20000"/>
              </a:spcBef>
              <a:buChar char="•"/>
              <a:defRPr sz="2800">
                <a:solidFill>
                  <a:schemeClr val="tx1"/>
                </a:solidFill>
                <a:latin typeface="Arial" panose="020B0604020202020204" pitchFamily="34" charset="0"/>
                <a:ea typeface="微软雅黑" panose="020B0503020204020204" pitchFamily="34" charset="-122"/>
              </a:defRPr>
            </a:lvl1pPr>
            <a:lvl2pPr marL="742950" indent="-285750">
              <a:spcBef>
                <a:spcPct val="20000"/>
              </a:spcBef>
              <a:buChar char="–"/>
              <a:defRPr sz="2400">
                <a:solidFill>
                  <a:schemeClr val="tx1"/>
                </a:solidFill>
                <a:latin typeface="Arial" panose="020B0604020202020204" pitchFamily="34" charset="0"/>
                <a:ea typeface="微软雅黑" panose="020B0503020204020204" pitchFamily="34" charset="-122"/>
              </a:defRPr>
            </a:lvl2pPr>
            <a:lvl3pPr marL="1143000" indent="-228600">
              <a:spcBef>
                <a:spcPct val="20000"/>
              </a:spcBef>
              <a:buChar char="•"/>
              <a:defRPr sz="2000">
                <a:solidFill>
                  <a:schemeClr val="tx1"/>
                </a:solidFill>
                <a:latin typeface="Arial" panose="020B0604020202020204" pitchFamily="34" charset="0"/>
                <a:ea typeface="微软雅黑" panose="020B0503020204020204" pitchFamily="34" charset="-122"/>
              </a:defRPr>
            </a:lvl3pPr>
            <a:lvl4pPr marL="1600200" indent="-228600">
              <a:spcBef>
                <a:spcPct val="20000"/>
              </a:spcBef>
              <a:buChar char="–"/>
              <a:defRPr>
                <a:solidFill>
                  <a:schemeClr val="tx1"/>
                </a:solidFill>
                <a:latin typeface="Arial" panose="020B0604020202020204" pitchFamily="34" charset="0"/>
                <a:ea typeface="微软雅黑" panose="020B0503020204020204" pitchFamily="34" charset="-122"/>
              </a:defRPr>
            </a:lvl4pPr>
            <a:lvl5pPr marL="2057400" indent="-228600">
              <a:spcBef>
                <a:spcPct val="20000"/>
              </a:spcBef>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9pPr>
          </a:lstStyle>
          <a:p>
            <a:pPr fontAlgn="base">
              <a:spcBef>
                <a:spcPct val="0"/>
              </a:spcBef>
              <a:spcAft>
                <a:spcPct val="0"/>
              </a:spcAft>
              <a:buFontTx/>
              <a:buNone/>
            </a:pPr>
            <a:endParaRPr lang="zh-CN" altLang="en-US" sz="1800">
              <a:solidFill>
                <a:srgbClr val="000000"/>
              </a:solidFill>
              <a:ea typeface="宋体" panose="02010600030101010101" pitchFamily="2" charset="-122"/>
            </a:endParaRPr>
          </a:p>
        </p:txBody>
      </p:sp>
      <p:sp>
        <p:nvSpPr>
          <p:cNvPr id="36879" name="Rectangle 15"/>
          <p:cNvSpPr>
            <a:spLocks noChangeArrowheads="1"/>
          </p:cNvSpPr>
          <p:nvPr/>
        </p:nvSpPr>
        <p:spPr bwMode="auto">
          <a:xfrm>
            <a:off x="8040688" y="3644901"/>
            <a:ext cx="1008062" cy="720725"/>
          </a:xfrm>
          <a:prstGeom prst="rect">
            <a:avLst/>
          </a:prstGeom>
          <a:solidFill>
            <a:schemeClr val="bg1"/>
          </a:solidFill>
          <a:ln w="9525">
            <a:solidFill>
              <a:schemeClr val="bg1"/>
            </a:solidFill>
            <a:miter lim="800000"/>
            <a:headEnd/>
            <a:tailEnd/>
          </a:ln>
        </p:spPr>
        <p:txBody>
          <a:bodyPr anchor="ctr"/>
          <a:lstStyle>
            <a:lvl1pPr>
              <a:spcBef>
                <a:spcPct val="20000"/>
              </a:spcBef>
              <a:buChar char="•"/>
              <a:defRPr sz="2800">
                <a:solidFill>
                  <a:schemeClr val="tx1"/>
                </a:solidFill>
                <a:latin typeface="Arial" panose="020B0604020202020204" pitchFamily="34" charset="0"/>
                <a:ea typeface="微软雅黑" panose="020B0503020204020204" pitchFamily="34" charset="-122"/>
              </a:defRPr>
            </a:lvl1pPr>
            <a:lvl2pPr marL="742950" indent="-285750">
              <a:spcBef>
                <a:spcPct val="20000"/>
              </a:spcBef>
              <a:buChar char="–"/>
              <a:defRPr sz="2400">
                <a:solidFill>
                  <a:schemeClr val="tx1"/>
                </a:solidFill>
                <a:latin typeface="Arial" panose="020B0604020202020204" pitchFamily="34" charset="0"/>
                <a:ea typeface="微软雅黑" panose="020B0503020204020204" pitchFamily="34" charset="-122"/>
              </a:defRPr>
            </a:lvl2pPr>
            <a:lvl3pPr marL="1143000" indent="-228600">
              <a:spcBef>
                <a:spcPct val="20000"/>
              </a:spcBef>
              <a:buChar char="•"/>
              <a:defRPr sz="2000">
                <a:solidFill>
                  <a:schemeClr val="tx1"/>
                </a:solidFill>
                <a:latin typeface="Arial" panose="020B0604020202020204" pitchFamily="34" charset="0"/>
                <a:ea typeface="微软雅黑" panose="020B0503020204020204" pitchFamily="34" charset="-122"/>
              </a:defRPr>
            </a:lvl3pPr>
            <a:lvl4pPr marL="1600200" indent="-228600">
              <a:spcBef>
                <a:spcPct val="20000"/>
              </a:spcBef>
              <a:buChar char="–"/>
              <a:defRPr>
                <a:solidFill>
                  <a:schemeClr val="tx1"/>
                </a:solidFill>
                <a:latin typeface="Arial" panose="020B0604020202020204" pitchFamily="34" charset="0"/>
                <a:ea typeface="微软雅黑" panose="020B0503020204020204" pitchFamily="34" charset="-122"/>
              </a:defRPr>
            </a:lvl4pPr>
            <a:lvl5pPr marL="2057400" indent="-228600">
              <a:spcBef>
                <a:spcPct val="20000"/>
              </a:spcBef>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9pPr>
          </a:lstStyle>
          <a:p>
            <a:pPr fontAlgn="base">
              <a:spcBef>
                <a:spcPct val="0"/>
              </a:spcBef>
              <a:spcAft>
                <a:spcPct val="0"/>
              </a:spcAft>
              <a:buFontTx/>
              <a:buNone/>
            </a:pPr>
            <a:endParaRPr lang="zh-CN" altLang="en-US" sz="1800">
              <a:solidFill>
                <a:srgbClr val="000000"/>
              </a:solidFill>
              <a:ea typeface="宋体" panose="02010600030101010101" pitchFamily="2" charset="-122"/>
            </a:endParaRPr>
          </a:p>
        </p:txBody>
      </p:sp>
      <p:sp>
        <p:nvSpPr>
          <p:cNvPr id="36880" name="Rectangle 16"/>
          <p:cNvSpPr>
            <a:spLocks noChangeArrowheads="1"/>
          </p:cNvSpPr>
          <p:nvPr/>
        </p:nvSpPr>
        <p:spPr bwMode="auto">
          <a:xfrm>
            <a:off x="6096001" y="4511676"/>
            <a:ext cx="720725" cy="358775"/>
          </a:xfrm>
          <a:prstGeom prst="rect">
            <a:avLst/>
          </a:prstGeom>
          <a:solidFill>
            <a:schemeClr val="bg1"/>
          </a:solidFill>
          <a:ln w="9525">
            <a:solidFill>
              <a:schemeClr val="bg1"/>
            </a:solidFill>
            <a:bevel/>
            <a:headEnd/>
            <a:tailEnd/>
          </a:ln>
        </p:spPr>
        <p:txBody>
          <a:bodyPr anchor="ctr"/>
          <a:lstStyle>
            <a:lvl1pPr>
              <a:spcBef>
                <a:spcPct val="20000"/>
              </a:spcBef>
              <a:buChar char="•"/>
              <a:defRPr sz="2800">
                <a:solidFill>
                  <a:schemeClr val="tx1"/>
                </a:solidFill>
                <a:latin typeface="Arial" panose="020B0604020202020204" pitchFamily="34" charset="0"/>
                <a:ea typeface="微软雅黑" panose="020B0503020204020204" pitchFamily="34" charset="-122"/>
              </a:defRPr>
            </a:lvl1pPr>
            <a:lvl2pPr marL="742950" indent="-285750">
              <a:spcBef>
                <a:spcPct val="20000"/>
              </a:spcBef>
              <a:buChar char="–"/>
              <a:defRPr sz="2400">
                <a:solidFill>
                  <a:schemeClr val="tx1"/>
                </a:solidFill>
                <a:latin typeface="Arial" panose="020B0604020202020204" pitchFamily="34" charset="0"/>
                <a:ea typeface="微软雅黑" panose="020B0503020204020204" pitchFamily="34" charset="-122"/>
              </a:defRPr>
            </a:lvl2pPr>
            <a:lvl3pPr marL="1143000" indent="-228600">
              <a:spcBef>
                <a:spcPct val="20000"/>
              </a:spcBef>
              <a:buChar char="•"/>
              <a:defRPr sz="2000">
                <a:solidFill>
                  <a:schemeClr val="tx1"/>
                </a:solidFill>
                <a:latin typeface="Arial" panose="020B0604020202020204" pitchFamily="34" charset="0"/>
                <a:ea typeface="微软雅黑" panose="020B0503020204020204" pitchFamily="34" charset="-122"/>
              </a:defRPr>
            </a:lvl3pPr>
            <a:lvl4pPr marL="1600200" indent="-228600">
              <a:spcBef>
                <a:spcPct val="20000"/>
              </a:spcBef>
              <a:buChar char="–"/>
              <a:defRPr>
                <a:solidFill>
                  <a:schemeClr val="tx1"/>
                </a:solidFill>
                <a:latin typeface="Arial" panose="020B0604020202020204" pitchFamily="34" charset="0"/>
                <a:ea typeface="微软雅黑" panose="020B0503020204020204" pitchFamily="34" charset="-122"/>
              </a:defRPr>
            </a:lvl4pPr>
            <a:lvl5pPr marL="2057400" indent="-228600">
              <a:spcBef>
                <a:spcPct val="20000"/>
              </a:spcBef>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9pPr>
          </a:lstStyle>
          <a:p>
            <a:pPr fontAlgn="base">
              <a:spcBef>
                <a:spcPct val="0"/>
              </a:spcBef>
              <a:spcAft>
                <a:spcPct val="0"/>
              </a:spcAft>
              <a:buFontTx/>
              <a:buNone/>
            </a:pPr>
            <a:endParaRPr lang="zh-CN" altLang="en-US" sz="1800">
              <a:solidFill>
                <a:srgbClr val="000000"/>
              </a:solidFill>
              <a:ea typeface="宋体" panose="02010600030101010101" pitchFamily="2" charset="-122"/>
            </a:endParaRPr>
          </a:p>
        </p:txBody>
      </p:sp>
      <p:sp>
        <p:nvSpPr>
          <p:cNvPr id="36881" name="Rectangle 17"/>
          <p:cNvSpPr>
            <a:spLocks noChangeArrowheads="1"/>
          </p:cNvSpPr>
          <p:nvPr/>
        </p:nvSpPr>
        <p:spPr bwMode="auto">
          <a:xfrm>
            <a:off x="7175501" y="4510089"/>
            <a:ext cx="722313" cy="358775"/>
          </a:xfrm>
          <a:prstGeom prst="rect">
            <a:avLst/>
          </a:prstGeom>
          <a:solidFill>
            <a:schemeClr val="bg1"/>
          </a:solidFill>
          <a:ln w="9525">
            <a:solidFill>
              <a:schemeClr val="bg1"/>
            </a:solidFill>
            <a:miter lim="800000"/>
            <a:headEnd/>
            <a:tailEnd/>
          </a:ln>
        </p:spPr>
        <p:txBody>
          <a:bodyPr anchor="ctr"/>
          <a:lstStyle>
            <a:lvl1pPr>
              <a:spcBef>
                <a:spcPct val="20000"/>
              </a:spcBef>
              <a:buChar char="•"/>
              <a:defRPr sz="2800">
                <a:solidFill>
                  <a:schemeClr val="tx1"/>
                </a:solidFill>
                <a:latin typeface="Arial" panose="020B0604020202020204" pitchFamily="34" charset="0"/>
                <a:ea typeface="微软雅黑" panose="020B0503020204020204" pitchFamily="34" charset="-122"/>
              </a:defRPr>
            </a:lvl1pPr>
            <a:lvl2pPr marL="742950" indent="-285750">
              <a:spcBef>
                <a:spcPct val="20000"/>
              </a:spcBef>
              <a:buChar char="–"/>
              <a:defRPr sz="2400">
                <a:solidFill>
                  <a:schemeClr val="tx1"/>
                </a:solidFill>
                <a:latin typeface="Arial" panose="020B0604020202020204" pitchFamily="34" charset="0"/>
                <a:ea typeface="微软雅黑" panose="020B0503020204020204" pitchFamily="34" charset="-122"/>
              </a:defRPr>
            </a:lvl2pPr>
            <a:lvl3pPr marL="1143000" indent="-228600">
              <a:spcBef>
                <a:spcPct val="20000"/>
              </a:spcBef>
              <a:buChar char="•"/>
              <a:defRPr sz="2000">
                <a:solidFill>
                  <a:schemeClr val="tx1"/>
                </a:solidFill>
                <a:latin typeface="Arial" panose="020B0604020202020204" pitchFamily="34" charset="0"/>
                <a:ea typeface="微软雅黑" panose="020B0503020204020204" pitchFamily="34" charset="-122"/>
              </a:defRPr>
            </a:lvl3pPr>
            <a:lvl4pPr marL="1600200" indent="-228600">
              <a:spcBef>
                <a:spcPct val="20000"/>
              </a:spcBef>
              <a:buChar char="–"/>
              <a:defRPr>
                <a:solidFill>
                  <a:schemeClr val="tx1"/>
                </a:solidFill>
                <a:latin typeface="Arial" panose="020B0604020202020204" pitchFamily="34" charset="0"/>
                <a:ea typeface="微软雅黑" panose="020B0503020204020204" pitchFamily="34" charset="-122"/>
              </a:defRPr>
            </a:lvl4pPr>
            <a:lvl5pPr marL="2057400" indent="-228600">
              <a:spcBef>
                <a:spcPct val="20000"/>
              </a:spcBef>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9pPr>
          </a:lstStyle>
          <a:p>
            <a:pPr fontAlgn="base">
              <a:spcBef>
                <a:spcPct val="0"/>
              </a:spcBef>
              <a:spcAft>
                <a:spcPct val="0"/>
              </a:spcAft>
              <a:buFontTx/>
              <a:buNone/>
            </a:pPr>
            <a:endParaRPr lang="zh-CN" altLang="en-US" sz="1800">
              <a:solidFill>
                <a:srgbClr val="000000"/>
              </a:solidFill>
              <a:ea typeface="宋体" panose="02010600030101010101" pitchFamily="2" charset="-122"/>
            </a:endParaRPr>
          </a:p>
        </p:txBody>
      </p:sp>
      <p:sp>
        <p:nvSpPr>
          <p:cNvPr id="36882" name="Rectangle 18"/>
          <p:cNvSpPr>
            <a:spLocks noChangeArrowheads="1"/>
          </p:cNvSpPr>
          <p:nvPr/>
        </p:nvSpPr>
        <p:spPr bwMode="auto">
          <a:xfrm>
            <a:off x="8401051" y="4510089"/>
            <a:ext cx="720725" cy="358775"/>
          </a:xfrm>
          <a:prstGeom prst="rect">
            <a:avLst/>
          </a:prstGeom>
          <a:solidFill>
            <a:schemeClr val="bg1"/>
          </a:solidFill>
          <a:ln w="9525">
            <a:solidFill>
              <a:schemeClr val="bg1"/>
            </a:solidFill>
            <a:miter lim="800000"/>
            <a:headEnd/>
            <a:tailEnd/>
          </a:ln>
        </p:spPr>
        <p:txBody>
          <a:bodyPr anchor="ctr"/>
          <a:lstStyle>
            <a:lvl1pPr>
              <a:spcBef>
                <a:spcPct val="20000"/>
              </a:spcBef>
              <a:buChar char="•"/>
              <a:defRPr sz="2800">
                <a:solidFill>
                  <a:schemeClr val="tx1"/>
                </a:solidFill>
                <a:latin typeface="Arial" panose="020B0604020202020204" pitchFamily="34" charset="0"/>
                <a:ea typeface="微软雅黑" panose="020B0503020204020204" pitchFamily="34" charset="-122"/>
              </a:defRPr>
            </a:lvl1pPr>
            <a:lvl2pPr marL="742950" indent="-285750">
              <a:spcBef>
                <a:spcPct val="20000"/>
              </a:spcBef>
              <a:buChar char="–"/>
              <a:defRPr sz="2400">
                <a:solidFill>
                  <a:schemeClr val="tx1"/>
                </a:solidFill>
                <a:latin typeface="Arial" panose="020B0604020202020204" pitchFamily="34" charset="0"/>
                <a:ea typeface="微软雅黑" panose="020B0503020204020204" pitchFamily="34" charset="-122"/>
              </a:defRPr>
            </a:lvl2pPr>
            <a:lvl3pPr marL="1143000" indent="-228600">
              <a:spcBef>
                <a:spcPct val="20000"/>
              </a:spcBef>
              <a:buChar char="•"/>
              <a:defRPr sz="2000">
                <a:solidFill>
                  <a:schemeClr val="tx1"/>
                </a:solidFill>
                <a:latin typeface="Arial" panose="020B0604020202020204" pitchFamily="34" charset="0"/>
                <a:ea typeface="微软雅黑" panose="020B0503020204020204" pitchFamily="34" charset="-122"/>
              </a:defRPr>
            </a:lvl3pPr>
            <a:lvl4pPr marL="1600200" indent="-228600">
              <a:spcBef>
                <a:spcPct val="20000"/>
              </a:spcBef>
              <a:buChar char="–"/>
              <a:defRPr>
                <a:solidFill>
                  <a:schemeClr val="tx1"/>
                </a:solidFill>
                <a:latin typeface="Arial" panose="020B0604020202020204" pitchFamily="34" charset="0"/>
                <a:ea typeface="微软雅黑" panose="020B0503020204020204" pitchFamily="34" charset="-122"/>
              </a:defRPr>
            </a:lvl4pPr>
            <a:lvl5pPr marL="2057400" indent="-228600">
              <a:spcBef>
                <a:spcPct val="20000"/>
              </a:spcBef>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9pPr>
          </a:lstStyle>
          <a:p>
            <a:pPr fontAlgn="base">
              <a:spcBef>
                <a:spcPct val="0"/>
              </a:spcBef>
              <a:spcAft>
                <a:spcPct val="0"/>
              </a:spcAft>
              <a:buFontTx/>
              <a:buNone/>
            </a:pPr>
            <a:endParaRPr lang="zh-CN" altLang="en-US" sz="1800">
              <a:solidFill>
                <a:srgbClr val="000000"/>
              </a:solidFill>
              <a:ea typeface="宋体" panose="02010600030101010101" pitchFamily="2" charset="-122"/>
            </a:endParaRPr>
          </a:p>
        </p:txBody>
      </p:sp>
      <p:sp>
        <p:nvSpPr>
          <p:cNvPr id="36883" name="Rectangle 19"/>
          <p:cNvSpPr>
            <a:spLocks noChangeArrowheads="1"/>
          </p:cNvSpPr>
          <p:nvPr/>
        </p:nvSpPr>
        <p:spPr bwMode="auto">
          <a:xfrm>
            <a:off x="8040689" y="5302251"/>
            <a:ext cx="1150937" cy="576263"/>
          </a:xfrm>
          <a:prstGeom prst="rect">
            <a:avLst/>
          </a:prstGeom>
          <a:solidFill>
            <a:schemeClr val="bg1"/>
          </a:solidFill>
          <a:ln w="9525">
            <a:solidFill>
              <a:schemeClr val="bg1"/>
            </a:solidFill>
            <a:bevel/>
            <a:headEnd/>
            <a:tailEnd/>
          </a:ln>
        </p:spPr>
        <p:txBody>
          <a:bodyPr anchor="ctr"/>
          <a:lstStyle>
            <a:lvl1pPr>
              <a:spcBef>
                <a:spcPct val="20000"/>
              </a:spcBef>
              <a:buChar char="•"/>
              <a:defRPr sz="2800">
                <a:solidFill>
                  <a:schemeClr val="tx1"/>
                </a:solidFill>
                <a:latin typeface="Arial" panose="020B0604020202020204" pitchFamily="34" charset="0"/>
                <a:ea typeface="微软雅黑" panose="020B0503020204020204" pitchFamily="34" charset="-122"/>
              </a:defRPr>
            </a:lvl1pPr>
            <a:lvl2pPr marL="742950" indent="-285750">
              <a:spcBef>
                <a:spcPct val="20000"/>
              </a:spcBef>
              <a:buChar char="–"/>
              <a:defRPr sz="2400">
                <a:solidFill>
                  <a:schemeClr val="tx1"/>
                </a:solidFill>
                <a:latin typeface="Arial" panose="020B0604020202020204" pitchFamily="34" charset="0"/>
                <a:ea typeface="微软雅黑" panose="020B0503020204020204" pitchFamily="34" charset="-122"/>
              </a:defRPr>
            </a:lvl2pPr>
            <a:lvl3pPr marL="1143000" indent="-228600">
              <a:spcBef>
                <a:spcPct val="20000"/>
              </a:spcBef>
              <a:buChar char="•"/>
              <a:defRPr sz="2000">
                <a:solidFill>
                  <a:schemeClr val="tx1"/>
                </a:solidFill>
                <a:latin typeface="Arial" panose="020B0604020202020204" pitchFamily="34" charset="0"/>
                <a:ea typeface="微软雅黑" panose="020B0503020204020204" pitchFamily="34" charset="-122"/>
              </a:defRPr>
            </a:lvl3pPr>
            <a:lvl4pPr marL="1600200" indent="-228600">
              <a:spcBef>
                <a:spcPct val="20000"/>
              </a:spcBef>
              <a:buChar char="–"/>
              <a:defRPr>
                <a:solidFill>
                  <a:schemeClr val="tx1"/>
                </a:solidFill>
                <a:latin typeface="Arial" panose="020B0604020202020204" pitchFamily="34" charset="0"/>
                <a:ea typeface="微软雅黑" panose="020B0503020204020204" pitchFamily="34" charset="-122"/>
              </a:defRPr>
            </a:lvl4pPr>
            <a:lvl5pPr marL="2057400" indent="-228600">
              <a:spcBef>
                <a:spcPct val="20000"/>
              </a:spcBef>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9pPr>
          </a:lstStyle>
          <a:p>
            <a:pPr fontAlgn="base">
              <a:spcBef>
                <a:spcPct val="0"/>
              </a:spcBef>
              <a:spcAft>
                <a:spcPct val="0"/>
              </a:spcAft>
              <a:buFontTx/>
              <a:buNone/>
            </a:pPr>
            <a:endParaRPr lang="zh-CN" altLang="en-US" sz="1800">
              <a:solidFill>
                <a:srgbClr val="000000"/>
              </a:solidFill>
              <a:ea typeface="宋体" panose="02010600030101010101" pitchFamily="2" charset="-122"/>
            </a:endParaRPr>
          </a:p>
        </p:txBody>
      </p:sp>
    </p:spTree>
    <p:extLst>
      <p:ext uri="{BB962C8B-B14F-4D97-AF65-F5344CB8AC3E}">
        <p14:creationId xmlns:p14="http://schemas.microsoft.com/office/powerpoint/2010/main" val="2448625446"/>
      </p:ext>
    </p:extLst>
  </p:cSld>
  <p:clrMapOvr>
    <a:masterClrMapping/>
  </p:clrMapOvr>
  <p:transition>
    <p:pull dir="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grpId="0" nodeType="clickEffect">
                                  <p:stCondLst>
                                    <p:cond delay="0"/>
                                  </p:stCondLst>
                                  <p:childTnLst>
                                    <p:animEffect transition="out" filter="fade">
                                      <p:cBhvr>
                                        <p:cTn id="6" dur="1000"/>
                                        <p:tgtEl>
                                          <p:spTgt spid="36872"/>
                                        </p:tgtEl>
                                      </p:cBhvr>
                                    </p:animEffect>
                                    <p:set>
                                      <p:cBhvr>
                                        <p:cTn id="7" dur="1" fill="hold">
                                          <p:stCondLst>
                                            <p:cond delay="999"/>
                                          </p:stCondLst>
                                        </p:cTn>
                                        <p:tgtEl>
                                          <p:spTgt spid="36872"/>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xit" presetSubtype="0" fill="hold" grpId="0" nodeType="clickEffect">
                                  <p:stCondLst>
                                    <p:cond delay="0"/>
                                  </p:stCondLst>
                                  <p:childTnLst>
                                    <p:animEffect transition="out" filter="fade">
                                      <p:cBhvr>
                                        <p:cTn id="11" dur="1000"/>
                                        <p:tgtEl>
                                          <p:spTgt spid="36873"/>
                                        </p:tgtEl>
                                      </p:cBhvr>
                                    </p:animEffect>
                                    <p:set>
                                      <p:cBhvr>
                                        <p:cTn id="12" dur="1" fill="hold">
                                          <p:stCondLst>
                                            <p:cond delay="999"/>
                                          </p:stCondLst>
                                        </p:cTn>
                                        <p:tgtEl>
                                          <p:spTgt spid="36873"/>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xit" presetSubtype="0" fill="hold" grpId="0" nodeType="clickEffect">
                                  <p:stCondLst>
                                    <p:cond delay="0"/>
                                  </p:stCondLst>
                                  <p:childTnLst>
                                    <p:animEffect transition="out" filter="fade">
                                      <p:cBhvr>
                                        <p:cTn id="16" dur="1000"/>
                                        <p:tgtEl>
                                          <p:spTgt spid="36874"/>
                                        </p:tgtEl>
                                      </p:cBhvr>
                                    </p:animEffect>
                                    <p:set>
                                      <p:cBhvr>
                                        <p:cTn id="17" dur="1" fill="hold">
                                          <p:stCondLst>
                                            <p:cond delay="999"/>
                                          </p:stCondLst>
                                        </p:cTn>
                                        <p:tgtEl>
                                          <p:spTgt spid="36874"/>
                                        </p:tgtEl>
                                        <p:attrNameLst>
                                          <p:attrName>style.visibility</p:attrName>
                                        </p:attrNameLst>
                                      </p:cBhvr>
                                      <p:to>
                                        <p:strVal val="hidden"/>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xit" presetSubtype="0" fill="hold" grpId="0" nodeType="clickEffect">
                                  <p:stCondLst>
                                    <p:cond delay="0"/>
                                  </p:stCondLst>
                                  <p:childTnLst>
                                    <p:animEffect transition="out" filter="fade">
                                      <p:cBhvr>
                                        <p:cTn id="21" dur="1000"/>
                                        <p:tgtEl>
                                          <p:spTgt spid="36875"/>
                                        </p:tgtEl>
                                      </p:cBhvr>
                                    </p:animEffect>
                                    <p:set>
                                      <p:cBhvr>
                                        <p:cTn id="22" dur="1" fill="hold">
                                          <p:stCondLst>
                                            <p:cond delay="999"/>
                                          </p:stCondLst>
                                        </p:cTn>
                                        <p:tgtEl>
                                          <p:spTgt spid="36875"/>
                                        </p:tgtEl>
                                        <p:attrNameLst>
                                          <p:attrName>style.visibility</p:attrName>
                                        </p:attrNameLst>
                                      </p:cBhvr>
                                      <p:to>
                                        <p:strVal val="hidden"/>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xit" presetSubtype="0" fill="hold" grpId="0" nodeType="clickEffect">
                                  <p:stCondLst>
                                    <p:cond delay="0"/>
                                  </p:stCondLst>
                                  <p:childTnLst>
                                    <p:animEffect transition="out" filter="fade">
                                      <p:cBhvr>
                                        <p:cTn id="26" dur="1000"/>
                                        <p:tgtEl>
                                          <p:spTgt spid="36876"/>
                                        </p:tgtEl>
                                      </p:cBhvr>
                                    </p:animEffect>
                                    <p:set>
                                      <p:cBhvr>
                                        <p:cTn id="27" dur="1" fill="hold">
                                          <p:stCondLst>
                                            <p:cond delay="999"/>
                                          </p:stCondLst>
                                        </p:cTn>
                                        <p:tgtEl>
                                          <p:spTgt spid="36876"/>
                                        </p:tgtEl>
                                        <p:attrNameLst>
                                          <p:attrName>style.visibility</p:attrName>
                                        </p:attrNameLst>
                                      </p:cBhvr>
                                      <p:to>
                                        <p:strVal val="hidden"/>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xit" presetSubtype="0" fill="hold" grpId="0" nodeType="clickEffect">
                                  <p:stCondLst>
                                    <p:cond delay="0"/>
                                  </p:stCondLst>
                                  <p:childTnLst>
                                    <p:animEffect transition="out" filter="fade">
                                      <p:cBhvr>
                                        <p:cTn id="31" dur="1000"/>
                                        <p:tgtEl>
                                          <p:spTgt spid="36877"/>
                                        </p:tgtEl>
                                      </p:cBhvr>
                                    </p:animEffect>
                                    <p:set>
                                      <p:cBhvr>
                                        <p:cTn id="32" dur="1" fill="hold">
                                          <p:stCondLst>
                                            <p:cond delay="999"/>
                                          </p:stCondLst>
                                        </p:cTn>
                                        <p:tgtEl>
                                          <p:spTgt spid="36877"/>
                                        </p:tgtEl>
                                        <p:attrNameLst>
                                          <p:attrName>style.visibility</p:attrName>
                                        </p:attrNameLst>
                                      </p:cBhvr>
                                      <p:to>
                                        <p:strVal val="hidden"/>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xit" presetSubtype="0" fill="hold" grpId="0" nodeType="clickEffect">
                                  <p:stCondLst>
                                    <p:cond delay="0"/>
                                  </p:stCondLst>
                                  <p:childTnLst>
                                    <p:animEffect transition="out" filter="fade">
                                      <p:cBhvr>
                                        <p:cTn id="36" dur="1000"/>
                                        <p:tgtEl>
                                          <p:spTgt spid="36878"/>
                                        </p:tgtEl>
                                      </p:cBhvr>
                                    </p:animEffect>
                                    <p:set>
                                      <p:cBhvr>
                                        <p:cTn id="37" dur="1" fill="hold">
                                          <p:stCondLst>
                                            <p:cond delay="999"/>
                                          </p:stCondLst>
                                        </p:cTn>
                                        <p:tgtEl>
                                          <p:spTgt spid="36878"/>
                                        </p:tgtEl>
                                        <p:attrNameLst>
                                          <p:attrName>style.visibility</p:attrName>
                                        </p:attrNameLst>
                                      </p:cBhvr>
                                      <p:to>
                                        <p:strVal val="hidden"/>
                                      </p:to>
                                    </p:se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xit" presetSubtype="0" fill="hold" grpId="0" nodeType="clickEffect">
                                  <p:stCondLst>
                                    <p:cond delay="0"/>
                                  </p:stCondLst>
                                  <p:childTnLst>
                                    <p:animEffect transition="out" filter="fade">
                                      <p:cBhvr>
                                        <p:cTn id="41" dur="1000"/>
                                        <p:tgtEl>
                                          <p:spTgt spid="36879"/>
                                        </p:tgtEl>
                                      </p:cBhvr>
                                    </p:animEffect>
                                    <p:set>
                                      <p:cBhvr>
                                        <p:cTn id="42" dur="1" fill="hold">
                                          <p:stCondLst>
                                            <p:cond delay="999"/>
                                          </p:stCondLst>
                                        </p:cTn>
                                        <p:tgtEl>
                                          <p:spTgt spid="36879"/>
                                        </p:tgtEl>
                                        <p:attrNameLst>
                                          <p:attrName>style.visibility</p:attrName>
                                        </p:attrNameLst>
                                      </p:cBhvr>
                                      <p:to>
                                        <p:strVal val="hidden"/>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xit" presetSubtype="0" fill="hold" grpId="0" nodeType="clickEffect">
                                  <p:stCondLst>
                                    <p:cond delay="0"/>
                                  </p:stCondLst>
                                  <p:childTnLst>
                                    <p:animEffect transition="out" filter="fade">
                                      <p:cBhvr>
                                        <p:cTn id="46" dur="1000"/>
                                        <p:tgtEl>
                                          <p:spTgt spid="36880"/>
                                        </p:tgtEl>
                                      </p:cBhvr>
                                    </p:animEffect>
                                    <p:set>
                                      <p:cBhvr>
                                        <p:cTn id="47" dur="1" fill="hold">
                                          <p:stCondLst>
                                            <p:cond delay="999"/>
                                          </p:stCondLst>
                                        </p:cTn>
                                        <p:tgtEl>
                                          <p:spTgt spid="36880"/>
                                        </p:tgtEl>
                                        <p:attrNameLst>
                                          <p:attrName>style.visibility</p:attrName>
                                        </p:attrNameLst>
                                      </p:cBhvr>
                                      <p:to>
                                        <p:strVal val="hidden"/>
                                      </p:to>
                                    </p:set>
                                  </p:childTnLst>
                                </p:cTn>
                              </p:par>
                            </p:childTnLst>
                          </p:cTn>
                        </p:par>
                      </p:childTnLst>
                    </p:cTn>
                  </p:par>
                  <p:par>
                    <p:cTn id="48" fill="hold" nodeType="clickPar">
                      <p:stCondLst>
                        <p:cond delay="indefinite"/>
                      </p:stCondLst>
                      <p:childTnLst>
                        <p:par>
                          <p:cTn id="49" fill="hold" nodeType="withGroup">
                            <p:stCondLst>
                              <p:cond delay="0"/>
                            </p:stCondLst>
                            <p:childTnLst>
                              <p:par>
                                <p:cTn id="50" presetID="10" presetClass="exit" presetSubtype="0" fill="hold" grpId="0" nodeType="clickEffect">
                                  <p:stCondLst>
                                    <p:cond delay="0"/>
                                  </p:stCondLst>
                                  <p:childTnLst>
                                    <p:animEffect transition="out" filter="fade">
                                      <p:cBhvr>
                                        <p:cTn id="51" dur="1000"/>
                                        <p:tgtEl>
                                          <p:spTgt spid="36881"/>
                                        </p:tgtEl>
                                      </p:cBhvr>
                                    </p:animEffect>
                                    <p:set>
                                      <p:cBhvr>
                                        <p:cTn id="52" dur="1" fill="hold">
                                          <p:stCondLst>
                                            <p:cond delay="999"/>
                                          </p:stCondLst>
                                        </p:cTn>
                                        <p:tgtEl>
                                          <p:spTgt spid="36881"/>
                                        </p:tgtEl>
                                        <p:attrNameLst>
                                          <p:attrName>style.visibility</p:attrName>
                                        </p:attrNameLst>
                                      </p:cBhvr>
                                      <p:to>
                                        <p:strVal val="hidden"/>
                                      </p:to>
                                    </p:set>
                                  </p:childTnLst>
                                </p:cTn>
                              </p:par>
                            </p:childTnLst>
                          </p:cTn>
                        </p:par>
                      </p:childTnLst>
                    </p:cTn>
                  </p:par>
                  <p:par>
                    <p:cTn id="53" fill="hold" nodeType="clickPar">
                      <p:stCondLst>
                        <p:cond delay="indefinite"/>
                      </p:stCondLst>
                      <p:childTnLst>
                        <p:par>
                          <p:cTn id="54" fill="hold" nodeType="withGroup">
                            <p:stCondLst>
                              <p:cond delay="0"/>
                            </p:stCondLst>
                            <p:childTnLst>
                              <p:par>
                                <p:cTn id="55" presetID="10" presetClass="exit" presetSubtype="0" fill="hold" grpId="0" nodeType="clickEffect">
                                  <p:stCondLst>
                                    <p:cond delay="0"/>
                                  </p:stCondLst>
                                  <p:childTnLst>
                                    <p:animEffect transition="out" filter="fade">
                                      <p:cBhvr>
                                        <p:cTn id="56" dur="1000"/>
                                        <p:tgtEl>
                                          <p:spTgt spid="36882"/>
                                        </p:tgtEl>
                                      </p:cBhvr>
                                    </p:animEffect>
                                    <p:set>
                                      <p:cBhvr>
                                        <p:cTn id="57" dur="1" fill="hold">
                                          <p:stCondLst>
                                            <p:cond delay="999"/>
                                          </p:stCondLst>
                                        </p:cTn>
                                        <p:tgtEl>
                                          <p:spTgt spid="36882"/>
                                        </p:tgtEl>
                                        <p:attrNameLst>
                                          <p:attrName>style.visibility</p:attrName>
                                        </p:attrNameLst>
                                      </p:cBhvr>
                                      <p:to>
                                        <p:strVal val="hidden"/>
                                      </p:to>
                                    </p:set>
                                  </p:childTnLst>
                                </p:cTn>
                              </p:par>
                            </p:childTnLst>
                          </p:cTn>
                        </p:par>
                      </p:childTnLst>
                    </p:cTn>
                  </p:par>
                  <p:par>
                    <p:cTn id="58" fill="hold" nodeType="clickPar">
                      <p:stCondLst>
                        <p:cond delay="indefinite"/>
                      </p:stCondLst>
                      <p:childTnLst>
                        <p:par>
                          <p:cTn id="59" fill="hold" nodeType="withGroup">
                            <p:stCondLst>
                              <p:cond delay="0"/>
                            </p:stCondLst>
                            <p:childTnLst>
                              <p:par>
                                <p:cTn id="60" presetID="10" presetClass="exit" presetSubtype="0" fill="hold" grpId="0" nodeType="clickEffect">
                                  <p:stCondLst>
                                    <p:cond delay="0"/>
                                  </p:stCondLst>
                                  <p:childTnLst>
                                    <p:animEffect transition="out" filter="fade">
                                      <p:cBhvr>
                                        <p:cTn id="61" dur="1000"/>
                                        <p:tgtEl>
                                          <p:spTgt spid="36883"/>
                                        </p:tgtEl>
                                      </p:cBhvr>
                                    </p:animEffect>
                                    <p:set>
                                      <p:cBhvr>
                                        <p:cTn id="62" dur="1" fill="hold">
                                          <p:stCondLst>
                                            <p:cond delay="999"/>
                                          </p:stCondLst>
                                        </p:cTn>
                                        <p:tgtEl>
                                          <p:spTgt spid="3688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72" grpId="0" animBg="1"/>
      <p:bldP spid="36873" grpId="0" animBg="1"/>
      <p:bldP spid="36874" grpId="0" animBg="1"/>
      <p:bldP spid="36875" grpId="0" animBg="1"/>
      <p:bldP spid="36876" grpId="0" animBg="1"/>
      <p:bldP spid="36877" grpId="0" animBg="1"/>
      <p:bldP spid="36878" grpId="0" animBg="1"/>
      <p:bldP spid="36879" grpId="0" animBg="1"/>
      <p:bldP spid="36880" grpId="0" animBg="1"/>
      <p:bldP spid="36881" grpId="0" animBg="1"/>
      <p:bldP spid="36882" grpId="0" animBg="1"/>
      <p:bldP spid="3688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2"/>
          <p:cNvSpPr txBox="1">
            <a:spLocks noChangeArrowheads="1"/>
          </p:cNvSpPr>
          <p:nvPr/>
        </p:nvSpPr>
        <p:spPr bwMode="auto">
          <a:xfrm>
            <a:off x="4008439" y="0"/>
            <a:ext cx="28797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ea typeface="微软雅黑" panose="020B0503020204020204" pitchFamily="34" charset="-122"/>
              </a:defRPr>
            </a:lvl1pPr>
            <a:lvl2pPr marL="742950" indent="-285750">
              <a:spcBef>
                <a:spcPct val="20000"/>
              </a:spcBef>
              <a:buChar char="–"/>
              <a:defRPr sz="2400">
                <a:solidFill>
                  <a:schemeClr val="tx1"/>
                </a:solidFill>
                <a:latin typeface="Arial" panose="020B0604020202020204" pitchFamily="34" charset="0"/>
                <a:ea typeface="微软雅黑" panose="020B0503020204020204" pitchFamily="34" charset="-122"/>
              </a:defRPr>
            </a:lvl2pPr>
            <a:lvl3pPr marL="1143000" indent="-228600">
              <a:spcBef>
                <a:spcPct val="20000"/>
              </a:spcBef>
              <a:buChar char="•"/>
              <a:defRPr sz="2000">
                <a:solidFill>
                  <a:schemeClr val="tx1"/>
                </a:solidFill>
                <a:latin typeface="Arial" panose="020B0604020202020204" pitchFamily="34" charset="0"/>
                <a:ea typeface="微软雅黑" panose="020B0503020204020204" pitchFamily="34" charset="-122"/>
              </a:defRPr>
            </a:lvl3pPr>
            <a:lvl4pPr marL="1600200" indent="-228600">
              <a:spcBef>
                <a:spcPct val="20000"/>
              </a:spcBef>
              <a:buChar char="–"/>
              <a:defRPr>
                <a:solidFill>
                  <a:schemeClr val="tx1"/>
                </a:solidFill>
                <a:latin typeface="Arial" panose="020B0604020202020204" pitchFamily="34" charset="0"/>
                <a:ea typeface="微软雅黑" panose="020B0503020204020204" pitchFamily="34" charset="-122"/>
              </a:defRPr>
            </a:lvl4pPr>
            <a:lvl5pPr marL="2057400" indent="-228600">
              <a:spcBef>
                <a:spcPct val="20000"/>
              </a:spcBef>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9pPr>
          </a:lstStyle>
          <a:p>
            <a:pPr fontAlgn="base">
              <a:spcBef>
                <a:spcPct val="50000"/>
              </a:spcBef>
              <a:spcAft>
                <a:spcPct val="0"/>
              </a:spcAft>
              <a:buFontTx/>
              <a:buNone/>
            </a:pPr>
            <a:r>
              <a:rPr lang="zh-CN" altLang="en-US" sz="3600" b="1">
                <a:solidFill>
                  <a:srgbClr val="FFFFFF"/>
                </a:solidFill>
                <a:ea typeface="宋体" panose="02010600030101010101" pitchFamily="2" charset="-122"/>
              </a:rPr>
              <a:t>课堂练习</a:t>
            </a:r>
          </a:p>
        </p:txBody>
      </p:sp>
      <p:pic>
        <p:nvPicPr>
          <p:cNvPr id="327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9288" y="117475"/>
            <a:ext cx="8424862" cy="431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0876" y="4437064"/>
            <a:ext cx="8353425" cy="2160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3" name="Rectangle 5"/>
          <p:cNvSpPr>
            <a:spLocks noChangeArrowheads="1"/>
          </p:cNvSpPr>
          <p:nvPr/>
        </p:nvSpPr>
        <p:spPr bwMode="auto">
          <a:xfrm>
            <a:off x="3790951" y="2349500"/>
            <a:ext cx="1152525" cy="287338"/>
          </a:xfrm>
          <a:prstGeom prst="rect">
            <a:avLst/>
          </a:prstGeom>
          <a:solidFill>
            <a:schemeClr val="bg1"/>
          </a:solidFill>
          <a:ln w="9525">
            <a:solidFill>
              <a:schemeClr val="tx1"/>
            </a:solidFill>
            <a:miter lim="800000"/>
            <a:headEnd/>
            <a:tailEnd/>
          </a:ln>
        </p:spPr>
        <p:txBody>
          <a:bodyPr anchor="ctr"/>
          <a:lstStyle>
            <a:lvl1pPr>
              <a:spcBef>
                <a:spcPct val="20000"/>
              </a:spcBef>
              <a:buChar char="•"/>
              <a:defRPr sz="2800">
                <a:solidFill>
                  <a:schemeClr val="tx1"/>
                </a:solidFill>
                <a:latin typeface="Arial" panose="020B0604020202020204" pitchFamily="34" charset="0"/>
                <a:ea typeface="微软雅黑" panose="020B0503020204020204" pitchFamily="34" charset="-122"/>
              </a:defRPr>
            </a:lvl1pPr>
            <a:lvl2pPr marL="742950" indent="-285750">
              <a:spcBef>
                <a:spcPct val="20000"/>
              </a:spcBef>
              <a:buChar char="–"/>
              <a:defRPr sz="2400">
                <a:solidFill>
                  <a:schemeClr val="tx1"/>
                </a:solidFill>
                <a:latin typeface="Arial" panose="020B0604020202020204" pitchFamily="34" charset="0"/>
                <a:ea typeface="微软雅黑" panose="020B0503020204020204" pitchFamily="34" charset="-122"/>
              </a:defRPr>
            </a:lvl2pPr>
            <a:lvl3pPr marL="1143000" indent="-228600">
              <a:spcBef>
                <a:spcPct val="20000"/>
              </a:spcBef>
              <a:buChar char="•"/>
              <a:defRPr sz="2000">
                <a:solidFill>
                  <a:schemeClr val="tx1"/>
                </a:solidFill>
                <a:latin typeface="Arial" panose="020B0604020202020204" pitchFamily="34" charset="0"/>
                <a:ea typeface="微软雅黑" panose="020B0503020204020204" pitchFamily="34" charset="-122"/>
              </a:defRPr>
            </a:lvl3pPr>
            <a:lvl4pPr marL="1600200" indent="-228600">
              <a:spcBef>
                <a:spcPct val="20000"/>
              </a:spcBef>
              <a:buChar char="–"/>
              <a:defRPr>
                <a:solidFill>
                  <a:schemeClr val="tx1"/>
                </a:solidFill>
                <a:latin typeface="Arial" panose="020B0604020202020204" pitchFamily="34" charset="0"/>
                <a:ea typeface="微软雅黑" panose="020B0503020204020204" pitchFamily="34" charset="-122"/>
              </a:defRPr>
            </a:lvl4pPr>
            <a:lvl5pPr marL="2057400" indent="-228600">
              <a:spcBef>
                <a:spcPct val="20000"/>
              </a:spcBef>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9pPr>
          </a:lstStyle>
          <a:p>
            <a:pPr fontAlgn="base">
              <a:spcBef>
                <a:spcPct val="0"/>
              </a:spcBef>
              <a:spcAft>
                <a:spcPct val="0"/>
              </a:spcAft>
              <a:buFontTx/>
              <a:buNone/>
            </a:pPr>
            <a:endParaRPr lang="zh-CN" altLang="en-US" sz="1800">
              <a:solidFill>
                <a:srgbClr val="000000"/>
              </a:solidFill>
              <a:ea typeface="宋体" panose="02010600030101010101" pitchFamily="2" charset="-122"/>
            </a:endParaRPr>
          </a:p>
        </p:txBody>
      </p:sp>
      <p:sp>
        <p:nvSpPr>
          <p:cNvPr id="37894" name="Rectangle 6"/>
          <p:cNvSpPr>
            <a:spLocks noChangeArrowheads="1"/>
          </p:cNvSpPr>
          <p:nvPr/>
        </p:nvSpPr>
        <p:spPr bwMode="auto">
          <a:xfrm>
            <a:off x="7680326" y="2349500"/>
            <a:ext cx="1152525" cy="287338"/>
          </a:xfrm>
          <a:prstGeom prst="rect">
            <a:avLst/>
          </a:prstGeom>
          <a:solidFill>
            <a:schemeClr val="bg1"/>
          </a:solidFill>
          <a:ln w="9525">
            <a:solidFill>
              <a:schemeClr val="tx1"/>
            </a:solidFill>
            <a:miter lim="800000"/>
            <a:headEnd/>
            <a:tailEnd/>
          </a:ln>
        </p:spPr>
        <p:txBody>
          <a:bodyPr anchor="ctr"/>
          <a:lstStyle>
            <a:lvl1pPr>
              <a:spcBef>
                <a:spcPct val="20000"/>
              </a:spcBef>
              <a:buChar char="•"/>
              <a:defRPr sz="2800">
                <a:solidFill>
                  <a:schemeClr val="tx1"/>
                </a:solidFill>
                <a:latin typeface="Arial" panose="020B0604020202020204" pitchFamily="34" charset="0"/>
                <a:ea typeface="微软雅黑" panose="020B0503020204020204" pitchFamily="34" charset="-122"/>
              </a:defRPr>
            </a:lvl1pPr>
            <a:lvl2pPr marL="742950" indent="-285750">
              <a:spcBef>
                <a:spcPct val="20000"/>
              </a:spcBef>
              <a:buChar char="–"/>
              <a:defRPr sz="2400">
                <a:solidFill>
                  <a:schemeClr val="tx1"/>
                </a:solidFill>
                <a:latin typeface="Arial" panose="020B0604020202020204" pitchFamily="34" charset="0"/>
                <a:ea typeface="微软雅黑" panose="020B0503020204020204" pitchFamily="34" charset="-122"/>
              </a:defRPr>
            </a:lvl2pPr>
            <a:lvl3pPr marL="1143000" indent="-228600">
              <a:spcBef>
                <a:spcPct val="20000"/>
              </a:spcBef>
              <a:buChar char="•"/>
              <a:defRPr sz="2000">
                <a:solidFill>
                  <a:schemeClr val="tx1"/>
                </a:solidFill>
                <a:latin typeface="Arial" panose="020B0604020202020204" pitchFamily="34" charset="0"/>
                <a:ea typeface="微软雅黑" panose="020B0503020204020204" pitchFamily="34" charset="-122"/>
              </a:defRPr>
            </a:lvl3pPr>
            <a:lvl4pPr marL="1600200" indent="-228600">
              <a:spcBef>
                <a:spcPct val="20000"/>
              </a:spcBef>
              <a:buChar char="–"/>
              <a:defRPr>
                <a:solidFill>
                  <a:schemeClr val="tx1"/>
                </a:solidFill>
                <a:latin typeface="Arial" panose="020B0604020202020204" pitchFamily="34" charset="0"/>
                <a:ea typeface="微软雅黑" panose="020B0503020204020204" pitchFamily="34" charset="-122"/>
              </a:defRPr>
            </a:lvl4pPr>
            <a:lvl5pPr marL="2057400" indent="-228600">
              <a:spcBef>
                <a:spcPct val="20000"/>
              </a:spcBef>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9pPr>
          </a:lstStyle>
          <a:p>
            <a:pPr fontAlgn="base">
              <a:spcBef>
                <a:spcPct val="0"/>
              </a:spcBef>
              <a:spcAft>
                <a:spcPct val="0"/>
              </a:spcAft>
              <a:buFontTx/>
              <a:buNone/>
            </a:pPr>
            <a:endParaRPr lang="zh-CN" altLang="en-US" sz="1800">
              <a:solidFill>
                <a:srgbClr val="000000"/>
              </a:solidFill>
              <a:ea typeface="宋体" panose="02010600030101010101" pitchFamily="2" charset="-122"/>
            </a:endParaRPr>
          </a:p>
        </p:txBody>
      </p:sp>
      <p:sp>
        <p:nvSpPr>
          <p:cNvPr id="37895" name="Rectangle 7"/>
          <p:cNvSpPr>
            <a:spLocks noChangeArrowheads="1"/>
          </p:cNvSpPr>
          <p:nvPr/>
        </p:nvSpPr>
        <p:spPr bwMode="auto">
          <a:xfrm>
            <a:off x="3863976" y="2781300"/>
            <a:ext cx="1152525" cy="287338"/>
          </a:xfrm>
          <a:prstGeom prst="rect">
            <a:avLst/>
          </a:prstGeom>
          <a:solidFill>
            <a:schemeClr val="bg1"/>
          </a:solidFill>
          <a:ln w="9525">
            <a:solidFill>
              <a:schemeClr val="tx1"/>
            </a:solidFill>
            <a:miter lim="800000"/>
            <a:headEnd/>
            <a:tailEnd/>
          </a:ln>
        </p:spPr>
        <p:txBody>
          <a:bodyPr anchor="ctr"/>
          <a:lstStyle>
            <a:lvl1pPr>
              <a:spcBef>
                <a:spcPct val="20000"/>
              </a:spcBef>
              <a:buChar char="•"/>
              <a:defRPr sz="2800">
                <a:solidFill>
                  <a:schemeClr val="tx1"/>
                </a:solidFill>
                <a:latin typeface="Arial" panose="020B0604020202020204" pitchFamily="34" charset="0"/>
                <a:ea typeface="微软雅黑" panose="020B0503020204020204" pitchFamily="34" charset="-122"/>
              </a:defRPr>
            </a:lvl1pPr>
            <a:lvl2pPr marL="742950" indent="-285750">
              <a:spcBef>
                <a:spcPct val="20000"/>
              </a:spcBef>
              <a:buChar char="–"/>
              <a:defRPr sz="2400">
                <a:solidFill>
                  <a:schemeClr val="tx1"/>
                </a:solidFill>
                <a:latin typeface="Arial" panose="020B0604020202020204" pitchFamily="34" charset="0"/>
                <a:ea typeface="微软雅黑" panose="020B0503020204020204" pitchFamily="34" charset="-122"/>
              </a:defRPr>
            </a:lvl2pPr>
            <a:lvl3pPr marL="1143000" indent="-228600">
              <a:spcBef>
                <a:spcPct val="20000"/>
              </a:spcBef>
              <a:buChar char="•"/>
              <a:defRPr sz="2000">
                <a:solidFill>
                  <a:schemeClr val="tx1"/>
                </a:solidFill>
                <a:latin typeface="Arial" panose="020B0604020202020204" pitchFamily="34" charset="0"/>
                <a:ea typeface="微软雅黑" panose="020B0503020204020204" pitchFamily="34" charset="-122"/>
              </a:defRPr>
            </a:lvl3pPr>
            <a:lvl4pPr marL="1600200" indent="-228600">
              <a:spcBef>
                <a:spcPct val="20000"/>
              </a:spcBef>
              <a:buChar char="–"/>
              <a:defRPr>
                <a:solidFill>
                  <a:schemeClr val="tx1"/>
                </a:solidFill>
                <a:latin typeface="Arial" panose="020B0604020202020204" pitchFamily="34" charset="0"/>
                <a:ea typeface="微软雅黑" panose="020B0503020204020204" pitchFamily="34" charset="-122"/>
              </a:defRPr>
            </a:lvl4pPr>
            <a:lvl5pPr marL="2057400" indent="-228600">
              <a:spcBef>
                <a:spcPct val="20000"/>
              </a:spcBef>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9pPr>
          </a:lstStyle>
          <a:p>
            <a:pPr fontAlgn="base">
              <a:spcBef>
                <a:spcPct val="0"/>
              </a:spcBef>
              <a:spcAft>
                <a:spcPct val="0"/>
              </a:spcAft>
              <a:buFontTx/>
              <a:buNone/>
            </a:pPr>
            <a:endParaRPr lang="zh-CN" altLang="en-US" sz="1800">
              <a:solidFill>
                <a:srgbClr val="000000"/>
              </a:solidFill>
              <a:ea typeface="宋体" panose="02010600030101010101" pitchFamily="2" charset="-122"/>
            </a:endParaRPr>
          </a:p>
        </p:txBody>
      </p:sp>
      <p:sp>
        <p:nvSpPr>
          <p:cNvPr id="37896" name="Rectangle 8"/>
          <p:cNvSpPr>
            <a:spLocks noChangeArrowheads="1"/>
          </p:cNvSpPr>
          <p:nvPr/>
        </p:nvSpPr>
        <p:spPr bwMode="auto">
          <a:xfrm>
            <a:off x="7607301" y="2781300"/>
            <a:ext cx="1152525" cy="287338"/>
          </a:xfrm>
          <a:prstGeom prst="rect">
            <a:avLst/>
          </a:prstGeom>
          <a:solidFill>
            <a:schemeClr val="bg1"/>
          </a:solidFill>
          <a:ln w="9525">
            <a:solidFill>
              <a:schemeClr val="tx1"/>
            </a:solidFill>
            <a:miter lim="800000"/>
            <a:headEnd/>
            <a:tailEnd/>
          </a:ln>
        </p:spPr>
        <p:txBody>
          <a:bodyPr anchor="ctr"/>
          <a:lstStyle>
            <a:lvl1pPr>
              <a:spcBef>
                <a:spcPct val="20000"/>
              </a:spcBef>
              <a:buChar char="•"/>
              <a:defRPr sz="2800">
                <a:solidFill>
                  <a:schemeClr val="tx1"/>
                </a:solidFill>
                <a:latin typeface="Arial" panose="020B0604020202020204" pitchFamily="34" charset="0"/>
                <a:ea typeface="微软雅黑" panose="020B0503020204020204" pitchFamily="34" charset="-122"/>
              </a:defRPr>
            </a:lvl1pPr>
            <a:lvl2pPr marL="742950" indent="-285750">
              <a:spcBef>
                <a:spcPct val="20000"/>
              </a:spcBef>
              <a:buChar char="–"/>
              <a:defRPr sz="2400">
                <a:solidFill>
                  <a:schemeClr val="tx1"/>
                </a:solidFill>
                <a:latin typeface="Arial" panose="020B0604020202020204" pitchFamily="34" charset="0"/>
                <a:ea typeface="微软雅黑" panose="020B0503020204020204" pitchFamily="34" charset="-122"/>
              </a:defRPr>
            </a:lvl2pPr>
            <a:lvl3pPr marL="1143000" indent="-228600">
              <a:spcBef>
                <a:spcPct val="20000"/>
              </a:spcBef>
              <a:buChar char="•"/>
              <a:defRPr sz="2000">
                <a:solidFill>
                  <a:schemeClr val="tx1"/>
                </a:solidFill>
                <a:latin typeface="Arial" panose="020B0604020202020204" pitchFamily="34" charset="0"/>
                <a:ea typeface="微软雅黑" panose="020B0503020204020204" pitchFamily="34" charset="-122"/>
              </a:defRPr>
            </a:lvl3pPr>
            <a:lvl4pPr marL="1600200" indent="-228600">
              <a:spcBef>
                <a:spcPct val="20000"/>
              </a:spcBef>
              <a:buChar char="–"/>
              <a:defRPr>
                <a:solidFill>
                  <a:schemeClr val="tx1"/>
                </a:solidFill>
                <a:latin typeface="Arial" panose="020B0604020202020204" pitchFamily="34" charset="0"/>
                <a:ea typeface="微软雅黑" panose="020B0503020204020204" pitchFamily="34" charset="-122"/>
              </a:defRPr>
            </a:lvl4pPr>
            <a:lvl5pPr marL="2057400" indent="-228600">
              <a:spcBef>
                <a:spcPct val="20000"/>
              </a:spcBef>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9pPr>
          </a:lstStyle>
          <a:p>
            <a:pPr fontAlgn="base">
              <a:spcBef>
                <a:spcPct val="0"/>
              </a:spcBef>
              <a:spcAft>
                <a:spcPct val="0"/>
              </a:spcAft>
              <a:buFontTx/>
              <a:buNone/>
            </a:pPr>
            <a:endParaRPr lang="zh-CN" altLang="en-US" sz="1800">
              <a:solidFill>
                <a:srgbClr val="000000"/>
              </a:solidFill>
              <a:ea typeface="宋体" panose="02010600030101010101" pitchFamily="2" charset="-122"/>
            </a:endParaRPr>
          </a:p>
        </p:txBody>
      </p:sp>
      <p:sp>
        <p:nvSpPr>
          <p:cNvPr id="37897" name="Rectangle 9"/>
          <p:cNvSpPr>
            <a:spLocks noChangeArrowheads="1"/>
          </p:cNvSpPr>
          <p:nvPr/>
        </p:nvSpPr>
        <p:spPr bwMode="auto">
          <a:xfrm>
            <a:off x="3863976" y="3213100"/>
            <a:ext cx="1152525" cy="287338"/>
          </a:xfrm>
          <a:prstGeom prst="rect">
            <a:avLst/>
          </a:prstGeom>
          <a:solidFill>
            <a:schemeClr val="bg1"/>
          </a:solidFill>
          <a:ln w="9525">
            <a:solidFill>
              <a:schemeClr val="tx1"/>
            </a:solidFill>
            <a:miter lim="800000"/>
            <a:headEnd/>
            <a:tailEnd/>
          </a:ln>
        </p:spPr>
        <p:txBody>
          <a:bodyPr anchor="ctr"/>
          <a:lstStyle>
            <a:lvl1pPr>
              <a:spcBef>
                <a:spcPct val="20000"/>
              </a:spcBef>
              <a:buChar char="•"/>
              <a:defRPr sz="2800">
                <a:solidFill>
                  <a:schemeClr val="tx1"/>
                </a:solidFill>
                <a:latin typeface="Arial" panose="020B0604020202020204" pitchFamily="34" charset="0"/>
                <a:ea typeface="微软雅黑" panose="020B0503020204020204" pitchFamily="34" charset="-122"/>
              </a:defRPr>
            </a:lvl1pPr>
            <a:lvl2pPr marL="742950" indent="-285750">
              <a:spcBef>
                <a:spcPct val="20000"/>
              </a:spcBef>
              <a:buChar char="–"/>
              <a:defRPr sz="2400">
                <a:solidFill>
                  <a:schemeClr val="tx1"/>
                </a:solidFill>
                <a:latin typeface="Arial" panose="020B0604020202020204" pitchFamily="34" charset="0"/>
                <a:ea typeface="微软雅黑" panose="020B0503020204020204" pitchFamily="34" charset="-122"/>
              </a:defRPr>
            </a:lvl2pPr>
            <a:lvl3pPr marL="1143000" indent="-228600">
              <a:spcBef>
                <a:spcPct val="20000"/>
              </a:spcBef>
              <a:buChar char="•"/>
              <a:defRPr sz="2000">
                <a:solidFill>
                  <a:schemeClr val="tx1"/>
                </a:solidFill>
                <a:latin typeface="Arial" panose="020B0604020202020204" pitchFamily="34" charset="0"/>
                <a:ea typeface="微软雅黑" panose="020B0503020204020204" pitchFamily="34" charset="-122"/>
              </a:defRPr>
            </a:lvl3pPr>
            <a:lvl4pPr marL="1600200" indent="-228600">
              <a:spcBef>
                <a:spcPct val="20000"/>
              </a:spcBef>
              <a:buChar char="–"/>
              <a:defRPr>
                <a:solidFill>
                  <a:schemeClr val="tx1"/>
                </a:solidFill>
                <a:latin typeface="Arial" panose="020B0604020202020204" pitchFamily="34" charset="0"/>
                <a:ea typeface="微软雅黑" panose="020B0503020204020204" pitchFamily="34" charset="-122"/>
              </a:defRPr>
            </a:lvl4pPr>
            <a:lvl5pPr marL="2057400" indent="-228600">
              <a:spcBef>
                <a:spcPct val="20000"/>
              </a:spcBef>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9pPr>
          </a:lstStyle>
          <a:p>
            <a:pPr fontAlgn="base">
              <a:spcBef>
                <a:spcPct val="0"/>
              </a:spcBef>
              <a:spcAft>
                <a:spcPct val="0"/>
              </a:spcAft>
              <a:buFontTx/>
              <a:buNone/>
            </a:pPr>
            <a:endParaRPr lang="zh-CN" altLang="en-US" sz="1800">
              <a:solidFill>
                <a:srgbClr val="000000"/>
              </a:solidFill>
              <a:ea typeface="宋体" panose="02010600030101010101" pitchFamily="2" charset="-122"/>
            </a:endParaRPr>
          </a:p>
        </p:txBody>
      </p:sp>
      <p:sp>
        <p:nvSpPr>
          <p:cNvPr id="37898" name="Rectangle 10"/>
          <p:cNvSpPr>
            <a:spLocks noChangeArrowheads="1"/>
          </p:cNvSpPr>
          <p:nvPr/>
        </p:nvSpPr>
        <p:spPr bwMode="auto">
          <a:xfrm>
            <a:off x="7680326" y="3141663"/>
            <a:ext cx="1152525" cy="360362"/>
          </a:xfrm>
          <a:prstGeom prst="rect">
            <a:avLst/>
          </a:prstGeom>
          <a:solidFill>
            <a:schemeClr val="bg1"/>
          </a:solidFill>
          <a:ln w="9525">
            <a:solidFill>
              <a:schemeClr val="tx1"/>
            </a:solidFill>
            <a:miter lim="800000"/>
            <a:headEnd/>
            <a:tailEnd/>
          </a:ln>
        </p:spPr>
        <p:txBody>
          <a:bodyPr anchor="ctr"/>
          <a:lstStyle>
            <a:lvl1pPr>
              <a:spcBef>
                <a:spcPct val="20000"/>
              </a:spcBef>
              <a:buChar char="•"/>
              <a:defRPr sz="2800">
                <a:solidFill>
                  <a:schemeClr val="tx1"/>
                </a:solidFill>
                <a:latin typeface="Arial" panose="020B0604020202020204" pitchFamily="34" charset="0"/>
                <a:ea typeface="微软雅黑" panose="020B0503020204020204" pitchFamily="34" charset="-122"/>
              </a:defRPr>
            </a:lvl1pPr>
            <a:lvl2pPr marL="742950" indent="-285750">
              <a:spcBef>
                <a:spcPct val="20000"/>
              </a:spcBef>
              <a:buChar char="–"/>
              <a:defRPr sz="2400">
                <a:solidFill>
                  <a:schemeClr val="tx1"/>
                </a:solidFill>
                <a:latin typeface="Arial" panose="020B0604020202020204" pitchFamily="34" charset="0"/>
                <a:ea typeface="微软雅黑" panose="020B0503020204020204" pitchFamily="34" charset="-122"/>
              </a:defRPr>
            </a:lvl2pPr>
            <a:lvl3pPr marL="1143000" indent="-228600">
              <a:spcBef>
                <a:spcPct val="20000"/>
              </a:spcBef>
              <a:buChar char="•"/>
              <a:defRPr sz="2000">
                <a:solidFill>
                  <a:schemeClr val="tx1"/>
                </a:solidFill>
                <a:latin typeface="Arial" panose="020B0604020202020204" pitchFamily="34" charset="0"/>
                <a:ea typeface="微软雅黑" panose="020B0503020204020204" pitchFamily="34" charset="-122"/>
              </a:defRPr>
            </a:lvl3pPr>
            <a:lvl4pPr marL="1600200" indent="-228600">
              <a:spcBef>
                <a:spcPct val="20000"/>
              </a:spcBef>
              <a:buChar char="–"/>
              <a:defRPr>
                <a:solidFill>
                  <a:schemeClr val="tx1"/>
                </a:solidFill>
                <a:latin typeface="Arial" panose="020B0604020202020204" pitchFamily="34" charset="0"/>
                <a:ea typeface="微软雅黑" panose="020B0503020204020204" pitchFamily="34" charset="-122"/>
              </a:defRPr>
            </a:lvl4pPr>
            <a:lvl5pPr marL="2057400" indent="-228600">
              <a:spcBef>
                <a:spcPct val="20000"/>
              </a:spcBef>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9pPr>
          </a:lstStyle>
          <a:p>
            <a:pPr fontAlgn="base">
              <a:spcBef>
                <a:spcPct val="0"/>
              </a:spcBef>
              <a:spcAft>
                <a:spcPct val="0"/>
              </a:spcAft>
              <a:buFontTx/>
              <a:buNone/>
            </a:pPr>
            <a:endParaRPr lang="zh-CN" altLang="en-US" sz="1800">
              <a:solidFill>
                <a:srgbClr val="000000"/>
              </a:solidFill>
              <a:ea typeface="宋体" panose="02010600030101010101" pitchFamily="2" charset="-122"/>
            </a:endParaRPr>
          </a:p>
        </p:txBody>
      </p:sp>
      <p:sp>
        <p:nvSpPr>
          <p:cNvPr id="37899" name="Rectangle 11"/>
          <p:cNvSpPr>
            <a:spLocks noChangeArrowheads="1"/>
          </p:cNvSpPr>
          <p:nvPr/>
        </p:nvSpPr>
        <p:spPr bwMode="auto">
          <a:xfrm>
            <a:off x="4656139" y="3644901"/>
            <a:ext cx="1152525" cy="288925"/>
          </a:xfrm>
          <a:prstGeom prst="rect">
            <a:avLst/>
          </a:prstGeom>
          <a:solidFill>
            <a:schemeClr val="bg1"/>
          </a:solidFill>
          <a:ln w="9525">
            <a:solidFill>
              <a:schemeClr val="tx1"/>
            </a:solidFill>
            <a:miter lim="800000"/>
            <a:headEnd/>
            <a:tailEnd/>
          </a:ln>
        </p:spPr>
        <p:txBody>
          <a:bodyPr anchor="ctr"/>
          <a:lstStyle>
            <a:lvl1pPr>
              <a:spcBef>
                <a:spcPct val="20000"/>
              </a:spcBef>
              <a:buChar char="•"/>
              <a:defRPr sz="2800">
                <a:solidFill>
                  <a:schemeClr val="tx1"/>
                </a:solidFill>
                <a:latin typeface="Arial" panose="020B0604020202020204" pitchFamily="34" charset="0"/>
                <a:ea typeface="微软雅黑" panose="020B0503020204020204" pitchFamily="34" charset="-122"/>
              </a:defRPr>
            </a:lvl1pPr>
            <a:lvl2pPr marL="742950" indent="-285750">
              <a:spcBef>
                <a:spcPct val="20000"/>
              </a:spcBef>
              <a:buChar char="–"/>
              <a:defRPr sz="2400">
                <a:solidFill>
                  <a:schemeClr val="tx1"/>
                </a:solidFill>
                <a:latin typeface="Arial" panose="020B0604020202020204" pitchFamily="34" charset="0"/>
                <a:ea typeface="微软雅黑" panose="020B0503020204020204" pitchFamily="34" charset="-122"/>
              </a:defRPr>
            </a:lvl2pPr>
            <a:lvl3pPr marL="1143000" indent="-228600">
              <a:spcBef>
                <a:spcPct val="20000"/>
              </a:spcBef>
              <a:buChar char="•"/>
              <a:defRPr sz="2000">
                <a:solidFill>
                  <a:schemeClr val="tx1"/>
                </a:solidFill>
                <a:latin typeface="Arial" panose="020B0604020202020204" pitchFamily="34" charset="0"/>
                <a:ea typeface="微软雅黑" panose="020B0503020204020204" pitchFamily="34" charset="-122"/>
              </a:defRPr>
            </a:lvl3pPr>
            <a:lvl4pPr marL="1600200" indent="-228600">
              <a:spcBef>
                <a:spcPct val="20000"/>
              </a:spcBef>
              <a:buChar char="–"/>
              <a:defRPr>
                <a:solidFill>
                  <a:schemeClr val="tx1"/>
                </a:solidFill>
                <a:latin typeface="Arial" panose="020B0604020202020204" pitchFamily="34" charset="0"/>
                <a:ea typeface="微软雅黑" panose="020B0503020204020204" pitchFamily="34" charset="-122"/>
              </a:defRPr>
            </a:lvl4pPr>
            <a:lvl5pPr marL="2057400" indent="-228600">
              <a:spcBef>
                <a:spcPct val="20000"/>
              </a:spcBef>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9pPr>
          </a:lstStyle>
          <a:p>
            <a:pPr fontAlgn="base">
              <a:spcBef>
                <a:spcPct val="0"/>
              </a:spcBef>
              <a:spcAft>
                <a:spcPct val="0"/>
              </a:spcAft>
              <a:buFontTx/>
              <a:buNone/>
            </a:pPr>
            <a:endParaRPr lang="zh-CN" altLang="en-US" sz="1800">
              <a:solidFill>
                <a:srgbClr val="000000"/>
              </a:solidFill>
              <a:ea typeface="宋体" panose="02010600030101010101" pitchFamily="2" charset="-122"/>
            </a:endParaRPr>
          </a:p>
        </p:txBody>
      </p:sp>
      <p:sp>
        <p:nvSpPr>
          <p:cNvPr id="37900" name="Rectangle 12"/>
          <p:cNvSpPr>
            <a:spLocks noChangeArrowheads="1"/>
          </p:cNvSpPr>
          <p:nvPr/>
        </p:nvSpPr>
        <p:spPr bwMode="auto">
          <a:xfrm>
            <a:off x="6672264" y="5086350"/>
            <a:ext cx="1152525" cy="287338"/>
          </a:xfrm>
          <a:prstGeom prst="rect">
            <a:avLst/>
          </a:prstGeom>
          <a:solidFill>
            <a:schemeClr val="bg1"/>
          </a:solidFill>
          <a:ln w="9525">
            <a:solidFill>
              <a:schemeClr val="tx1"/>
            </a:solidFill>
            <a:miter lim="800000"/>
            <a:headEnd/>
            <a:tailEnd/>
          </a:ln>
        </p:spPr>
        <p:txBody>
          <a:bodyPr anchor="ctr"/>
          <a:lstStyle>
            <a:lvl1pPr>
              <a:spcBef>
                <a:spcPct val="20000"/>
              </a:spcBef>
              <a:buChar char="•"/>
              <a:defRPr sz="2800">
                <a:solidFill>
                  <a:schemeClr val="tx1"/>
                </a:solidFill>
                <a:latin typeface="Arial" panose="020B0604020202020204" pitchFamily="34" charset="0"/>
                <a:ea typeface="微软雅黑" panose="020B0503020204020204" pitchFamily="34" charset="-122"/>
              </a:defRPr>
            </a:lvl1pPr>
            <a:lvl2pPr marL="742950" indent="-285750">
              <a:spcBef>
                <a:spcPct val="20000"/>
              </a:spcBef>
              <a:buChar char="–"/>
              <a:defRPr sz="2400">
                <a:solidFill>
                  <a:schemeClr val="tx1"/>
                </a:solidFill>
                <a:latin typeface="Arial" panose="020B0604020202020204" pitchFamily="34" charset="0"/>
                <a:ea typeface="微软雅黑" panose="020B0503020204020204" pitchFamily="34" charset="-122"/>
              </a:defRPr>
            </a:lvl2pPr>
            <a:lvl3pPr marL="1143000" indent="-228600">
              <a:spcBef>
                <a:spcPct val="20000"/>
              </a:spcBef>
              <a:buChar char="•"/>
              <a:defRPr sz="2000">
                <a:solidFill>
                  <a:schemeClr val="tx1"/>
                </a:solidFill>
                <a:latin typeface="Arial" panose="020B0604020202020204" pitchFamily="34" charset="0"/>
                <a:ea typeface="微软雅黑" panose="020B0503020204020204" pitchFamily="34" charset="-122"/>
              </a:defRPr>
            </a:lvl3pPr>
            <a:lvl4pPr marL="1600200" indent="-228600">
              <a:spcBef>
                <a:spcPct val="20000"/>
              </a:spcBef>
              <a:buChar char="–"/>
              <a:defRPr>
                <a:solidFill>
                  <a:schemeClr val="tx1"/>
                </a:solidFill>
                <a:latin typeface="Arial" panose="020B0604020202020204" pitchFamily="34" charset="0"/>
                <a:ea typeface="微软雅黑" panose="020B0503020204020204" pitchFamily="34" charset="-122"/>
              </a:defRPr>
            </a:lvl4pPr>
            <a:lvl5pPr marL="2057400" indent="-228600">
              <a:spcBef>
                <a:spcPct val="20000"/>
              </a:spcBef>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9pPr>
          </a:lstStyle>
          <a:p>
            <a:pPr fontAlgn="base">
              <a:spcBef>
                <a:spcPct val="0"/>
              </a:spcBef>
              <a:spcAft>
                <a:spcPct val="0"/>
              </a:spcAft>
              <a:buFontTx/>
              <a:buNone/>
            </a:pPr>
            <a:endParaRPr lang="zh-CN" altLang="en-US" sz="1800">
              <a:solidFill>
                <a:srgbClr val="000000"/>
              </a:solidFill>
              <a:ea typeface="宋体" panose="02010600030101010101" pitchFamily="2" charset="-122"/>
            </a:endParaRPr>
          </a:p>
        </p:txBody>
      </p:sp>
      <p:sp>
        <p:nvSpPr>
          <p:cNvPr id="32781" name="AutoShape 13"/>
          <p:cNvSpPr>
            <a:spLocks noChangeArrowheads="1"/>
          </p:cNvSpPr>
          <p:nvPr/>
        </p:nvSpPr>
        <p:spPr bwMode="auto">
          <a:xfrm>
            <a:off x="2208213" y="4725988"/>
            <a:ext cx="360362" cy="215900"/>
          </a:xfrm>
          <a:prstGeom prst="diamond">
            <a:avLst/>
          </a:prstGeom>
          <a:solidFill>
            <a:schemeClr val="accent1"/>
          </a:solidFill>
          <a:ln w="9525">
            <a:solidFill>
              <a:schemeClr val="tx1"/>
            </a:solidFill>
            <a:miter lim="800000"/>
            <a:headEnd/>
            <a:tailEnd/>
          </a:ln>
        </p:spPr>
        <p:txBody>
          <a:bodyPr anchor="ctr"/>
          <a:lstStyle>
            <a:lvl1pPr>
              <a:spcBef>
                <a:spcPct val="20000"/>
              </a:spcBef>
              <a:buChar char="•"/>
              <a:defRPr sz="2800">
                <a:solidFill>
                  <a:schemeClr val="tx1"/>
                </a:solidFill>
                <a:latin typeface="Arial" panose="020B0604020202020204" pitchFamily="34" charset="0"/>
                <a:ea typeface="微软雅黑" panose="020B0503020204020204" pitchFamily="34" charset="-122"/>
              </a:defRPr>
            </a:lvl1pPr>
            <a:lvl2pPr marL="742950" indent="-285750">
              <a:spcBef>
                <a:spcPct val="20000"/>
              </a:spcBef>
              <a:buChar char="–"/>
              <a:defRPr sz="2400">
                <a:solidFill>
                  <a:schemeClr val="tx1"/>
                </a:solidFill>
                <a:latin typeface="Arial" panose="020B0604020202020204" pitchFamily="34" charset="0"/>
                <a:ea typeface="微软雅黑" panose="020B0503020204020204" pitchFamily="34" charset="-122"/>
              </a:defRPr>
            </a:lvl2pPr>
            <a:lvl3pPr marL="1143000" indent="-228600">
              <a:spcBef>
                <a:spcPct val="20000"/>
              </a:spcBef>
              <a:buChar char="•"/>
              <a:defRPr sz="2000">
                <a:solidFill>
                  <a:schemeClr val="tx1"/>
                </a:solidFill>
                <a:latin typeface="Arial" panose="020B0604020202020204" pitchFamily="34" charset="0"/>
                <a:ea typeface="微软雅黑" panose="020B0503020204020204" pitchFamily="34" charset="-122"/>
              </a:defRPr>
            </a:lvl3pPr>
            <a:lvl4pPr marL="1600200" indent="-228600">
              <a:spcBef>
                <a:spcPct val="20000"/>
              </a:spcBef>
              <a:buChar char="–"/>
              <a:defRPr>
                <a:solidFill>
                  <a:schemeClr val="tx1"/>
                </a:solidFill>
                <a:latin typeface="Arial" panose="020B0604020202020204" pitchFamily="34" charset="0"/>
                <a:ea typeface="微软雅黑" panose="020B0503020204020204" pitchFamily="34" charset="-122"/>
              </a:defRPr>
            </a:lvl4pPr>
            <a:lvl5pPr marL="2057400" indent="-228600">
              <a:spcBef>
                <a:spcPct val="20000"/>
              </a:spcBef>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9pPr>
          </a:lstStyle>
          <a:p>
            <a:pPr fontAlgn="base">
              <a:spcBef>
                <a:spcPct val="0"/>
              </a:spcBef>
              <a:spcAft>
                <a:spcPct val="0"/>
              </a:spcAft>
              <a:buFontTx/>
              <a:buNone/>
            </a:pPr>
            <a:endParaRPr lang="zh-CN" altLang="en-US" sz="1800">
              <a:solidFill>
                <a:srgbClr val="000000"/>
              </a:solidFill>
              <a:ea typeface="宋体" panose="02010600030101010101" pitchFamily="2" charset="-122"/>
            </a:endParaRPr>
          </a:p>
        </p:txBody>
      </p:sp>
    </p:spTree>
    <p:extLst>
      <p:ext uri="{BB962C8B-B14F-4D97-AF65-F5344CB8AC3E}">
        <p14:creationId xmlns:p14="http://schemas.microsoft.com/office/powerpoint/2010/main" val="479281414"/>
      </p:ext>
    </p:extLst>
  </p:cSld>
  <p:clrMapOvr>
    <a:masterClrMapping/>
  </p:clrMapOvr>
  <p:transition>
    <p:pull dir="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grpId="0" nodeType="clickEffect">
                                  <p:stCondLst>
                                    <p:cond delay="0"/>
                                  </p:stCondLst>
                                  <p:childTnLst>
                                    <p:animEffect transition="out" filter="fade">
                                      <p:cBhvr>
                                        <p:cTn id="6" dur="1000"/>
                                        <p:tgtEl>
                                          <p:spTgt spid="37893"/>
                                        </p:tgtEl>
                                      </p:cBhvr>
                                    </p:animEffect>
                                    <p:set>
                                      <p:cBhvr>
                                        <p:cTn id="7" dur="1" fill="hold">
                                          <p:stCondLst>
                                            <p:cond delay="999"/>
                                          </p:stCondLst>
                                        </p:cTn>
                                        <p:tgtEl>
                                          <p:spTgt spid="37893"/>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xit" presetSubtype="0" fill="hold" grpId="0" nodeType="clickEffect">
                                  <p:stCondLst>
                                    <p:cond delay="0"/>
                                  </p:stCondLst>
                                  <p:childTnLst>
                                    <p:animEffect transition="out" filter="fade">
                                      <p:cBhvr>
                                        <p:cTn id="11" dur="1000"/>
                                        <p:tgtEl>
                                          <p:spTgt spid="37894"/>
                                        </p:tgtEl>
                                      </p:cBhvr>
                                    </p:animEffect>
                                    <p:set>
                                      <p:cBhvr>
                                        <p:cTn id="12" dur="1" fill="hold">
                                          <p:stCondLst>
                                            <p:cond delay="999"/>
                                          </p:stCondLst>
                                        </p:cTn>
                                        <p:tgtEl>
                                          <p:spTgt spid="37894"/>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xit" presetSubtype="0" fill="hold" grpId="0" nodeType="clickEffect">
                                  <p:stCondLst>
                                    <p:cond delay="0"/>
                                  </p:stCondLst>
                                  <p:childTnLst>
                                    <p:animEffect transition="out" filter="fade">
                                      <p:cBhvr>
                                        <p:cTn id="16" dur="1000"/>
                                        <p:tgtEl>
                                          <p:spTgt spid="37895"/>
                                        </p:tgtEl>
                                      </p:cBhvr>
                                    </p:animEffect>
                                    <p:set>
                                      <p:cBhvr>
                                        <p:cTn id="17" dur="1" fill="hold">
                                          <p:stCondLst>
                                            <p:cond delay="999"/>
                                          </p:stCondLst>
                                        </p:cTn>
                                        <p:tgtEl>
                                          <p:spTgt spid="37895"/>
                                        </p:tgtEl>
                                        <p:attrNameLst>
                                          <p:attrName>style.visibility</p:attrName>
                                        </p:attrNameLst>
                                      </p:cBhvr>
                                      <p:to>
                                        <p:strVal val="hidden"/>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xit" presetSubtype="0" fill="hold" grpId="0" nodeType="clickEffect">
                                  <p:stCondLst>
                                    <p:cond delay="0"/>
                                  </p:stCondLst>
                                  <p:childTnLst>
                                    <p:animEffect transition="out" filter="fade">
                                      <p:cBhvr>
                                        <p:cTn id="21" dur="1000"/>
                                        <p:tgtEl>
                                          <p:spTgt spid="37896"/>
                                        </p:tgtEl>
                                      </p:cBhvr>
                                    </p:animEffect>
                                    <p:set>
                                      <p:cBhvr>
                                        <p:cTn id="22" dur="1" fill="hold">
                                          <p:stCondLst>
                                            <p:cond delay="999"/>
                                          </p:stCondLst>
                                        </p:cTn>
                                        <p:tgtEl>
                                          <p:spTgt spid="37896"/>
                                        </p:tgtEl>
                                        <p:attrNameLst>
                                          <p:attrName>style.visibility</p:attrName>
                                        </p:attrNameLst>
                                      </p:cBhvr>
                                      <p:to>
                                        <p:strVal val="hidden"/>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xit" presetSubtype="0" fill="hold" grpId="0" nodeType="clickEffect">
                                  <p:stCondLst>
                                    <p:cond delay="0"/>
                                  </p:stCondLst>
                                  <p:childTnLst>
                                    <p:animEffect transition="out" filter="fade">
                                      <p:cBhvr>
                                        <p:cTn id="26" dur="1000"/>
                                        <p:tgtEl>
                                          <p:spTgt spid="37897"/>
                                        </p:tgtEl>
                                      </p:cBhvr>
                                    </p:animEffect>
                                    <p:set>
                                      <p:cBhvr>
                                        <p:cTn id="27" dur="1" fill="hold">
                                          <p:stCondLst>
                                            <p:cond delay="999"/>
                                          </p:stCondLst>
                                        </p:cTn>
                                        <p:tgtEl>
                                          <p:spTgt spid="37897"/>
                                        </p:tgtEl>
                                        <p:attrNameLst>
                                          <p:attrName>style.visibility</p:attrName>
                                        </p:attrNameLst>
                                      </p:cBhvr>
                                      <p:to>
                                        <p:strVal val="hidden"/>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xit" presetSubtype="0" fill="hold" grpId="0" nodeType="clickEffect">
                                  <p:stCondLst>
                                    <p:cond delay="0"/>
                                  </p:stCondLst>
                                  <p:childTnLst>
                                    <p:animEffect transition="out" filter="fade">
                                      <p:cBhvr>
                                        <p:cTn id="31" dur="1000"/>
                                        <p:tgtEl>
                                          <p:spTgt spid="37898"/>
                                        </p:tgtEl>
                                      </p:cBhvr>
                                    </p:animEffect>
                                    <p:set>
                                      <p:cBhvr>
                                        <p:cTn id="32" dur="1" fill="hold">
                                          <p:stCondLst>
                                            <p:cond delay="999"/>
                                          </p:stCondLst>
                                        </p:cTn>
                                        <p:tgtEl>
                                          <p:spTgt spid="37898"/>
                                        </p:tgtEl>
                                        <p:attrNameLst>
                                          <p:attrName>style.visibility</p:attrName>
                                        </p:attrNameLst>
                                      </p:cBhvr>
                                      <p:to>
                                        <p:strVal val="hidden"/>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xit" presetSubtype="0" fill="hold" grpId="0" nodeType="clickEffect">
                                  <p:stCondLst>
                                    <p:cond delay="0"/>
                                  </p:stCondLst>
                                  <p:childTnLst>
                                    <p:animEffect transition="out" filter="fade">
                                      <p:cBhvr>
                                        <p:cTn id="36" dur="1000"/>
                                        <p:tgtEl>
                                          <p:spTgt spid="37899"/>
                                        </p:tgtEl>
                                      </p:cBhvr>
                                    </p:animEffect>
                                    <p:set>
                                      <p:cBhvr>
                                        <p:cTn id="37" dur="1" fill="hold">
                                          <p:stCondLst>
                                            <p:cond delay="999"/>
                                          </p:stCondLst>
                                        </p:cTn>
                                        <p:tgtEl>
                                          <p:spTgt spid="37899"/>
                                        </p:tgtEl>
                                        <p:attrNameLst>
                                          <p:attrName>style.visibility</p:attrName>
                                        </p:attrNameLst>
                                      </p:cBhvr>
                                      <p:to>
                                        <p:strVal val="hidden"/>
                                      </p:to>
                                    </p:se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xit" presetSubtype="0" fill="hold" grpId="0" nodeType="clickEffect">
                                  <p:stCondLst>
                                    <p:cond delay="0"/>
                                  </p:stCondLst>
                                  <p:childTnLst>
                                    <p:animEffect transition="out" filter="fade">
                                      <p:cBhvr>
                                        <p:cTn id="41" dur="1000"/>
                                        <p:tgtEl>
                                          <p:spTgt spid="37900"/>
                                        </p:tgtEl>
                                      </p:cBhvr>
                                    </p:animEffect>
                                    <p:set>
                                      <p:cBhvr>
                                        <p:cTn id="42" dur="1" fill="hold">
                                          <p:stCondLst>
                                            <p:cond delay="999"/>
                                          </p:stCondLst>
                                        </p:cTn>
                                        <p:tgtEl>
                                          <p:spTgt spid="3790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3" grpId="0" animBg="1"/>
      <p:bldP spid="37894" grpId="0" animBg="1"/>
      <p:bldP spid="37895" grpId="0" animBg="1"/>
      <p:bldP spid="37896" grpId="0" animBg="1"/>
      <p:bldP spid="37897" grpId="0" animBg="1"/>
      <p:bldP spid="37898" grpId="0" animBg="1"/>
      <p:bldP spid="37899" grpId="0" animBg="1"/>
      <p:bldP spid="3790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endParaRPr lang="zh-CN" altLang="zh-CN" smtClean="0"/>
          </a:p>
        </p:txBody>
      </p:sp>
      <p:sp>
        <p:nvSpPr>
          <p:cNvPr id="33795" name="Rectangle 3"/>
          <p:cNvSpPr>
            <a:spLocks noGrp="1" noChangeArrowheads="1"/>
          </p:cNvSpPr>
          <p:nvPr>
            <p:ph type="body" idx="1"/>
          </p:nvPr>
        </p:nvSpPr>
        <p:spPr/>
        <p:txBody>
          <a:bodyPr/>
          <a:lstStyle/>
          <a:p>
            <a:pPr eaLnBrk="1" hangingPunct="1"/>
            <a:endParaRPr lang="zh-CN" altLang="zh-CN" smtClean="0"/>
          </a:p>
        </p:txBody>
      </p:sp>
      <p:pic>
        <p:nvPicPr>
          <p:cNvPr id="3379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1950" y="117476"/>
            <a:ext cx="9036050" cy="648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7" name="Rectangle 5"/>
          <p:cNvSpPr>
            <a:spLocks noChangeArrowheads="1"/>
          </p:cNvSpPr>
          <p:nvPr/>
        </p:nvSpPr>
        <p:spPr bwMode="auto">
          <a:xfrm>
            <a:off x="5664201" y="2276475"/>
            <a:ext cx="792163" cy="431800"/>
          </a:xfrm>
          <a:prstGeom prst="rect">
            <a:avLst/>
          </a:prstGeom>
          <a:solidFill>
            <a:schemeClr val="bg1"/>
          </a:solidFill>
          <a:ln w="9525">
            <a:solidFill>
              <a:schemeClr val="tx1"/>
            </a:solidFill>
            <a:miter lim="800000"/>
            <a:headEnd/>
            <a:tailEnd/>
          </a:ln>
        </p:spPr>
        <p:txBody>
          <a:bodyPr anchor="ctr"/>
          <a:lstStyle>
            <a:lvl1pPr>
              <a:spcBef>
                <a:spcPct val="20000"/>
              </a:spcBef>
              <a:buChar char="•"/>
              <a:defRPr sz="2800">
                <a:solidFill>
                  <a:schemeClr val="tx1"/>
                </a:solidFill>
                <a:latin typeface="Arial" panose="020B0604020202020204" pitchFamily="34" charset="0"/>
                <a:ea typeface="微软雅黑" panose="020B0503020204020204" pitchFamily="34" charset="-122"/>
              </a:defRPr>
            </a:lvl1pPr>
            <a:lvl2pPr marL="742950" indent="-285750">
              <a:spcBef>
                <a:spcPct val="20000"/>
              </a:spcBef>
              <a:buChar char="–"/>
              <a:defRPr sz="2400">
                <a:solidFill>
                  <a:schemeClr val="tx1"/>
                </a:solidFill>
                <a:latin typeface="Arial" panose="020B0604020202020204" pitchFamily="34" charset="0"/>
                <a:ea typeface="微软雅黑" panose="020B0503020204020204" pitchFamily="34" charset="-122"/>
              </a:defRPr>
            </a:lvl2pPr>
            <a:lvl3pPr marL="1143000" indent="-228600">
              <a:spcBef>
                <a:spcPct val="20000"/>
              </a:spcBef>
              <a:buChar char="•"/>
              <a:defRPr sz="2000">
                <a:solidFill>
                  <a:schemeClr val="tx1"/>
                </a:solidFill>
                <a:latin typeface="Arial" panose="020B0604020202020204" pitchFamily="34" charset="0"/>
                <a:ea typeface="微软雅黑" panose="020B0503020204020204" pitchFamily="34" charset="-122"/>
              </a:defRPr>
            </a:lvl3pPr>
            <a:lvl4pPr marL="1600200" indent="-228600">
              <a:spcBef>
                <a:spcPct val="20000"/>
              </a:spcBef>
              <a:buChar char="–"/>
              <a:defRPr>
                <a:solidFill>
                  <a:schemeClr val="tx1"/>
                </a:solidFill>
                <a:latin typeface="Arial" panose="020B0604020202020204" pitchFamily="34" charset="0"/>
                <a:ea typeface="微软雅黑" panose="020B0503020204020204" pitchFamily="34" charset="-122"/>
              </a:defRPr>
            </a:lvl4pPr>
            <a:lvl5pPr marL="2057400" indent="-228600">
              <a:spcBef>
                <a:spcPct val="20000"/>
              </a:spcBef>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9pPr>
          </a:lstStyle>
          <a:p>
            <a:pPr fontAlgn="base">
              <a:spcBef>
                <a:spcPct val="0"/>
              </a:spcBef>
              <a:spcAft>
                <a:spcPct val="0"/>
              </a:spcAft>
              <a:buFontTx/>
              <a:buNone/>
            </a:pPr>
            <a:endParaRPr lang="zh-CN" altLang="en-US" sz="1800">
              <a:solidFill>
                <a:srgbClr val="000000"/>
              </a:solidFill>
              <a:ea typeface="宋体" panose="02010600030101010101" pitchFamily="2" charset="-122"/>
            </a:endParaRPr>
          </a:p>
        </p:txBody>
      </p:sp>
      <p:sp>
        <p:nvSpPr>
          <p:cNvPr id="38918" name="Rectangle 6"/>
          <p:cNvSpPr>
            <a:spLocks noChangeArrowheads="1"/>
          </p:cNvSpPr>
          <p:nvPr/>
        </p:nvSpPr>
        <p:spPr bwMode="auto">
          <a:xfrm>
            <a:off x="4295775" y="4581525"/>
            <a:ext cx="649288" cy="503238"/>
          </a:xfrm>
          <a:prstGeom prst="rect">
            <a:avLst/>
          </a:prstGeom>
          <a:solidFill>
            <a:schemeClr val="bg1"/>
          </a:solidFill>
          <a:ln w="9525">
            <a:solidFill>
              <a:schemeClr val="tx1"/>
            </a:solidFill>
            <a:miter lim="800000"/>
            <a:headEnd/>
            <a:tailEnd/>
          </a:ln>
        </p:spPr>
        <p:txBody>
          <a:bodyPr anchor="ctr"/>
          <a:lstStyle>
            <a:lvl1pPr>
              <a:spcBef>
                <a:spcPct val="20000"/>
              </a:spcBef>
              <a:buChar char="•"/>
              <a:defRPr sz="2800">
                <a:solidFill>
                  <a:schemeClr val="tx1"/>
                </a:solidFill>
                <a:latin typeface="Arial" panose="020B0604020202020204" pitchFamily="34" charset="0"/>
                <a:ea typeface="微软雅黑" panose="020B0503020204020204" pitchFamily="34" charset="-122"/>
              </a:defRPr>
            </a:lvl1pPr>
            <a:lvl2pPr marL="742950" indent="-285750">
              <a:spcBef>
                <a:spcPct val="20000"/>
              </a:spcBef>
              <a:buChar char="–"/>
              <a:defRPr sz="2400">
                <a:solidFill>
                  <a:schemeClr val="tx1"/>
                </a:solidFill>
                <a:latin typeface="Arial" panose="020B0604020202020204" pitchFamily="34" charset="0"/>
                <a:ea typeface="微软雅黑" panose="020B0503020204020204" pitchFamily="34" charset="-122"/>
              </a:defRPr>
            </a:lvl2pPr>
            <a:lvl3pPr marL="1143000" indent="-228600">
              <a:spcBef>
                <a:spcPct val="20000"/>
              </a:spcBef>
              <a:buChar char="•"/>
              <a:defRPr sz="2000">
                <a:solidFill>
                  <a:schemeClr val="tx1"/>
                </a:solidFill>
                <a:latin typeface="Arial" panose="020B0604020202020204" pitchFamily="34" charset="0"/>
                <a:ea typeface="微软雅黑" panose="020B0503020204020204" pitchFamily="34" charset="-122"/>
              </a:defRPr>
            </a:lvl3pPr>
            <a:lvl4pPr marL="1600200" indent="-228600">
              <a:spcBef>
                <a:spcPct val="20000"/>
              </a:spcBef>
              <a:buChar char="–"/>
              <a:defRPr>
                <a:solidFill>
                  <a:schemeClr val="tx1"/>
                </a:solidFill>
                <a:latin typeface="Arial" panose="020B0604020202020204" pitchFamily="34" charset="0"/>
                <a:ea typeface="微软雅黑" panose="020B0503020204020204" pitchFamily="34" charset="-122"/>
              </a:defRPr>
            </a:lvl4pPr>
            <a:lvl5pPr marL="2057400" indent="-228600">
              <a:spcBef>
                <a:spcPct val="20000"/>
              </a:spcBef>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9pPr>
          </a:lstStyle>
          <a:p>
            <a:pPr fontAlgn="base">
              <a:spcBef>
                <a:spcPct val="0"/>
              </a:spcBef>
              <a:spcAft>
                <a:spcPct val="0"/>
              </a:spcAft>
              <a:buFontTx/>
              <a:buNone/>
            </a:pPr>
            <a:endParaRPr lang="zh-CN" altLang="en-US" sz="1800">
              <a:solidFill>
                <a:srgbClr val="000000"/>
              </a:solidFill>
              <a:ea typeface="宋体" panose="02010600030101010101" pitchFamily="2" charset="-122"/>
            </a:endParaRPr>
          </a:p>
        </p:txBody>
      </p:sp>
    </p:spTree>
    <p:extLst>
      <p:ext uri="{BB962C8B-B14F-4D97-AF65-F5344CB8AC3E}">
        <p14:creationId xmlns:p14="http://schemas.microsoft.com/office/powerpoint/2010/main" val="303011510"/>
      </p:ext>
    </p:extLst>
  </p:cSld>
  <p:clrMapOvr>
    <a:masterClrMapping/>
  </p:clrMapOvr>
  <p:transition>
    <p:pull dir="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grpId="0" nodeType="clickEffect">
                                  <p:stCondLst>
                                    <p:cond delay="0"/>
                                  </p:stCondLst>
                                  <p:childTnLst>
                                    <p:animEffect transition="out" filter="fade">
                                      <p:cBhvr>
                                        <p:cTn id="6" dur="1000"/>
                                        <p:tgtEl>
                                          <p:spTgt spid="38917"/>
                                        </p:tgtEl>
                                      </p:cBhvr>
                                    </p:animEffect>
                                    <p:set>
                                      <p:cBhvr>
                                        <p:cTn id="7" dur="1" fill="hold">
                                          <p:stCondLst>
                                            <p:cond delay="999"/>
                                          </p:stCondLst>
                                        </p:cTn>
                                        <p:tgtEl>
                                          <p:spTgt spid="38917"/>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xit" presetSubtype="0" fill="hold" grpId="0" nodeType="clickEffect">
                                  <p:stCondLst>
                                    <p:cond delay="0"/>
                                  </p:stCondLst>
                                  <p:childTnLst>
                                    <p:animEffect transition="out" filter="fade">
                                      <p:cBhvr>
                                        <p:cTn id="11" dur="1000"/>
                                        <p:tgtEl>
                                          <p:spTgt spid="38918"/>
                                        </p:tgtEl>
                                      </p:cBhvr>
                                    </p:animEffect>
                                    <p:set>
                                      <p:cBhvr>
                                        <p:cTn id="12" dur="1" fill="hold">
                                          <p:stCondLst>
                                            <p:cond delay="999"/>
                                          </p:stCondLst>
                                        </p:cTn>
                                        <p:tgtEl>
                                          <p:spTgt spid="389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7" grpId="0" animBg="1"/>
      <p:bldP spid="3891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11" descr="F1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3389" y="1052513"/>
            <a:ext cx="4391025" cy="370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Rectangle 1028"/>
          <p:cNvSpPr>
            <a:spLocks noChangeArrowheads="1"/>
          </p:cNvSpPr>
          <p:nvPr/>
        </p:nvSpPr>
        <p:spPr bwMode="auto">
          <a:xfrm>
            <a:off x="2855913" y="0"/>
            <a:ext cx="6259512"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ea typeface="微软雅黑" panose="020B0503020204020204" pitchFamily="34" charset="-122"/>
              </a:defRPr>
            </a:lvl1pPr>
            <a:lvl2pPr marL="742950" indent="-285750">
              <a:spcBef>
                <a:spcPct val="20000"/>
              </a:spcBef>
              <a:buChar char="–"/>
              <a:defRPr sz="2400">
                <a:solidFill>
                  <a:schemeClr val="tx1"/>
                </a:solidFill>
                <a:latin typeface="Arial" panose="020B0604020202020204" pitchFamily="34" charset="0"/>
                <a:ea typeface="微软雅黑" panose="020B0503020204020204" pitchFamily="34" charset="-122"/>
              </a:defRPr>
            </a:lvl2pPr>
            <a:lvl3pPr marL="1143000" indent="-228600">
              <a:spcBef>
                <a:spcPct val="20000"/>
              </a:spcBef>
              <a:buChar char="•"/>
              <a:defRPr sz="2000">
                <a:solidFill>
                  <a:schemeClr val="tx1"/>
                </a:solidFill>
                <a:latin typeface="Arial" panose="020B0604020202020204" pitchFamily="34" charset="0"/>
                <a:ea typeface="微软雅黑" panose="020B0503020204020204" pitchFamily="34" charset="-122"/>
              </a:defRPr>
            </a:lvl3pPr>
            <a:lvl4pPr marL="1600200" indent="-228600">
              <a:spcBef>
                <a:spcPct val="20000"/>
              </a:spcBef>
              <a:buChar char="–"/>
              <a:defRPr>
                <a:solidFill>
                  <a:schemeClr val="tx1"/>
                </a:solidFill>
                <a:latin typeface="Arial" panose="020B0604020202020204" pitchFamily="34" charset="0"/>
                <a:ea typeface="微软雅黑" panose="020B0503020204020204" pitchFamily="34" charset="-122"/>
              </a:defRPr>
            </a:lvl4pPr>
            <a:lvl5pPr marL="2057400" indent="-228600">
              <a:spcBef>
                <a:spcPct val="20000"/>
              </a:spcBef>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9pPr>
          </a:lstStyle>
          <a:p>
            <a:pPr fontAlgn="base">
              <a:spcBef>
                <a:spcPct val="0"/>
              </a:spcBef>
              <a:spcAft>
                <a:spcPct val="0"/>
              </a:spcAft>
              <a:buFontTx/>
              <a:buNone/>
            </a:pPr>
            <a:r>
              <a:rPr lang="zh-CN" altLang="en-US" sz="3600" b="1">
                <a:solidFill>
                  <a:srgbClr val="FFFFFF"/>
                </a:solidFill>
                <a:latin typeface="Times New Roman" panose="02020603050405020304" pitchFamily="18" charset="0"/>
                <a:ea typeface="宋体" panose="02010600030101010101" pitchFamily="2" charset="-122"/>
              </a:rPr>
              <a:t>透镜在日常生活中的应用</a:t>
            </a:r>
          </a:p>
        </p:txBody>
      </p:sp>
      <p:pic>
        <p:nvPicPr>
          <p:cNvPr id="717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84700" y="4365625"/>
            <a:ext cx="4198938"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11901" y="1052513"/>
            <a:ext cx="4168775" cy="298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4" name="Text Box 6"/>
          <p:cNvSpPr txBox="1">
            <a:spLocks noChangeArrowheads="1"/>
          </p:cNvSpPr>
          <p:nvPr/>
        </p:nvSpPr>
        <p:spPr bwMode="auto">
          <a:xfrm>
            <a:off x="2170114" y="4716464"/>
            <a:ext cx="219868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ea typeface="微软雅黑" panose="020B0503020204020204" pitchFamily="34" charset="-122"/>
              </a:defRPr>
            </a:lvl1pPr>
            <a:lvl2pPr marL="742950" indent="-285750">
              <a:spcBef>
                <a:spcPct val="20000"/>
              </a:spcBef>
              <a:buChar char="–"/>
              <a:defRPr sz="2400">
                <a:solidFill>
                  <a:schemeClr val="tx1"/>
                </a:solidFill>
                <a:latin typeface="Arial" panose="020B0604020202020204" pitchFamily="34" charset="0"/>
                <a:ea typeface="微软雅黑" panose="020B0503020204020204" pitchFamily="34" charset="-122"/>
              </a:defRPr>
            </a:lvl2pPr>
            <a:lvl3pPr marL="1143000" indent="-228600">
              <a:spcBef>
                <a:spcPct val="20000"/>
              </a:spcBef>
              <a:buChar char="•"/>
              <a:defRPr sz="2000">
                <a:solidFill>
                  <a:schemeClr val="tx1"/>
                </a:solidFill>
                <a:latin typeface="Arial" panose="020B0604020202020204" pitchFamily="34" charset="0"/>
                <a:ea typeface="微软雅黑" panose="020B0503020204020204" pitchFamily="34" charset="-122"/>
              </a:defRPr>
            </a:lvl3pPr>
            <a:lvl4pPr marL="1600200" indent="-228600">
              <a:spcBef>
                <a:spcPct val="20000"/>
              </a:spcBef>
              <a:buChar char="–"/>
              <a:defRPr>
                <a:solidFill>
                  <a:schemeClr val="tx1"/>
                </a:solidFill>
                <a:latin typeface="Arial" panose="020B0604020202020204" pitchFamily="34" charset="0"/>
                <a:ea typeface="微软雅黑" panose="020B0503020204020204" pitchFamily="34" charset="-122"/>
              </a:defRPr>
            </a:lvl4pPr>
            <a:lvl5pPr marL="2057400" indent="-228600">
              <a:spcBef>
                <a:spcPct val="20000"/>
              </a:spcBef>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9pPr>
          </a:lstStyle>
          <a:p>
            <a:pPr fontAlgn="base">
              <a:spcBef>
                <a:spcPct val="0"/>
              </a:spcBef>
              <a:spcAft>
                <a:spcPct val="0"/>
              </a:spcAft>
              <a:buFontTx/>
              <a:buNone/>
            </a:pPr>
            <a:r>
              <a:rPr lang="zh-CN" altLang="en-US" sz="3600" b="1">
                <a:solidFill>
                  <a:srgbClr val="FF0066"/>
                </a:solidFill>
                <a:ea typeface="宋体" panose="02010600030101010101" pitchFamily="2" charset="-122"/>
              </a:rPr>
              <a:t>凸透镜</a:t>
            </a:r>
          </a:p>
        </p:txBody>
      </p:sp>
    </p:spTree>
    <p:extLst>
      <p:ext uri="{BB962C8B-B14F-4D97-AF65-F5344CB8AC3E}">
        <p14:creationId xmlns:p14="http://schemas.microsoft.com/office/powerpoint/2010/main" val="3376598999"/>
      </p:ext>
    </p:extLst>
  </p:cSld>
  <p:clrMapOvr>
    <a:masterClrMapping/>
  </p:clrMapOvr>
  <p:transition>
    <p:fade thruBlk="1"/>
    <p:sndAc>
      <p:stSnd>
        <p:snd r:embed="rId2" name="嚓.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174"/>
                                        </p:tgtEl>
                                        <p:attrNameLst>
                                          <p:attrName>style.visibility</p:attrName>
                                        </p:attrNameLst>
                                      </p:cBhvr>
                                      <p:to>
                                        <p:strVal val="visible"/>
                                      </p:to>
                                    </p:set>
                                    <p:anim calcmode="lin" valueType="num">
                                      <p:cBhvr additive="base">
                                        <p:cTn id="7" dur="500" fill="hold"/>
                                        <p:tgtEl>
                                          <p:spTgt spid="7174"/>
                                        </p:tgtEl>
                                        <p:attrNameLst>
                                          <p:attrName>ppt_x</p:attrName>
                                        </p:attrNameLst>
                                      </p:cBhvr>
                                      <p:tavLst>
                                        <p:tav tm="0">
                                          <p:val>
                                            <p:strVal val="#ppt_x"/>
                                          </p:val>
                                        </p:tav>
                                        <p:tav tm="100000">
                                          <p:val>
                                            <p:strVal val="#ppt_x"/>
                                          </p:val>
                                        </p:tav>
                                      </p:tavLst>
                                    </p:anim>
                                    <p:anim calcmode="lin" valueType="num">
                                      <p:cBhvr additive="base">
                                        <p:cTn id="8" dur="500" fill="hold"/>
                                        <p:tgtEl>
                                          <p:spTgt spid="71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4" grpId="0" bldLvl="0"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endParaRPr lang="zh-CN" altLang="zh-CN" smtClean="0"/>
          </a:p>
        </p:txBody>
      </p:sp>
      <p:sp>
        <p:nvSpPr>
          <p:cNvPr id="34819" name="Rectangle 3"/>
          <p:cNvSpPr>
            <a:spLocks noGrp="1" noChangeArrowheads="1"/>
          </p:cNvSpPr>
          <p:nvPr>
            <p:ph type="body" idx="1"/>
          </p:nvPr>
        </p:nvSpPr>
        <p:spPr/>
        <p:txBody>
          <a:bodyPr/>
          <a:lstStyle/>
          <a:p>
            <a:pPr eaLnBrk="1" hangingPunct="1"/>
            <a:endParaRPr lang="zh-CN" altLang="zh-CN" smtClean="0"/>
          </a:p>
        </p:txBody>
      </p:sp>
      <p:pic>
        <p:nvPicPr>
          <p:cNvPr id="3482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3388" y="260350"/>
            <a:ext cx="8856662" cy="619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1" name="Rectangle 5"/>
          <p:cNvSpPr>
            <a:spLocks noChangeArrowheads="1"/>
          </p:cNvSpPr>
          <p:nvPr/>
        </p:nvSpPr>
        <p:spPr bwMode="auto">
          <a:xfrm>
            <a:off x="6959601" y="2492375"/>
            <a:ext cx="3241675" cy="431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800">
                <a:solidFill>
                  <a:schemeClr val="tx1"/>
                </a:solidFill>
                <a:latin typeface="Arial" panose="020B0604020202020204" pitchFamily="34" charset="0"/>
                <a:ea typeface="微软雅黑" panose="020B0503020204020204" pitchFamily="34" charset="-122"/>
              </a:defRPr>
            </a:lvl1pPr>
            <a:lvl2pPr marL="742950" indent="-285750">
              <a:spcBef>
                <a:spcPct val="20000"/>
              </a:spcBef>
              <a:buChar char="–"/>
              <a:defRPr sz="2400">
                <a:solidFill>
                  <a:schemeClr val="tx1"/>
                </a:solidFill>
                <a:latin typeface="Arial" panose="020B0604020202020204" pitchFamily="34" charset="0"/>
                <a:ea typeface="微软雅黑" panose="020B0503020204020204" pitchFamily="34" charset="-122"/>
              </a:defRPr>
            </a:lvl2pPr>
            <a:lvl3pPr marL="1143000" indent="-228600">
              <a:spcBef>
                <a:spcPct val="20000"/>
              </a:spcBef>
              <a:buChar char="•"/>
              <a:defRPr sz="2000">
                <a:solidFill>
                  <a:schemeClr val="tx1"/>
                </a:solidFill>
                <a:latin typeface="Arial" panose="020B0604020202020204" pitchFamily="34" charset="0"/>
                <a:ea typeface="微软雅黑" panose="020B0503020204020204" pitchFamily="34" charset="-122"/>
              </a:defRPr>
            </a:lvl3pPr>
            <a:lvl4pPr marL="1600200" indent="-228600">
              <a:spcBef>
                <a:spcPct val="20000"/>
              </a:spcBef>
              <a:buChar char="–"/>
              <a:defRPr>
                <a:solidFill>
                  <a:schemeClr val="tx1"/>
                </a:solidFill>
                <a:latin typeface="Arial" panose="020B0604020202020204" pitchFamily="34" charset="0"/>
                <a:ea typeface="微软雅黑" panose="020B0503020204020204" pitchFamily="34" charset="-122"/>
              </a:defRPr>
            </a:lvl4pPr>
            <a:lvl5pPr marL="2057400" indent="-228600">
              <a:spcBef>
                <a:spcPct val="20000"/>
              </a:spcBef>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9pPr>
          </a:lstStyle>
          <a:p>
            <a:pPr fontAlgn="base">
              <a:spcBef>
                <a:spcPct val="0"/>
              </a:spcBef>
              <a:spcAft>
                <a:spcPct val="0"/>
              </a:spcAft>
              <a:buFontTx/>
              <a:buNone/>
            </a:pPr>
            <a:endParaRPr lang="zh-CN" altLang="en-US" sz="1800">
              <a:solidFill>
                <a:srgbClr val="000000"/>
              </a:solidFill>
              <a:ea typeface="宋体" panose="02010600030101010101" pitchFamily="2" charset="-122"/>
            </a:endParaRPr>
          </a:p>
        </p:txBody>
      </p:sp>
      <p:sp>
        <p:nvSpPr>
          <p:cNvPr id="39942" name="Rectangle 6"/>
          <p:cNvSpPr>
            <a:spLocks noChangeArrowheads="1"/>
          </p:cNvSpPr>
          <p:nvPr/>
        </p:nvSpPr>
        <p:spPr bwMode="auto">
          <a:xfrm>
            <a:off x="8472489" y="1628775"/>
            <a:ext cx="935037" cy="431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800">
                <a:solidFill>
                  <a:schemeClr val="tx1"/>
                </a:solidFill>
                <a:latin typeface="Arial" panose="020B0604020202020204" pitchFamily="34" charset="0"/>
                <a:ea typeface="微软雅黑" panose="020B0503020204020204" pitchFamily="34" charset="-122"/>
              </a:defRPr>
            </a:lvl1pPr>
            <a:lvl2pPr marL="742950" indent="-285750">
              <a:spcBef>
                <a:spcPct val="20000"/>
              </a:spcBef>
              <a:buChar char="–"/>
              <a:defRPr sz="2400">
                <a:solidFill>
                  <a:schemeClr val="tx1"/>
                </a:solidFill>
                <a:latin typeface="Arial" panose="020B0604020202020204" pitchFamily="34" charset="0"/>
                <a:ea typeface="微软雅黑" panose="020B0503020204020204" pitchFamily="34" charset="-122"/>
              </a:defRPr>
            </a:lvl2pPr>
            <a:lvl3pPr marL="1143000" indent="-228600">
              <a:spcBef>
                <a:spcPct val="20000"/>
              </a:spcBef>
              <a:buChar char="•"/>
              <a:defRPr sz="2000">
                <a:solidFill>
                  <a:schemeClr val="tx1"/>
                </a:solidFill>
                <a:latin typeface="Arial" panose="020B0604020202020204" pitchFamily="34" charset="0"/>
                <a:ea typeface="微软雅黑" panose="020B0503020204020204" pitchFamily="34" charset="-122"/>
              </a:defRPr>
            </a:lvl3pPr>
            <a:lvl4pPr marL="1600200" indent="-228600">
              <a:spcBef>
                <a:spcPct val="20000"/>
              </a:spcBef>
              <a:buChar char="–"/>
              <a:defRPr>
                <a:solidFill>
                  <a:schemeClr val="tx1"/>
                </a:solidFill>
                <a:latin typeface="Arial" panose="020B0604020202020204" pitchFamily="34" charset="0"/>
                <a:ea typeface="微软雅黑" panose="020B0503020204020204" pitchFamily="34" charset="-122"/>
              </a:defRPr>
            </a:lvl4pPr>
            <a:lvl5pPr marL="2057400" indent="-228600">
              <a:spcBef>
                <a:spcPct val="20000"/>
              </a:spcBef>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9pPr>
          </a:lstStyle>
          <a:p>
            <a:pPr fontAlgn="base">
              <a:spcBef>
                <a:spcPct val="0"/>
              </a:spcBef>
              <a:spcAft>
                <a:spcPct val="0"/>
              </a:spcAft>
              <a:buFontTx/>
              <a:buNone/>
            </a:pPr>
            <a:endParaRPr lang="zh-CN" altLang="en-US" sz="1800">
              <a:solidFill>
                <a:srgbClr val="000000"/>
              </a:solidFill>
              <a:ea typeface="宋体" panose="02010600030101010101" pitchFamily="2" charset="-122"/>
            </a:endParaRPr>
          </a:p>
        </p:txBody>
      </p:sp>
      <p:sp>
        <p:nvSpPr>
          <p:cNvPr id="39943" name="Text Box 7"/>
          <p:cNvSpPr txBox="1">
            <a:spLocks noChangeArrowheads="1"/>
          </p:cNvSpPr>
          <p:nvPr/>
        </p:nvSpPr>
        <p:spPr bwMode="auto">
          <a:xfrm>
            <a:off x="7104064" y="2492375"/>
            <a:ext cx="25733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ea typeface="微软雅黑" panose="020B0503020204020204" pitchFamily="34" charset="-122"/>
              </a:defRPr>
            </a:lvl1pPr>
            <a:lvl2pPr marL="742950" indent="-285750">
              <a:spcBef>
                <a:spcPct val="20000"/>
              </a:spcBef>
              <a:buChar char="–"/>
              <a:defRPr sz="2400">
                <a:solidFill>
                  <a:schemeClr val="tx1"/>
                </a:solidFill>
                <a:latin typeface="Arial" panose="020B0604020202020204" pitchFamily="34" charset="0"/>
                <a:ea typeface="微软雅黑" panose="020B0503020204020204" pitchFamily="34" charset="-122"/>
              </a:defRPr>
            </a:lvl2pPr>
            <a:lvl3pPr marL="1143000" indent="-228600">
              <a:spcBef>
                <a:spcPct val="20000"/>
              </a:spcBef>
              <a:buChar char="•"/>
              <a:defRPr sz="2000">
                <a:solidFill>
                  <a:schemeClr val="tx1"/>
                </a:solidFill>
                <a:latin typeface="Arial" panose="020B0604020202020204" pitchFamily="34" charset="0"/>
                <a:ea typeface="微软雅黑" panose="020B0503020204020204" pitchFamily="34" charset="-122"/>
              </a:defRPr>
            </a:lvl3pPr>
            <a:lvl4pPr marL="1600200" indent="-228600">
              <a:spcBef>
                <a:spcPct val="20000"/>
              </a:spcBef>
              <a:buChar char="–"/>
              <a:defRPr>
                <a:solidFill>
                  <a:schemeClr val="tx1"/>
                </a:solidFill>
                <a:latin typeface="Arial" panose="020B0604020202020204" pitchFamily="34" charset="0"/>
                <a:ea typeface="微软雅黑" panose="020B0503020204020204" pitchFamily="34" charset="-122"/>
              </a:defRPr>
            </a:lvl4pPr>
            <a:lvl5pPr marL="2057400" indent="-228600">
              <a:spcBef>
                <a:spcPct val="20000"/>
              </a:spcBef>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9pPr>
          </a:lstStyle>
          <a:p>
            <a:pPr fontAlgn="base">
              <a:spcBef>
                <a:spcPct val="0"/>
              </a:spcBef>
              <a:spcAft>
                <a:spcPct val="0"/>
              </a:spcAft>
              <a:buFontTx/>
              <a:buNone/>
            </a:pPr>
            <a:r>
              <a:rPr lang="zh-CN" altLang="en-US" sz="2400" b="1">
                <a:solidFill>
                  <a:srgbClr val="000000"/>
                </a:solidFill>
                <a:ea typeface="宋体" panose="02010600030101010101" pitchFamily="2" charset="-122"/>
              </a:rPr>
              <a:t>缩小、倒立</a:t>
            </a:r>
          </a:p>
        </p:txBody>
      </p:sp>
      <p:sp>
        <p:nvSpPr>
          <p:cNvPr id="39944" name="Rectangle 8"/>
          <p:cNvSpPr>
            <a:spLocks noChangeArrowheads="1"/>
          </p:cNvSpPr>
          <p:nvPr/>
        </p:nvSpPr>
        <p:spPr bwMode="auto">
          <a:xfrm>
            <a:off x="5880101" y="3070225"/>
            <a:ext cx="720725" cy="431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800">
                <a:solidFill>
                  <a:schemeClr val="tx1"/>
                </a:solidFill>
                <a:latin typeface="Arial" panose="020B0604020202020204" pitchFamily="34" charset="0"/>
                <a:ea typeface="微软雅黑" panose="020B0503020204020204" pitchFamily="34" charset="-122"/>
              </a:defRPr>
            </a:lvl1pPr>
            <a:lvl2pPr marL="742950" indent="-285750">
              <a:spcBef>
                <a:spcPct val="20000"/>
              </a:spcBef>
              <a:buChar char="–"/>
              <a:defRPr sz="2400">
                <a:solidFill>
                  <a:schemeClr val="tx1"/>
                </a:solidFill>
                <a:latin typeface="Arial" panose="020B0604020202020204" pitchFamily="34" charset="0"/>
                <a:ea typeface="微软雅黑" panose="020B0503020204020204" pitchFamily="34" charset="-122"/>
              </a:defRPr>
            </a:lvl2pPr>
            <a:lvl3pPr marL="1143000" indent="-228600">
              <a:spcBef>
                <a:spcPct val="20000"/>
              </a:spcBef>
              <a:buChar char="•"/>
              <a:defRPr sz="2000">
                <a:solidFill>
                  <a:schemeClr val="tx1"/>
                </a:solidFill>
                <a:latin typeface="Arial" panose="020B0604020202020204" pitchFamily="34" charset="0"/>
                <a:ea typeface="微软雅黑" panose="020B0503020204020204" pitchFamily="34" charset="-122"/>
              </a:defRPr>
            </a:lvl3pPr>
            <a:lvl4pPr marL="1600200" indent="-228600">
              <a:spcBef>
                <a:spcPct val="20000"/>
              </a:spcBef>
              <a:buChar char="–"/>
              <a:defRPr>
                <a:solidFill>
                  <a:schemeClr val="tx1"/>
                </a:solidFill>
                <a:latin typeface="Arial" panose="020B0604020202020204" pitchFamily="34" charset="0"/>
                <a:ea typeface="微软雅黑" panose="020B0503020204020204" pitchFamily="34" charset="-122"/>
              </a:defRPr>
            </a:lvl4pPr>
            <a:lvl5pPr marL="2057400" indent="-228600">
              <a:spcBef>
                <a:spcPct val="20000"/>
              </a:spcBef>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9pPr>
          </a:lstStyle>
          <a:p>
            <a:pPr fontAlgn="base">
              <a:spcBef>
                <a:spcPct val="0"/>
              </a:spcBef>
              <a:spcAft>
                <a:spcPct val="0"/>
              </a:spcAft>
              <a:buFontTx/>
              <a:buNone/>
            </a:pPr>
            <a:endParaRPr lang="zh-CN" altLang="en-US" sz="1800">
              <a:solidFill>
                <a:srgbClr val="000000"/>
              </a:solidFill>
              <a:ea typeface="宋体" panose="02010600030101010101" pitchFamily="2" charset="-122"/>
            </a:endParaRPr>
          </a:p>
        </p:txBody>
      </p:sp>
    </p:spTree>
    <p:extLst>
      <p:ext uri="{BB962C8B-B14F-4D97-AF65-F5344CB8AC3E}">
        <p14:creationId xmlns:p14="http://schemas.microsoft.com/office/powerpoint/2010/main" val="3398619699"/>
      </p:ext>
    </p:extLst>
  </p:cSld>
  <p:clrMapOvr>
    <a:masterClrMapping/>
  </p:clrMapOvr>
  <p:transition>
    <p:pull dir="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grpId="0" nodeType="clickEffect">
                                  <p:stCondLst>
                                    <p:cond delay="0"/>
                                  </p:stCondLst>
                                  <p:childTnLst>
                                    <p:animEffect transition="out" filter="fade">
                                      <p:cBhvr>
                                        <p:cTn id="6" dur="2000"/>
                                        <p:tgtEl>
                                          <p:spTgt spid="39942"/>
                                        </p:tgtEl>
                                      </p:cBhvr>
                                    </p:animEffect>
                                    <p:set>
                                      <p:cBhvr>
                                        <p:cTn id="7" dur="1" fill="hold">
                                          <p:stCondLst>
                                            <p:cond delay="1999"/>
                                          </p:stCondLst>
                                        </p:cTn>
                                        <p:tgtEl>
                                          <p:spTgt spid="39942"/>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9943"/>
                                        </p:tgtEl>
                                        <p:attrNameLst>
                                          <p:attrName>style.visibility</p:attrName>
                                        </p:attrNameLst>
                                      </p:cBhvr>
                                      <p:to>
                                        <p:strVal val="visible"/>
                                      </p:to>
                                    </p:set>
                                    <p:animEffect transition="in" filter="fade">
                                      <p:cBhvr>
                                        <p:cTn id="12" dur="2000"/>
                                        <p:tgtEl>
                                          <p:spTgt spid="3994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xit" presetSubtype="0" fill="hold" grpId="0" nodeType="clickEffect">
                                  <p:stCondLst>
                                    <p:cond delay="0"/>
                                  </p:stCondLst>
                                  <p:childTnLst>
                                    <p:animEffect transition="out" filter="fade">
                                      <p:cBhvr>
                                        <p:cTn id="16" dur="2000"/>
                                        <p:tgtEl>
                                          <p:spTgt spid="39944"/>
                                        </p:tgtEl>
                                      </p:cBhvr>
                                    </p:animEffect>
                                    <p:set>
                                      <p:cBhvr>
                                        <p:cTn id="17" dur="1" fill="hold">
                                          <p:stCondLst>
                                            <p:cond delay="1999"/>
                                          </p:stCondLst>
                                        </p:cTn>
                                        <p:tgtEl>
                                          <p:spTgt spid="3994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2" grpId="0" animBg="1"/>
      <p:bldP spid="39943" grpId="0" bldLvl="0" autoUpdateAnimBg="0"/>
      <p:bldP spid="3994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endParaRPr lang="zh-CN" altLang="zh-CN" smtClean="0"/>
          </a:p>
        </p:txBody>
      </p:sp>
      <p:sp>
        <p:nvSpPr>
          <p:cNvPr id="35843" name="Rectangle 3"/>
          <p:cNvSpPr>
            <a:spLocks noGrp="1" noChangeArrowheads="1"/>
          </p:cNvSpPr>
          <p:nvPr>
            <p:ph type="body" idx="1"/>
          </p:nvPr>
        </p:nvSpPr>
        <p:spPr/>
        <p:txBody>
          <a:bodyPr/>
          <a:lstStyle/>
          <a:p>
            <a:pPr eaLnBrk="1" hangingPunct="1"/>
            <a:endParaRPr lang="zh-CN" altLang="zh-CN" smtClean="0"/>
          </a:p>
        </p:txBody>
      </p:sp>
      <p:pic>
        <p:nvPicPr>
          <p:cNvPr id="3584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0726" y="836614"/>
            <a:ext cx="8208963" cy="5399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5" name="正圆 644"/>
          <p:cNvSpPr>
            <a:spLocks noChangeArrowheads="1"/>
          </p:cNvSpPr>
          <p:nvPr/>
        </p:nvSpPr>
        <p:spPr bwMode="auto">
          <a:xfrm>
            <a:off x="2568576" y="1341438"/>
            <a:ext cx="574675" cy="431800"/>
          </a:xfrm>
          <a:prstGeom prst="ellipse">
            <a:avLst/>
          </a:prstGeom>
          <a:solidFill>
            <a:srgbClr val="CCFFCC"/>
          </a:solidFill>
          <a:ln w="9525">
            <a:solidFill>
              <a:schemeClr val="tx1"/>
            </a:solidFill>
            <a:round/>
            <a:headEnd/>
            <a:tailEnd/>
          </a:ln>
        </p:spPr>
        <p:txBody>
          <a:bodyPr lIns="90170" tIns="46990" rIns="90170" bIns="46990" anchor="ctr"/>
          <a:lstStyle>
            <a:lvl1pPr>
              <a:spcBef>
                <a:spcPct val="20000"/>
              </a:spcBef>
              <a:buChar char="•"/>
              <a:defRPr sz="2800">
                <a:solidFill>
                  <a:schemeClr val="tx1"/>
                </a:solidFill>
                <a:latin typeface="Arial" panose="020B0604020202020204" pitchFamily="34" charset="0"/>
                <a:ea typeface="微软雅黑" panose="020B0503020204020204" pitchFamily="34" charset="-122"/>
              </a:defRPr>
            </a:lvl1pPr>
            <a:lvl2pPr marL="742950" indent="-285750">
              <a:spcBef>
                <a:spcPct val="20000"/>
              </a:spcBef>
              <a:buChar char="–"/>
              <a:defRPr sz="2400">
                <a:solidFill>
                  <a:schemeClr val="tx1"/>
                </a:solidFill>
                <a:latin typeface="Arial" panose="020B0604020202020204" pitchFamily="34" charset="0"/>
                <a:ea typeface="微软雅黑" panose="020B0503020204020204" pitchFamily="34" charset="-122"/>
              </a:defRPr>
            </a:lvl2pPr>
            <a:lvl3pPr marL="1143000" indent="-228600">
              <a:spcBef>
                <a:spcPct val="20000"/>
              </a:spcBef>
              <a:buChar char="•"/>
              <a:defRPr sz="2000">
                <a:solidFill>
                  <a:schemeClr val="tx1"/>
                </a:solidFill>
                <a:latin typeface="Arial" panose="020B0604020202020204" pitchFamily="34" charset="0"/>
                <a:ea typeface="微软雅黑" panose="020B0503020204020204" pitchFamily="34" charset="-122"/>
              </a:defRPr>
            </a:lvl3pPr>
            <a:lvl4pPr marL="1600200" indent="-228600">
              <a:spcBef>
                <a:spcPct val="20000"/>
              </a:spcBef>
              <a:buChar char="–"/>
              <a:defRPr>
                <a:solidFill>
                  <a:schemeClr val="tx1"/>
                </a:solidFill>
                <a:latin typeface="Arial" panose="020B0604020202020204" pitchFamily="34" charset="0"/>
                <a:ea typeface="微软雅黑" panose="020B0503020204020204" pitchFamily="34" charset="-122"/>
              </a:defRPr>
            </a:lvl4pPr>
            <a:lvl5pPr marL="2057400" indent="-228600">
              <a:spcBef>
                <a:spcPct val="20000"/>
              </a:spcBef>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9pPr>
          </a:lstStyle>
          <a:p>
            <a:pPr fontAlgn="base">
              <a:spcBef>
                <a:spcPct val="0"/>
              </a:spcBef>
              <a:spcAft>
                <a:spcPct val="0"/>
              </a:spcAft>
              <a:buFontTx/>
              <a:buNone/>
            </a:pPr>
            <a:endParaRPr lang="zh-CN" altLang="zh-CN" sz="1800">
              <a:solidFill>
                <a:srgbClr val="000000"/>
              </a:solidFill>
              <a:ea typeface="宋体" panose="02010600030101010101" pitchFamily="2" charset="-122"/>
            </a:endParaRPr>
          </a:p>
        </p:txBody>
      </p:sp>
      <p:sp>
        <p:nvSpPr>
          <p:cNvPr id="40966" name="Rectangle 6"/>
          <p:cNvSpPr>
            <a:spLocks noChangeArrowheads="1"/>
          </p:cNvSpPr>
          <p:nvPr/>
        </p:nvSpPr>
        <p:spPr bwMode="auto">
          <a:xfrm>
            <a:off x="5519738" y="4006851"/>
            <a:ext cx="4322762" cy="1368425"/>
          </a:xfrm>
          <a:prstGeom prst="rect">
            <a:avLst/>
          </a:prstGeom>
          <a:solidFill>
            <a:schemeClr val="bg1"/>
          </a:solidFill>
          <a:ln w="9525">
            <a:solidFill>
              <a:schemeClr val="bg1"/>
            </a:solidFill>
            <a:miter lim="800000"/>
            <a:headEnd/>
            <a:tailEnd/>
          </a:ln>
        </p:spPr>
        <p:txBody>
          <a:bodyPr anchor="ctr"/>
          <a:lstStyle>
            <a:lvl1pPr>
              <a:spcBef>
                <a:spcPct val="20000"/>
              </a:spcBef>
              <a:buChar char="•"/>
              <a:defRPr sz="2800">
                <a:solidFill>
                  <a:schemeClr val="tx1"/>
                </a:solidFill>
                <a:latin typeface="Arial" panose="020B0604020202020204" pitchFamily="34" charset="0"/>
                <a:ea typeface="微软雅黑" panose="020B0503020204020204" pitchFamily="34" charset="-122"/>
              </a:defRPr>
            </a:lvl1pPr>
            <a:lvl2pPr marL="742950" indent="-285750">
              <a:spcBef>
                <a:spcPct val="20000"/>
              </a:spcBef>
              <a:buChar char="–"/>
              <a:defRPr sz="2400">
                <a:solidFill>
                  <a:schemeClr val="tx1"/>
                </a:solidFill>
                <a:latin typeface="Arial" panose="020B0604020202020204" pitchFamily="34" charset="0"/>
                <a:ea typeface="微软雅黑" panose="020B0503020204020204" pitchFamily="34" charset="-122"/>
              </a:defRPr>
            </a:lvl2pPr>
            <a:lvl3pPr marL="1143000" indent="-228600">
              <a:spcBef>
                <a:spcPct val="20000"/>
              </a:spcBef>
              <a:buChar char="•"/>
              <a:defRPr sz="2000">
                <a:solidFill>
                  <a:schemeClr val="tx1"/>
                </a:solidFill>
                <a:latin typeface="Arial" panose="020B0604020202020204" pitchFamily="34" charset="0"/>
                <a:ea typeface="微软雅黑" panose="020B0503020204020204" pitchFamily="34" charset="-122"/>
              </a:defRPr>
            </a:lvl3pPr>
            <a:lvl4pPr marL="1600200" indent="-228600">
              <a:spcBef>
                <a:spcPct val="20000"/>
              </a:spcBef>
              <a:buChar char="–"/>
              <a:defRPr>
                <a:solidFill>
                  <a:schemeClr val="tx1"/>
                </a:solidFill>
                <a:latin typeface="Arial" panose="020B0604020202020204" pitchFamily="34" charset="0"/>
                <a:ea typeface="微软雅黑" panose="020B0503020204020204" pitchFamily="34" charset="-122"/>
              </a:defRPr>
            </a:lvl4pPr>
            <a:lvl5pPr marL="2057400" indent="-228600">
              <a:spcBef>
                <a:spcPct val="20000"/>
              </a:spcBef>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9pPr>
          </a:lstStyle>
          <a:p>
            <a:pPr fontAlgn="base">
              <a:spcBef>
                <a:spcPct val="0"/>
              </a:spcBef>
              <a:spcAft>
                <a:spcPct val="0"/>
              </a:spcAft>
              <a:buFontTx/>
              <a:buNone/>
            </a:pPr>
            <a:endParaRPr lang="zh-CN" altLang="en-US" sz="1800">
              <a:solidFill>
                <a:srgbClr val="000000"/>
              </a:solidFill>
              <a:ea typeface="宋体" panose="02010600030101010101" pitchFamily="2" charset="-122"/>
            </a:endParaRPr>
          </a:p>
        </p:txBody>
      </p:sp>
      <p:sp>
        <p:nvSpPr>
          <p:cNvPr id="40967" name="Rectangle 7"/>
          <p:cNvSpPr>
            <a:spLocks noChangeArrowheads="1"/>
          </p:cNvSpPr>
          <p:nvPr/>
        </p:nvSpPr>
        <p:spPr bwMode="auto">
          <a:xfrm>
            <a:off x="8185151" y="2276475"/>
            <a:ext cx="358775" cy="433388"/>
          </a:xfrm>
          <a:prstGeom prst="rect">
            <a:avLst/>
          </a:prstGeom>
          <a:solidFill>
            <a:schemeClr val="bg1"/>
          </a:solidFill>
          <a:ln w="9525">
            <a:solidFill>
              <a:schemeClr val="bg1"/>
            </a:solidFill>
            <a:miter lim="800000"/>
            <a:headEnd/>
            <a:tailEnd/>
          </a:ln>
        </p:spPr>
        <p:txBody>
          <a:bodyPr anchor="ctr"/>
          <a:lstStyle>
            <a:lvl1pPr>
              <a:spcBef>
                <a:spcPct val="20000"/>
              </a:spcBef>
              <a:buChar char="•"/>
              <a:defRPr sz="2800">
                <a:solidFill>
                  <a:schemeClr val="tx1"/>
                </a:solidFill>
                <a:latin typeface="Arial" panose="020B0604020202020204" pitchFamily="34" charset="0"/>
                <a:ea typeface="微软雅黑" panose="020B0503020204020204" pitchFamily="34" charset="-122"/>
              </a:defRPr>
            </a:lvl1pPr>
            <a:lvl2pPr marL="742950" indent="-285750">
              <a:spcBef>
                <a:spcPct val="20000"/>
              </a:spcBef>
              <a:buChar char="–"/>
              <a:defRPr sz="2400">
                <a:solidFill>
                  <a:schemeClr val="tx1"/>
                </a:solidFill>
                <a:latin typeface="Arial" panose="020B0604020202020204" pitchFamily="34" charset="0"/>
                <a:ea typeface="微软雅黑" panose="020B0503020204020204" pitchFamily="34" charset="-122"/>
              </a:defRPr>
            </a:lvl2pPr>
            <a:lvl3pPr marL="1143000" indent="-228600">
              <a:spcBef>
                <a:spcPct val="20000"/>
              </a:spcBef>
              <a:buChar char="•"/>
              <a:defRPr sz="2000">
                <a:solidFill>
                  <a:schemeClr val="tx1"/>
                </a:solidFill>
                <a:latin typeface="Arial" panose="020B0604020202020204" pitchFamily="34" charset="0"/>
                <a:ea typeface="微软雅黑" panose="020B0503020204020204" pitchFamily="34" charset="-122"/>
              </a:defRPr>
            </a:lvl3pPr>
            <a:lvl4pPr marL="1600200" indent="-228600">
              <a:spcBef>
                <a:spcPct val="20000"/>
              </a:spcBef>
              <a:buChar char="–"/>
              <a:defRPr>
                <a:solidFill>
                  <a:schemeClr val="tx1"/>
                </a:solidFill>
                <a:latin typeface="Arial" panose="020B0604020202020204" pitchFamily="34" charset="0"/>
                <a:ea typeface="微软雅黑" panose="020B0503020204020204" pitchFamily="34" charset="-122"/>
              </a:defRPr>
            </a:lvl4pPr>
            <a:lvl5pPr marL="2057400" indent="-228600">
              <a:spcBef>
                <a:spcPct val="20000"/>
              </a:spcBef>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9pPr>
          </a:lstStyle>
          <a:p>
            <a:pPr fontAlgn="base">
              <a:spcBef>
                <a:spcPct val="0"/>
              </a:spcBef>
              <a:spcAft>
                <a:spcPct val="0"/>
              </a:spcAft>
              <a:buFontTx/>
              <a:buNone/>
            </a:pPr>
            <a:endParaRPr lang="zh-CN" altLang="en-US" sz="1800">
              <a:solidFill>
                <a:srgbClr val="000000"/>
              </a:solidFill>
              <a:ea typeface="宋体" panose="02010600030101010101" pitchFamily="2" charset="-122"/>
            </a:endParaRPr>
          </a:p>
        </p:txBody>
      </p:sp>
      <p:sp>
        <p:nvSpPr>
          <p:cNvPr id="40968" name="Rectangle 8"/>
          <p:cNvSpPr>
            <a:spLocks noChangeArrowheads="1"/>
          </p:cNvSpPr>
          <p:nvPr/>
        </p:nvSpPr>
        <p:spPr bwMode="auto">
          <a:xfrm>
            <a:off x="4584700" y="2852739"/>
            <a:ext cx="1009650" cy="288925"/>
          </a:xfrm>
          <a:prstGeom prst="rect">
            <a:avLst/>
          </a:prstGeom>
          <a:solidFill>
            <a:schemeClr val="bg1"/>
          </a:solidFill>
          <a:ln w="9525">
            <a:solidFill>
              <a:schemeClr val="bg1"/>
            </a:solidFill>
            <a:miter lim="800000"/>
            <a:headEnd/>
            <a:tailEnd/>
          </a:ln>
        </p:spPr>
        <p:txBody>
          <a:bodyPr anchor="ctr"/>
          <a:lstStyle>
            <a:lvl1pPr>
              <a:spcBef>
                <a:spcPct val="20000"/>
              </a:spcBef>
              <a:buChar char="•"/>
              <a:defRPr sz="2800">
                <a:solidFill>
                  <a:schemeClr val="tx1"/>
                </a:solidFill>
                <a:latin typeface="Arial" panose="020B0604020202020204" pitchFamily="34" charset="0"/>
                <a:ea typeface="微软雅黑" panose="020B0503020204020204" pitchFamily="34" charset="-122"/>
              </a:defRPr>
            </a:lvl1pPr>
            <a:lvl2pPr marL="742950" indent="-285750">
              <a:spcBef>
                <a:spcPct val="20000"/>
              </a:spcBef>
              <a:buChar char="–"/>
              <a:defRPr sz="2400">
                <a:solidFill>
                  <a:schemeClr val="tx1"/>
                </a:solidFill>
                <a:latin typeface="Arial" panose="020B0604020202020204" pitchFamily="34" charset="0"/>
                <a:ea typeface="微软雅黑" panose="020B0503020204020204" pitchFamily="34" charset="-122"/>
              </a:defRPr>
            </a:lvl2pPr>
            <a:lvl3pPr marL="1143000" indent="-228600">
              <a:spcBef>
                <a:spcPct val="20000"/>
              </a:spcBef>
              <a:buChar char="•"/>
              <a:defRPr sz="2000">
                <a:solidFill>
                  <a:schemeClr val="tx1"/>
                </a:solidFill>
                <a:latin typeface="Arial" panose="020B0604020202020204" pitchFamily="34" charset="0"/>
                <a:ea typeface="微软雅黑" panose="020B0503020204020204" pitchFamily="34" charset="-122"/>
              </a:defRPr>
            </a:lvl3pPr>
            <a:lvl4pPr marL="1600200" indent="-228600">
              <a:spcBef>
                <a:spcPct val="20000"/>
              </a:spcBef>
              <a:buChar char="–"/>
              <a:defRPr>
                <a:solidFill>
                  <a:schemeClr val="tx1"/>
                </a:solidFill>
                <a:latin typeface="Arial" panose="020B0604020202020204" pitchFamily="34" charset="0"/>
                <a:ea typeface="微软雅黑" panose="020B0503020204020204" pitchFamily="34" charset="-122"/>
              </a:defRPr>
            </a:lvl4pPr>
            <a:lvl5pPr marL="2057400" indent="-228600">
              <a:spcBef>
                <a:spcPct val="20000"/>
              </a:spcBef>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9pPr>
          </a:lstStyle>
          <a:p>
            <a:pPr fontAlgn="base">
              <a:spcBef>
                <a:spcPct val="0"/>
              </a:spcBef>
              <a:spcAft>
                <a:spcPct val="0"/>
              </a:spcAft>
              <a:buFontTx/>
              <a:buNone/>
            </a:pPr>
            <a:endParaRPr lang="zh-CN" altLang="en-US" sz="1800">
              <a:solidFill>
                <a:srgbClr val="000000"/>
              </a:solidFill>
              <a:ea typeface="宋体" panose="02010600030101010101" pitchFamily="2" charset="-122"/>
            </a:endParaRPr>
          </a:p>
        </p:txBody>
      </p:sp>
    </p:spTree>
    <p:extLst>
      <p:ext uri="{BB962C8B-B14F-4D97-AF65-F5344CB8AC3E}">
        <p14:creationId xmlns:p14="http://schemas.microsoft.com/office/powerpoint/2010/main" val="1573325215"/>
      </p:ext>
    </p:extLst>
  </p:cSld>
  <p:clrMapOvr>
    <a:masterClrMapping/>
  </p:clrMapOvr>
  <p:transition>
    <p:pull dir="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grpId="0" nodeType="clickEffect">
                                  <p:stCondLst>
                                    <p:cond delay="0"/>
                                  </p:stCondLst>
                                  <p:childTnLst>
                                    <p:animEffect transition="out" filter="fade">
                                      <p:cBhvr>
                                        <p:cTn id="6" dur="2000"/>
                                        <p:tgtEl>
                                          <p:spTgt spid="40966"/>
                                        </p:tgtEl>
                                      </p:cBhvr>
                                    </p:animEffect>
                                    <p:set>
                                      <p:cBhvr>
                                        <p:cTn id="7" dur="1" fill="hold">
                                          <p:stCondLst>
                                            <p:cond delay="1999"/>
                                          </p:stCondLst>
                                        </p:cTn>
                                        <p:tgtEl>
                                          <p:spTgt spid="40966"/>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xit" presetSubtype="0" fill="hold" grpId="0" nodeType="clickEffect">
                                  <p:stCondLst>
                                    <p:cond delay="0"/>
                                  </p:stCondLst>
                                  <p:childTnLst>
                                    <p:animEffect transition="out" filter="fade">
                                      <p:cBhvr>
                                        <p:cTn id="11" dur="2000"/>
                                        <p:tgtEl>
                                          <p:spTgt spid="40967"/>
                                        </p:tgtEl>
                                      </p:cBhvr>
                                    </p:animEffect>
                                    <p:set>
                                      <p:cBhvr>
                                        <p:cTn id="12" dur="1" fill="hold">
                                          <p:stCondLst>
                                            <p:cond delay="1999"/>
                                          </p:stCondLst>
                                        </p:cTn>
                                        <p:tgtEl>
                                          <p:spTgt spid="40967"/>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xit" presetSubtype="0" fill="hold" grpId="0" nodeType="clickEffect">
                                  <p:stCondLst>
                                    <p:cond delay="0"/>
                                  </p:stCondLst>
                                  <p:childTnLst>
                                    <p:animEffect transition="out" filter="fade">
                                      <p:cBhvr>
                                        <p:cTn id="16" dur="2000"/>
                                        <p:tgtEl>
                                          <p:spTgt spid="40968"/>
                                        </p:tgtEl>
                                      </p:cBhvr>
                                    </p:animEffect>
                                    <p:set>
                                      <p:cBhvr>
                                        <p:cTn id="17" dur="1" fill="hold">
                                          <p:stCondLst>
                                            <p:cond delay="1999"/>
                                          </p:stCondLst>
                                        </p:cTn>
                                        <p:tgtEl>
                                          <p:spTgt spid="4096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6" grpId="0" animBg="1"/>
      <p:bldP spid="40967" grpId="0" animBg="1"/>
      <p:bldP spid="4096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endParaRPr lang="zh-CN" altLang="zh-CN" smtClean="0"/>
          </a:p>
        </p:txBody>
      </p:sp>
      <p:sp>
        <p:nvSpPr>
          <p:cNvPr id="36867" name="Rectangle 3"/>
          <p:cNvSpPr>
            <a:spLocks noGrp="1" noChangeArrowheads="1"/>
          </p:cNvSpPr>
          <p:nvPr>
            <p:ph type="body" idx="1"/>
          </p:nvPr>
        </p:nvSpPr>
        <p:spPr/>
        <p:txBody>
          <a:bodyPr/>
          <a:lstStyle/>
          <a:p>
            <a:pPr eaLnBrk="1" hangingPunct="1"/>
            <a:endParaRPr lang="zh-CN" altLang="zh-CN" smtClean="0"/>
          </a:p>
        </p:txBody>
      </p:sp>
      <p:pic>
        <p:nvPicPr>
          <p:cNvPr id="3686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3389" y="404814"/>
            <a:ext cx="8281987" cy="5329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9" name="Rectangle 5"/>
          <p:cNvSpPr>
            <a:spLocks noChangeArrowheads="1"/>
          </p:cNvSpPr>
          <p:nvPr/>
        </p:nvSpPr>
        <p:spPr bwMode="auto">
          <a:xfrm>
            <a:off x="7177088" y="838200"/>
            <a:ext cx="576262" cy="431800"/>
          </a:xfrm>
          <a:prstGeom prst="rect">
            <a:avLst/>
          </a:prstGeom>
          <a:solidFill>
            <a:schemeClr val="bg1"/>
          </a:solidFill>
          <a:ln w="9525">
            <a:solidFill>
              <a:schemeClr val="bg1"/>
            </a:solidFill>
            <a:miter lim="800000"/>
            <a:headEnd/>
            <a:tailEnd/>
          </a:ln>
        </p:spPr>
        <p:txBody>
          <a:bodyPr anchor="ctr"/>
          <a:lstStyle>
            <a:lvl1pPr>
              <a:spcBef>
                <a:spcPct val="20000"/>
              </a:spcBef>
              <a:buChar char="•"/>
              <a:defRPr sz="2800">
                <a:solidFill>
                  <a:schemeClr val="tx1"/>
                </a:solidFill>
                <a:latin typeface="Arial" panose="020B0604020202020204" pitchFamily="34" charset="0"/>
                <a:ea typeface="微软雅黑" panose="020B0503020204020204" pitchFamily="34" charset="-122"/>
              </a:defRPr>
            </a:lvl1pPr>
            <a:lvl2pPr marL="742950" indent="-285750">
              <a:spcBef>
                <a:spcPct val="20000"/>
              </a:spcBef>
              <a:buChar char="–"/>
              <a:defRPr sz="2400">
                <a:solidFill>
                  <a:schemeClr val="tx1"/>
                </a:solidFill>
                <a:latin typeface="Arial" panose="020B0604020202020204" pitchFamily="34" charset="0"/>
                <a:ea typeface="微软雅黑" panose="020B0503020204020204" pitchFamily="34" charset="-122"/>
              </a:defRPr>
            </a:lvl2pPr>
            <a:lvl3pPr marL="1143000" indent="-228600">
              <a:spcBef>
                <a:spcPct val="20000"/>
              </a:spcBef>
              <a:buChar char="•"/>
              <a:defRPr sz="2000">
                <a:solidFill>
                  <a:schemeClr val="tx1"/>
                </a:solidFill>
                <a:latin typeface="Arial" panose="020B0604020202020204" pitchFamily="34" charset="0"/>
                <a:ea typeface="微软雅黑" panose="020B0503020204020204" pitchFamily="34" charset="-122"/>
              </a:defRPr>
            </a:lvl3pPr>
            <a:lvl4pPr marL="1600200" indent="-228600">
              <a:spcBef>
                <a:spcPct val="20000"/>
              </a:spcBef>
              <a:buChar char="–"/>
              <a:defRPr>
                <a:solidFill>
                  <a:schemeClr val="tx1"/>
                </a:solidFill>
                <a:latin typeface="Arial" panose="020B0604020202020204" pitchFamily="34" charset="0"/>
                <a:ea typeface="微软雅黑" panose="020B0503020204020204" pitchFamily="34" charset="-122"/>
              </a:defRPr>
            </a:lvl4pPr>
            <a:lvl5pPr marL="2057400" indent="-228600">
              <a:spcBef>
                <a:spcPct val="20000"/>
              </a:spcBef>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9pPr>
          </a:lstStyle>
          <a:p>
            <a:pPr fontAlgn="base">
              <a:spcBef>
                <a:spcPct val="0"/>
              </a:spcBef>
              <a:spcAft>
                <a:spcPct val="0"/>
              </a:spcAft>
              <a:buFontTx/>
              <a:buNone/>
            </a:pPr>
            <a:endParaRPr lang="zh-CN" altLang="en-US" sz="1800">
              <a:solidFill>
                <a:srgbClr val="000000"/>
              </a:solidFill>
              <a:ea typeface="宋体" panose="02010600030101010101" pitchFamily="2" charset="-122"/>
            </a:endParaRPr>
          </a:p>
        </p:txBody>
      </p:sp>
      <p:sp>
        <p:nvSpPr>
          <p:cNvPr id="41990" name="Rectangle 6"/>
          <p:cNvSpPr>
            <a:spLocks noChangeArrowheads="1"/>
          </p:cNvSpPr>
          <p:nvPr/>
        </p:nvSpPr>
        <p:spPr bwMode="auto">
          <a:xfrm>
            <a:off x="7967664" y="911226"/>
            <a:ext cx="649287" cy="360363"/>
          </a:xfrm>
          <a:prstGeom prst="rect">
            <a:avLst/>
          </a:prstGeom>
          <a:solidFill>
            <a:schemeClr val="bg1"/>
          </a:solidFill>
          <a:ln w="9525">
            <a:solidFill>
              <a:schemeClr val="bg1"/>
            </a:solidFill>
            <a:miter lim="800000"/>
            <a:headEnd/>
            <a:tailEnd/>
          </a:ln>
        </p:spPr>
        <p:txBody>
          <a:bodyPr anchor="ctr"/>
          <a:lstStyle>
            <a:lvl1pPr>
              <a:spcBef>
                <a:spcPct val="20000"/>
              </a:spcBef>
              <a:buChar char="•"/>
              <a:defRPr sz="2800">
                <a:solidFill>
                  <a:schemeClr val="tx1"/>
                </a:solidFill>
                <a:latin typeface="Arial" panose="020B0604020202020204" pitchFamily="34" charset="0"/>
                <a:ea typeface="微软雅黑" panose="020B0503020204020204" pitchFamily="34" charset="-122"/>
              </a:defRPr>
            </a:lvl1pPr>
            <a:lvl2pPr marL="742950" indent="-285750">
              <a:spcBef>
                <a:spcPct val="20000"/>
              </a:spcBef>
              <a:buChar char="–"/>
              <a:defRPr sz="2400">
                <a:solidFill>
                  <a:schemeClr val="tx1"/>
                </a:solidFill>
                <a:latin typeface="Arial" panose="020B0604020202020204" pitchFamily="34" charset="0"/>
                <a:ea typeface="微软雅黑" panose="020B0503020204020204" pitchFamily="34" charset="-122"/>
              </a:defRPr>
            </a:lvl2pPr>
            <a:lvl3pPr marL="1143000" indent="-228600">
              <a:spcBef>
                <a:spcPct val="20000"/>
              </a:spcBef>
              <a:buChar char="•"/>
              <a:defRPr sz="2000">
                <a:solidFill>
                  <a:schemeClr val="tx1"/>
                </a:solidFill>
                <a:latin typeface="Arial" panose="020B0604020202020204" pitchFamily="34" charset="0"/>
                <a:ea typeface="微软雅黑" panose="020B0503020204020204" pitchFamily="34" charset="-122"/>
              </a:defRPr>
            </a:lvl3pPr>
            <a:lvl4pPr marL="1600200" indent="-228600">
              <a:spcBef>
                <a:spcPct val="20000"/>
              </a:spcBef>
              <a:buChar char="–"/>
              <a:defRPr>
                <a:solidFill>
                  <a:schemeClr val="tx1"/>
                </a:solidFill>
                <a:latin typeface="Arial" panose="020B0604020202020204" pitchFamily="34" charset="0"/>
                <a:ea typeface="微软雅黑" panose="020B0503020204020204" pitchFamily="34" charset="-122"/>
              </a:defRPr>
            </a:lvl4pPr>
            <a:lvl5pPr marL="2057400" indent="-228600">
              <a:spcBef>
                <a:spcPct val="20000"/>
              </a:spcBef>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9pPr>
          </a:lstStyle>
          <a:p>
            <a:pPr fontAlgn="base">
              <a:spcBef>
                <a:spcPct val="0"/>
              </a:spcBef>
              <a:spcAft>
                <a:spcPct val="0"/>
              </a:spcAft>
              <a:buFontTx/>
              <a:buNone/>
            </a:pPr>
            <a:endParaRPr lang="zh-CN" altLang="en-US" sz="1800">
              <a:solidFill>
                <a:srgbClr val="000000"/>
              </a:solidFill>
              <a:ea typeface="宋体" panose="02010600030101010101" pitchFamily="2" charset="-122"/>
            </a:endParaRPr>
          </a:p>
        </p:txBody>
      </p:sp>
      <p:sp>
        <p:nvSpPr>
          <p:cNvPr id="41991" name="Rectangle 7"/>
          <p:cNvSpPr>
            <a:spLocks noChangeArrowheads="1"/>
          </p:cNvSpPr>
          <p:nvPr/>
        </p:nvSpPr>
        <p:spPr bwMode="auto">
          <a:xfrm>
            <a:off x="8905875" y="981076"/>
            <a:ext cx="287338" cy="288925"/>
          </a:xfrm>
          <a:prstGeom prst="rect">
            <a:avLst/>
          </a:prstGeom>
          <a:solidFill>
            <a:schemeClr val="bg1"/>
          </a:solidFill>
          <a:ln w="9525">
            <a:solidFill>
              <a:schemeClr val="bg1"/>
            </a:solidFill>
            <a:miter lim="800000"/>
            <a:headEnd/>
            <a:tailEnd/>
          </a:ln>
        </p:spPr>
        <p:txBody>
          <a:bodyPr anchor="ctr"/>
          <a:lstStyle>
            <a:lvl1pPr>
              <a:spcBef>
                <a:spcPct val="20000"/>
              </a:spcBef>
              <a:buChar char="•"/>
              <a:defRPr sz="2800">
                <a:solidFill>
                  <a:schemeClr val="tx1"/>
                </a:solidFill>
                <a:latin typeface="Arial" panose="020B0604020202020204" pitchFamily="34" charset="0"/>
                <a:ea typeface="微软雅黑" panose="020B0503020204020204" pitchFamily="34" charset="-122"/>
              </a:defRPr>
            </a:lvl1pPr>
            <a:lvl2pPr marL="742950" indent="-285750">
              <a:spcBef>
                <a:spcPct val="20000"/>
              </a:spcBef>
              <a:buChar char="–"/>
              <a:defRPr sz="2400">
                <a:solidFill>
                  <a:schemeClr val="tx1"/>
                </a:solidFill>
                <a:latin typeface="Arial" panose="020B0604020202020204" pitchFamily="34" charset="0"/>
                <a:ea typeface="微软雅黑" panose="020B0503020204020204" pitchFamily="34" charset="-122"/>
              </a:defRPr>
            </a:lvl2pPr>
            <a:lvl3pPr marL="1143000" indent="-228600">
              <a:spcBef>
                <a:spcPct val="20000"/>
              </a:spcBef>
              <a:buChar char="•"/>
              <a:defRPr sz="2000">
                <a:solidFill>
                  <a:schemeClr val="tx1"/>
                </a:solidFill>
                <a:latin typeface="Arial" panose="020B0604020202020204" pitchFamily="34" charset="0"/>
                <a:ea typeface="微软雅黑" panose="020B0503020204020204" pitchFamily="34" charset="-122"/>
              </a:defRPr>
            </a:lvl3pPr>
            <a:lvl4pPr marL="1600200" indent="-228600">
              <a:spcBef>
                <a:spcPct val="20000"/>
              </a:spcBef>
              <a:buChar char="–"/>
              <a:defRPr>
                <a:solidFill>
                  <a:schemeClr val="tx1"/>
                </a:solidFill>
                <a:latin typeface="Arial" panose="020B0604020202020204" pitchFamily="34" charset="0"/>
                <a:ea typeface="微软雅黑" panose="020B0503020204020204" pitchFamily="34" charset="-122"/>
              </a:defRPr>
            </a:lvl4pPr>
            <a:lvl5pPr marL="2057400" indent="-228600">
              <a:spcBef>
                <a:spcPct val="20000"/>
              </a:spcBef>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9pPr>
          </a:lstStyle>
          <a:p>
            <a:pPr fontAlgn="base">
              <a:spcBef>
                <a:spcPct val="0"/>
              </a:spcBef>
              <a:spcAft>
                <a:spcPct val="0"/>
              </a:spcAft>
              <a:buFontTx/>
              <a:buNone/>
            </a:pPr>
            <a:endParaRPr lang="zh-CN" altLang="en-US" sz="1800">
              <a:solidFill>
                <a:srgbClr val="000000"/>
              </a:solidFill>
              <a:ea typeface="宋体" panose="02010600030101010101" pitchFamily="2" charset="-122"/>
            </a:endParaRPr>
          </a:p>
        </p:txBody>
      </p:sp>
      <p:sp>
        <p:nvSpPr>
          <p:cNvPr id="41992" name="Rectangle 8"/>
          <p:cNvSpPr>
            <a:spLocks noChangeArrowheads="1"/>
          </p:cNvSpPr>
          <p:nvPr/>
        </p:nvSpPr>
        <p:spPr bwMode="auto">
          <a:xfrm>
            <a:off x="4440238" y="1414464"/>
            <a:ext cx="792162" cy="288925"/>
          </a:xfrm>
          <a:prstGeom prst="rect">
            <a:avLst/>
          </a:prstGeom>
          <a:solidFill>
            <a:schemeClr val="bg1"/>
          </a:solidFill>
          <a:ln w="9525">
            <a:solidFill>
              <a:schemeClr val="bg1"/>
            </a:solidFill>
            <a:miter lim="800000"/>
            <a:headEnd/>
            <a:tailEnd/>
          </a:ln>
        </p:spPr>
        <p:txBody>
          <a:bodyPr anchor="ctr"/>
          <a:lstStyle>
            <a:lvl1pPr>
              <a:spcBef>
                <a:spcPct val="20000"/>
              </a:spcBef>
              <a:buChar char="•"/>
              <a:defRPr sz="2800">
                <a:solidFill>
                  <a:schemeClr val="tx1"/>
                </a:solidFill>
                <a:latin typeface="Arial" panose="020B0604020202020204" pitchFamily="34" charset="0"/>
                <a:ea typeface="微软雅黑" panose="020B0503020204020204" pitchFamily="34" charset="-122"/>
              </a:defRPr>
            </a:lvl1pPr>
            <a:lvl2pPr marL="742950" indent="-285750">
              <a:spcBef>
                <a:spcPct val="20000"/>
              </a:spcBef>
              <a:buChar char="–"/>
              <a:defRPr sz="2400">
                <a:solidFill>
                  <a:schemeClr val="tx1"/>
                </a:solidFill>
                <a:latin typeface="Arial" panose="020B0604020202020204" pitchFamily="34" charset="0"/>
                <a:ea typeface="微软雅黑" panose="020B0503020204020204" pitchFamily="34" charset="-122"/>
              </a:defRPr>
            </a:lvl2pPr>
            <a:lvl3pPr marL="1143000" indent="-228600">
              <a:spcBef>
                <a:spcPct val="20000"/>
              </a:spcBef>
              <a:buChar char="•"/>
              <a:defRPr sz="2000">
                <a:solidFill>
                  <a:schemeClr val="tx1"/>
                </a:solidFill>
                <a:latin typeface="Arial" panose="020B0604020202020204" pitchFamily="34" charset="0"/>
                <a:ea typeface="微软雅黑" panose="020B0503020204020204" pitchFamily="34" charset="-122"/>
              </a:defRPr>
            </a:lvl3pPr>
            <a:lvl4pPr marL="1600200" indent="-228600">
              <a:spcBef>
                <a:spcPct val="20000"/>
              </a:spcBef>
              <a:buChar char="–"/>
              <a:defRPr>
                <a:solidFill>
                  <a:schemeClr val="tx1"/>
                </a:solidFill>
                <a:latin typeface="Arial" panose="020B0604020202020204" pitchFamily="34" charset="0"/>
                <a:ea typeface="微软雅黑" panose="020B0503020204020204" pitchFamily="34" charset="-122"/>
              </a:defRPr>
            </a:lvl4pPr>
            <a:lvl5pPr marL="2057400" indent="-228600">
              <a:spcBef>
                <a:spcPct val="20000"/>
              </a:spcBef>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9pPr>
          </a:lstStyle>
          <a:p>
            <a:pPr fontAlgn="base">
              <a:spcBef>
                <a:spcPct val="0"/>
              </a:spcBef>
              <a:spcAft>
                <a:spcPct val="0"/>
              </a:spcAft>
              <a:buFontTx/>
              <a:buNone/>
            </a:pPr>
            <a:endParaRPr lang="zh-CN" altLang="en-US" sz="1800">
              <a:solidFill>
                <a:srgbClr val="000000"/>
              </a:solidFill>
              <a:ea typeface="宋体" panose="02010600030101010101" pitchFamily="2" charset="-122"/>
            </a:endParaRPr>
          </a:p>
        </p:txBody>
      </p:sp>
      <p:sp>
        <p:nvSpPr>
          <p:cNvPr id="41993" name="Rectangle 9"/>
          <p:cNvSpPr>
            <a:spLocks noChangeArrowheads="1"/>
          </p:cNvSpPr>
          <p:nvPr/>
        </p:nvSpPr>
        <p:spPr bwMode="auto">
          <a:xfrm>
            <a:off x="2497139" y="1846263"/>
            <a:ext cx="503237" cy="360362"/>
          </a:xfrm>
          <a:prstGeom prst="rect">
            <a:avLst/>
          </a:prstGeom>
          <a:solidFill>
            <a:schemeClr val="bg1"/>
          </a:solidFill>
          <a:ln w="9525">
            <a:solidFill>
              <a:schemeClr val="bg1"/>
            </a:solidFill>
            <a:miter lim="800000"/>
            <a:headEnd/>
            <a:tailEnd/>
          </a:ln>
        </p:spPr>
        <p:txBody>
          <a:bodyPr anchor="ctr"/>
          <a:lstStyle>
            <a:lvl1pPr>
              <a:spcBef>
                <a:spcPct val="20000"/>
              </a:spcBef>
              <a:buChar char="•"/>
              <a:defRPr sz="2800">
                <a:solidFill>
                  <a:schemeClr val="tx1"/>
                </a:solidFill>
                <a:latin typeface="Arial" panose="020B0604020202020204" pitchFamily="34" charset="0"/>
                <a:ea typeface="微软雅黑" panose="020B0503020204020204" pitchFamily="34" charset="-122"/>
              </a:defRPr>
            </a:lvl1pPr>
            <a:lvl2pPr marL="742950" indent="-285750">
              <a:spcBef>
                <a:spcPct val="20000"/>
              </a:spcBef>
              <a:buChar char="–"/>
              <a:defRPr sz="2400">
                <a:solidFill>
                  <a:schemeClr val="tx1"/>
                </a:solidFill>
                <a:latin typeface="Arial" panose="020B0604020202020204" pitchFamily="34" charset="0"/>
                <a:ea typeface="微软雅黑" panose="020B0503020204020204" pitchFamily="34" charset="-122"/>
              </a:defRPr>
            </a:lvl2pPr>
            <a:lvl3pPr marL="1143000" indent="-228600">
              <a:spcBef>
                <a:spcPct val="20000"/>
              </a:spcBef>
              <a:buChar char="•"/>
              <a:defRPr sz="2000">
                <a:solidFill>
                  <a:schemeClr val="tx1"/>
                </a:solidFill>
                <a:latin typeface="Arial" panose="020B0604020202020204" pitchFamily="34" charset="0"/>
                <a:ea typeface="微软雅黑" panose="020B0503020204020204" pitchFamily="34" charset="-122"/>
              </a:defRPr>
            </a:lvl3pPr>
            <a:lvl4pPr marL="1600200" indent="-228600">
              <a:spcBef>
                <a:spcPct val="20000"/>
              </a:spcBef>
              <a:buChar char="–"/>
              <a:defRPr>
                <a:solidFill>
                  <a:schemeClr val="tx1"/>
                </a:solidFill>
                <a:latin typeface="Arial" panose="020B0604020202020204" pitchFamily="34" charset="0"/>
                <a:ea typeface="微软雅黑" panose="020B0503020204020204" pitchFamily="34" charset="-122"/>
              </a:defRPr>
            </a:lvl4pPr>
            <a:lvl5pPr marL="2057400" indent="-228600">
              <a:spcBef>
                <a:spcPct val="20000"/>
              </a:spcBef>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9pPr>
          </a:lstStyle>
          <a:p>
            <a:pPr fontAlgn="base">
              <a:spcBef>
                <a:spcPct val="0"/>
              </a:spcBef>
              <a:spcAft>
                <a:spcPct val="0"/>
              </a:spcAft>
              <a:buFontTx/>
              <a:buNone/>
            </a:pPr>
            <a:endParaRPr lang="zh-CN" altLang="en-US" sz="1800">
              <a:solidFill>
                <a:srgbClr val="000000"/>
              </a:solidFill>
              <a:ea typeface="宋体" panose="02010600030101010101" pitchFamily="2" charset="-122"/>
            </a:endParaRPr>
          </a:p>
        </p:txBody>
      </p:sp>
      <p:sp>
        <p:nvSpPr>
          <p:cNvPr id="41994" name="Rectangle 10"/>
          <p:cNvSpPr>
            <a:spLocks noChangeArrowheads="1"/>
          </p:cNvSpPr>
          <p:nvPr/>
        </p:nvSpPr>
        <p:spPr bwMode="auto">
          <a:xfrm>
            <a:off x="3362326" y="1846263"/>
            <a:ext cx="430213" cy="360362"/>
          </a:xfrm>
          <a:prstGeom prst="rect">
            <a:avLst/>
          </a:prstGeom>
          <a:solidFill>
            <a:schemeClr val="bg1"/>
          </a:solidFill>
          <a:ln w="9525">
            <a:solidFill>
              <a:schemeClr val="bg1"/>
            </a:solidFill>
            <a:miter lim="800000"/>
            <a:headEnd/>
            <a:tailEnd/>
          </a:ln>
        </p:spPr>
        <p:txBody>
          <a:bodyPr anchor="ctr"/>
          <a:lstStyle>
            <a:lvl1pPr>
              <a:spcBef>
                <a:spcPct val="20000"/>
              </a:spcBef>
              <a:buChar char="•"/>
              <a:defRPr sz="2800">
                <a:solidFill>
                  <a:schemeClr val="tx1"/>
                </a:solidFill>
                <a:latin typeface="Arial" panose="020B0604020202020204" pitchFamily="34" charset="0"/>
                <a:ea typeface="微软雅黑" panose="020B0503020204020204" pitchFamily="34" charset="-122"/>
              </a:defRPr>
            </a:lvl1pPr>
            <a:lvl2pPr marL="742950" indent="-285750">
              <a:spcBef>
                <a:spcPct val="20000"/>
              </a:spcBef>
              <a:buChar char="–"/>
              <a:defRPr sz="2400">
                <a:solidFill>
                  <a:schemeClr val="tx1"/>
                </a:solidFill>
                <a:latin typeface="Arial" panose="020B0604020202020204" pitchFamily="34" charset="0"/>
                <a:ea typeface="微软雅黑" panose="020B0503020204020204" pitchFamily="34" charset="-122"/>
              </a:defRPr>
            </a:lvl2pPr>
            <a:lvl3pPr marL="1143000" indent="-228600">
              <a:spcBef>
                <a:spcPct val="20000"/>
              </a:spcBef>
              <a:buChar char="•"/>
              <a:defRPr sz="2000">
                <a:solidFill>
                  <a:schemeClr val="tx1"/>
                </a:solidFill>
                <a:latin typeface="Arial" panose="020B0604020202020204" pitchFamily="34" charset="0"/>
                <a:ea typeface="微软雅黑" panose="020B0503020204020204" pitchFamily="34" charset="-122"/>
              </a:defRPr>
            </a:lvl3pPr>
            <a:lvl4pPr marL="1600200" indent="-228600">
              <a:spcBef>
                <a:spcPct val="20000"/>
              </a:spcBef>
              <a:buChar char="–"/>
              <a:defRPr>
                <a:solidFill>
                  <a:schemeClr val="tx1"/>
                </a:solidFill>
                <a:latin typeface="Arial" panose="020B0604020202020204" pitchFamily="34" charset="0"/>
                <a:ea typeface="微软雅黑" panose="020B0503020204020204" pitchFamily="34" charset="-122"/>
              </a:defRPr>
            </a:lvl4pPr>
            <a:lvl5pPr marL="2057400" indent="-228600">
              <a:spcBef>
                <a:spcPct val="20000"/>
              </a:spcBef>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9pPr>
          </a:lstStyle>
          <a:p>
            <a:pPr fontAlgn="base">
              <a:spcBef>
                <a:spcPct val="0"/>
              </a:spcBef>
              <a:spcAft>
                <a:spcPct val="0"/>
              </a:spcAft>
              <a:buFontTx/>
              <a:buNone/>
            </a:pPr>
            <a:endParaRPr lang="zh-CN" altLang="en-US" sz="1800">
              <a:solidFill>
                <a:srgbClr val="000000"/>
              </a:solidFill>
              <a:ea typeface="宋体" panose="02010600030101010101" pitchFamily="2" charset="-122"/>
            </a:endParaRPr>
          </a:p>
        </p:txBody>
      </p:sp>
      <p:sp>
        <p:nvSpPr>
          <p:cNvPr id="41995" name="Rectangle 11"/>
          <p:cNvSpPr>
            <a:spLocks noChangeArrowheads="1"/>
          </p:cNvSpPr>
          <p:nvPr/>
        </p:nvSpPr>
        <p:spPr bwMode="auto">
          <a:xfrm>
            <a:off x="4225926" y="1917700"/>
            <a:ext cx="214313" cy="215900"/>
          </a:xfrm>
          <a:prstGeom prst="rect">
            <a:avLst/>
          </a:prstGeom>
          <a:solidFill>
            <a:schemeClr val="bg1"/>
          </a:solidFill>
          <a:ln w="9525">
            <a:solidFill>
              <a:schemeClr val="bg1"/>
            </a:solidFill>
            <a:miter lim="800000"/>
            <a:headEnd/>
            <a:tailEnd/>
          </a:ln>
        </p:spPr>
        <p:txBody>
          <a:bodyPr anchor="ctr"/>
          <a:lstStyle>
            <a:lvl1pPr>
              <a:spcBef>
                <a:spcPct val="20000"/>
              </a:spcBef>
              <a:buChar char="•"/>
              <a:defRPr sz="2800">
                <a:solidFill>
                  <a:schemeClr val="tx1"/>
                </a:solidFill>
                <a:latin typeface="Arial" panose="020B0604020202020204" pitchFamily="34" charset="0"/>
                <a:ea typeface="微软雅黑" panose="020B0503020204020204" pitchFamily="34" charset="-122"/>
              </a:defRPr>
            </a:lvl1pPr>
            <a:lvl2pPr marL="742950" indent="-285750">
              <a:spcBef>
                <a:spcPct val="20000"/>
              </a:spcBef>
              <a:buChar char="–"/>
              <a:defRPr sz="2400">
                <a:solidFill>
                  <a:schemeClr val="tx1"/>
                </a:solidFill>
                <a:latin typeface="Arial" panose="020B0604020202020204" pitchFamily="34" charset="0"/>
                <a:ea typeface="微软雅黑" panose="020B0503020204020204" pitchFamily="34" charset="-122"/>
              </a:defRPr>
            </a:lvl2pPr>
            <a:lvl3pPr marL="1143000" indent="-228600">
              <a:spcBef>
                <a:spcPct val="20000"/>
              </a:spcBef>
              <a:buChar char="•"/>
              <a:defRPr sz="2000">
                <a:solidFill>
                  <a:schemeClr val="tx1"/>
                </a:solidFill>
                <a:latin typeface="Arial" panose="020B0604020202020204" pitchFamily="34" charset="0"/>
                <a:ea typeface="微软雅黑" panose="020B0503020204020204" pitchFamily="34" charset="-122"/>
              </a:defRPr>
            </a:lvl3pPr>
            <a:lvl4pPr marL="1600200" indent="-228600">
              <a:spcBef>
                <a:spcPct val="20000"/>
              </a:spcBef>
              <a:buChar char="–"/>
              <a:defRPr>
                <a:solidFill>
                  <a:schemeClr val="tx1"/>
                </a:solidFill>
                <a:latin typeface="Arial" panose="020B0604020202020204" pitchFamily="34" charset="0"/>
                <a:ea typeface="微软雅黑" panose="020B0503020204020204" pitchFamily="34" charset="-122"/>
              </a:defRPr>
            </a:lvl4pPr>
            <a:lvl5pPr marL="2057400" indent="-228600">
              <a:spcBef>
                <a:spcPct val="20000"/>
              </a:spcBef>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9pPr>
          </a:lstStyle>
          <a:p>
            <a:pPr fontAlgn="base">
              <a:spcBef>
                <a:spcPct val="0"/>
              </a:spcBef>
              <a:spcAft>
                <a:spcPct val="0"/>
              </a:spcAft>
              <a:buFontTx/>
              <a:buNone/>
            </a:pPr>
            <a:endParaRPr lang="zh-CN" altLang="en-US" sz="1800">
              <a:solidFill>
                <a:srgbClr val="000000"/>
              </a:solidFill>
              <a:ea typeface="宋体" panose="02010600030101010101" pitchFamily="2" charset="-122"/>
            </a:endParaRPr>
          </a:p>
        </p:txBody>
      </p:sp>
      <p:sp>
        <p:nvSpPr>
          <p:cNvPr id="41996" name="Rectangle 12"/>
          <p:cNvSpPr>
            <a:spLocks noChangeArrowheads="1"/>
          </p:cNvSpPr>
          <p:nvPr/>
        </p:nvSpPr>
        <p:spPr bwMode="auto">
          <a:xfrm>
            <a:off x="7391401" y="1844675"/>
            <a:ext cx="720725" cy="361950"/>
          </a:xfrm>
          <a:prstGeom prst="rect">
            <a:avLst/>
          </a:prstGeom>
          <a:solidFill>
            <a:schemeClr val="bg1"/>
          </a:solidFill>
          <a:ln w="9525">
            <a:solidFill>
              <a:schemeClr val="bg1"/>
            </a:solidFill>
            <a:miter lim="800000"/>
            <a:headEnd/>
            <a:tailEnd/>
          </a:ln>
        </p:spPr>
        <p:txBody>
          <a:bodyPr anchor="ctr"/>
          <a:lstStyle>
            <a:lvl1pPr>
              <a:spcBef>
                <a:spcPct val="20000"/>
              </a:spcBef>
              <a:buChar char="•"/>
              <a:defRPr sz="2800">
                <a:solidFill>
                  <a:schemeClr val="tx1"/>
                </a:solidFill>
                <a:latin typeface="Arial" panose="020B0604020202020204" pitchFamily="34" charset="0"/>
                <a:ea typeface="微软雅黑" panose="020B0503020204020204" pitchFamily="34" charset="-122"/>
              </a:defRPr>
            </a:lvl1pPr>
            <a:lvl2pPr marL="742950" indent="-285750">
              <a:spcBef>
                <a:spcPct val="20000"/>
              </a:spcBef>
              <a:buChar char="–"/>
              <a:defRPr sz="2400">
                <a:solidFill>
                  <a:schemeClr val="tx1"/>
                </a:solidFill>
                <a:latin typeface="Arial" panose="020B0604020202020204" pitchFamily="34" charset="0"/>
                <a:ea typeface="微软雅黑" panose="020B0503020204020204" pitchFamily="34" charset="-122"/>
              </a:defRPr>
            </a:lvl2pPr>
            <a:lvl3pPr marL="1143000" indent="-228600">
              <a:spcBef>
                <a:spcPct val="20000"/>
              </a:spcBef>
              <a:buChar char="•"/>
              <a:defRPr sz="2000">
                <a:solidFill>
                  <a:schemeClr val="tx1"/>
                </a:solidFill>
                <a:latin typeface="Arial" panose="020B0604020202020204" pitchFamily="34" charset="0"/>
                <a:ea typeface="微软雅黑" panose="020B0503020204020204" pitchFamily="34" charset="-122"/>
              </a:defRPr>
            </a:lvl3pPr>
            <a:lvl4pPr marL="1600200" indent="-228600">
              <a:spcBef>
                <a:spcPct val="20000"/>
              </a:spcBef>
              <a:buChar char="–"/>
              <a:defRPr>
                <a:solidFill>
                  <a:schemeClr val="tx1"/>
                </a:solidFill>
                <a:latin typeface="Arial" panose="020B0604020202020204" pitchFamily="34" charset="0"/>
                <a:ea typeface="微软雅黑" panose="020B0503020204020204" pitchFamily="34" charset="-122"/>
              </a:defRPr>
            </a:lvl4pPr>
            <a:lvl5pPr marL="2057400" indent="-228600">
              <a:spcBef>
                <a:spcPct val="20000"/>
              </a:spcBef>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9pPr>
          </a:lstStyle>
          <a:p>
            <a:pPr fontAlgn="base">
              <a:spcBef>
                <a:spcPct val="0"/>
              </a:spcBef>
              <a:spcAft>
                <a:spcPct val="0"/>
              </a:spcAft>
              <a:buFontTx/>
              <a:buNone/>
            </a:pPr>
            <a:endParaRPr lang="zh-CN" altLang="en-US" sz="1800">
              <a:solidFill>
                <a:srgbClr val="000000"/>
              </a:solidFill>
              <a:ea typeface="宋体" panose="02010600030101010101" pitchFamily="2" charset="-122"/>
            </a:endParaRPr>
          </a:p>
        </p:txBody>
      </p:sp>
      <p:sp>
        <p:nvSpPr>
          <p:cNvPr id="41997" name="Rectangle 13"/>
          <p:cNvSpPr>
            <a:spLocks noChangeArrowheads="1"/>
          </p:cNvSpPr>
          <p:nvPr/>
        </p:nvSpPr>
        <p:spPr bwMode="auto">
          <a:xfrm>
            <a:off x="5880101" y="2565400"/>
            <a:ext cx="3744913" cy="2952750"/>
          </a:xfrm>
          <a:prstGeom prst="rect">
            <a:avLst/>
          </a:prstGeom>
          <a:solidFill>
            <a:schemeClr val="bg1"/>
          </a:solidFill>
          <a:ln w="9525">
            <a:solidFill>
              <a:schemeClr val="bg1"/>
            </a:solidFill>
            <a:miter lim="800000"/>
            <a:headEnd/>
            <a:tailEnd/>
          </a:ln>
        </p:spPr>
        <p:txBody>
          <a:bodyPr anchor="ctr"/>
          <a:lstStyle>
            <a:lvl1pPr>
              <a:spcBef>
                <a:spcPct val="20000"/>
              </a:spcBef>
              <a:buChar char="•"/>
              <a:defRPr sz="2800">
                <a:solidFill>
                  <a:schemeClr val="tx1"/>
                </a:solidFill>
                <a:latin typeface="Arial" panose="020B0604020202020204" pitchFamily="34" charset="0"/>
                <a:ea typeface="微软雅黑" panose="020B0503020204020204" pitchFamily="34" charset="-122"/>
              </a:defRPr>
            </a:lvl1pPr>
            <a:lvl2pPr marL="742950" indent="-285750">
              <a:spcBef>
                <a:spcPct val="20000"/>
              </a:spcBef>
              <a:buChar char="–"/>
              <a:defRPr sz="2400">
                <a:solidFill>
                  <a:schemeClr val="tx1"/>
                </a:solidFill>
                <a:latin typeface="Arial" panose="020B0604020202020204" pitchFamily="34" charset="0"/>
                <a:ea typeface="微软雅黑" panose="020B0503020204020204" pitchFamily="34" charset="-122"/>
              </a:defRPr>
            </a:lvl2pPr>
            <a:lvl3pPr marL="1143000" indent="-228600">
              <a:spcBef>
                <a:spcPct val="20000"/>
              </a:spcBef>
              <a:buChar char="•"/>
              <a:defRPr sz="2000">
                <a:solidFill>
                  <a:schemeClr val="tx1"/>
                </a:solidFill>
                <a:latin typeface="Arial" panose="020B0604020202020204" pitchFamily="34" charset="0"/>
                <a:ea typeface="微软雅黑" panose="020B0503020204020204" pitchFamily="34" charset="-122"/>
              </a:defRPr>
            </a:lvl3pPr>
            <a:lvl4pPr marL="1600200" indent="-228600">
              <a:spcBef>
                <a:spcPct val="20000"/>
              </a:spcBef>
              <a:buChar char="–"/>
              <a:defRPr>
                <a:solidFill>
                  <a:schemeClr val="tx1"/>
                </a:solidFill>
                <a:latin typeface="Arial" panose="020B0604020202020204" pitchFamily="34" charset="0"/>
                <a:ea typeface="微软雅黑" panose="020B0503020204020204" pitchFamily="34" charset="-122"/>
              </a:defRPr>
            </a:lvl4pPr>
            <a:lvl5pPr marL="2057400" indent="-228600">
              <a:spcBef>
                <a:spcPct val="20000"/>
              </a:spcBef>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9pPr>
          </a:lstStyle>
          <a:p>
            <a:pPr fontAlgn="base">
              <a:spcBef>
                <a:spcPct val="0"/>
              </a:spcBef>
              <a:spcAft>
                <a:spcPct val="0"/>
              </a:spcAft>
              <a:buFontTx/>
              <a:buNone/>
            </a:pPr>
            <a:endParaRPr lang="zh-CN" altLang="en-US" sz="1800">
              <a:solidFill>
                <a:srgbClr val="000000"/>
              </a:solidFill>
              <a:ea typeface="宋体" panose="02010600030101010101" pitchFamily="2" charset="-122"/>
            </a:endParaRPr>
          </a:p>
        </p:txBody>
      </p:sp>
    </p:spTree>
    <p:extLst>
      <p:ext uri="{BB962C8B-B14F-4D97-AF65-F5344CB8AC3E}">
        <p14:creationId xmlns:p14="http://schemas.microsoft.com/office/powerpoint/2010/main" val="2809922"/>
      </p:ext>
    </p:extLst>
  </p:cSld>
  <p:clrMapOvr>
    <a:masterClrMapping/>
  </p:clrMapOvr>
  <p:transition>
    <p:pull dir="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grpId="0" nodeType="clickEffect">
                                  <p:stCondLst>
                                    <p:cond delay="0"/>
                                  </p:stCondLst>
                                  <p:childTnLst>
                                    <p:animEffect transition="out" filter="fade">
                                      <p:cBhvr>
                                        <p:cTn id="6" dur="2000"/>
                                        <p:tgtEl>
                                          <p:spTgt spid="41989"/>
                                        </p:tgtEl>
                                      </p:cBhvr>
                                    </p:animEffect>
                                    <p:set>
                                      <p:cBhvr>
                                        <p:cTn id="7" dur="1" fill="hold">
                                          <p:stCondLst>
                                            <p:cond delay="1999"/>
                                          </p:stCondLst>
                                        </p:cTn>
                                        <p:tgtEl>
                                          <p:spTgt spid="41989"/>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xit" presetSubtype="0" fill="hold" grpId="0" nodeType="clickEffect">
                                  <p:stCondLst>
                                    <p:cond delay="0"/>
                                  </p:stCondLst>
                                  <p:childTnLst>
                                    <p:animEffect transition="out" filter="fade">
                                      <p:cBhvr>
                                        <p:cTn id="11" dur="2000"/>
                                        <p:tgtEl>
                                          <p:spTgt spid="41990"/>
                                        </p:tgtEl>
                                      </p:cBhvr>
                                    </p:animEffect>
                                    <p:set>
                                      <p:cBhvr>
                                        <p:cTn id="12" dur="1" fill="hold">
                                          <p:stCondLst>
                                            <p:cond delay="1999"/>
                                          </p:stCondLst>
                                        </p:cTn>
                                        <p:tgtEl>
                                          <p:spTgt spid="41990"/>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xit" presetSubtype="0" fill="hold" grpId="0" nodeType="clickEffect">
                                  <p:stCondLst>
                                    <p:cond delay="0"/>
                                  </p:stCondLst>
                                  <p:childTnLst>
                                    <p:animEffect transition="out" filter="fade">
                                      <p:cBhvr>
                                        <p:cTn id="16" dur="2000"/>
                                        <p:tgtEl>
                                          <p:spTgt spid="41991"/>
                                        </p:tgtEl>
                                      </p:cBhvr>
                                    </p:animEffect>
                                    <p:set>
                                      <p:cBhvr>
                                        <p:cTn id="17" dur="1" fill="hold">
                                          <p:stCondLst>
                                            <p:cond delay="1999"/>
                                          </p:stCondLst>
                                        </p:cTn>
                                        <p:tgtEl>
                                          <p:spTgt spid="41991"/>
                                        </p:tgtEl>
                                        <p:attrNameLst>
                                          <p:attrName>style.visibility</p:attrName>
                                        </p:attrNameLst>
                                      </p:cBhvr>
                                      <p:to>
                                        <p:strVal val="hidden"/>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xit" presetSubtype="0" fill="hold" grpId="0" nodeType="clickEffect">
                                  <p:stCondLst>
                                    <p:cond delay="0"/>
                                  </p:stCondLst>
                                  <p:childTnLst>
                                    <p:animEffect transition="out" filter="fade">
                                      <p:cBhvr>
                                        <p:cTn id="21" dur="2000"/>
                                        <p:tgtEl>
                                          <p:spTgt spid="41992"/>
                                        </p:tgtEl>
                                      </p:cBhvr>
                                    </p:animEffect>
                                    <p:set>
                                      <p:cBhvr>
                                        <p:cTn id="22" dur="1" fill="hold">
                                          <p:stCondLst>
                                            <p:cond delay="1999"/>
                                          </p:stCondLst>
                                        </p:cTn>
                                        <p:tgtEl>
                                          <p:spTgt spid="41992"/>
                                        </p:tgtEl>
                                        <p:attrNameLst>
                                          <p:attrName>style.visibility</p:attrName>
                                        </p:attrNameLst>
                                      </p:cBhvr>
                                      <p:to>
                                        <p:strVal val="hidden"/>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xit" presetSubtype="0" fill="hold" grpId="0" nodeType="clickEffect">
                                  <p:stCondLst>
                                    <p:cond delay="0"/>
                                  </p:stCondLst>
                                  <p:childTnLst>
                                    <p:animEffect transition="out" filter="fade">
                                      <p:cBhvr>
                                        <p:cTn id="26" dur="2000"/>
                                        <p:tgtEl>
                                          <p:spTgt spid="41993"/>
                                        </p:tgtEl>
                                      </p:cBhvr>
                                    </p:animEffect>
                                    <p:set>
                                      <p:cBhvr>
                                        <p:cTn id="27" dur="1" fill="hold">
                                          <p:stCondLst>
                                            <p:cond delay="1999"/>
                                          </p:stCondLst>
                                        </p:cTn>
                                        <p:tgtEl>
                                          <p:spTgt spid="41993"/>
                                        </p:tgtEl>
                                        <p:attrNameLst>
                                          <p:attrName>style.visibility</p:attrName>
                                        </p:attrNameLst>
                                      </p:cBhvr>
                                      <p:to>
                                        <p:strVal val="hidden"/>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xit" presetSubtype="0" fill="hold" grpId="0" nodeType="clickEffect">
                                  <p:stCondLst>
                                    <p:cond delay="0"/>
                                  </p:stCondLst>
                                  <p:childTnLst>
                                    <p:animEffect transition="out" filter="fade">
                                      <p:cBhvr>
                                        <p:cTn id="31" dur="2000"/>
                                        <p:tgtEl>
                                          <p:spTgt spid="41994"/>
                                        </p:tgtEl>
                                      </p:cBhvr>
                                    </p:animEffect>
                                    <p:set>
                                      <p:cBhvr>
                                        <p:cTn id="32" dur="1" fill="hold">
                                          <p:stCondLst>
                                            <p:cond delay="1999"/>
                                          </p:stCondLst>
                                        </p:cTn>
                                        <p:tgtEl>
                                          <p:spTgt spid="41994"/>
                                        </p:tgtEl>
                                        <p:attrNameLst>
                                          <p:attrName>style.visibility</p:attrName>
                                        </p:attrNameLst>
                                      </p:cBhvr>
                                      <p:to>
                                        <p:strVal val="hidden"/>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xit" presetSubtype="0" fill="hold" grpId="0" nodeType="clickEffect">
                                  <p:stCondLst>
                                    <p:cond delay="0"/>
                                  </p:stCondLst>
                                  <p:childTnLst>
                                    <p:animEffect transition="out" filter="fade">
                                      <p:cBhvr>
                                        <p:cTn id="36" dur="2000"/>
                                        <p:tgtEl>
                                          <p:spTgt spid="41995"/>
                                        </p:tgtEl>
                                      </p:cBhvr>
                                    </p:animEffect>
                                    <p:set>
                                      <p:cBhvr>
                                        <p:cTn id="37" dur="1" fill="hold">
                                          <p:stCondLst>
                                            <p:cond delay="1999"/>
                                          </p:stCondLst>
                                        </p:cTn>
                                        <p:tgtEl>
                                          <p:spTgt spid="41995"/>
                                        </p:tgtEl>
                                        <p:attrNameLst>
                                          <p:attrName>style.visibility</p:attrName>
                                        </p:attrNameLst>
                                      </p:cBhvr>
                                      <p:to>
                                        <p:strVal val="hidden"/>
                                      </p:to>
                                    </p:se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xit" presetSubtype="0" fill="hold" grpId="0" nodeType="clickEffect">
                                  <p:stCondLst>
                                    <p:cond delay="0"/>
                                  </p:stCondLst>
                                  <p:childTnLst>
                                    <p:animEffect transition="out" filter="fade">
                                      <p:cBhvr>
                                        <p:cTn id="41" dur="2000"/>
                                        <p:tgtEl>
                                          <p:spTgt spid="41996"/>
                                        </p:tgtEl>
                                      </p:cBhvr>
                                    </p:animEffect>
                                    <p:set>
                                      <p:cBhvr>
                                        <p:cTn id="42" dur="1" fill="hold">
                                          <p:stCondLst>
                                            <p:cond delay="1999"/>
                                          </p:stCondLst>
                                        </p:cTn>
                                        <p:tgtEl>
                                          <p:spTgt spid="41996"/>
                                        </p:tgtEl>
                                        <p:attrNameLst>
                                          <p:attrName>style.visibility</p:attrName>
                                        </p:attrNameLst>
                                      </p:cBhvr>
                                      <p:to>
                                        <p:strVal val="hidden"/>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xit" presetSubtype="0" fill="hold" grpId="0" nodeType="clickEffect">
                                  <p:stCondLst>
                                    <p:cond delay="0"/>
                                  </p:stCondLst>
                                  <p:childTnLst>
                                    <p:animEffect transition="out" filter="fade">
                                      <p:cBhvr>
                                        <p:cTn id="46" dur="2000"/>
                                        <p:tgtEl>
                                          <p:spTgt spid="41997"/>
                                        </p:tgtEl>
                                      </p:cBhvr>
                                    </p:animEffect>
                                    <p:set>
                                      <p:cBhvr>
                                        <p:cTn id="47" dur="1" fill="hold">
                                          <p:stCondLst>
                                            <p:cond delay="1999"/>
                                          </p:stCondLst>
                                        </p:cTn>
                                        <p:tgtEl>
                                          <p:spTgt spid="4199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9" grpId="0" animBg="1"/>
      <p:bldP spid="41990" grpId="0" animBg="1"/>
      <p:bldP spid="41991" grpId="0" animBg="1"/>
      <p:bldP spid="41992" grpId="0" animBg="1"/>
      <p:bldP spid="41993" grpId="0" animBg="1"/>
      <p:bldP spid="41994" grpId="0" animBg="1"/>
      <p:bldP spid="41995" grpId="0" animBg="1"/>
      <p:bldP spid="41996" grpId="0" animBg="1"/>
      <p:bldP spid="4199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endParaRPr lang="zh-CN" altLang="zh-CN" smtClean="0"/>
          </a:p>
        </p:txBody>
      </p:sp>
      <p:sp>
        <p:nvSpPr>
          <p:cNvPr id="37891" name="Rectangle 3"/>
          <p:cNvSpPr>
            <a:spLocks noGrp="1" noChangeArrowheads="1"/>
          </p:cNvSpPr>
          <p:nvPr>
            <p:ph type="body" idx="1"/>
          </p:nvPr>
        </p:nvSpPr>
        <p:spPr/>
        <p:txBody>
          <a:bodyPr/>
          <a:lstStyle/>
          <a:p>
            <a:pPr eaLnBrk="1" hangingPunct="1"/>
            <a:endParaRPr lang="zh-CN" altLang="zh-CN" smtClean="0"/>
          </a:p>
        </p:txBody>
      </p:sp>
      <p:pic>
        <p:nvPicPr>
          <p:cNvPr id="3789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9289" y="188913"/>
            <a:ext cx="8281987" cy="3313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90725" y="3429001"/>
            <a:ext cx="7994650"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4" name="Rectangle 6"/>
          <p:cNvSpPr>
            <a:spLocks noChangeArrowheads="1"/>
          </p:cNvSpPr>
          <p:nvPr/>
        </p:nvSpPr>
        <p:spPr bwMode="auto">
          <a:xfrm>
            <a:off x="2352676" y="2062163"/>
            <a:ext cx="7058025" cy="1008062"/>
          </a:xfrm>
          <a:prstGeom prst="rect">
            <a:avLst/>
          </a:prstGeom>
          <a:solidFill>
            <a:schemeClr val="bg1"/>
          </a:solidFill>
          <a:ln w="9525">
            <a:solidFill>
              <a:schemeClr val="bg1"/>
            </a:solidFill>
            <a:miter lim="800000"/>
            <a:headEnd/>
            <a:tailEnd/>
          </a:ln>
        </p:spPr>
        <p:txBody>
          <a:bodyPr anchor="ctr"/>
          <a:lstStyle>
            <a:lvl1pPr>
              <a:spcBef>
                <a:spcPct val="20000"/>
              </a:spcBef>
              <a:buChar char="•"/>
              <a:defRPr sz="2800">
                <a:solidFill>
                  <a:schemeClr val="tx1"/>
                </a:solidFill>
                <a:latin typeface="Arial" panose="020B0604020202020204" pitchFamily="34" charset="0"/>
                <a:ea typeface="微软雅黑" panose="020B0503020204020204" pitchFamily="34" charset="-122"/>
              </a:defRPr>
            </a:lvl1pPr>
            <a:lvl2pPr marL="742950" indent="-285750">
              <a:spcBef>
                <a:spcPct val="20000"/>
              </a:spcBef>
              <a:buChar char="–"/>
              <a:defRPr sz="2400">
                <a:solidFill>
                  <a:schemeClr val="tx1"/>
                </a:solidFill>
                <a:latin typeface="Arial" panose="020B0604020202020204" pitchFamily="34" charset="0"/>
                <a:ea typeface="微软雅黑" panose="020B0503020204020204" pitchFamily="34" charset="-122"/>
              </a:defRPr>
            </a:lvl2pPr>
            <a:lvl3pPr marL="1143000" indent="-228600">
              <a:spcBef>
                <a:spcPct val="20000"/>
              </a:spcBef>
              <a:buChar char="•"/>
              <a:defRPr sz="2000">
                <a:solidFill>
                  <a:schemeClr val="tx1"/>
                </a:solidFill>
                <a:latin typeface="Arial" panose="020B0604020202020204" pitchFamily="34" charset="0"/>
                <a:ea typeface="微软雅黑" panose="020B0503020204020204" pitchFamily="34" charset="-122"/>
              </a:defRPr>
            </a:lvl3pPr>
            <a:lvl4pPr marL="1600200" indent="-228600">
              <a:spcBef>
                <a:spcPct val="20000"/>
              </a:spcBef>
              <a:buChar char="–"/>
              <a:defRPr>
                <a:solidFill>
                  <a:schemeClr val="tx1"/>
                </a:solidFill>
                <a:latin typeface="Arial" panose="020B0604020202020204" pitchFamily="34" charset="0"/>
                <a:ea typeface="微软雅黑" panose="020B0503020204020204" pitchFamily="34" charset="-122"/>
              </a:defRPr>
            </a:lvl4pPr>
            <a:lvl5pPr marL="2057400" indent="-228600">
              <a:spcBef>
                <a:spcPct val="20000"/>
              </a:spcBef>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9pPr>
          </a:lstStyle>
          <a:p>
            <a:pPr fontAlgn="base">
              <a:spcBef>
                <a:spcPct val="0"/>
              </a:spcBef>
              <a:spcAft>
                <a:spcPct val="0"/>
              </a:spcAft>
              <a:buFontTx/>
              <a:buNone/>
            </a:pPr>
            <a:endParaRPr lang="zh-CN" altLang="en-US" sz="1800">
              <a:solidFill>
                <a:srgbClr val="000000"/>
              </a:solidFill>
              <a:ea typeface="宋体" panose="02010600030101010101" pitchFamily="2" charset="-122"/>
            </a:endParaRPr>
          </a:p>
        </p:txBody>
      </p:sp>
      <p:sp>
        <p:nvSpPr>
          <p:cNvPr id="37895" name="正圆 674"/>
          <p:cNvSpPr>
            <a:spLocks noChangeArrowheads="1"/>
          </p:cNvSpPr>
          <p:nvPr/>
        </p:nvSpPr>
        <p:spPr bwMode="auto">
          <a:xfrm>
            <a:off x="2063751" y="3644901"/>
            <a:ext cx="504825" cy="288925"/>
          </a:xfrm>
          <a:prstGeom prst="ellipse">
            <a:avLst/>
          </a:prstGeom>
          <a:solidFill>
            <a:schemeClr val="accent1"/>
          </a:solidFill>
          <a:ln w="9525">
            <a:solidFill>
              <a:schemeClr val="tx1"/>
            </a:solidFill>
            <a:round/>
            <a:headEnd/>
            <a:tailEnd/>
          </a:ln>
        </p:spPr>
        <p:txBody>
          <a:bodyPr anchor="ctr"/>
          <a:lstStyle>
            <a:lvl1pPr>
              <a:spcBef>
                <a:spcPct val="20000"/>
              </a:spcBef>
              <a:buChar char="•"/>
              <a:defRPr sz="2800">
                <a:solidFill>
                  <a:schemeClr val="tx1"/>
                </a:solidFill>
                <a:latin typeface="Arial" panose="020B0604020202020204" pitchFamily="34" charset="0"/>
                <a:ea typeface="微软雅黑" panose="020B0503020204020204" pitchFamily="34" charset="-122"/>
              </a:defRPr>
            </a:lvl1pPr>
            <a:lvl2pPr marL="742950" indent="-285750">
              <a:spcBef>
                <a:spcPct val="20000"/>
              </a:spcBef>
              <a:buChar char="–"/>
              <a:defRPr sz="2400">
                <a:solidFill>
                  <a:schemeClr val="tx1"/>
                </a:solidFill>
                <a:latin typeface="Arial" panose="020B0604020202020204" pitchFamily="34" charset="0"/>
                <a:ea typeface="微软雅黑" panose="020B0503020204020204" pitchFamily="34" charset="-122"/>
              </a:defRPr>
            </a:lvl2pPr>
            <a:lvl3pPr marL="1143000" indent="-228600">
              <a:spcBef>
                <a:spcPct val="20000"/>
              </a:spcBef>
              <a:buChar char="•"/>
              <a:defRPr sz="2000">
                <a:solidFill>
                  <a:schemeClr val="tx1"/>
                </a:solidFill>
                <a:latin typeface="Arial" panose="020B0604020202020204" pitchFamily="34" charset="0"/>
                <a:ea typeface="微软雅黑" panose="020B0503020204020204" pitchFamily="34" charset="-122"/>
              </a:defRPr>
            </a:lvl3pPr>
            <a:lvl4pPr marL="1600200" indent="-228600">
              <a:spcBef>
                <a:spcPct val="20000"/>
              </a:spcBef>
              <a:buChar char="–"/>
              <a:defRPr>
                <a:solidFill>
                  <a:schemeClr val="tx1"/>
                </a:solidFill>
                <a:latin typeface="Arial" panose="020B0604020202020204" pitchFamily="34" charset="0"/>
                <a:ea typeface="微软雅黑" panose="020B0503020204020204" pitchFamily="34" charset="-122"/>
              </a:defRPr>
            </a:lvl4pPr>
            <a:lvl5pPr marL="2057400" indent="-228600">
              <a:spcBef>
                <a:spcPct val="20000"/>
              </a:spcBef>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9pPr>
          </a:lstStyle>
          <a:p>
            <a:pPr fontAlgn="base">
              <a:spcBef>
                <a:spcPct val="0"/>
              </a:spcBef>
              <a:spcAft>
                <a:spcPct val="0"/>
              </a:spcAft>
              <a:buFontTx/>
              <a:buNone/>
            </a:pPr>
            <a:endParaRPr lang="zh-CN" altLang="zh-CN" sz="1800">
              <a:solidFill>
                <a:srgbClr val="000000"/>
              </a:solidFill>
              <a:ea typeface="宋体" panose="02010600030101010101" pitchFamily="2" charset="-122"/>
            </a:endParaRPr>
          </a:p>
        </p:txBody>
      </p:sp>
    </p:spTree>
    <p:extLst>
      <p:ext uri="{BB962C8B-B14F-4D97-AF65-F5344CB8AC3E}">
        <p14:creationId xmlns:p14="http://schemas.microsoft.com/office/powerpoint/2010/main" val="346645580"/>
      </p:ext>
    </p:extLst>
  </p:cSld>
  <p:clrMapOvr>
    <a:masterClrMapping/>
  </p:clrMapOvr>
  <p:transition>
    <p:pull dir="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grpId="0" nodeType="clickEffect">
                                  <p:stCondLst>
                                    <p:cond delay="0"/>
                                  </p:stCondLst>
                                  <p:childTnLst>
                                    <p:animEffect transition="out" filter="fade">
                                      <p:cBhvr>
                                        <p:cTn id="6" dur="2000"/>
                                        <p:tgtEl>
                                          <p:spTgt spid="43014"/>
                                        </p:tgtEl>
                                      </p:cBhvr>
                                    </p:animEffect>
                                    <p:set>
                                      <p:cBhvr>
                                        <p:cTn id="7" dur="1" fill="hold">
                                          <p:stCondLst>
                                            <p:cond delay="1999"/>
                                          </p:stCondLst>
                                        </p:cTn>
                                        <p:tgtEl>
                                          <p:spTgt spid="430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algn="l" eaLnBrk="1" hangingPunct="1"/>
            <a:r>
              <a:rPr lang="zh-CN" altLang="en-US" smtClean="0"/>
              <a:t>做一做</a:t>
            </a:r>
          </a:p>
        </p:txBody>
      </p:sp>
      <p:sp>
        <p:nvSpPr>
          <p:cNvPr id="8195" name="Rectangle 3"/>
          <p:cNvSpPr>
            <a:spLocks noGrp="1" noChangeArrowheads="1"/>
          </p:cNvSpPr>
          <p:nvPr>
            <p:ph type="body" idx="1"/>
          </p:nvPr>
        </p:nvSpPr>
        <p:spPr/>
        <p:txBody>
          <a:bodyPr/>
          <a:lstStyle/>
          <a:p>
            <a:pPr marL="0" indent="0" eaLnBrk="1" hangingPunct="1">
              <a:buNone/>
            </a:pPr>
            <a:r>
              <a:rPr lang="zh-CN" altLang="en-US" smtClean="0"/>
              <a:t>拿起凸透镜，</a:t>
            </a:r>
          </a:p>
          <a:p>
            <a:pPr marL="0" indent="0" eaLnBrk="1" hangingPunct="1">
              <a:buNone/>
            </a:pPr>
            <a:r>
              <a:rPr lang="zh-CN" altLang="en-US" smtClean="0"/>
              <a:t>1、用凸透镜观察近处的物体，调节眼睛到凸透镜的距离，直到得到清晰的像，你得到了什么像？</a:t>
            </a:r>
          </a:p>
          <a:p>
            <a:pPr marL="0" indent="0" eaLnBrk="1" hangingPunct="1">
              <a:buNone/>
            </a:pPr>
            <a:r>
              <a:rPr lang="zh-CN" altLang="en-US" smtClean="0"/>
              <a:t>2、用凸透镜观察远处的物体，调节眼睛到凸透镜的距离，直到得到清晰的像，你得到了什么像？</a:t>
            </a:r>
          </a:p>
          <a:p>
            <a:pPr marL="0" indent="0" eaLnBrk="1" hangingPunct="1">
              <a:buNone/>
            </a:pPr>
            <a:r>
              <a:rPr lang="zh-CN" altLang="en-US" smtClean="0"/>
              <a:t>      观察远近的物体得到的像有什么不同？想想这是为什么？提出你的假设。</a:t>
            </a:r>
          </a:p>
          <a:p>
            <a:pPr marL="0" indent="0" eaLnBrk="1" hangingPunct="1">
              <a:buNone/>
            </a:pPr>
            <a:endParaRPr lang="zh-CN" altLang="en-US" smtClean="0"/>
          </a:p>
        </p:txBody>
      </p:sp>
    </p:spTree>
    <p:extLst>
      <p:ext uri="{BB962C8B-B14F-4D97-AF65-F5344CB8AC3E}">
        <p14:creationId xmlns:p14="http://schemas.microsoft.com/office/powerpoint/2010/main" val="1688418185"/>
      </p:ext>
    </p:extLst>
  </p:cSld>
  <p:clrMapOvr>
    <a:masterClrMapping/>
  </p:clrMapOvr>
  <p:transition>
    <p:pull dir="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p:cNvSpPr txBox="1">
            <a:spLocks noChangeArrowheads="1"/>
          </p:cNvSpPr>
          <p:nvPr/>
        </p:nvSpPr>
        <p:spPr bwMode="auto">
          <a:xfrm>
            <a:off x="3359151" y="2133600"/>
            <a:ext cx="54006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ea typeface="微软雅黑" panose="020B0503020204020204" pitchFamily="34" charset="-122"/>
              </a:defRPr>
            </a:lvl1pPr>
            <a:lvl2pPr marL="742950" indent="-285750">
              <a:spcBef>
                <a:spcPct val="20000"/>
              </a:spcBef>
              <a:buChar char="–"/>
              <a:defRPr sz="2400">
                <a:solidFill>
                  <a:schemeClr val="tx1"/>
                </a:solidFill>
                <a:latin typeface="Arial" panose="020B0604020202020204" pitchFamily="34" charset="0"/>
                <a:ea typeface="微软雅黑" panose="020B0503020204020204" pitchFamily="34" charset="-122"/>
              </a:defRPr>
            </a:lvl2pPr>
            <a:lvl3pPr marL="1143000" indent="-228600">
              <a:spcBef>
                <a:spcPct val="20000"/>
              </a:spcBef>
              <a:buChar char="•"/>
              <a:defRPr sz="2000">
                <a:solidFill>
                  <a:schemeClr val="tx1"/>
                </a:solidFill>
                <a:latin typeface="Arial" panose="020B0604020202020204" pitchFamily="34" charset="0"/>
                <a:ea typeface="微软雅黑" panose="020B0503020204020204" pitchFamily="34" charset="-122"/>
              </a:defRPr>
            </a:lvl3pPr>
            <a:lvl4pPr marL="1600200" indent="-228600">
              <a:spcBef>
                <a:spcPct val="20000"/>
              </a:spcBef>
              <a:buChar char="–"/>
              <a:defRPr>
                <a:solidFill>
                  <a:schemeClr val="tx1"/>
                </a:solidFill>
                <a:latin typeface="Arial" panose="020B0604020202020204" pitchFamily="34" charset="0"/>
                <a:ea typeface="微软雅黑" panose="020B0503020204020204" pitchFamily="34" charset="-122"/>
              </a:defRPr>
            </a:lvl4pPr>
            <a:lvl5pPr marL="2057400" indent="-228600">
              <a:spcBef>
                <a:spcPct val="20000"/>
              </a:spcBef>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9pPr>
          </a:lstStyle>
          <a:p>
            <a:pPr fontAlgn="base">
              <a:spcBef>
                <a:spcPct val="0"/>
              </a:spcBef>
              <a:spcAft>
                <a:spcPct val="0"/>
              </a:spcAft>
              <a:buFontTx/>
              <a:buNone/>
            </a:pPr>
            <a:r>
              <a:rPr lang="zh-CN" altLang="zh-CN" sz="3600" b="1">
                <a:solidFill>
                  <a:srgbClr val="0000FF"/>
                </a:solidFill>
                <a:ea typeface="宋体" panose="02010600030101010101" pitchFamily="2" charset="-122"/>
              </a:rPr>
              <a:t>1.</a:t>
            </a:r>
            <a:r>
              <a:rPr lang="zh-CN" altLang="en-US" sz="3600" b="1">
                <a:solidFill>
                  <a:srgbClr val="0000FF"/>
                </a:solidFill>
                <a:ea typeface="宋体" panose="02010600030101010101" pitchFamily="2" charset="-122"/>
              </a:rPr>
              <a:t>像比物小还是比物大？</a:t>
            </a:r>
          </a:p>
        </p:txBody>
      </p:sp>
      <p:sp>
        <p:nvSpPr>
          <p:cNvPr id="9219" name="Text Box 3"/>
          <p:cNvSpPr txBox="1">
            <a:spLocks noChangeArrowheads="1"/>
          </p:cNvSpPr>
          <p:nvPr/>
        </p:nvSpPr>
        <p:spPr bwMode="auto">
          <a:xfrm>
            <a:off x="3360738" y="3219450"/>
            <a:ext cx="5688012"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ea typeface="微软雅黑" panose="020B0503020204020204" pitchFamily="34" charset="-122"/>
              </a:defRPr>
            </a:lvl1pPr>
            <a:lvl2pPr marL="742950" indent="-285750">
              <a:spcBef>
                <a:spcPct val="20000"/>
              </a:spcBef>
              <a:buChar char="–"/>
              <a:defRPr sz="2400">
                <a:solidFill>
                  <a:schemeClr val="tx1"/>
                </a:solidFill>
                <a:latin typeface="Arial" panose="020B0604020202020204" pitchFamily="34" charset="0"/>
                <a:ea typeface="微软雅黑" panose="020B0503020204020204" pitchFamily="34" charset="-122"/>
              </a:defRPr>
            </a:lvl2pPr>
            <a:lvl3pPr marL="1143000" indent="-228600">
              <a:spcBef>
                <a:spcPct val="20000"/>
              </a:spcBef>
              <a:buChar char="•"/>
              <a:defRPr sz="2000">
                <a:solidFill>
                  <a:schemeClr val="tx1"/>
                </a:solidFill>
                <a:latin typeface="Arial" panose="020B0604020202020204" pitchFamily="34" charset="0"/>
                <a:ea typeface="微软雅黑" panose="020B0503020204020204" pitchFamily="34" charset="-122"/>
              </a:defRPr>
            </a:lvl3pPr>
            <a:lvl4pPr marL="1600200" indent="-228600">
              <a:spcBef>
                <a:spcPct val="20000"/>
              </a:spcBef>
              <a:buChar char="–"/>
              <a:defRPr>
                <a:solidFill>
                  <a:schemeClr val="tx1"/>
                </a:solidFill>
                <a:latin typeface="Arial" panose="020B0604020202020204" pitchFamily="34" charset="0"/>
                <a:ea typeface="微软雅黑" panose="020B0503020204020204" pitchFamily="34" charset="-122"/>
              </a:defRPr>
            </a:lvl4pPr>
            <a:lvl5pPr marL="2057400" indent="-228600">
              <a:spcBef>
                <a:spcPct val="20000"/>
              </a:spcBef>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9pPr>
          </a:lstStyle>
          <a:p>
            <a:pPr fontAlgn="base">
              <a:spcBef>
                <a:spcPct val="0"/>
              </a:spcBef>
              <a:spcAft>
                <a:spcPct val="0"/>
              </a:spcAft>
              <a:buFontTx/>
              <a:buNone/>
            </a:pPr>
            <a:r>
              <a:rPr lang="zh-CN" altLang="zh-CN" sz="3600" b="1">
                <a:solidFill>
                  <a:srgbClr val="0000FF"/>
                </a:solidFill>
                <a:ea typeface="宋体" panose="02010600030101010101" pitchFamily="2" charset="-122"/>
              </a:rPr>
              <a:t>2.</a:t>
            </a:r>
            <a:r>
              <a:rPr lang="zh-CN" altLang="en-US" sz="3600" b="1">
                <a:solidFill>
                  <a:srgbClr val="0000FF"/>
                </a:solidFill>
                <a:ea typeface="宋体" panose="02010600030101010101" pitchFamily="2" charset="-122"/>
              </a:rPr>
              <a:t>像是倒立还是正立？</a:t>
            </a:r>
          </a:p>
        </p:txBody>
      </p:sp>
      <p:sp>
        <p:nvSpPr>
          <p:cNvPr id="9220" name="Text Box 4"/>
          <p:cNvSpPr txBox="1">
            <a:spLocks noChangeArrowheads="1"/>
          </p:cNvSpPr>
          <p:nvPr/>
        </p:nvSpPr>
        <p:spPr bwMode="auto">
          <a:xfrm>
            <a:off x="3287713" y="4581525"/>
            <a:ext cx="6551612"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ea typeface="微软雅黑" panose="020B0503020204020204" pitchFamily="34" charset="-122"/>
              </a:defRPr>
            </a:lvl1pPr>
            <a:lvl2pPr marL="742950" indent="-285750">
              <a:spcBef>
                <a:spcPct val="20000"/>
              </a:spcBef>
              <a:buChar char="–"/>
              <a:defRPr sz="2400">
                <a:solidFill>
                  <a:schemeClr val="tx1"/>
                </a:solidFill>
                <a:latin typeface="Arial" panose="020B0604020202020204" pitchFamily="34" charset="0"/>
                <a:ea typeface="微软雅黑" panose="020B0503020204020204" pitchFamily="34" charset="-122"/>
              </a:defRPr>
            </a:lvl2pPr>
            <a:lvl3pPr marL="1143000" indent="-228600">
              <a:spcBef>
                <a:spcPct val="20000"/>
              </a:spcBef>
              <a:buChar char="•"/>
              <a:defRPr sz="2000">
                <a:solidFill>
                  <a:schemeClr val="tx1"/>
                </a:solidFill>
                <a:latin typeface="Arial" panose="020B0604020202020204" pitchFamily="34" charset="0"/>
                <a:ea typeface="微软雅黑" panose="020B0503020204020204" pitchFamily="34" charset="-122"/>
              </a:defRPr>
            </a:lvl3pPr>
            <a:lvl4pPr marL="1600200" indent="-228600">
              <a:spcBef>
                <a:spcPct val="20000"/>
              </a:spcBef>
              <a:buChar char="–"/>
              <a:defRPr>
                <a:solidFill>
                  <a:schemeClr val="tx1"/>
                </a:solidFill>
                <a:latin typeface="Arial" panose="020B0604020202020204" pitchFamily="34" charset="0"/>
                <a:ea typeface="微软雅黑" panose="020B0503020204020204" pitchFamily="34" charset="-122"/>
              </a:defRPr>
            </a:lvl4pPr>
            <a:lvl5pPr marL="2057400" indent="-228600">
              <a:spcBef>
                <a:spcPct val="20000"/>
              </a:spcBef>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9pPr>
          </a:lstStyle>
          <a:p>
            <a:pPr fontAlgn="base">
              <a:spcBef>
                <a:spcPct val="0"/>
              </a:spcBef>
              <a:spcAft>
                <a:spcPct val="0"/>
              </a:spcAft>
              <a:buFontTx/>
              <a:buNone/>
            </a:pPr>
            <a:r>
              <a:rPr lang="zh-CN" altLang="en-US" sz="3600" b="1">
                <a:solidFill>
                  <a:srgbClr val="0000FF"/>
                </a:solidFill>
                <a:ea typeface="宋体" panose="02010600030101010101" pitchFamily="2" charset="-122"/>
              </a:rPr>
              <a:t>3.像和物与凸透镜的位置及距离关系如何？</a:t>
            </a:r>
          </a:p>
        </p:txBody>
      </p:sp>
      <p:sp>
        <p:nvSpPr>
          <p:cNvPr id="9221" name="Rectangle 5"/>
          <p:cNvSpPr>
            <a:spLocks noRot="1" noChangeArrowheads="1"/>
          </p:cNvSpPr>
          <p:nvPr/>
        </p:nvSpPr>
        <p:spPr bwMode="auto">
          <a:xfrm>
            <a:off x="2279650" y="1989138"/>
            <a:ext cx="865188" cy="316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800">
                <a:solidFill>
                  <a:schemeClr val="tx1"/>
                </a:solidFill>
                <a:latin typeface="Arial" panose="020B0604020202020204" pitchFamily="34" charset="0"/>
                <a:ea typeface="微软雅黑" panose="020B0503020204020204" pitchFamily="34" charset="-122"/>
              </a:defRPr>
            </a:lvl1pPr>
            <a:lvl2pPr marL="742950" indent="-285750">
              <a:spcBef>
                <a:spcPct val="20000"/>
              </a:spcBef>
              <a:buChar char="–"/>
              <a:defRPr sz="2400">
                <a:solidFill>
                  <a:schemeClr val="tx1"/>
                </a:solidFill>
                <a:latin typeface="Arial" panose="020B0604020202020204" pitchFamily="34" charset="0"/>
                <a:ea typeface="微软雅黑" panose="020B0503020204020204" pitchFamily="34" charset="-122"/>
              </a:defRPr>
            </a:lvl2pPr>
            <a:lvl3pPr marL="1143000" indent="-228600">
              <a:spcBef>
                <a:spcPct val="20000"/>
              </a:spcBef>
              <a:buChar char="•"/>
              <a:defRPr sz="2000">
                <a:solidFill>
                  <a:schemeClr val="tx1"/>
                </a:solidFill>
                <a:latin typeface="Arial" panose="020B0604020202020204" pitchFamily="34" charset="0"/>
                <a:ea typeface="微软雅黑" panose="020B0503020204020204" pitchFamily="34" charset="-122"/>
              </a:defRPr>
            </a:lvl3pPr>
            <a:lvl4pPr marL="1600200" indent="-228600">
              <a:spcBef>
                <a:spcPct val="20000"/>
              </a:spcBef>
              <a:buChar char="–"/>
              <a:defRPr>
                <a:solidFill>
                  <a:schemeClr val="tx1"/>
                </a:solidFill>
                <a:latin typeface="Arial" panose="020B0604020202020204" pitchFamily="34" charset="0"/>
                <a:ea typeface="微软雅黑" panose="020B0503020204020204" pitchFamily="34" charset="-122"/>
              </a:defRPr>
            </a:lvl4pPr>
            <a:lvl5pPr marL="2057400" indent="-228600">
              <a:spcBef>
                <a:spcPct val="20000"/>
              </a:spcBef>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9pPr>
          </a:lstStyle>
          <a:p>
            <a:pPr algn="r" fontAlgn="base">
              <a:spcBef>
                <a:spcPct val="0"/>
              </a:spcBef>
              <a:spcAft>
                <a:spcPct val="0"/>
              </a:spcAft>
              <a:buFontTx/>
              <a:buNone/>
            </a:pPr>
            <a:r>
              <a:rPr lang="zh-CN" altLang="en-US" sz="3600">
                <a:solidFill>
                  <a:srgbClr val="CF1325"/>
                </a:solidFill>
              </a:rPr>
              <a:t>回答问题</a:t>
            </a:r>
          </a:p>
        </p:txBody>
      </p:sp>
      <p:sp>
        <p:nvSpPr>
          <p:cNvPr id="9222" name="Rectangle 6"/>
          <p:cNvSpPr>
            <a:spLocks noGrp="1" noChangeArrowheads="1"/>
          </p:cNvSpPr>
          <p:nvPr/>
        </p:nvSpPr>
        <p:spPr bwMode="auto">
          <a:xfrm>
            <a:off x="2135188" y="117476"/>
            <a:ext cx="8075612"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anchor="ctr"/>
          <a:lstStyle>
            <a:lvl1pPr>
              <a:spcBef>
                <a:spcPct val="20000"/>
              </a:spcBef>
              <a:buChar char="•"/>
              <a:defRPr sz="2800">
                <a:solidFill>
                  <a:schemeClr val="tx1"/>
                </a:solidFill>
                <a:latin typeface="Arial" panose="020B0604020202020204" pitchFamily="34" charset="0"/>
                <a:ea typeface="微软雅黑" panose="020B0503020204020204" pitchFamily="34" charset="-122"/>
              </a:defRPr>
            </a:lvl1pPr>
            <a:lvl2pPr marL="742950" indent="-285750">
              <a:spcBef>
                <a:spcPct val="20000"/>
              </a:spcBef>
              <a:buChar char="–"/>
              <a:defRPr sz="2400">
                <a:solidFill>
                  <a:schemeClr val="tx1"/>
                </a:solidFill>
                <a:latin typeface="Arial" panose="020B0604020202020204" pitchFamily="34" charset="0"/>
                <a:ea typeface="微软雅黑" panose="020B0503020204020204" pitchFamily="34" charset="-122"/>
              </a:defRPr>
            </a:lvl2pPr>
            <a:lvl3pPr marL="1143000" indent="-228600">
              <a:spcBef>
                <a:spcPct val="20000"/>
              </a:spcBef>
              <a:buChar char="•"/>
              <a:defRPr sz="2000">
                <a:solidFill>
                  <a:schemeClr val="tx1"/>
                </a:solidFill>
                <a:latin typeface="Arial" panose="020B0604020202020204" pitchFamily="34" charset="0"/>
                <a:ea typeface="微软雅黑" panose="020B0503020204020204" pitchFamily="34" charset="-122"/>
              </a:defRPr>
            </a:lvl3pPr>
            <a:lvl4pPr marL="1600200" indent="-228600">
              <a:spcBef>
                <a:spcPct val="20000"/>
              </a:spcBef>
              <a:buChar char="–"/>
              <a:defRPr>
                <a:solidFill>
                  <a:schemeClr val="tx1"/>
                </a:solidFill>
                <a:latin typeface="Arial" panose="020B0604020202020204" pitchFamily="34" charset="0"/>
                <a:ea typeface="微软雅黑" panose="020B0503020204020204" pitchFamily="34" charset="-122"/>
              </a:defRPr>
            </a:lvl4pPr>
            <a:lvl5pPr marL="2057400" indent="-228600">
              <a:spcBef>
                <a:spcPct val="20000"/>
              </a:spcBef>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9pPr>
          </a:lstStyle>
          <a:p>
            <a:pPr fontAlgn="base">
              <a:spcBef>
                <a:spcPct val="0"/>
              </a:spcBef>
              <a:spcAft>
                <a:spcPct val="0"/>
              </a:spcAft>
              <a:buFontTx/>
              <a:buNone/>
            </a:pPr>
            <a:r>
              <a:rPr lang="zh-CN" altLang="en-US" sz="3600">
                <a:solidFill>
                  <a:srgbClr val="FFFFFF"/>
                </a:solidFill>
              </a:rPr>
              <a:t>自学指导一</a:t>
            </a:r>
          </a:p>
        </p:txBody>
      </p:sp>
      <p:sp>
        <p:nvSpPr>
          <p:cNvPr id="9223" name="Text Box 7"/>
          <p:cNvSpPr txBox="1">
            <a:spLocks noChangeArrowheads="1"/>
          </p:cNvSpPr>
          <p:nvPr/>
        </p:nvSpPr>
        <p:spPr bwMode="auto">
          <a:xfrm>
            <a:off x="2568575" y="836614"/>
            <a:ext cx="4895850" cy="1189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ea typeface="微软雅黑" panose="020B0503020204020204" pitchFamily="34" charset="-122"/>
              </a:defRPr>
            </a:lvl1pPr>
            <a:lvl2pPr marL="742950" indent="-285750">
              <a:spcBef>
                <a:spcPct val="20000"/>
              </a:spcBef>
              <a:buChar char="–"/>
              <a:defRPr sz="2400">
                <a:solidFill>
                  <a:schemeClr val="tx1"/>
                </a:solidFill>
                <a:latin typeface="Arial" panose="020B0604020202020204" pitchFamily="34" charset="0"/>
                <a:ea typeface="微软雅黑" panose="020B0503020204020204" pitchFamily="34" charset="-122"/>
              </a:defRPr>
            </a:lvl2pPr>
            <a:lvl3pPr marL="1143000" indent="-228600">
              <a:spcBef>
                <a:spcPct val="20000"/>
              </a:spcBef>
              <a:buChar char="•"/>
              <a:defRPr sz="2000">
                <a:solidFill>
                  <a:schemeClr val="tx1"/>
                </a:solidFill>
                <a:latin typeface="Arial" panose="020B0604020202020204" pitchFamily="34" charset="0"/>
                <a:ea typeface="微软雅黑" panose="020B0503020204020204" pitchFamily="34" charset="-122"/>
              </a:defRPr>
            </a:lvl3pPr>
            <a:lvl4pPr marL="1600200" indent="-228600">
              <a:spcBef>
                <a:spcPct val="20000"/>
              </a:spcBef>
              <a:buChar char="–"/>
              <a:defRPr>
                <a:solidFill>
                  <a:schemeClr val="tx1"/>
                </a:solidFill>
                <a:latin typeface="Arial" panose="020B0604020202020204" pitchFamily="34" charset="0"/>
                <a:ea typeface="微软雅黑" panose="020B0503020204020204" pitchFamily="34" charset="-122"/>
              </a:defRPr>
            </a:lvl4pPr>
            <a:lvl5pPr marL="2057400" indent="-228600">
              <a:spcBef>
                <a:spcPct val="20000"/>
              </a:spcBef>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9pPr>
          </a:lstStyle>
          <a:p>
            <a:pPr fontAlgn="base">
              <a:spcBef>
                <a:spcPct val="0"/>
              </a:spcBef>
              <a:spcAft>
                <a:spcPct val="0"/>
              </a:spcAft>
              <a:buFontTx/>
              <a:buNone/>
            </a:pPr>
            <a:r>
              <a:rPr lang="zh-CN" altLang="en-US" sz="3600" b="1">
                <a:solidFill>
                  <a:srgbClr val="000000"/>
                </a:solidFill>
                <a:ea typeface="宋体" panose="02010600030101010101" pitchFamily="2" charset="-122"/>
              </a:rPr>
              <a:t>阅读课本  照相机  一节</a:t>
            </a:r>
          </a:p>
          <a:p>
            <a:pPr fontAlgn="base">
              <a:spcBef>
                <a:spcPct val="0"/>
              </a:spcBef>
              <a:spcAft>
                <a:spcPct val="0"/>
              </a:spcAft>
              <a:buFontTx/>
              <a:buNone/>
            </a:pPr>
            <a:endParaRPr lang="zh-CN" altLang="en-US" sz="3600" b="1">
              <a:solidFill>
                <a:srgbClr val="000000"/>
              </a:solidFill>
              <a:ea typeface="宋体" panose="02010600030101010101" pitchFamily="2" charset="-122"/>
            </a:endParaRPr>
          </a:p>
        </p:txBody>
      </p:sp>
    </p:spTree>
    <p:extLst>
      <p:ext uri="{BB962C8B-B14F-4D97-AF65-F5344CB8AC3E}">
        <p14:creationId xmlns:p14="http://schemas.microsoft.com/office/powerpoint/2010/main" val="1039271309"/>
      </p:ext>
    </p:extLst>
  </p:cSld>
  <p:clrMapOvr>
    <a:masterClrMapping/>
  </p:clrMapOvr>
  <p:transition>
    <p:pull dir="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221"/>
                                        </p:tgtEl>
                                        <p:attrNameLst>
                                          <p:attrName>style.visibility</p:attrName>
                                        </p:attrNameLst>
                                      </p:cBhvr>
                                      <p:to>
                                        <p:strVal val="visible"/>
                                      </p:to>
                                    </p:set>
                                    <p:animEffect transition="in" filter="dissolve">
                                      <p:cBhvr>
                                        <p:cTn id="7" dur="500"/>
                                        <p:tgtEl>
                                          <p:spTgt spid="922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9218"/>
                                        </p:tgtEl>
                                        <p:attrNameLst>
                                          <p:attrName>style.visibility</p:attrName>
                                        </p:attrNameLst>
                                      </p:cBhvr>
                                      <p:to>
                                        <p:strVal val="visible"/>
                                      </p:to>
                                    </p:set>
                                    <p:anim calcmode="lin" valueType="num">
                                      <p:cBhvr additive="base">
                                        <p:cTn id="12" dur="1000" fill="hold"/>
                                        <p:tgtEl>
                                          <p:spTgt spid="9218"/>
                                        </p:tgtEl>
                                        <p:attrNameLst>
                                          <p:attrName>ppt_x</p:attrName>
                                        </p:attrNameLst>
                                      </p:cBhvr>
                                      <p:tavLst>
                                        <p:tav tm="0">
                                          <p:val>
                                            <p:strVal val="0-#ppt_w/2"/>
                                          </p:val>
                                        </p:tav>
                                        <p:tav tm="100000">
                                          <p:val>
                                            <p:strVal val="#ppt_x"/>
                                          </p:val>
                                        </p:tav>
                                      </p:tavLst>
                                    </p:anim>
                                    <p:anim calcmode="lin" valueType="num">
                                      <p:cBhvr additive="base">
                                        <p:cTn id="13" dur="1000" fill="hold"/>
                                        <p:tgtEl>
                                          <p:spTgt spid="9218"/>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9219"/>
                                        </p:tgtEl>
                                        <p:attrNameLst>
                                          <p:attrName>style.visibility</p:attrName>
                                        </p:attrNameLst>
                                      </p:cBhvr>
                                      <p:to>
                                        <p:strVal val="visible"/>
                                      </p:to>
                                    </p:set>
                                    <p:anim calcmode="lin" valueType="num">
                                      <p:cBhvr additive="base">
                                        <p:cTn id="18" dur="1000" fill="hold"/>
                                        <p:tgtEl>
                                          <p:spTgt spid="9219"/>
                                        </p:tgtEl>
                                        <p:attrNameLst>
                                          <p:attrName>ppt_x</p:attrName>
                                        </p:attrNameLst>
                                      </p:cBhvr>
                                      <p:tavLst>
                                        <p:tav tm="0">
                                          <p:val>
                                            <p:strVal val="1+#ppt_w/2"/>
                                          </p:val>
                                        </p:tav>
                                        <p:tav tm="100000">
                                          <p:val>
                                            <p:strVal val="#ppt_x"/>
                                          </p:val>
                                        </p:tav>
                                      </p:tavLst>
                                    </p:anim>
                                    <p:anim calcmode="lin" valueType="num">
                                      <p:cBhvr additive="base">
                                        <p:cTn id="19" dur="1000" fill="hold"/>
                                        <p:tgtEl>
                                          <p:spTgt spid="9219"/>
                                        </p:tgtEl>
                                        <p:attrNameLst>
                                          <p:attrName>ppt_y</p:attrName>
                                        </p:attrNameLst>
                                      </p:cBhvr>
                                      <p:tavLst>
                                        <p:tav tm="0">
                                          <p:val>
                                            <p:strVal val="#ppt_y"/>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9220"/>
                                        </p:tgtEl>
                                        <p:attrNameLst>
                                          <p:attrName>style.visibility</p:attrName>
                                        </p:attrNameLst>
                                      </p:cBhvr>
                                      <p:to>
                                        <p:strVal val="visible"/>
                                      </p:to>
                                    </p:set>
                                    <p:anim calcmode="lin" valueType="num">
                                      <p:cBhvr additive="base">
                                        <p:cTn id="24" dur="1000" fill="hold"/>
                                        <p:tgtEl>
                                          <p:spTgt spid="9220"/>
                                        </p:tgtEl>
                                        <p:attrNameLst>
                                          <p:attrName>ppt_x</p:attrName>
                                        </p:attrNameLst>
                                      </p:cBhvr>
                                      <p:tavLst>
                                        <p:tav tm="0">
                                          <p:val>
                                            <p:strVal val="#ppt_x"/>
                                          </p:val>
                                        </p:tav>
                                        <p:tav tm="100000">
                                          <p:val>
                                            <p:strVal val="#ppt_x"/>
                                          </p:val>
                                        </p:tav>
                                      </p:tavLst>
                                    </p:anim>
                                    <p:anim calcmode="lin" valueType="num">
                                      <p:cBhvr additive="base">
                                        <p:cTn id="25" dur="1000" fill="hold"/>
                                        <p:tgtEl>
                                          <p:spTgt spid="92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autoUpdateAnimBg="0"/>
      <p:bldP spid="9219" grpId="0" autoUpdateAnimBg="0"/>
      <p:bldP spid="9220" grpId="0" autoUpdateAnimBg="0"/>
      <p:bldP spid="9221"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endParaRPr lang="zh-CN" altLang="zh-CN" smtClean="0"/>
          </a:p>
        </p:txBody>
      </p:sp>
      <p:sp>
        <p:nvSpPr>
          <p:cNvPr id="10243" name="Rectangle 3"/>
          <p:cNvSpPr>
            <a:spLocks noGrp="1" noChangeArrowheads="1"/>
          </p:cNvSpPr>
          <p:nvPr>
            <p:ph type="body" idx="1"/>
          </p:nvPr>
        </p:nvSpPr>
        <p:spPr/>
        <p:txBody>
          <a:bodyPr/>
          <a:lstStyle/>
          <a:p>
            <a:pPr eaLnBrk="1" hangingPunct="1"/>
            <a:endParaRPr lang="zh-CN" altLang="zh-CN" smtClean="0"/>
          </a:p>
        </p:txBody>
      </p:sp>
      <p:pic>
        <p:nvPicPr>
          <p:cNvPr id="1024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6414" y="260350"/>
            <a:ext cx="8497887" cy="6192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47431611"/>
      </p:ext>
    </p:extLst>
  </p:cSld>
  <p:clrMapOvr>
    <a:masterClrMapping/>
  </p:clrMapOvr>
  <p:transition>
    <p:pull dir="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lum bright="-6000" contrast="36000"/>
            <a:extLst>
              <a:ext uri="{28A0092B-C50C-407E-A947-70E740481C1C}">
                <a14:useLocalDpi xmlns:a14="http://schemas.microsoft.com/office/drawing/2010/main" val="0"/>
              </a:ext>
            </a:extLst>
          </a:blip>
          <a:srcRect/>
          <a:stretch>
            <a:fillRect/>
          </a:stretch>
        </p:blipFill>
        <p:spPr bwMode="auto">
          <a:xfrm>
            <a:off x="1847851" y="909638"/>
            <a:ext cx="8208963" cy="3167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Line 3"/>
          <p:cNvSpPr>
            <a:spLocks noChangeShapeType="1"/>
          </p:cNvSpPr>
          <p:nvPr/>
        </p:nvSpPr>
        <p:spPr bwMode="auto">
          <a:xfrm>
            <a:off x="3432175" y="3573463"/>
            <a:ext cx="0" cy="2519362"/>
          </a:xfrm>
          <a:prstGeom prst="line">
            <a:avLst/>
          </a:prstGeom>
          <a:noFill/>
          <a:ln w="28575">
            <a:solidFill>
              <a:schemeClr val="tx1"/>
            </a:solidFill>
            <a:prstDash val="dash"/>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zh-CN" altLang="en-US">
              <a:solidFill>
                <a:srgbClr val="000000"/>
              </a:solidFill>
              <a:ea typeface="宋体" panose="02010600030101010101" pitchFamily="2" charset="-122"/>
            </a:endParaRPr>
          </a:p>
        </p:txBody>
      </p:sp>
      <p:sp>
        <p:nvSpPr>
          <p:cNvPr id="13316" name="Line 4"/>
          <p:cNvSpPr>
            <a:spLocks noChangeShapeType="1"/>
          </p:cNvSpPr>
          <p:nvPr/>
        </p:nvSpPr>
        <p:spPr bwMode="auto">
          <a:xfrm>
            <a:off x="7175500" y="2997200"/>
            <a:ext cx="0" cy="2952750"/>
          </a:xfrm>
          <a:prstGeom prst="line">
            <a:avLst/>
          </a:prstGeom>
          <a:noFill/>
          <a:ln w="28575">
            <a:solidFill>
              <a:schemeClr val="tx1"/>
            </a:solidFill>
            <a:prstDash val="dash"/>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zh-CN" altLang="en-US">
              <a:solidFill>
                <a:srgbClr val="000000"/>
              </a:solidFill>
              <a:ea typeface="宋体" panose="02010600030101010101" pitchFamily="2" charset="-122"/>
            </a:endParaRPr>
          </a:p>
        </p:txBody>
      </p:sp>
      <p:sp>
        <p:nvSpPr>
          <p:cNvPr id="13317" name="Line 5"/>
          <p:cNvSpPr>
            <a:spLocks noChangeShapeType="1"/>
          </p:cNvSpPr>
          <p:nvPr/>
        </p:nvSpPr>
        <p:spPr bwMode="auto">
          <a:xfrm>
            <a:off x="3575050" y="5661025"/>
            <a:ext cx="719138" cy="0"/>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zh-CN" altLang="en-US">
              <a:solidFill>
                <a:srgbClr val="000000"/>
              </a:solidFill>
              <a:ea typeface="宋体" panose="02010600030101010101" pitchFamily="2" charset="-122"/>
            </a:endParaRPr>
          </a:p>
        </p:txBody>
      </p:sp>
      <p:sp>
        <p:nvSpPr>
          <p:cNvPr id="13318" name="Line 6"/>
          <p:cNvSpPr>
            <a:spLocks noChangeShapeType="1"/>
          </p:cNvSpPr>
          <p:nvPr/>
        </p:nvSpPr>
        <p:spPr bwMode="auto">
          <a:xfrm>
            <a:off x="6024564" y="5589588"/>
            <a:ext cx="1150937"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zh-CN" altLang="en-US">
              <a:solidFill>
                <a:srgbClr val="000000"/>
              </a:solidFill>
              <a:ea typeface="宋体" panose="02010600030101010101" pitchFamily="2" charset="-122"/>
            </a:endParaRPr>
          </a:p>
        </p:txBody>
      </p:sp>
      <p:sp>
        <p:nvSpPr>
          <p:cNvPr id="13319" name="Text Box 7"/>
          <p:cNvSpPr txBox="1">
            <a:spLocks noChangeArrowheads="1"/>
          </p:cNvSpPr>
          <p:nvPr/>
        </p:nvSpPr>
        <p:spPr bwMode="auto">
          <a:xfrm>
            <a:off x="4440238" y="5300664"/>
            <a:ext cx="1655762"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ea typeface="微软雅黑" panose="020B0503020204020204" pitchFamily="34" charset="-122"/>
              </a:defRPr>
            </a:lvl1pPr>
            <a:lvl2pPr marL="742950" indent="-285750">
              <a:spcBef>
                <a:spcPct val="20000"/>
              </a:spcBef>
              <a:buChar char="–"/>
              <a:defRPr sz="2400">
                <a:solidFill>
                  <a:schemeClr val="tx1"/>
                </a:solidFill>
                <a:latin typeface="Arial" panose="020B0604020202020204" pitchFamily="34" charset="0"/>
                <a:ea typeface="微软雅黑" panose="020B0503020204020204" pitchFamily="34" charset="-122"/>
              </a:defRPr>
            </a:lvl2pPr>
            <a:lvl3pPr marL="1143000" indent="-228600">
              <a:spcBef>
                <a:spcPct val="20000"/>
              </a:spcBef>
              <a:buChar char="•"/>
              <a:defRPr sz="2000">
                <a:solidFill>
                  <a:schemeClr val="tx1"/>
                </a:solidFill>
                <a:latin typeface="Arial" panose="020B0604020202020204" pitchFamily="34" charset="0"/>
                <a:ea typeface="微软雅黑" panose="020B0503020204020204" pitchFamily="34" charset="-122"/>
              </a:defRPr>
            </a:lvl3pPr>
            <a:lvl4pPr marL="1600200" indent="-228600">
              <a:spcBef>
                <a:spcPct val="20000"/>
              </a:spcBef>
              <a:buChar char="–"/>
              <a:defRPr>
                <a:solidFill>
                  <a:schemeClr val="tx1"/>
                </a:solidFill>
                <a:latin typeface="Arial" panose="020B0604020202020204" pitchFamily="34" charset="0"/>
                <a:ea typeface="微软雅黑" panose="020B0503020204020204" pitchFamily="34" charset="-122"/>
              </a:defRPr>
            </a:lvl4pPr>
            <a:lvl5pPr marL="2057400" indent="-228600">
              <a:spcBef>
                <a:spcPct val="20000"/>
              </a:spcBef>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9pPr>
          </a:lstStyle>
          <a:p>
            <a:pPr fontAlgn="base">
              <a:spcBef>
                <a:spcPct val="50000"/>
              </a:spcBef>
              <a:spcAft>
                <a:spcPct val="0"/>
              </a:spcAft>
              <a:buFontTx/>
              <a:buNone/>
            </a:pPr>
            <a:r>
              <a:rPr lang="zh-CN" altLang="en-US" sz="3200" b="1">
                <a:solidFill>
                  <a:srgbClr val="FF3300"/>
                </a:solidFill>
                <a:latin typeface="宋体" panose="02010600030101010101" pitchFamily="2" charset="-122"/>
                <a:ea typeface="宋体" panose="02010600030101010101" pitchFamily="2" charset="-122"/>
              </a:rPr>
              <a:t>物距</a:t>
            </a:r>
            <a:r>
              <a:rPr lang="zh-CN" altLang="en-US" sz="1800" b="1">
                <a:solidFill>
                  <a:srgbClr val="FF3300"/>
                </a:solidFill>
                <a:latin typeface="宋体" panose="02010600030101010101" pitchFamily="2" charset="-122"/>
                <a:ea typeface="宋体" panose="02010600030101010101" pitchFamily="2" charset="-122"/>
              </a:rPr>
              <a:t>：</a:t>
            </a:r>
            <a:r>
              <a:rPr lang="zh-CN" altLang="zh-CN" sz="4000" b="1" i="1">
                <a:solidFill>
                  <a:srgbClr val="FF3300"/>
                </a:solidFill>
                <a:latin typeface="宋体" panose="02010600030101010101" pitchFamily="2" charset="-122"/>
                <a:ea typeface="宋体" panose="02010600030101010101" pitchFamily="2" charset="-122"/>
              </a:rPr>
              <a:t>U</a:t>
            </a:r>
          </a:p>
        </p:txBody>
      </p:sp>
      <p:sp>
        <p:nvSpPr>
          <p:cNvPr id="13320" name="Line 8"/>
          <p:cNvSpPr>
            <a:spLocks noChangeShapeType="1"/>
          </p:cNvSpPr>
          <p:nvPr/>
        </p:nvSpPr>
        <p:spPr bwMode="auto">
          <a:xfrm>
            <a:off x="8975725" y="3284538"/>
            <a:ext cx="0" cy="2519362"/>
          </a:xfrm>
          <a:prstGeom prst="line">
            <a:avLst/>
          </a:prstGeom>
          <a:noFill/>
          <a:ln w="28575">
            <a:solidFill>
              <a:schemeClr val="tx1"/>
            </a:solidFill>
            <a:prstDash val="dash"/>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zh-CN" altLang="en-US">
              <a:solidFill>
                <a:srgbClr val="000000"/>
              </a:solidFill>
              <a:ea typeface="宋体" panose="02010600030101010101" pitchFamily="2" charset="-122"/>
            </a:endParaRPr>
          </a:p>
        </p:txBody>
      </p:sp>
      <p:sp>
        <p:nvSpPr>
          <p:cNvPr id="13321" name="Text Box 9"/>
          <p:cNvSpPr txBox="1">
            <a:spLocks noChangeArrowheads="1"/>
          </p:cNvSpPr>
          <p:nvPr/>
        </p:nvSpPr>
        <p:spPr bwMode="auto">
          <a:xfrm>
            <a:off x="7319963" y="5300664"/>
            <a:ext cx="14414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ea typeface="微软雅黑" panose="020B0503020204020204" pitchFamily="34" charset="-122"/>
              </a:defRPr>
            </a:lvl1pPr>
            <a:lvl2pPr marL="742950" indent="-285750">
              <a:spcBef>
                <a:spcPct val="20000"/>
              </a:spcBef>
              <a:buChar char="–"/>
              <a:defRPr sz="2400">
                <a:solidFill>
                  <a:schemeClr val="tx1"/>
                </a:solidFill>
                <a:latin typeface="Arial" panose="020B0604020202020204" pitchFamily="34" charset="0"/>
                <a:ea typeface="微软雅黑" panose="020B0503020204020204" pitchFamily="34" charset="-122"/>
              </a:defRPr>
            </a:lvl2pPr>
            <a:lvl3pPr marL="1143000" indent="-228600">
              <a:spcBef>
                <a:spcPct val="20000"/>
              </a:spcBef>
              <a:buChar char="•"/>
              <a:defRPr sz="2000">
                <a:solidFill>
                  <a:schemeClr val="tx1"/>
                </a:solidFill>
                <a:latin typeface="Arial" panose="020B0604020202020204" pitchFamily="34" charset="0"/>
                <a:ea typeface="微软雅黑" panose="020B0503020204020204" pitchFamily="34" charset="-122"/>
              </a:defRPr>
            </a:lvl3pPr>
            <a:lvl4pPr marL="1600200" indent="-228600">
              <a:spcBef>
                <a:spcPct val="20000"/>
              </a:spcBef>
              <a:buChar char="–"/>
              <a:defRPr>
                <a:solidFill>
                  <a:schemeClr val="tx1"/>
                </a:solidFill>
                <a:latin typeface="Arial" panose="020B0604020202020204" pitchFamily="34" charset="0"/>
                <a:ea typeface="微软雅黑" panose="020B0503020204020204" pitchFamily="34" charset="-122"/>
              </a:defRPr>
            </a:lvl4pPr>
            <a:lvl5pPr marL="2057400" indent="-228600">
              <a:spcBef>
                <a:spcPct val="20000"/>
              </a:spcBef>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9pPr>
          </a:lstStyle>
          <a:p>
            <a:pPr fontAlgn="base">
              <a:spcBef>
                <a:spcPct val="50000"/>
              </a:spcBef>
              <a:spcAft>
                <a:spcPct val="0"/>
              </a:spcAft>
              <a:buFontTx/>
              <a:buNone/>
            </a:pPr>
            <a:r>
              <a:rPr lang="zh-CN" altLang="zh-CN" sz="2000">
                <a:solidFill>
                  <a:srgbClr val="000000"/>
                </a:solidFill>
                <a:ea typeface="宋体" panose="02010600030101010101" pitchFamily="2" charset="-122"/>
              </a:rPr>
              <a:t> </a:t>
            </a:r>
            <a:r>
              <a:rPr lang="zh-CN" altLang="en-US" sz="2000" b="1">
                <a:solidFill>
                  <a:srgbClr val="FF3300"/>
                </a:solidFill>
                <a:ea typeface="宋体" panose="02010600030101010101" pitchFamily="2" charset="-122"/>
              </a:rPr>
              <a:t>像距：</a:t>
            </a:r>
            <a:r>
              <a:rPr lang="zh-CN" altLang="zh-CN" sz="2000" i="1">
                <a:solidFill>
                  <a:srgbClr val="FF3300"/>
                </a:solidFill>
                <a:ea typeface="宋体" panose="02010600030101010101" pitchFamily="2" charset="-122"/>
              </a:rPr>
              <a:t>v</a:t>
            </a:r>
          </a:p>
        </p:txBody>
      </p:sp>
      <p:sp>
        <p:nvSpPr>
          <p:cNvPr id="13322" name="Line 10"/>
          <p:cNvSpPr>
            <a:spLocks noChangeShapeType="1"/>
          </p:cNvSpPr>
          <p:nvPr/>
        </p:nvSpPr>
        <p:spPr bwMode="auto">
          <a:xfrm>
            <a:off x="7175500" y="5589588"/>
            <a:ext cx="287338" cy="0"/>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zh-CN" altLang="en-US">
              <a:solidFill>
                <a:srgbClr val="000000"/>
              </a:solidFill>
              <a:ea typeface="宋体" panose="02010600030101010101" pitchFamily="2" charset="-122"/>
            </a:endParaRPr>
          </a:p>
        </p:txBody>
      </p:sp>
      <p:sp>
        <p:nvSpPr>
          <p:cNvPr id="13323" name="Line 11"/>
          <p:cNvSpPr>
            <a:spLocks noChangeShapeType="1"/>
          </p:cNvSpPr>
          <p:nvPr/>
        </p:nvSpPr>
        <p:spPr bwMode="auto">
          <a:xfrm>
            <a:off x="8543926" y="5589588"/>
            <a:ext cx="358775"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zh-CN" altLang="en-US">
              <a:solidFill>
                <a:srgbClr val="000000"/>
              </a:solidFill>
              <a:ea typeface="宋体" panose="02010600030101010101" pitchFamily="2" charset="-122"/>
            </a:endParaRPr>
          </a:p>
        </p:txBody>
      </p:sp>
      <p:sp>
        <p:nvSpPr>
          <p:cNvPr id="11276" name="Text Box 12"/>
          <p:cNvSpPr txBox="1">
            <a:spLocks noChangeArrowheads="1"/>
          </p:cNvSpPr>
          <p:nvPr/>
        </p:nvSpPr>
        <p:spPr bwMode="auto">
          <a:xfrm>
            <a:off x="1703389" y="981076"/>
            <a:ext cx="28797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ea typeface="微软雅黑" panose="020B0503020204020204" pitchFamily="34" charset="-122"/>
              </a:defRPr>
            </a:lvl1pPr>
            <a:lvl2pPr marL="742950" indent="-285750">
              <a:spcBef>
                <a:spcPct val="20000"/>
              </a:spcBef>
              <a:buChar char="–"/>
              <a:defRPr sz="2400">
                <a:solidFill>
                  <a:schemeClr val="tx1"/>
                </a:solidFill>
                <a:latin typeface="Arial" panose="020B0604020202020204" pitchFamily="34" charset="0"/>
                <a:ea typeface="微软雅黑" panose="020B0503020204020204" pitchFamily="34" charset="-122"/>
              </a:defRPr>
            </a:lvl2pPr>
            <a:lvl3pPr marL="1143000" indent="-228600">
              <a:spcBef>
                <a:spcPct val="20000"/>
              </a:spcBef>
              <a:buChar char="•"/>
              <a:defRPr sz="2000">
                <a:solidFill>
                  <a:schemeClr val="tx1"/>
                </a:solidFill>
                <a:latin typeface="Arial" panose="020B0604020202020204" pitchFamily="34" charset="0"/>
                <a:ea typeface="微软雅黑" panose="020B0503020204020204" pitchFamily="34" charset="-122"/>
              </a:defRPr>
            </a:lvl3pPr>
            <a:lvl4pPr marL="1600200" indent="-228600">
              <a:spcBef>
                <a:spcPct val="20000"/>
              </a:spcBef>
              <a:buChar char="–"/>
              <a:defRPr>
                <a:solidFill>
                  <a:schemeClr val="tx1"/>
                </a:solidFill>
                <a:latin typeface="Arial" panose="020B0604020202020204" pitchFamily="34" charset="0"/>
                <a:ea typeface="微软雅黑" panose="020B0503020204020204" pitchFamily="34" charset="-122"/>
              </a:defRPr>
            </a:lvl4pPr>
            <a:lvl5pPr marL="2057400" indent="-228600">
              <a:spcBef>
                <a:spcPct val="20000"/>
              </a:spcBef>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9pPr>
          </a:lstStyle>
          <a:p>
            <a:pPr fontAlgn="base">
              <a:spcBef>
                <a:spcPct val="50000"/>
              </a:spcBef>
              <a:spcAft>
                <a:spcPct val="0"/>
              </a:spcAft>
              <a:buFontTx/>
              <a:buNone/>
            </a:pPr>
            <a:endParaRPr lang="zh-CN" altLang="zh-CN" sz="1800">
              <a:solidFill>
                <a:srgbClr val="000000"/>
              </a:solidFill>
              <a:ea typeface="宋体" panose="02010600030101010101" pitchFamily="2" charset="-122"/>
            </a:endParaRPr>
          </a:p>
        </p:txBody>
      </p:sp>
      <p:sp>
        <p:nvSpPr>
          <p:cNvPr id="13325" name="Text Box 13"/>
          <p:cNvSpPr txBox="1">
            <a:spLocks noChangeArrowheads="1"/>
          </p:cNvSpPr>
          <p:nvPr/>
        </p:nvSpPr>
        <p:spPr bwMode="auto">
          <a:xfrm>
            <a:off x="3143250" y="1"/>
            <a:ext cx="5183188"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ea typeface="微软雅黑" panose="020B0503020204020204" pitchFamily="34" charset="-122"/>
              </a:defRPr>
            </a:lvl1pPr>
            <a:lvl2pPr marL="742950" indent="-285750">
              <a:spcBef>
                <a:spcPct val="20000"/>
              </a:spcBef>
              <a:buChar char="–"/>
              <a:defRPr sz="2400">
                <a:solidFill>
                  <a:schemeClr val="tx1"/>
                </a:solidFill>
                <a:latin typeface="Arial" panose="020B0604020202020204" pitchFamily="34" charset="0"/>
                <a:ea typeface="微软雅黑" panose="020B0503020204020204" pitchFamily="34" charset="-122"/>
              </a:defRPr>
            </a:lvl2pPr>
            <a:lvl3pPr marL="1143000" indent="-228600">
              <a:spcBef>
                <a:spcPct val="20000"/>
              </a:spcBef>
              <a:buChar char="•"/>
              <a:defRPr sz="2000">
                <a:solidFill>
                  <a:schemeClr val="tx1"/>
                </a:solidFill>
                <a:latin typeface="Arial" panose="020B0604020202020204" pitchFamily="34" charset="0"/>
                <a:ea typeface="微软雅黑" panose="020B0503020204020204" pitchFamily="34" charset="-122"/>
              </a:defRPr>
            </a:lvl3pPr>
            <a:lvl4pPr marL="1600200" indent="-228600">
              <a:spcBef>
                <a:spcPct val="20000"/>
              </a:spcBef>
              <a:buChar char="–"/>
              <a:defRPr>
                <a:solidFill>
                  <a:schemeClr val="tx1"/>
                </a:solidFill>
                <a:latin typeface="Arial" panose="020B0604020202020204" pitchFamily="34" charset="0"/>
                <a:ea typeface="微软雅黑" panose="020B0503020204020204" pitchFamily="34" charset="-122"/>
              </a:defRPr>
            </a:lvl4pPr>
            <a:lvl5pPr marL="2057400" indent="-228600">
              <a:spcBef>
                <a:spcPct val="20000"/>
              </a:spcBef>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9pPr>
          </a:lstStyle>
          <a:p>
            <a:pPr fontAlgn="base">
              <a:spcBef>
                <a:spcPct val="50000"/>
              </a:spcBef>
              <a:spcAft>
                <a:spcPct val="0"/>
              </a:spcAft>
              <a:buFontTx/>
              <a:buNone/>
            </a:pPr>
            <a:r>
              <a:rPr lang="zh-CN" altLang="en-US" sz="4000" b="1">
                <a:solidFill>
                  <a:srgbClr val="FFFFFF"/>
                </a:solidFill>
                <a:ea typeface="黑体" panose="02010609060101010101" pitchFamily="49" charset="-122"/>
              </a:rPr>
              <a:t>为什么能成像？？？</a:t>
            </a:r>
          </a:p>
        </p:txBody>
      </p:sp>
    </p:spTree>
    <p:extLst>
      <p:ext uri="{BB962C8B-B14F-4D97-AF65-F5344CB8AC3E}">
        <p14:creationId xmlns:p14="http://schemas.microsoft.com/office/powerpoint/2010/main" val="580098212"/>
      </p:ext>
    </p:extLst>
  </p:cSld>
  <p:clrMapOvr>
    <a:masterClrMapping/>
  </p:clrMapOvr>
  <p:transition>
    <p:pull dir="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315"/>
                                        </p:tgtEl>
                                        <p:attrNameLst>
                                          <p:attrName>style.visibility</p:attrName>
                                        </p:attrNameLst>
                                      </p:cBhvr>
                                      <p:to>
                                        <p:strVal val="visible"/>
                                      </p:to>
                                    </p:set>
                                    <p:anim calcmode="lin" valueType="num">
                                      <p:cBhvr additive="base">
                                        <p:cTn id="7" dur="500" fill="hold"/>
                                        <p:tgtEl>
                                          <p:spTgt spid="13315"/>
                                        </p:tgtEl>
                                        <p:attrNameLst>
                                          <p:attrName>ppt_x</p:attrName>
                                        </p:attrNameLst>
                                      </p:cBhvr>
                                      <p:tavLst>
                                        <p:tav tm="0">
                                          <p:val>
                                            <p:strVal val="#ppt_x"/>
                                          </p:val>
                                        </p:tav>
                                        <p:tav tm="100000">
                                          <p:val>
                                            <p:strVal val="#ppt_x"/>
                                          </p:val>
                                        </p:tav>
                                      </p:tavLst>
                                    </p:anim>
                                    <p:anim calcmode="lin" valueType="num">
                                      <p:cBhvr additive="base">
                                        <p:cTn id="8" dur="500" fill="hold"/>
                                        <p:tgtEl>
                                          <p:spTgt spid="1331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3316"/>
                                        </p:tgtEl>
                                        <p:attrNameLst>
                                          <p:attrName>style.visibility</p:attrName>
                                        </p:attrNameLst>
                                      </p:cBhvr>
                                      <p:to>
                                        <p:strVal val="visible"/>
                                      </p:to>
                                    </p:set>
                                    <p:anim calcmode="lin" valueType="num">
                                      <p:cBhvr additive="base">
                                        <p:cTn id="11" dur="500" fill="hold"/>
                                        <p:tgtEl>
                                          <p:spTgt spid="13316"/>
                                        </p:tgtEl>
                                        <p:attrNameLst>
                                          <p:attrName>ppt_x</p:attrName>
                                        </p:attrNameLst>
                                      </p:cBhvr>
                                      <p:tavLst>
                                        <p:tav tm="0">
                                          <p:val>
                                            <p:strVal val="#ppt_x"/>
                                          </p:val>
                                        </p:tav>
                                        <p:tav tm="100000">
                                          <p:val>
                                            <p:strVal val="#ppt_x"/>
                                          </p:val>
                                        </p:tav>
                                      </p:tavLst>
                                    </p:anim>
                                    <p:anim calcmode="lin" valueType="num">
                                      <p:cBhvr additive="base">
                                        <p:cTn id="12" dur="500" fill="hold"/>
                                        <p:tgtEl>
                                          <p:spTgt spid="13316"/>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3317"/>
                                        </p:tgtEl>
                                        <p:attrNameLst>
                                          <p:attrName>style.visibility</p:attrName>
                                        </p:attrNameLst>
                                      </p:cBhvr>
                                      <p:to>
                                        <p:strVal val="visible"/>
                                      </p:to>
                                    </p:set>
                                    <p:anim calcmode="lin" valueType="num">
                                      <p:cBhvr additive="base">
                                        <p:cTn id="17" dur="500" fill="hold"/>
                                        <p:tgtEl>
                                          <p:spTgt spid="13317"/>
                                        </p:tgtEl>
                                        <p:attrNameLst>
                                          <p:attrName>ppt_x</p:attrName>
                                        </p:attrNameLst>
                                      </p:cBhvr>
                                      <p:tavLst>
                                        <p:tav tm="0">
                                          <p:val>
                                            <p:strVal val="#ppt_x"/>
                                          </p:val>
                                        </p:tav>
                                        <p:tav tm="100000">
                                          <p:val>
                                            <p:strVal val="#ppt_x"/>
                                          </p:val>
                                        </p:tav>
                                      </p:tavLst>
                                    </p:anim>
                                    <p:anim calcmode="lin" valueType="num">
                                      <p:cBhvr additive="base">
                                        <p:cTn id="18" dur="500" fill="hold"/>
                                        <p:tgtEl>
                                          <p:spTgt spid="13317"/>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3318"/>
                                        </p:tgtEl>
                                        <p:attrNameLst>
                                          <p:attrName>style.visibility</p:attrName>
                                        </p:attrNameLst>
                                      </p:cBhvr>
                                      <p:to>
                                        <p:strVal val="visible"/>
                                      </p:to>
                                    </p:set>
                                    <p:anim calcmode="lin" valueType="num">
                                      <p:cBhvr additive="base">
                                        <p:cTn id="21" dur="500" fill="hold"/>
                                        <p:tgtEl>
                                          <p:spTgt spid="13318"/>
                                        </p:tgtEl>
                                        <p:attrNameLst>
                                          <p:attrName>ppt_x</p:attrName>
                                        </p:attrNameLst>
                                      </p:cBhvr>
                                      <p:tavLst>
                                        <p:tav tm="0">
                                          <p:val>
                                            <p:strVal val="#ppt_x"/>
                                          </p:val>
                                        </p:tav>
                                        <p:tav tm="100000">
                                          <p:val>
                                            <p:strVal val="#ppt_x"/>
                                          </p:val>
                                        </p:tav>
                                      </p:tavLst>
                                    </p:anim>
                                    <p:anim calcmode="lin" valueType="num">
                                      <p:cBhvr additive="base">
                                        <p:cTn id="22" dur="500" fill="hold"/>
                                        <p:tgtEl>
                                          <p:spTgt spid="13318"/>
                                        </p:tgtEl>
                                        <p:attrNameLst>
                                          <p:attrName>ppt_y</p:attrName>
                                        </p:attrNameLst>
                                      </p:cBhvr>
                                      <p:tavLst>
                                        <p:tav tm="0">
                                          <p:val>
                                            <p:strVal val="1+#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3319"/>
                                        </p:tgtEl>
                                        <p:attrNameLst>
                                          <p:attrName>style.visibility</p:attrName>
                                        </p:attrNameLst>
                                      </p:cBhvr>
                                      <p:to>
                                        <p:strVal val="visible"/>
                                      </p:to>
                                    </p:set>
                                    <p:anim calcmode="lin" valueType="num">
                                      <p:cBhvr additive="base">
                                        <p:cTn id="27" dur="500" fill="hold"/>
                                        <p:tgtEl>
                                          <p:spTgt spid="13319"/>
                                        </p:tgtEl>
                                        <p:attrNameLst>
                                          <p:attrName>ppt_x</p:attrName>
                                        </p:attrNameLst>
                                      </p:cBhvr>
                                      <p:tavLst>
                                        <p:tav tm="0">
                                          <p:val>
                                            <p:strVal val="#ppt_x"/>
                                          </p:val>
                                        </p:tav>
                                        <p:tav tm="100000">
                                          <p:val>
                                            <p:strVal val="#ppt_x"/>
                                          </p:val>
                                        </p:tav>
                                      </p:tavLst>
                                    </p:anim>
                                    <p:anim calcmode="lin" valueType="num">
                                      <p:cBhvr additive="base">
                                        <p:cTn id="28" dur="500" fill="hold"/>
                                        <p:tgtEl>
                                          <p:spTgt spid="13319"/>
                                        </p:tgtEl>
                                        <p:attrNameLst>
                                          <p:attrName>ppt_y</p:attrName>
                                        </p:attrNameLst>
                                      </p:cBhvr>
                                      <p:tavLst>
                                        <p:tav tm="0">
                                          <p:val>
                                            <p:strVal val="1+#ppt_h/2"/>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3320"/>
                                        </p:tgtEl>
                                        <p:attrNameLst>
                                          <p:attrName>style.visibility</p:attrName>
                                        </p:attrNameLst>
                                      </p:cBhvr>
                                      <p:to>
                                        <p:strVal val="visible"/>
                                      </p:to>
                                    </p:set>
                                    <p:anim calcmode="lin" valueType="num">
                                      <p:cBhvr additive="base">
                                        <p:cTn id="33" dur="500" fill="hold"/>
                                        <p:tgtEl>
                                          <p:spTgt spid="13320"/>
                                        </p:tgtEl>
                                        <p:attrNameLst>
                                          <p:attrName>ppt_x</p:attrName>
                                        </p:attrNameLst>
                                      </p:cBhvr>
                                      <p:tavLst>
                                        <p:tav tm="0">
                                          <p:val>
                                            <p:strVal val="#ppt_x"/>
                                          </p:val>
                                        </p:tav>
                                        <p:tav tm="100000">
                                          <p:val>
                                            <p:strVal val="#ppt_x"/>
                                          </p:val>
                                        </p:tav>
                                      </p:tavLst>
                                    </p:anim>
                                    <p:anim calcmode="lin" valueType="num">
                                      <p:cBhvr additive="base">
                                        <p:cTn id="34" dur="500" fill="hold"/>
                                        <p:tgtEl>
                                          <p:spTgt spid="13320"/>
                                        </p:tgtEl>
                                        <p:attrNameLst>
                                          <p:attrName>ppt_y</p:attrName>
                                        </p:attrNameLst>
                                      </p:cBhvr>
                                      <p:tavLst>
                                        <p:tav tm="0">
                                          <p:val>
                                            <p:strVal val="1+#ppt_h/2"/>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3322"/>
                                        </p:tgtEl>
                                        <p:attrNameLst>
                                          <p:attrName>style.visibility</p:attrName>
                                        </p:attrNameLst>
                                      </p:cBhvr>
                                      <p:to>
                                        <p:strVal val="visible"/>
                                      </p:to>
                                    </p:set>
                                    <p:anim calcmode="lin" valueType="num">
                                      <p:cBhvr additive="base">
                                        <p:cTn id="39" dur="500" fill="hold"/>
                                        <p:tgtEl>
                                          <p:spTgt spid="13322"/>
                                        </p:tgtEl>
                                        <p:attrNameLst>
                                          <p:attrName>ppt_x</p:attrName>
                                        </p:attrNameLst>
                                      </p:cBhvr>
                                      <p:tavLst>
                                        <p:tav tm="0">
                                          <p:val>
                                            <p:strVal val="#ppt_x"/>
                                          </p:val>
                                        </p:tav>
                                        <p:tav tm="100000">
                                          <p:val>
                                            <p:strVal val="#ppt_x"/>
                                          </p:val>
                                        </p:tav>
                                      </p:tavLst>
                                    </p:anim>
                                    <p:anim calcmode="lin" valueType="num">
                                      <p:cBhvr additive="base">
                                        <p:cTn id="40" dur="500" fill="hold"/>
                                        <p:tgtEl>
                                          <p:spTgt spid="13322"/>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323"/>
                                        </p:tgtEl>
                                        <p:attrNameLst>
                                          <p:attrName>style.visibility</p:attrName>
                                        </p:attrNameLst>
                                      </p:cBhvr>
                                      <p:to>
                                        <p:strVal val="visible"/>
                                      </p:to>
                                    </p:set>
                                    <p:anim calcmode="lin" valueType="num">
                                      <p:cBhvr additive="base">
                                        <p:cTn id="43" dur="500" fill="hold"/>
                                        <p:tgtEl>
                                          <p:spTgt spid="13323"/>
                                        </p:tgtEl>
                                        <p:attrNameLst>
                                          <p:attrName>ppt_x</p:attrName>
                                        </p:attrNameLst>
                                      </p:cBhvr>
                                      <p:tavLst>
                                        <p:tav tm="0">
                                          <p:val>
                                            <p:strVal val="#ppt_x"/>
                                          </p:val>
                                        </p:tav>
                                        <p:tav tm="100000">
                                          <p:val>
                                            <p:strVal val="#ppt_x"/>
                                          </p:val>
                                        </p:tav>
                                      </p:tavLst>
                                    </p:anim>
                                    <p:anim calcmode="lin" valueType="num">
                                      <p:cBhvr additive="base">
                                        <p:cTn id="44" dur="500" fill="hold"/>
                                        <p:tgtEl>
                                          <p:spTgt spid="13323"/>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3321"/>
                                        </p:tgtEl>
                                        <p:attrNameLst>
                                          <p:attrName>style.visibility</p:attrName>
                                        </p:attrNameLst>
                                      </p:cBhvr>
                                      <p:to>
                                        <p:strVal val="visible"/>
                                      </p:to>
                                    </p:set>
                                    <p:anim calcmode="lin" valueType="num">
                                      <p:cBhvr additive="base">
                                        <p:cTn id="49" dur="500" fill="hold"/>
                                        <p:tgtEl>
                                          <p:spTgt spid="13321"/>
                                        </p:tgtEl>
                                        <p:attrNameLst>
                                          <p:attrName>ppt_x</p:attrName>
                                        </p:attrNameLst>
                                      </p:cBhvr>
                                      <p:tavLst>
                                        <p:tav tm="0">
                                          <p:val>
                                            <p:strVal val="#ppt_x"/>
                                          </p:val>
                                        </p:tav>
                                        <p:tav tm="100000">
                                          <p:val>
                                            <p:strVal val="#ppt_x"/>
                                          </p:val>
                                        </p:tav>
                                      </p:tavLst>
                                    </p:anim>
                                    <p:anim calcmode="lin" valueType="num">
                                      <p:cBhvr additive="base">
                                        <p:cTn id="50" dur="500" fill="hold"/>
                                        <p:tgtEl>
                                          <p:spTgt spid="13321"/>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3325"/>
                                        </p:tgtEl>
                                        <p:attrNameLst>
                                          <p:attrName>style.visibility</p:attrName>
                                        </p:attrNameLst>
                                      </p:cBhvr>
                                      <p:to>
                                        <p:strVal val="visible"/>
                                      </p:to>
                                    </p:set>
                                    <p:anim calcmode="lin" valueType="num">
                                      <p:cBhvr additive="base">
                                        <p:cTn id="55" dur="500" fill="hold"/>
                                        <p:tgtEl>
                                          <p:spTgt spid="13325"/>
                                        </p:tgtEl>
                                        <p:attrNameLst>
                                          <p:attrName>ppt_x</p:attrName>
                                        </p:attrNameLst>
                                      </p:cBhvr>
                                      <p:tavLst>
                                        <p:tav tm="0">
                                          <p:val>
                                            <p:strVal val="#ppt_x"/>
                                          </p:val>
                                        </p:tav>
                                        <p:tav tm="100000">
                                          <p:val>
                                            <p:strVal val="#ppt_x"/>
                                          </p:val>
                                        </p:tav>
                                      </p:tavLst>
                                    </p:anim>
                                    <p:anim calcmode="lin" valueType="num">
                                      <p:cBhvr additive="base">
                                        <p:cTn id="56" dur="500" fill="hold"/>
                                        <p:tgtEl>
                                          <p:spTgt spid="133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animBg="1"/>
      <p:bldP spid="13316" grpId="0" animBg="1"/>
      <p:bldP spid="13317" grpId="0" animBg="1"/>
      <p:bldP spid="13318" grpId="0" animBg="1"/>
      <p:bldP spid="13319" grpId="0" autoUpdateAnimBg="0"/>
      <p:bldP spid="13320" grpId="0" animBg="1"/>
      <p:bldP spid="13321" grpId="0" autoUpdateAnimBg="0"/>
      <p:bldP spid="13322" grpId="0" animBg="1"/>
      <p:bldP spid="13323" grpId="0" animBg="1"/>
      <p:bldP spid="13325"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Oval 2"/>
          <p:cNvSpPr>
            <a:spLocks noChangeArrowheads="1"/>
          </p:cNvSpPr>
          <p:nvPr/>
        </p:nvSpPr>
        <p:spPr bwMode="auto">
          <a:xfrm>
            <a:off x="6240464" y="595314"/>
            <a:ext cx="287337" cy="1944687"/>
          </a:xfrm>
          <a:prstGeom prst="ellipse">
            <a:avLst/>
          </a:prstGeom>
          <a:solidFill>
            <a:srgbClr val="A4E3FA"/>
          </a:solidFill>
          <a:ln w="9525">
            <a:solidFill>
              <a:schemeClr val="tx1"/>
            </a:solidFill>
            <a:round/>
            <a:headEnd/>
            <a:tailEnd/>
          </a:ln>
        </p:spPr>
        <p:txBody>
          <a:bodyPr wrap="none" anchor="ctr"/>
          <a:lstStyle>
            <a:lvl1pPr>
              <a:spcBef>
                <a:spcPct val="20000"/>
              </a:spcBef>
              <a:buChar char="•"/>
              <a:defRPr sz="2800">
                <a:solidFill>
                  <a:schemeClr val="tx1"/>
                </a:solidFill>
                <a:latin typeface="Arial" panose="020B0604020202020204" pitchFamily="34" charset="0"/>
                <a:ea typeface="微软雅黑" panose="020B0503020204020204" pitchFamily="34" charset="-122"/>
              </a:defRPr>
            </a:lvl1pPr>
            <a:lvl2pPr marL="742950" indent="-285750">
              <a:spcBef>
                <a:spcPct val="20000"/>
              </a:spcBef>
              <a:buChar char="–"/>
              <a:defRPr sz="2400">
                <a:solidFill>
                  <a:schemeClr val="tx1"/>
                </a:solidFill>
                <a:latin typeface="Arial" panose="020B0604020202020204" pitchFamily="34" charset="0"/>
                <a:ea typeface="微软雅黑" panose="020B0503020204020204" pitchFamily="34" charset="-122"/>
              </a:defRPr>
            </a:lvl2pPr>
            <a:lvl3pPr marL="1143000" indent="-228600">
              <a:spcBef>
                <a:spcPct val="20000"/>
              </a:spcBef>
              <a:buChar char="•"/>
              <a:defRPr sz="2000">
                <a:solidFill>
                  <a:schemeClr val="tx1"/>
                </a:solidFill>
                <a:latin typeface="Arial" panose="020B0604020202020204" pitchFamily="34" charset="0"/>
                <a:ea typeface="微软雅黑" panose="020B0503020204020204" pitchFamily="34" charset="-122"/>
              </a:defRPr>
            </a:lvl3pPr>
            <a:lvl4pPr marL="1600200" indent="-228600">
              <a:spcBef>
                <a:spcPct val="20000"/>
              </a:spcBef>
              <a:buChar char="–"/>
              <a:defRPr>
                <a:solidFill>
                  <a:schemeClr val="tx1"/>
                </a:solidFill>
                <a:latin typeface="Arial" panose="020B0604020202020204" pitchFamily="34" charset="0"/>
                <a:ea typeface="微软雅黑" panose="020B0503020204020204" pitchFamily="34" charset="-122"/>
              </a:defRPr>
            </a:lvl4pPr>
            <a:lvl5pPr marL="2057400" indent="-228600">
              <a:spcBef>
                <a:spcPct val="20000"/>
              </a:spcBef>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9pPr>
          </a:lstStyle>
          <a:p>
            <a:pPr fontAlgn="base">
              <a:spcBef>
                <a:spcPct val="0"/>
              </a:spcBef>
              <a:spcAft>
                <a:spcPct val="0"/>
              </a:spcAft>
              <a:buFontTx/>
              <a:buNone/>
            </a:pPr>
            <a:endParaRPr lang="zh-CN" altLang="en-US" sz="1800">
              <a:solidFill>
                <a:srgbClr val="000000"/>
              </a:solidFill>
              <a:ea typeface="宋体" panose="02010600030101010101" pitchFamily="2" charset="-122"/>
            </a:endParaRPr>
          </a:p>
        </p:txBody>
      </p:sp>
      <p:sp>
        <p:nvSpPr>
          <p:cNvPr id="12291" name="Line 3"/>
          <p:cNvSpPr>
            <a:spLocks noChangeShapeType="1"/>
          </p:cNvSpPr>
          <p:nvPr/>
        </p:nvSpPr>
        <p:spPr bwMode="auto">
          <a:xfrm>
            <a:off x="2640013" y="1531938"/>
            <a:ext cx="7848600" cy="0"/>
          </a:xfrm>
          <a:prstGeom prst="line">
            <a:avLst/>
          </a:prstGeom>
          <a:noFill/>
          <a:ln w="28575">
            <a:solidFill>
              <a:schemeClr val="tx1"/>
            </a:solidFill>
            <a:prstDash val="dash"/>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zh-CN" altLang="en-US">
              <a:solidFill>
                <a:srgbClr val="000000"/>
              </a:solidFill>
              <a:ea typeface="宋体" panose="02010600030101010101" pitchFamily="2" charset="-122"/>
            </a:endParaRPr>
          </a:p>
        </p:txBody>
      </p:sp>
      <p:sp>
        <p:nvSpPr>
          <p:cNvPr id="12292" name="Text Box 4"/>
          <p:cNvSpPr txBox="1">
            <a:spLocks noChangeArrowheads="1"/>
          </p:cNvSpPr>
          <p:nvPr/>
        </p:nvSpPr>
        <p:spPr bwMode="auto">
          <a:xfrm>
            <a:off x="4800601" y="811213"/>
            <a:ext cx="1008063" cy="1433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ea typeface="微软雅黑" panose="020B0503020204020204" pitchFamily="34" charset="-122"/>
              </a:defRPr>
            </a:lvl1pPr>
            <a:lvl2pPr marL="742950" indent="-285750">
              <a:spcBef>
                <a:spcPct val="20000"/>
              </a:spcBef>
              <a:buChar char="–"/>
              <a:defRPr sz="2400">
                <a:solidFill>
                  <a:schemeClr val="tx1"/>
                </a:solidFill>
                <a:latin typeface="Arial" panose="020B0604020202020204" pitchFamily="34" charset="0"/>
                <a:ea typeface="微软雅黑" panose="020B0503020204020204" pitchFamily="34" charset="-122"/>
              </a:defRPr>
            </a:lvl2pPr>
            <a:lvl3pPr marL="1143000" indent="-228600">
              <a:spcBef>
                <a:spcPct val="20000"/>
              </a:spcBef>
              <a:buChar char="•"/>
              <a:defRPr sz="2000">
                <a:solidFill>
                  <a:schemeClr val="tx1"/>
                </a:solidFill>
                <a:latin typeface="Arial" panose="020B0604020202020204" pitchFamily="34" charset="0"/>
                <a:ea typeface="微软雅黑" panose="020B0503020204020204" pitchFamily="34" charset="-122"/>
              </a:defRPr>
            </a:lvl3pPr>
            <a:lvl4pPr marL="1600200" indent="-228600">
              <a:spcBef>
                <a:spcPct val="20000"/>
              </a:spcBef>
              <a:buChar char="–"/>
              <a:defRPr>
                <a:solidFill>
                  <a:schemeClr val="tx1"/>
                </a:solidFill>
                <a:latin typeface="Arial" panose="020B0604020202020204" pitchFamily="34" charset="0"/>
                <a:ea typeface="微软雅黑" panose="020B0503020204020204" pitchFamily="34" charset="-122"/>
              </a:defRPr>
            </a:lvl4pPr>
            <a:lvl5pPr marL="2057400" indent="-228600">
              <a:spcBef>
                <a:spcPct val="20000"/>
              </a:spcBef>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9pPr>
          </a:lstStyle>
          <a:p>
            <a:pPr fontAlgn="base">
              <a:spcBef>
                <a:spcPct val="50000"/>
              </a:spcBef>
              <a:spcAft>
                <a:spcPct val="0"/>
              </a:spcAft>
              <a:buFontTx/>
              <a:buNone/>
            </a:pPr>
            <a:r>
              <a:rPr lang="zh-CN" altLang="zh-CN" sz="8800">
                <a:solidFill>
                  <a:srgbClr val="FF3300"/>
                </a:solidFill>
                <a:latin typeface="Times New Roman" panose="02020603050405020304" pitchFamily="18" charset="0"/>
                <a:ea typeface="宋体" panose="02010600030101010101" pitchFamily="2" charset="-122"/>
              </a:rPr>
              <a:t>·</a:t>
            </a:r>
          </a:p>
        </p:txBody>
      </p:sp>
      <p:sp>
        <p:nvSpPr>
          <p:cNvPr id="12293" name="Rectangle 5"/>
          <p:cNvSpPr>
            <a:spLocks noChangeArrowheads="1"/>
          </p:cNvSpPr>
          <p:nvPr/>
        </p:nvSpPr>
        <p:spPr bwMode="auto">
          <a:xfrm>
            <a:off x="7537450" y="811213"/>
            <a:ext cx="495300" cy="1433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ea typeface="微软雅黑" panose="020B0503020204020204" pitchFamily="34" charset="-122"/>
              </a:defRPr>
            </a:lvl1pPr>
            <a:lvl2pPr marL="742950" indent="-285750">
              <a:spcBef>
                <a:spcPct val="20000"/>
              </a:spcBef>
              <a:buChar char="–"/>
              <a:defRPr sz="2400">
                <a:solidFill>
                  <a:schemeClr val="tx1"/>
                </a:solidFill>
                <a:latin typeface="Arial" panose="020B0604020202020204" pitchFamily="34" charset="0"/>
                <a:ea typeface="微软雅黑" panose="020B0503020204020204" pitchFamily="34" charset="-122"/>
              </a:defRPr>
            </a:lvl2pPr>
            <a:lvl3pPr marL="1143000" indent="-228600">
              <a:spcBef>
                <a:spcPct val="20000"/>
              </a:spcBef>
              <a:buChar char="•"/>
              <a:defRPr sz="2000">
                <a:solidFill>
                  <a:schemeClr val="tx1"/>
                </a:solidFill>
                <a:latin typeface="Arial" panose="020B0604020202020204" pitchFamily="34" charset="0"/>
                <a:ea typeface="微软雅黑" panose="020B0503020204020204" pitchFamily="34" charset="-122"/>
              </a:defRPr>
            </a:lvl3pPr>
            <a:lvl4pPr marL="1600200" indent="-228600">
              <a:spcBef>
                <a:spcPct val="20000"/>
              </a:spcBef>
              <a:buChar char="–"/>
              <a:defRPr>
                <a:solidFill>
                  <a:schemeClr val="tx1"/>
                </a:solidFill>
                <a:latin typeface="Arial" panose="020B0604020202020204" pitchFamily="34" charset="0"/>
                <a:ea typeface="微软雅黑" panose="020B0503020204020204" pitchFamily="34" charset="-122"/>
              </a:defRPr>
            </a:lvl4pPr>
            <a:lvl5pPr marL="2057400" indent="-228600">
              <a:spcBef>
                <a:spcPct val="20000"/>
              </a:spcBef>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9pPr>
          </a:lstStyle>
          <a:p>
            <a:pPr fontAlgn="base">
              <a:spcBef>
                <a:spcPct val="0"/>
              </a:spcBef>
              <a:spcAft>
                <a:spcPct val="0"/>
              </a:spcAft>
              <a:buFontTx/>
              <a:buNone/>
            </a:pPr>
            <a:r>
              <a:rPr lang="zh-CN" altLang="zh-CN" sz="8800">
                <a:solidFill>
                  <a:srgbClr val="FF3300"/>
                </a:solidFill>
                <a:latin typeface="Times New Roman" panose="02020603050405020304" pitchFamily="18" charset="0"/>
                <a:ea typeface="宋体" panose="02010600030101010101" pitchFamily="2" charset="-122"/>
              </a:rPr>
              <a:t>·</a:t>
            </a:r>
          </a:p>
        </p:txBody>
      </p:sp>
      <p:sp>
        <p:nvSpPr>
          <p:cNvPr id="12294" name="Rectangle 6"/>
          <p:cNvSpPr>
            <a:spLocks noChangeArrowheads="1"/>
          </p:cNvSpPr>
          <p:nvPr/>
        </p:nvSpPr>
        <p:spPr bwMode="auto">
          <a:xfrm>
            <a:off x="6169026" y="819150"/>
            <a:ext cx="559769"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微软雅黑" panose="020B0503020204020204" pitchFamily="34" charset="-122"/>
              </a:defRPr>
            </a:lvl1pPr>
            <a:lvl2pPr marL="742950" indent="-285750">
              <a:spcBef>
                <a:spcPct val="20000"/>
              </a:spcBef>
              <a:buChar char="–"/>
              <a:defRPr sz="2400">
                <a:solidFill>
                  <a:schemeClr val="tx1"/>
                </a:solidFill>
                <a:latin typeface="Arial" panose="020B0604020202020204" pitchFamily="34" charset="0"/>
                <a:ea typeface="微软雅黑" panose="020B0503020204020204" pitchFamily="34" charset="-122"/>
              </a:defRPr>
            </a:lvl2pPr>
            <a:lvl3pPr marL="1143000" indent="-228600">
              <a:spcBef>
                <a:spcPct val="20000"/>
              </a:spcBef>
              <a:buChar char="•"/>
              <a:defRPr sz="2000">
                <a:solidFill>
                  <a:schemeClr val="tx1"/>
                </a:solidFill>
                <a:latin typeface="Arial" panose="020B0604020202020204" pitchFamily="34" charset="0"/>
                <a:ea typeface="微软雅黑" panose="020B0503020204020204" pitchFamily="34" charset="-122"/>
              </a:defRPr>
            </a:lvl3pPr>
            <a:lvl4pPr marL="1600200" indent="-228600">
              <a:spcBef>
                <a:spcPct val="20000"/>
              </a:spcBef>
              <a:buChar char="–"/>
              <a:defRPr>
                <a:solidFill>
                  <a:schemeClr val="tx1"/>
                </a:solidFill>
                <a:latin typeface="Arial" panose="020B0604020202020204" pitchFamily="34" charset="0"/>
                <a:ea typeface="微软雅黑" panose="020B0503020204020204" pitchFamily="34" charset="-122"/>
              </a:defRPr>
            </a:lvl4pPr>
            <a:lvl5pPr marL="2057400" indent="-228600">
              <a:spcBef>
                <a:spcPct val="20000"/>
              </a:spcBef>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9pPr>
          </a:lstStyle>
          <a:p>
            <a:pPr fontAlgn="base">
              <a:spcBef>
                <a:spcPct val="0"/>
              </a:spcBef>
              <a:spcAft>
                <a:spcPct val="0"/>
              </a:spcAft>
              <a:buFontTx/>
              <a:buNone/>
            </a:pPr>
            <a:r>
              <a:rPr lang="zh-CN" altLang="zh-CN" sz="8800">
                <a:solidFill>
                  <a:srgbClr val="FF3300"/>
                </a:solidFill>
                <a:latin typeface="Times New Roman" panose="02020603050405020304" pitchFamily="18" charset="0"/>
                <a:ea typeface="宋体" panose="02010600030101010101" pitchFamily="2" charset="-122"/>
              </a:rPr>
              <a:t>·</a:t>
            </a:r>
          </a:p>
        </p:txBody>
      </p:sp>
      <p:sp>
        <p:nvSpPr>
          <p:cNvPr id="12295" name="Rectangle 7"/>
          <p:cNvSpPr>
            <a:spLocks noChangeArrowheads="1"/>
          </p:cNvSpPr>
          <p:nvPr/>
        </p:nvSpPr>
        <p:spPr bwMode="auto">
          <a:xfrm>
            <a:off x="3144838" y="1389063"/>
            <a:ext cx="26161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微软雅黑" panose="020B0503020204020204" pitchFamily="34" charset="-122"/>
              </a:defRPr>
            </a:lvl1pPr>
            <a:lvl2pPr marL="742950" indent="-285750">
              <a:spcBef>
                <a:spcPct val="20000"/>
              </a:spcBef>
              <a:buChar char="–"/>
              <a:defRPr sz="2400">
                <a:solidFill>
                  <a:schemeClr val="tx1"/>
                </a:solidFill>
                <a:latin typeface="Arial" panose="020B0604020202020204" pitchFamily="34" charset="0"/>
                <a:ea typeface="微软雅黑" panose="020B0503020204020204" pitchFamily="34" charset="-122"/>
              </a:defRPr>
            </a:lvl2pPr>
            <a:lvl3pPr marL="1143000" indent="-228600">
              <a:spcBef>
                <a:spcPct val="20000"/>
              </a:spcBef>
              <a:buChar char="•"/>
              <a:defRPr sz="2000">
                <a:solidFill>
                  <a:schemeClr val="tx1"/>
                </a:solidFill>
                <a:latin typeface="Arial" panose="020B0604020202020204" pitchFamily="34" charset="0"/>
                <a:ea typeface="微软雅黑" panose="020B0503020204020204" pitchFamily="34" charset="-122"/>
              </a:defRPr>
            </a:lvl3pPr>
            <a:lvl4pPr marL="1600200" indent="-228600">
              <a:spcBef>
                <a:spcPct val="20000"/>
              </a:spcBef>
              <a:buChar char="–"/>
              <a:defRPr>
                <a:solidFill>
                  <a:schemeClr val="tx1"/>
                </a:solidFill>
                <a:latin typeface="Arial" panose="020B0604020202020204" pitchFamily="34" charset="0"/>
                <a:ea typeface="微软雅黑" panose="020B0503020204020204" pitchFamily="34" charset="-122"/>
              </a:defRPr>
            </a:lvl4pPr>
            <a:lvl5pPr marL="2057400" indent="-228600">
              <a:spcBef>
                <a:spcPct val="20000"/>
              </a:spcBef>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9pPr>
          </a:lstStyle>
          <a:p>
            <a:pPr fontAlgn="base">
              <a:spcBef>
                <a:spcPct val="0"/>
              </a:spcBef>
              <a:spcAft>
                <a:spcPct val="0"/>
              </a:spcAft>
              <a:buFontTx/>
              <a:buNone/>
            </a:pPr>
            <a:r>
              <a:rPr lang="zh-CN" altLang="zh-CN" sz="1800">
                <a:solidFill>
                  <a:srgbClr val="000000"/>
                </a:solidFill>
                <a:latin typeface="Times New Roman" panose="02020603050405020304" pitchFamily="18" charset="0"/>
                <a:ea typeface="宋体" panose="02010600030101010101" pitchFamily="2" charset="-122"/>
              </a:rPr>
              <a:t>·</a:t>
            </a:r>
          </a:p>
        </p:txBody>
      </p:sp>
      <p:sp>
        <p:nvSpPr>
          <p:cNvPr id="12296" name="Rectangle 8"/>
          <p:cNvSpPr>
            <a:spLocks noChangeArrowheads="1"/>
          </p:cNvSpPr>
          <p:nvPr/>
        </p:nvSpPr>
        <p:spPr bwMode="auto">
          <a:xfrm>
            <a:off x="8832851" y="819150"/>
            <a:ext cx="559769"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微软雅黑" panose="020B0503020204020204" pitchFamily="34" charset="-122"/>
              </a:defRPr>
            </a:lvl1pPr>
            <a:lvl2pPr marL="742950" indent="-285750">
              <a:spcBef>
                <a:spcPct val="20000"/>
              </a:spcBef>
              <a:buChar char="–"/>
              <a:defRPr sz="2400">
                <a:solidFill>
                  <a:schemeClr val="tx1"/>
                </a:solidFill>
                <a:latin typeface="Arial" panose="020B0604020202020204" pitchFamily="34" charset="0"/>
                <a:ea typeface="微软雅黑" panose="020B0503020204020204" pitchFamily="34" charset="-122"/>
              </a:defRPr>
            </a:lvl2pPr>
            <a:lvl3pPr marL="1143000" indent="-228600">
              <a:spcBef>
                <a:spcPct val="20000"/>
              </a:spcBef>
              <a:buChar char="•"/>
              <a:defRPr sz="2000">
                <a:solidFill>
                  <a:schemeClr val="tx1"/>
                </a:solidFill>
                <a:latin typeface="Arial" panose="020B0604020202020204" pitchFamily="34" charset="0"/>
                <a:ea typeface="微软雅黑" panose="020B0503020204020204" pitchFamily="34" charset="-122"/>
              </a:defRPr>
            </a:lvl3pPr>
            <a:lvl4pPr marL="1600200" indent="-228600">
              <a:spcBef>
                <a:spcPct val="20000"/>
              </a:spcBef>
              <a:buChar char="–"/>
              <a:defRPr>
                <a:solidFill>
                  <a:schemeClr val="tx1"/>
                </a:solidFill>
                <a:latin typeface="Arial" panose="020B0604020202020204" pitchFamily="34" charset="0"/>
                <a:ea typeface="微软雅黑" panose="020B0503020204020204" pitchFamily="34" charset="-122"/>
              </a:defRPr>
            </a:lvl4pPr>
            <a:lvl5pPr marL="2057400" indent="-228600">
              <a:spcBef>
                <a:spcPct val="20000"/>
              </a:spcBef>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9pPr>
          </a:lstStyle>
          <a:p>
            <a:pPr fontAlgn="base">
              <a:spcBef>
                <a:spcPct val="0"/>
              </a:spcBef>
              <a:spcAft>
                <a:spcPct val="0"/>
              </a:spcAft>
              <a:buFontTx/>
              <a:buNone/>
            </a:pPr>
            <a:r>
              <a:rPr lang="zh-CN" altLang="zh-CN" sz="8800">
                <a:solidFill>
                  <a:srgbClr val="FF3300"/>
                </a:solidFill>
                <a:latin typeface="Times New Roman" panose="02020603050405020304" pitchFamily="18" charset="0"/>
                <a:ea typeface="宋体" panose="02010600030101010101" pitchFamily="2" charset="-122"/>
              </a:rPr>
              <a:t>·</a:t>
            </a:r>
          </a:p>
        </p:txBody>
      </p:sp>
      <p:sp>
        <p:nvSpPr>
          <p:cNvPr id="12297" name="Rectangle 9"/>
          <p:cNvSpPr>
            <a:spLocks noChangeArrowheads="1"/>
          </p:cNvSpPr>
          <p:nvPr/>
        </p:nvSpPr>
        <p:spPr bwMode="auto">
          <a:xfrm>
            <a:off x="3576639" y="819150"/>
            <a:ext cx="559769"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微软雅黑" panose="020B0503020204020204" pitchFamily="34" charset="-122"/>
              </a:defRPr>
            </a:lvl1pPr>
            <a:lvl2pPr marL="742950" indent="-285750">
              <a:spcBef>
                <a:spcPct val="20000"/>
              </a:spcBef>
              <a:buChar char="–"/>
              <a:defRPr sz="2400">
                <a:solidFill>
                  <a:schemeClr val="tx1"/>
                </a:solidFill>
                <a:latin typeface="Arial" panose="020B0604020202020204" pitchFamily="34" charset="0"/>
                <a:ea typeface="微软雅黑" panose="020B0503020204020204" pitchFamily="34" charset="-122"/>
              </a:defRPr>
            </a:lvl2pPr>
            <a:lvl3pPr marL="1143000" indent="-228600">
              <a:spcBef>
                <a:spcPct val="20000"/>
              </a:spcBef>
              <a:buChar char="•"/>
              <a:defRPr sz="2000">
                <a:solidFill>
                  <a:schemeClr val="tx1"/>
                </a:solidFill>
                <a:latin typeface="Arial" panose="020B0604020202020204" pitchFamily="34" charset="0"/>
                <a:ea typeface="微软雅黑" panose="020B0503020204020204" pitchFamily="34" charset="-122"/>
              </a:defRPr>
            </a:lvl3pPr>
            <a:lvl4pPr marL="1600200" indent="-228600">
              <a:spcBef>
                <a:spcPct val="20000"/>
              </a:spcBef>
              <a:buChar char="–"/>
              <a:defRPr>
                <a:solidFill>
                  <a:schemeClr val="tx1"/>
                </a:solidFill>
                <a:latin typeface="Arial" panose="020B0604020202020204" pitchFamily="34" charset="0"/>
                <a:ea typeface="微软雅黑" panose="020B0503020204020204" pitchFamily="34" charset="-122"/>
              </a:defRPr>
            </a:lvl4pPr>
            <a:lvl5pPr marL="2057400" indent="-228600">
              <a:spcBef>
                <a:spcPct val="20000"/>
              </a:spcBef>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9pPr>
          </a:lstStyle>
          <a:p>
            <a:pPr fontAlgn="base">
              <a:spcBef>
                <a:spcPct val="0"/>
              </a:spcBef>
              <a:spcAft>
                <a:spcPct val="0"/>
              </a:spcAft>
              <a:buFontTx/>
              <a:buNone/>
            </a:pPr>
            <a:r>
              <a:rPr lang="zh-CN" altLang="zh-CN" sz="8800">
                <a:solidFill>
                  <a:srgbClr val="FF3300"/>
                </a:solidFill>
                <a:latin typeface="Times New Roman" panose="02020603050405020304" pitchFamily="18" charset="0"/>
                <a:ea typeface="宋体" panose="02010600030101010101" pitchFamily="2" charset="-122"/>
              </a:rPr>
              <a:t>·</a:t>
            </a:r>
          </a:p>
        </p:txBody>
      </p:sp>
      <p:sp>
        <p:nvSpPr>
          <p:cNvPr id="15370" name="Line 10"/>
          <p:cNvSpPr>
            <a:spLocks noChangeShapeType="1"/>
          </p:cNvSpPr>
          <p:nvPr/>
        </p:nvSpPr>
        <p:spPr bwMode="auto">
          <a:xfrm>
            <a:off x="3216276" y="811213"/>
            <a:ext cx="3097213" cy="0"/>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zh-CN" altLang="en-US">
              <a:solidFill>
                <a:srgbClr val="000000"/>
              </a:solidFill>
              <a:ea typeface="宋体" panose="02010600030101010101" pitchFamily="2" charset="-122"/>
            </a:endParaRPr>
          </a:p>
        </p:txBody>
      </p:sp>
      <p:sp>
        <p:nvSpPr>
          <p:cNvPr id="15371" name="Line 11"/>
          <p:cNvSpPr>
            <a:spLocks noChangeShapeType="1"/>
          </p:cNvSpPr>
          <p:nvPr/>
        </p:nvSpPr>
        <p:spPr bwMode="auto">
          <a:xfrm>
            <a:off x="6313489" y="811214"/>
            <a:ext cx="4319587" cy="2232025"/>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zh-CN" altLang="en-US">
              <a:solidFill>
                <a:srgbClr val="000000"/>
              </a:solidFill>
              <a:ea typeface="宋体" panose="02010600030101010101" pitchFamily="2" charset="-122"/>
            </a:endParaRPr>
          </a:p>
        </p:txBody>
      </p:sp>
      <p:sp>
        <p:nvSpPr>
          <p:cNvPr id="15372" name="Line 12"/>
          <p:cNvSpPr>
            <a:spLocks noChangeShapeType="1"/>
          </p:cNvSpPr>
          <p:nvPr/>
        </p:nvSpPr>
        <p:spPr bwMode="auto">
          <a:xfrm>
            <a:off x="3216275" y="811214"/>
            <a:ext cx="3168650" cy="720725"/>
          </a:xfrm>
          <a:prstGeom prst="line">
            <a:avLst/>
          </a:prstGeom>
          <a:noFill/>
          <a:ln w="57150">
            <a:solidFill>
              <a:srgbClr val="CC00FF"/>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zh-CN" altLang="en-US">
              <a:solidFill>
                <a:srgbClr val="000000"/>
              </a:solidFill>
              <a:ea typeface="宋体" panose="02010600030101010101" pitchFamily="2" charset="-122"/>
            </a:endParaRPr>
          </a:p>
        </p:txBody>
      </p:sp>
      <p:sp>
        <p:nvSpPr>
          <p:cNvPr id="15373" name="Line 13"/>
          <p:cNvSpPr>
            <a:spLocks noChangeShapeType="1"/>
          </p:cNvSpPr>
          <p:nvPr/>
        </p:nvSpPr>
        <p:spPr bwMode="auto">
          <a:xfrm>
            <a:off x="6384925" y="1531938"/>
            <a:ext cx="3816350" cy="863600"/>
          </a:xfrm>
          <a:prstGeom prst="line">
            <a:avLst/>
          </a:prstGeom>
          <a:noFill/>
          <a:ln w="57150">
            <a:solidFill>
              <a:srgbClr val="CC00FF"/>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zh-CN" altLang="en-US">
              <a:solidFill>
                <a:srgbClr val="000000"/>
              </a:solidFill>
              <a:ea typeface="宋体" panose="02010600030101010101" pitchFamily="2" charset="-122"/>
            </a:endParaRPr>
          </a:p>
        </p:txBody>
      </p:sp>
      <p:sp>
        <p:nvSpPr>
          <p:cNvPr id="15374" name="AutoShape 14" descr="夜空"/>
          <p:cNvSpPr>
            <a:spLocks noChangeArrowheads="1"/>
          </p:cNvSpPr>
          <p:nvPr/>
        </p:nvSpPr>
        <p:spPr bwMode="auto">
          <a:xfrm>
            <a:off x="8689976" y="1531939"/>
            <a:ext cx="142875" cy="503237"/>
          </a:xfrm>
          <a:prstGeom prst="downArrow">
            <a:avLst>
              <a:gd name="adj1" fmla="val 50000"/>
              <a:gd name="adj2" fmla="val 88055"/>
            </a:avLst>
          </a:prstGeom>
          <a:blipFill dpi="0" rotWithShape="1">
            <a:blip r:embed="rId3"/>
            <a:srcRect/>
            <a:stretch>
              <a:fillRect/>
            </a:stretch>
          </a:blipFill>
          <a:ln w="9525">
            <a:solidFill>
              <a:schemeClr val="tx1"/>
            </a:solidFill>
            <a:miter lim="800000"/>
            <a:headEnd/>
            <a:tailEnd/>
          </a:ln>
        </p:spPr>
        <p:txBody>
          <a:bodyPr vert="eaVert" wrap="none" anchor="ctr"/>
          <a:lstStyle>
            <a:lvl1pPr>
              <a:spcBef>
                <a:spcPct val="20000"/>
              </a:spcBef>
              <a:buChar char="•"/>
              <a:defRPr sz="2800">
                <a:solidFill>
                  <a:schemeClr val="tx1"/>
                </a:solidFill>
                <a:latin typeface="Arial" panose="020B0604020202020204" pitchFamily="34" charset="0"/>
                <a:ea typeface="微软雅黑" panose="020B0503020204020204" pitchFamily="34" charset="-122"/>
              </a:defRPr>
            </a:lvl1pPr>
            <a:lvl2pPr marL="742950" indent="-285750">
              <a:spcBef>
                <a:spcPct val="20000"/>
              </a:spcBef>
              <a:buChar char="–"/>
              <a:defRPr sz="2400">
                <a:solidFill>
                  <a:schemeClr val="tx1"/>
                </a:solidFill>
                <a:latin typeface="Arial" panose="020B0604020202020204" pitchFamily="34" charset="0"/>
                <a:ea typeface="微软雅黑" panose="020B0503020204020204" pitchFamily="34" charset="-122"/>
              </a:defRPr>
            </a:lvl2pPr>
            <a:lvl3pPr marL="1143000" indent="-228600">
              <a:spcBef>
                <a:spcPct val="20000"/>
              </a:spcBef>
              <a:buChar char="•"/>
              <a:defRPr sz="2000">
                <a:solidFill>
                  <a:schemeClr val="tx1"/>
                </a:solidFill>
                <a:latin typeface="Arial" panose="020B0604020202020204" pitchFamily="34" charset="0"/>
                <a:ea typeface="微软雅黑" panose="020B0503020204020204" pitchFamily="34" charset="-122"/>
              </a:defRPr>
            </a:lvl3pPr>
            <a:lvl4pPr marL="1600200" indent="-228600">
              <a:spcBef>
                <a:spcPct val="20000"/>
              </a:spcBef>
              <a:buChar char="–"/>
              <a:defRPr>
                <a:solidFill>
                  <a:schemeClr val="tx1"/>
                </a:solidFill>
                <a:latin typeface="Arial" panose="020B0604020202020204" pitchFamily="34" charset="0"/>
                <a:ea typeface="微软雅黑" panose="020B0503020204020204" pitchFamily="34" charset="-122"/>
              </a:defRPr>
            </a:lvl4pPr>
            <a:lvl5pPr marL="2057400" indent="-228600">
              <a:spcBef>
                <a:spcPct val="20000"/>
              </a:spcBef>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9pPr>
          </a:lstStyle>
          <a:p>
            <a:pPr fontAlgn="base">
              <a:spcBef>
                <a:spcPct val="0"/>
              </a:spcBef>
              <a:spcAft>
                <a:spcPct val="0"/>
              </a:spcAft>
              <a:buFontTx/>
              <a:buNone/>
            </a:pPr>
            <a:endParaRPr lang="zh-CN" altLang="en-US" sz="1800">
              <a:solidFill>
                <a:srgbClr val="000000"/>
              </a:solidFill>
              <a:ea typeface="宋体" panose="02010600030101010101" pitchFamily="2" charset="-122"/>
            </a:endParaRPr>
          </a:p>
        </p:txBody>
      </p:sp>
      <p:sp>
        <p:nvSpPr>
          <p:cNvPr id="15375" name="AutoShape 15"/>
          <p:cNvSpPr>
            <a:spLocks noChangeArrowheads="1"/>
          </p:cNvSpPr>
          <p:nvPr/>
        </p:nvSpPr>
        <p:spPr bwMode="auto">
          <a:xfrm>
            <a:off x="3071814" y="811214"/>
            <a:ext cx="288925" cy="720725"/>
          </a:xfrm>
          <a:prstGeom prst="upArrow">
            <a:avLst>
              <a:gd name="adj1" fmla="val 50000"/>
              <a:gd name="adj2" fmla="val 62363"/>
            </a:avLst>
          </a:prstGeom>
          <a:solidFill>
            <a:srgbClr val="000000"/>
          </a:solidFill>
          <a:ln w="9525">
            <a:solidFill>
              <a:schemeClr val="tx1"/>
            </a:solidFill>
            <a:miter lim="800000"/>
            <a:headEnd/>
            <a:tailEnd/>
          </a:ln>
        </p:spPr>
        <p:txBody>
          <a:bodyPr vert="eaVert" wrap="none" anchor="ctr"/>
          <a:lstStyle>
            <a:lvl1pPr>
              <a:spcBef>
                <a:spcPct val="20000"/>
              </a:spcBef>
              <a:buChar char="•"/>
              <a:defRPr sz="2800">
                <a:solidFill>
                  <a:schemeClr val="tx1"/>
                </a:solidFill>
                <a:latin typeface="Arial" panose="020B0604020202020204" pitchFamily="34" charset="0"/>
                <a:ea typeface="微软雅黑" panose="020B0503020204020204" pitchFamily="34" charset="-122"/>
              </a:defRPr>
            </a:lvl1pPr>
            <a:lvl2pPr marL="742950" indent="-285750">
              <a:spcBef>
                <a:spcPct val="20000"/>
              </a:spcBef>
              <a:buChar char="–"/>
              <a:defRPr sz="2400">
                <a:solidFill>
                  <a:schemeClr val="tx1"/>
                </a:solidFill>
                <a:latin typeface="Arial" panose="020B0604020202020204" pitchFamily="34" charset="0"/>
                <a:ea typeface="微软雅黑" panose="020B0503020204020204" pitchFamily="34" charset="-122"/>
              </a:defRPr>
            </a:lvl2pPr>
            <a:lvl3pPr marL="1143000" indent="-228600">
              <a:spcBef>
                <a:spcPct val="20000"/>
              </a:spcBef>
              <a:buChar char="•"/>
              <a:defRPr sz="2000">
                <a:solidFill>
                  <a:schemeClr val="tx1"/>
                </a:solidFill>
                <a:latin typeface="Arial" panose="020B0604020202020204" pitchFamily="34" charset="0"/>
                <a:ea typeface="微软雅黑" panose="020B0503020204020204" pitchFamily="34" charset="-122"/>
              </a:defRPr>
            </a:lvl3pPr>
            <a:lvl4pPr marL="1600200" indent="-228600">
              <a:spcBef>
                <a:spcPct val="20000"/>
              </a:spcBef>
              <a:buChar char="–"/>
              <a:defRPr>
                <a:solidFill>
                  <a:schemeClr val="tx1"/>
                </a:solidFill>
                <a:latin typeface="Arial" panose="020B0604020202020204" pitchFamily="34" charset="0"/>
                <a:ea typeface="微软雅黑" panose="020B0503020204020204" pitchFamily="34" charset="-122"/>
              </a:defRPr>
            </a:lvl4pPr>
            <a:lvl5pPr marL="2057400" indent="-228600">
              <a:spcBef>
                <a:spcPct val="20000"/>
              </a:spcBef>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9pPr>
          </a:lstStyle>
          <a:p>
            <a:pPr fontAlgn="base">
              <a:spcBef>
                <a:spcPct val="0"/>
              </a:spcBef>
              <a:spcAft>
                <a:spcPct val="0"/>
              </a:spcAft>
              <a:buFontTx/>
              <a:buNone/>
            </a:pPr>
            <a:endParaRPr lang="zh-CN" altLang="en-US" sz="1800">
              <a:solidFill>
                <a:srgbClr val="000000"/>
              </a:solidFill>
              <a:ea typeface="宋体" panose="02010600030101010101" pitchFamily="2" charset="-122"/>
            </a:endParaRPr>
          </a:p>
        </p:txBody>
      </p:sp>
      <p:sp>
        <p:nvSpPr>
          <p:cNvPr id="15376" name="Line 16"/>
          <p:cNvSpPr>
            <a:spLocks noChangeShapeType="1"/>
          </p:cNvSpPr>
          <p:nvPr/>
        </p:nvSpPr>
        <p:spPr bwMode="auto">
          <a:xfrm>
            <a:off x="3216275" y="1531938"/>
            <a:ext cx="0" cy="1439862"/>
          </a:xfrm>
          <a:prstGeom prst="line">
            <a:avLst/>
          </a:prstGeom>
          <a:noFill/>
          <a:ln w="28575">
            <a:solidFill>
              <a:schemeClr val="tx1"/>
            </a:solidFill>
            <a:prstDash val="dash"/>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zh-CN" altLang="en-US">
              <a:solidFill>
                <a:srgbClr val="000000"/>
              </a:solidFill>
              <a:ea typeface="宋体" panose="02010600030101010101" pitchFamily="2" charset="-122"/>
            </a:endParaRPr>
          </a:p>
        </p:txBody>
      </p:sp>
      <p:sp>
        <p:nvSpPr>
          <p:cNvPr id="15377" name="Line 17"/>
          <p:cNvSpPr>
            <a:spLocks noChangeShapeType="1"/>
          </p:cNvSpPr>
          <p:nvPr/>
        </p:nvSpPr>
        <p:spPr bwMode="auto">
          <a:xfrm>
            <a:off x="6384925" y="1531938"/>
            <a:ext cx="0" cy="1439862"/>
          </a:xfrm>
          <a:prstGeom prst="line">
            <a:avLst/>
          </a:prstGeom>
          <a:noFill/>
          <a:ln w="28575">
            <a:solidFill>
              <a:schemeClr val="tx1"/>
            </a:solidFill>
            <a:prstDash val="dash"/>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zh-CN" altLang="en-US">
              <a:solidFill>
                <a:srgbClr val="000000"/>
              </a:solidFill>
              <a:ea typeface="宋体" panose="02010600030101010101" pitchFamily="2" charset="-122"/>
            </a:endParaRPr>
          </a:p>
        </p:txBody>
      </p:sp>
      <p:sp>
        <p:nvSpPr>
          <p:cNvPr id="15378" name="Line 18"/>
          <p:cNvSpPr>
            <a:spLocks noChangeShapeType="1"/>
          </p:cNvSpPr>
          <p:nvPr/>
        </p:nvSpPr>
        <p:spPr bwMode="auto">
          <a:xfrm>
            <a:off x="8761413" y="1819276"/>
            <a:ext cx="0" cy="1152525"/>
          </a:xfrm>
          <a:prstGeom prst="line">
            <a:avLst/>
          </a:prstGeom>
          <a:noFill/>
          <a:ln w="28575">
            <a:solidFill>
              <a:schemeClr val="tx1"/>
            </a:solidFill>
            <a:prstDash val="dash"/>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zh-CN" altLang="en-US">
              <a:solidFill>
                <a:srgbClr val="000000"/>
              </a:solidFill>
              <a:ea typeface="宋体" panose="02010600030101010101" pitchFamily="2" charset="-122"/>
            </a:endParaRPr>
          </a:p>
        </p:txBody>
      </p:sp>
      <p:sp>
        <p:nvSpPr>
          <p:cNvPr id="15379" name="Line 19"/>
          <p:cNvSpPr>
            <a:spLocks noChangeShapeType="1"/>
          </p:cNvSpPr>
          <p:nvPr/>
        </p:nvSpPr>
        <p:spPr bwMode="auto">
          <a:xfrm>
            <a:off x="8185151" y="2971800"/>
            <a:ext cx="576263"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zh-CN" altLang="en-US">
              <a:solidFill>
                <a:srgbClr val="000000"/>
              </a:solidFill>
              <a:ea typeface="宋体" panose="02010600030101010101" pitchFamily="2" charset="-122"/>
            </a:endParaRPr>
          </a:p>
        </p:txBody>
      </p:sp>
      <p:sp>
        <p:nvSpPr>
          <p:cNvPr id="15380" name="Line 20"/>
          <p:cNvSpPr>
            <a:spLocks noChangeShapeType="1"/>
          </p:cNvSpPr>
          <p:nvPr/>
        </p:nvSpPr>
        <p:spPr bwMode="auto">
          <a:xfrm>
            <a:off x="3289300" y="2898775"/>
            <a:ext cx="719138" cy="0"/>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zh-CN" altLang="en-US">
              <a:solidFill>
                <a:srgbClr val="000000"/>
              </a:solidFill>
              <a:ea typeface="宋体" panose="02010600030101010101" pitchFamily="2" charset="-122"/>
            </a:endParaRPr>
          </a:p>
        </p:txBody>
      </p:sp>
      <p:sp>
        <p:nvSpPr>
          <p:cNvPr id="15381" name="Line 21"/>
          <p:cNvSpPr>
            <a:spLocks noChangeShapeType="1"/>
          </p:cNvSpPr>
          <p:nvPr/>
        </p:nvSpPr>
        <p:spPr bwMode="auto">
          <a:xfrm>
            <a:off x="5376863" y="2898775"/>
            <a:ext cx="8636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zh-CN" altLang="en-US">
              <a:solidFill>
                <a:srgbClr val="000000"/>
              </a:solidFill>
              <a:ea typeface="宋体" panose="02010600030101010101" pitchFamily="2" charset="-122"/>
            </a:endParaRPr>
          </a:p>
        </p:txBody>
      </p:sp>
      <p:sp>
        <p:nvSpPr>
          <p:cNvPr id="15382" name="Line 22"/>
          <p:cNvSpPr>
            <a:spLocks noChangeShapeType="1"/>
          </p:cNvSpPr>
          <p:nvPr/>
        </p:nvSpPr>
        <p:spPr bwMode="auto">
          <a:xfrm flipH="1">
            <a:off x="6384925" y="2898775"/>
            <a:ext cx="28733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zh-CN" altLang="en-US">
              <a:solidFill>
                <a:srgbClr val="000000"/>
              </a:solidFill>
              <a:ea typeface="宋体" panose="02010600030101010101" pitchFamily="2" charset="-122"/>
            </a:endParaRPr>
          </a:p>
        </p:txBody>
      </p:sp>
      <p:sp>
        <p:nvSpPr>
          <p:cNvPr id="15383" name="Text Box 23"/>
          <p:cNvSpPr txBox="1">
            <a:spLocks noChangeArrowheads="1"/>
          </p:cNvSpPr>
          <p:nvPr/>
        </p:nvSpPr>
        <p:spPr bwMode="auto">
          <a:xfrm>
            <a:off x="3863976" y="2466976"/>
            <a:ext cx="165576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ea typeface="微软雅黑" panose="020B0503020204020204" pitchFamily="34" charset="-122"/>
              </a:defRPr>
            </a:lvl1pPr>
            <a:lvl2pPr marL="742950" indent="-285750">
              <a:spcBef>
                <a:spcPct val="20000"/>
              </a:spcBef>
              <a:buChar char="–"/>
              <a:defRPr sz="2400">
                <a:solidFill>
                  <a:schemeClr val="tx1"/>
                </a:solidFill>
                <a:latin typeface="Arial" panose="020B0604020202020204" pitchFamily="34" charset="0"/>
                <a:ea typeface="微软雅黑" panose="020B0503020204020204" pitchFamily="34" charset="-122"/>
              </a:defRPr>
            </a:lvl2pPr>
            <a:lvl3pPr marL="1143000" indent="-228600">
              <a:spcBef>
                <a:spcPct val="20000"/>
              </a:spcBef>
              <a:buChar char="•"/>
              <a:defRPr sz="2000">
                <a:solidFill>
                  <a:schemeClr val="tx1"/>
                </a:solidFill>
                <a:latin typeface="Arial" panose="020B0604020202020204" pitchFamily="34" charset="0"/>
                <a:ea typeface="微软雅黑" panose="020B0503020204020204" pitchFamily="34" charset="-122"/>
              </a:defRPr>
            </a:lvl3pPr>
            <a:lvl4pPr marL="1600200" indent="-228600">
              <a:spcBef>
                <a:spcPct val="20000"/>
              </a:spcBef>
              <a:buChar char="–"/>
              <a:defRPr>
                <a:solidFill>
                  <a:schemeClr val="tx1"/>
                </a:solidFill>
                <a:latin typeface="Arial" panose="020B0604020202020204" pitchFamily="34" charset="0"/>
                <a:ea typeface="微软雅黑" panose="020B0503020204020204" pitchFamily="34" charset="-122"/>
              </a:defRPr>
            </a:lvl4pPr>
            <a:lvl5pPr marL="2057400" indent="-228600">
              <a:spcBef>
                <a:spcPct val="20000"/>
              </a:spcBef>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9pPr>
          </a:lstStyle>
          <a:p>
            <a:pPr fontAlgn="base">
              <a:spcBef>
                <a:spcPct val="50000"/>
              </a:spcBef>
              <a:spcAft>
                <a:spcPct val="0"/>
              </a:spcAft>
              <a:buFontTx/>
              <a:buNone/>
            </a:pPr>
            <a:r>
              <a:rPr lang="zh-CN" altLang="en-US" sz="3200" b="1">
                <a:solidFill>
                  <a:srgbClr val="FF3300"/>
                </a:solidFill>
                <a:latin typeface="Times New Roman" panose="02020603050405020304" pitchFamily="18" charset="0"/>
                <a:ea typeface="宋体" panose="02010600030101010101" pitchFamily="2" charset="-122"/>
              </a:rPr>
              <a:t>物距</a:t>
            </a:r>
            <a:r>
              <a:rPr lang="zh-CN" altLang="en-US" sz="1800" b="1">
                <a:solidFill>
                  <a:srgbClr val="FF3300"/>
                </a:solidFill>
                <a:latin typeface="Times New Roman" panose="02020603050405020304" pitchFamily="18" charset="0"/>
                <a:ea typeface="宋体" panose="02010600030101010101" pitchFamily="2" charset="-122"/>
              </a:rPr>
              <a:t>：</a:t>
            </a:r>
            <a:r>
              <a:rPr lang="zh-CN" altLang="zh-CN" sz="4000" b="1" i="1">
                <a:solidFill>
                  <a:srgbClr val="FF3300"/>
                </a:solidFill>
                <a:latin typeface="Times New Roman" panose="02020603050405020304" pitchFamily="18" charset="0"/>
                <a:ea typeface="宋体" panose="02010600030101010101" pitchFamily="2" charset="-122"/>
              </a:rPr>
              <a:t>U</a:t>
            </a:r>
          </a:p>
        </p:txBody>
      </p:sp>
      <p:sp>
        <p:nvSpPr>
          <p:cNvPr id="15384" name="Text Box 24"/>
          <p:cNvSpPr txBox="1">
            <a:spLocks noChangeArrowheads="1"/>
          </p:cNvSpPr>
          <p:nvPr/>
        </p:nvSpPr>
        <p:spPr bwMode="auto">
          <a:xfrm>
            <a:off x="6384926" y="2540000"/>
            <a:ext cx="180022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ea typeface="微软雅黑" panose="020B0503020204020204" pitchFamily="34" charset="-122"/>
              </a:defRPr>
            </a:lvl1pPr>
            <a:lvl2pPr marL="742950" indent="-285750">
              <a:spcBef>
                <a:spcPct val="20000"/>
              </a:spcBef>
              <a:buChar char="–"/>
              <a:defRPr sz="2400">
                <a:solidFill>
                  <a:schemeClr val="tx1"/>
                </a:solidFill>
                <a:latin typeface="Arial" panose="020B0604020202020204" pitchFamily="34" charset="0"/>
                <a:ea typeface="微软雅黑" panose="020B0503020204020204" pitchFamily="34" charset="-122"/>
              </a:defRPr>
            </a:lvl2pPr>
            <a:lvl3pPr marL="1143000" indent="-228600">
              <a:spcBef>
                <a:spcPct val="20000"/>
              </a:spcBef>
              <a:buChar char="•"/>
              <a:defRPr sz="2000">
                <a:solidFill>
                  <a:schemeClr val="tx1"/>
                </a:solidFill>
                <a:latin typeface="Arial" panose="020B0604020202020204" pitchFamily="34" charset="0"/>
                <a:ea typeface="微软雅黑" panose="020B0503020204020204" pitchFamily="34" charset="-122"/>
              </a:defRPr>
            </a:lvl3pPr>
            <a:lvl4pPr marL="1600200" indent="-228600">
              <a:spcBef>
                <a:spcPct val="20000"/>
              </a:spcBef>
              <a:buChar char="–"/>
              <a:defRPr>
                <a:solidFill>
                  <a:schemeClr val="tx1"/>
                </a:solidFill>
                <a:latin typeface="Arial" panose="020B0604020202020204" pitchFamily="34" charset="0"/>
                <a:ea typeface="微软雅黑" panose="020B0503020204020204" pitchFamily="34" charset="-122"/>
              </a:defRPr>
            </a:lvl4pPr>
            <a:lvl5pPr marL="2057400" indent="-228600">
              <a:spcBef>
                <a:spcPct val="20000"/>
              </a:spcBef>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9pPr>
          </a:lstStyle>
          <a:p>
            <a:pPr fontAlgn="base">
              <a:spcBef>
                <a:spcPct val="50000"/>
              </a:spcBef>
              <a:spcAft>
                <a:spcPct val="0"/>
              </a:spcAft>
              <a:buFontTx/>
              <a:buNone/>
            </a:pPr>
            <a:r>
              <a:rPr lang="zh-CN" altLang="zh-CN" sz="2400">
                <a:solidFill>
                  <a:srgbClr val="000000"/>
                </a:solidFill>
                <a:latin typeface="Times New Roman" panose="02020603050405020304" pitchFamily="18" charset="0"/>
                <a:ea typeface="宋体" panose="02010600030101010101" pitchFamily="2" charset="-122"/>
              </a:rPr>
              <a:t> </a:t>
            </a:r>
            <a:r>
              <a:rPr lang="zh-CN" altLang="en-US" sz="3200" b="1">
                <a:solidFill>
                  <a:srgbClr val="FF3300"/>
                </a:solidFill>
                <a:latin typeface="Times New Roman" panose="02020603050405020304" pitchFamily="18" charset="0"/>
                <a:ea typeface="宋体" panose="02010600030101010101" pitchFamily="2" charset="-122"/>
              </a:rPr>
              <a:t>像距：</a:t>
            </a:r>
            <a:r>
              <a:rPr lang="zh-CN" altLang="zh-CN" sz="4400" i="1">
                <a:solidFill>
                  <a:srgbClr val="FF3300"/>
                </a:solidFill>
                <a:latin typeface="Times New Roman" panose="02020603050405020304" pitchFamily="18" charset="0"/>
                <a:ea typeface="宋体" panose="02010600030101010101" pitchFamily="2" charset="-122"/>
              </a:rPr>
              <a:t>v</a:t>
            </a:r>
          </a:p>
        </p:txBody>
      </p:sp>
      <p:sp>
        <p:nvSpPr>
          <p:cNvPr id="12313" name="Text Box 25"/>
          <p:cNvSpPr txBox="1">
            <a:spLocks noChangeArrowheads="1"/>
          </p:cNvSpPr>
          <p:nvPr/>
        </p:nvSpPr>
        <p:spPr bwMode="auto">
          <a:xfrm>
            <a:off x="2784475" y="5924551"/>
            <a:ext cx="55451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ea typeface="微软雅黑" panose="020B0503020204020204" pitchFamily="34" charset="-122"/>
              </a:defRPr>
            </a:lvl1pPr>
            <a:lvl2pPr marL="742950" indent="-285750">
              <a:spcBef>
                <a:spcPct val="20000"/>
              </a:spcBef>
              <a:buChar char="–"/>
              <a:defRPr sz="2400">
                <a:solidFill>
                  <a:schemeClr val="tx1"/>
                </a:solidFill>
                <a:latin typeface="Arial" panose="020B0604020202020204" pitchFamily="34" charset="0"/>
                <a:ea typeface="微软雅黑" panose="020B0503020204020204" pitchFamily="34" charset="-122"/>
              </a:defRPr>
            </a:lvl2pPr>
            <a:lvl3pPr marL="1143000" indent="-228600">
              <a:spcBef>
                <a:spcPct val="20000"/>
              </a:spcBef>
              <a:buChar char="•"/>
              <a:defRPr sz="2000">
                <a:solidFill>
                  <a:schemeClr val="tx1"/>
                </a:solidFill>
                <a:latin typeface="Arial" panose="020B0604020202020204" pitchFamily="34" charset="0"/>
                <a:ea typeface="微软雅黑" panose="020B0503020204020204" pitchFamily="34" charset="-122"/>
              </a:defRPr>
            </a:lvl3pPr>
            <a:lvl4pPr marL="1600200" indent="-228600">
              <a:spcBef>
                <a:spcPct val="20000"/>
              </a:spcBef>
              <a:buChar char="–"/>
              <a:defRPr>
                <a:solidFill>
                  <a:schemeClr val="tx1"/>
                </a:solidFill>
                <a:latin typeface="Arial" panose="020B0604020202020204" pitchFamily="34" charset="0"/>
                <a:ea typeface="微软雅黑" panose="020B0503020204020204" pitchFamily="34" charset="-122"/>
              </a:defRPr>
            </a:lvl4pPr>
            <a:lvl5pPr marL="2057400" indent="-228600">
              <a:spcBef>
                <a:spcPct val="20000"/>
              </a:spcBef>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9pPr>
          </a:lstStyle>
          <a:p>
            <a:pPr fontAlgn="base">
              <a:spcBef>
                <a:spcPct val="50000"/>
              </a:spcBef>
              <a:spcAft>
                <a:spcPct val="0"/>
              </a:spcAft>
              <a:buFontTx/>
              <a:buNone/>
            </a:pPr>
            <a:endParaRPr lang="zh-CN" altLang="zh-CN" sz="1800">
              <a:solidFill>
                <a:srgbClr val="000000"/>
              </a:solidFill>
              <a:latin typeface="Times New Roman" panose="02020603050405020304" pitchFamily="18" charset="0"/>
              <a:ea typeface="宋体" panose="02010600030101010101" pitchFamily="2" charset="-122"/>
            </a:endParaRPr>
          </a:p>
        </p:txBody>
      </p:sp>
      <p:sp>
        <p:nvSpPr>
          <p:cNvPr id="12314" name="Text Box 26"/>
          <p:cNvSpPr txBox="1">
            <a:spLocks noChangeArrowheads="1"/>
          </p:cNvSpPr>
          <p:nvPr/>
        </p:nvSpPr>
        <p:spPr bwMode="auto">
          <a:xfrm>
            <a:off x="4800601" y="1674813"/>
            <a:ext cx="7207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ea typeface="微软雅黑" panose="020B0503020204020204" pitchFamily="34" charset="-122"/>
              </a:defRPr>
            </a:lvl1pPr>
            <a:lvl2pPr marL="742950" indent="-285750">
              <a:spcBef>
                <a:spcPct val="20000"/>
              </a:spcBef>
              <a:buChar char="–"/>
              <a:defRPr sz="2400">
                <a:solidFill>
                  <a:schemeClr val="tx1"/>
                </a:solidFill>
                <a:latin typeface="Arial" panose="020B0604020202020204" pitchFamily="34" charset="0"/>
                <a:ea typeface="微软雅黑" panose="020B0503020204020204" pitchFamily="34" charset="-122"/>
              </a:defRPr>
            </a:lvl2pPr>
            <a:lvl3pPr marL="1143000" indent="-228600">
              <a:spcBef>
                <a:spcPct val="20000"/>
              </a:spcBef>
              <a:buChar char="•"/>
              <a:defRPr sz="2000">
                <a:solidFill>
                  <a:schemeClr val="tx1"/>
                </a:solidFill>
                <a:latin typeface="Arial" panose="020B0604020202020204" pitchFamily="34" charset="0"/>
                <a:ea typeface="微软雅黑" panose="020B0503020204020204" pitchFamily="34" charset="-122"/>
              </a:defRPr>
            </a:lvl3pPr>
            <a:lvl4pPr marL="1600200" indent="-228600">
              <a:spcBef>
                <a:spcPct val="20000"/>
              </a:spcBef>
              <a:buChar char="–"/>
              <a:defRPr>
                <a:solidFill>
                  <a:schemeClr val="tx1"/>
                </a:solidFill>
                <a:latin typeface="Arial" panose="020B0604020202020204" pitchFamily="34" charset="0"/>
                <a:ea typeface="微软雅黑" panose="020B0503020204020204" pitchFamily="34" charset="-122"/>
              </a:defRPr>
            </a:lvl4pPr>
            <a:lvl5pPr marL="2057400" indent="-228600">
              <a:spcBef>
                <a:spcPct val="20000"/>
              </a:spcBef>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9pPr>
          </a:lstStyle>
          <a:p>
            <a:pPr fontAlgn="base">
              <a:spcBef>
                <a:spcPct val="50000"/>
              </a:spcBef>
              <a:spcAft>
                <a:spcPct val="0"/>
              </a:spcAft>
              <a:buFontTx/>
              <a:buNone/>
            </a:pPr>
            <a:r>
              <a:rPr lang="zh-CN" altLang="zh-CN" sz="1800">
                <a:solidFill>
                  <a:srgbClr val="000000"/>
                </a:solidFill>
                <a:latin typeface="Times New Roman" panose="02020603050405020304" pitchFamily="18" charset="0"/>
                <a:ea typeface="宋体" panose="02010600030101010101" pitchFamily="2" charset="-122"/>
              </a:rPr>
              <a:t>f(F)</a:t>
            </a:r>
          </a:p>
        </p:txBody>
      </p:sp>
      <p:sp>
        <p:nvSpPr>
          <p:cNvPr id="12315" name="Text Box 27"/>
          <p:cNvSpPr txBox="1">
            <a:spLocks noChangeArrowheads="1"/>
          </p:cNvSpPr>
          <p:nvPr/>
        </p:nvSpPr>
        <p:spPr bwMode="auto">
          <a:xfrm>
            <a:off x="7464426" y="1027113"/>
            <a:ext cx="7207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ea typeface="微软雅黑" panose="020B0503020204020204" pitchFamily="34" charset="-122"/>
              </a:defRPr>
            </a:lvl1pPr>
            <a:lvl2pPr marL="742950" indent="-285750">
              <a:spcBef>
                <a:spcPct val="20000"/>
              </a:spcBef>
              <a:buChar char="–"/>
              <a:defRPr sz="2400">
                <a:solidFill>
                  <a:schemeClr val="tx1"/>
                </a:solidFill>
                <a:latin typeface="Arial" panose="020B0604020202020204" pitchFamily="34" charset="0"/>
                <a:ea typeface="微软雅黑" panose="020B0503020204020204" pitchFamily="34" charset="-122"/>
              </a:defRPr>
            </a:lvl2pPr>
            <a:lvl3pPr marL="1143000" indent="-228600">
              <a:spcBef>
                <a:spcPct val="20000"/>
              </a:spcBef>
              <a:buChar char="•"/>
              <a:defRPr sz="2000">
                <a:solidFill>
                  <a:schemeClr val="tx1"/>
                </a:solidFill>
                <a:latin typeface="Arial" panose="020B0604020202020204" pitchFamily="34" charset="0"/>
                <a:ea typeface="微软雅黑" panose="020B0503020204020204" pitchFamily="34" charset="-122"/>
              </a:defRPr>
            </a:lvl3pPr>
            <a:lvl4pPr marL="1600200" indent="-228600">
              <a:spcBef>
                <a:spcPct val="20000"/>
              </a:spcBef>
              <a:buChar char="–"/>
              <a:defRPr>
                <a:solidFill>
                  <a:schemeClr val="tx1"/>
                </a:solidFill>
                <a:latin typeface="Arial" panose="020B0604020202020204" pitchFamily="34" charset="0"/>
                <a:ea typeface="微软雅黑" panose="020B0503020204020204" pitchFamily="34" charset="-122"/>
              </a:defRPr>
            </a:lvl4pPr>
            <a:lvl5pPr marL="2057400" indent="-228600">
              <a:spcBef>
                <a:spcPct val="20000"/>
              </a:spcBef>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9pPr>
          </a:lstStyle>
          <a:p>
            <a:pPr fontAlgn="base">
              <a:spcBef>
                <a:spcPct val="50000"/>
              </a:spcBef>
              <a:spcAft>
                <a:spcPct val="0"/>
              </a:spcAft>
              <a:buFontTx/>
              <a:buNone/>
            </a:pPr>
            <a:r>
              <a:rPr lang="zh-CN" altLang="zh-CN" sz="1800">
                <a:solidFill>
                  <a:srgbClr val="000000"/>
                </a:solidFill>
                <a:latin typeface="Times New Roman" panose="02020603050405020304" pitchFamily="18" charset="0"/>
                <a:ea typeface="宋体" panose="02010600030101010101" pitchFamily="2" charset="-122"/>
              </a:rPr>
              <a:t>f(F)</a:t>
            </a:r>
          </a:p>
        </p:txBody>
      </p:sp>
      <p:sp>
        <p:nvSpPr>
          <p:cNvPr id="12316" name="Text Box 28"/>
          <p:cNvSpPr txBox="1">
            <a:spLocks noChangeArrowheads="1"/>
          </p:cNvSpPr>
          <p:nvPr/>
        </p:nvSpPr>
        <p:spPr bwMode="auto">
          <a:xfrm>
            <a:off x="3505200" y="1603376"/>
            <a:ext cx="7191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ea typeface="微软雅黑" panose="020B0503020204020204" pitchFamily="34" charset="-122"/>
              </a:defRPr>
            </a:lvl1pPr>
            <a:lvl2pPr marL="742950" indent="-285750">
              <a:spcBef>
                <a:spcPct val="20000"/>
              </a:spcBef>
              <a:buChar char="–"/>
              <a:defRPr sz="2400">
                <a:solidFill>
                  <a:schemeClr val="tx1"/>
                </a:solidFill>
                <a:latin typeface="Arial" panose="020B0604020202020204" pitchFamily="34" charset="0"/>
                <a:ea typeface="微软雅黑" panose="020B0503020204020204" pitchFamily="34" charset="-122"/>
              </a:defRPr>
            </a:lvl2pPr>
            <a:lvl3pPr marL="1143000" indent="-228600">
              <a:spcBef>
                <a:spcPct val="20000"/>
              </a:spcBef>
              <a:buChar char="•"/>
              <a:defRPr sz="2000">
                <a:solidFill>
                  <a:schemeClr val="tx1"/>
                </a:solidFill>
                <a:latin typeface="Arial" panose="020B0604020202020204" pitchFamily="34" charset="0"/>
                <a:ea typeface="微软雅黑" panose="020B0503020204020204" pitchFamily="34" charset="-122"/>
              </a:defRPr>
            </a:lvl3pPr>
            <a:lvl4pPr marL="1600200" indent="-228600">
              <a:spcBef>
                <a:spcPct val="20000"/>
              </a:spcBef>
              <a:buChar char="–"/>
              <a:defRPr>
                <a:solidFill>
                  <a:schemeClr val="tx1"/>
                </a:solidFill>
                <a:latin typeface="Arial" panose="020B0604020202020204" pitchFamily="34" charset="0"/>
                <a:ea typeface="微软雅黑" panose="020B0503020204020204" pitchFamily="34" charset="-122"/>
              </a:defRPr>
            </a:lvl4pPr>
            <a:lvl5pPr marL="2057400" indent="-228600">
              <a:spcBef>
                <a:spcPct val="20000"/>
              </a:spcBef>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9pPr>
          </a:lstStyle>
          <a:p>
            <a:pPr fontAlgn="base">
              <a:spcBef>
                <a:spcPct val="50000"/>
              </a:spcBef>
              <a:spcAft>
                <a:spcPct val="0"/>
              </a:spcAft>
              <a:buFontTx/>
              <a:buNone/>
            </a:pPr>
            <a:r>
              <a:rPr lang="zh-CN" altLang="zh-CN" sz="1800">
                <a:solidFill>
                  <a:srgbClr val="000000"/>
                </a:solidFill>
                <a:latin typeface="Times New Roman" panose="02020603050405020304" pitchFamily="18" charset="0"/>
                <a:ea typeface="宋体" panose="02010600030101010101" pitchFamily="2" charset="-122"/>
              </a:rPr>
              <a:t>2f</a:t>
            </a:r>
          </a:p>
        </p:txBody>
      </p:sp>
      <p:sp>
        <p:nvSpPr>
          <p:cNvPr id="12317" name="Text Box 29"/>
          <p:cNvSpPr txBox="1">
            <a:spLocks noChangeArrowheads="1"/>
          </p:cNvSpPr>
          <p:nvPr/>
        </p:nvSpPr>
        <p:spPr bwMode="auto">
          <a:xfrm>
            <a:off x="8689975" y="1027113"/>
            <a:ext cx="71913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ea typeface="微软雅黑" panose="020B0503020204020204" pitchFamily="34" charset="-122"/>
              </a:defRPr>
            </a:lvl1pPr>
            <a:lvl2pPr marL="742950" indent="-285750">
              <a:spcBef>
                <a:spcPct val="20000"/>
              </a:spcBef>
              <a:buChar char="–"/>
              <a:defRPr sz="2400">
                <a:solidFill>
                  <a:schemeClr val="tx1"/>
                </a:solidFill>
                <a:latin typeface="Arial" panose="020B0604020202020204" pitchFamily="34" charset="0"/>
                <a:ea typeface="微软雅黑" panose="020B0503020204020204" pitchFamily="34" charset="-122"/>
              </a:defRPr>
            </a:lvl2pPr>
            <a:lvl3pPr marL="1143000" indent="-228600">
              <a:spcBef>
                <a:spcPct val="20000"/>
              </a:spcBef>
              <a:buChar char="•"/>
              <a:defRPr sz="2000">
                <a:solidFill>
                  <a:schemeClr val="tx1"/>
                </a:solidFill>
                <a:latin typeface="Arial" panose="020B0604020202020204" pitchFamily="34" charset="0"/>
                <a:ea typeface="微软雅黑" panose="020B0503020204020204" pitchFamily="34" charset="-122"/>
              </a:defRPr>
            </a:lvl3pPr>
            <a:lvl4pPr marL="1600200" indent="-228600">
              <a:spcBef>
                <a:spcPct val="20000"/>
              </a:spcBef>
              <a:buChar char="–"/>
              <a:defRPr>
                <a:solidFill>
                  <a:schemeClr val="tx1"/>
                </a:solidFill>
                <a:latin typeface="Arial" panose="020B0604020202020204" pitchFamily="34" charset="0"/>
                <a:ea typeface="微软雅黑" panose="020B0503020204020204" pitchFamily="34" charset="-122"/>
              </a:defRPr>
            </a:lvl4pPr>
            <a:lvl5pPr marL="2057400" indent="-228600">
              <a:spcBef>
                <a:spcPct val="20000"/>
              </a:spcBef>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9pPr>
          </a:lstStyle>
          <a:p>
            <a:pPr fontAlgn="base">
              <a:spcBef>
                <a:spcPct val="50000"/>
              </a:spcBef>
              <a:spcAft>
                <a:spcPct val="0"/>
              </a:spcAft>
              <a:buFontTx/>
              <a:buNone/>
            </a:pPr>
            <a:r>
              <a:rPr lang="zh-CN" altLang="zh-CN" sz="1800">
                <a:solidFill>
                  <a:srgbClr val="000000"/>
                </a:solidFill>
                <a:latin typeface="Times New Roman" panose="02020603050405020304" pitchFamily="18" charset="0"/>
                <a:ea typeface="宋体" panose="02010600030101010101" pitchFamily="2" charset="-122"/>
              </a:rPr>
              <a:t>2f</a:t>
            </a:r>
          </a:p>
        </p:txBody>
      </p:sp>
      <p:sp>
        <p:nvSpPr>
          <p:cNvPr id="15390" name="Text Box 30"/>
          <p:cNvSpPr txBox="1">
            <a:spLocks noChangeArrowheads="1"/>
          </p:cNvSpPr>
          <p:nvPr/>
        </p:nvSpPr>
        <p:spPr bwMode="auto">
          <a:xfrm>
            <a:off x="2136775" y="3403600"/>
            <a:ext cx="72009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ea typeface="微软雅黑" panose="020B0503020204020204" pitchFamily="34" charset="-122"/>
              </a:defRPr>
            </a:lvl1pPr>
            <a:lvl2pPr marL="742950" indent="-285750">
              <a:spcBef>
                <a:spcPct val="20000"/>
              </a:spcBef>
              <a:buChar char="–"/>
              <a:defRPr sz="2400">
                <a:solidFill>
                  <a:schemeClr val="tx1"/>
                </a:solidFill>
                <a:latin typeface="Arial" panose="020B0604020202020204" pitchFamily="34" charset="0"/>
                <a:ea typeface="微软雅黑" panose="020B0503020204020204" pitchFamily="34" charset="-122"/>
              </a:defRPr>
            </a:lvl2pPr>
            <a:lvl3pPr marL="1143000" indent="-228600">
              <a:spcBef>
                <a:spcPct val="20000"/>
              </a:spcBef>
              <a:buChar char="•"/>
              <a:defRPr sz="2000">
                <a:solidFill>
                  <a:schemeClr val="tx1"/>
                </a:solidFill>
                <a:latin typeface="Arial" panose="020B0604020202020204" pitchFamily="34" charset="0"/>
                <a:ea typeface="微软雅黑" panose="020B0503020204020204" pitchFamily="34" charset="-122"/>
              </a:defRPr>
            </a:lvl3pPr>
            <a:lvl4pPr marL="1600200" indent="-228600">
              <a:spcBef>
                <a:spcPct val="20000"/>
              </a:spcBef>
              <a:buChar char="–"/>
              <a:defRPr>
                <a:solidFill>
                  <a:schemeClr val="tx1"/>
                </a:solidFill>
                <a:latin typeface="Arial" panose="020B0604020202020204" pitchFamily="34" charset="0"/>
                <a:ea typeface="微软雅黑" panose="020B0503020204020204" pitchFamily="34" charset="-122"/>
              </a:defRPr>
            </a:lvl4pPr>
            <a:lvl5pPr marL="2057400" indent="-228600">
              <a:spcBef>
                <a:spcPct val="20000"/>
              </a:spcBef>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9pPr>
          </a:lstStyle>
          <a:p>
            <a:pPr fontAlgn="base">
              <a:spcBef>
                <a:spcPct val="50000"/>
              </a:spcBef>
              <a:spcAft>
                <a:spcPct val="0"/>
              </a:spcAft>
              <a:buFontTx/>
              <a:buNone/>
            </a:pPr>
            <a:r>
              <a:rPr lang="zh-CN" altLang="en-US" sz="2400" b="1">
                <a:solidFill>
                  <a:srgbClr val="0000FF"/>
                </a:solidFill>
                <a:latin typeface="Times New Roman" panose="02020603050405020304" pitchFamily="18" charset="0"/>
                <a:ea typeface="楷体_GB2312" pitchFamily="1" charset="-122"/>
              </a:rPr>
              <a:t>被照的物体与镜头（凸透镜）距离较远，像距较近</a:t>
            </a:r>
          </a:p>
        </p:txBody>
      </p:sp>
      <p:sp>
        <p:nvSpPr>
          <p:cNvPr id="15391" name="Text Box 31"/>
          <p:cNvSpPr txBox="1">
            <a:spLocks noChangeArrowheads="1"/>
          </p:cNvSpPr>
          <p:nvPr/>
        </p:nvSpPr>
        <p:spPr bwMode="auto">
          <a:xfrm>
            <a:off x="9048750" y="3286126"/>
            <a:ext cx="151288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ea typeface="微软雅黑" panose="020B0503020204020204" pitchFamily="34" charset="-122"/>
              </a:defRPr>
            </a:lvl1pPr>
            <a:lvl2pPr marL="742950" indent="-285750">
              <a:spcBef>
                <a:spcPct val="20000"/>
              </a:spcBef>
              <a:buChar char="–"/>
              <a:defRPr sz="2400">
                <a:solidFill>
                  <a:schemeClr val="tx1"/>
                </a:solidFill>
                <a:latin typeface="Arial" panose="020B0604020202020204" pitchFamily="34" charset="0"/>
                <a:ea typeface="微软雅黑" panose="020B0503020204020204" pitchFamily="34" charset="-122"/>
              </a:defRPr>
            </a:lvl2pPr>
            <a:lvl3pPr marL="1143000" indent="-228600">
              <a:spcBef>
                <a:spcPct val="20000"/>
              </a:spcBef>
              <a:buChar char="•"/>
              <a:defRPr sz="2000">
                <a:solidFill>
                  <a:schemeClr val="tx1"/>
                </a:solidFill>
                <a:latin typeface="Arial" panose="020B0604020202020204" pitchFamily="34" charset="0"/>
                <a:ea typeface="微软雅黑" panose="020B0503020204020204" pitchFamily="34" charset="-122"/>
              </a:defRPr>
            </a:lvl3pPr>
            <a:lvl4pPr marL="1600200" indent="-228600">
              <a:spcBef>
                <a:spcPct val="20000"/>
              </a:spcBef>
              <a:buChar char="–"/>
              <a:defRPr>
                <a:solidFill>
                  <a:schemeClr val="tx1"/>
                </a:solidFill>
                <a:latin typeface="Arial" panose="020B0604020202020204" pitchFamily="34" charset="0"/>
                <a:ea typeface="微软雅黑" panose="020B0503020204020204" pitchFamily="34" charset="-122"/>
              </a:defRPr>
            </a:lvl4pPr>
            <a:lvl5pPr marL="2057400" indent="-228600">
              <a:spcBef>
                <a:spcPct val="20000"/>
              </a:spcBef>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9pPr>
          </a:lstStyle>
          <a:p>
            <a:pPr fontAlgn="base">
              <a:spcBef>
                <a:spcPct val="50000"/>
              </a:spcBef>
              <a:spcAft>
                <a:spcPct val="0"/>
              </a:spcAft>
              <a:buFontTx/>
              <a:buNone/>
            </a:pPr>
            <a:r>
              <a:rPr lang="zh-CN" altLang="zh-CN" sz="3200" b="1" i="1">
                <a:solidFill>
                  <a:srgbClr val="FF0000"/>
                </a:solidFill>
                <a:latin typeface="Times New Roman" panose="02020603050405020304" pitchFamily="18" charset="0"/>
                <a:ea typeface="楷体_GB2312" pitchFamily="1" charset="-122"/>
              </a:rPr>
              <a:t>u&gt;2f</a:t>
            </a:r>
            <a:r>
              <a:rPr lang="zh-CN" altLang="zh-CN" b="1" i="1">
                <a:solidFill>
                  <a:srgbClr val="FF0000"/>
                </a:solidFill>
                <a:latin typeface="Times New Roman" panose="02020603050405020304" pitchFamily="18" charset="0"/>
                <a:ea typeface="楷体_GB2312" pitchFamily="1" charset="-122"/>
              </a:rPr>
              <a:t> </a:t>
            </a:r>
            <a:endParaRPr lang="zh-CN" altLang="zh-CN" sz="2400">
              <a:solidFill>
                <a:srgbClr val="000000"/>
              </a:solidFill>
              <a:latin typeface="Times New Roman" panose="02020603050405020304" pitchFamily="18" charset="0"/>
              <a:ea typeface="楷体_GB2312" pitchFamily="1" charset="-122"/>
            </a:endParaRPr>
          </a:p>
        </p:txBody>
      </p:sp>
      <p:sp>
        <p:nvSpPr>
          <p:cNvPr id="15392" name="Text Box 32"/>
          <p:cNvSpPr txBox="1">
            <a:spLocks noChangeArrowheads="1"/>
          </p:cNvSpPr>
          <p:nvPr/>
        </p:nvSpPr>
        <p:spPr bwMode="auto">
          <a:xfrm>
            <a:off x="2136775" y="3979863"/>
            <a:ext cx="68405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ea typeface="微软雅黑" panose="020B0503020204020204" pitchFamily="34" charset="-122"/>
              </a:defRPr>
            </a:lvl1pPr>
            <a:lvl2pPr marL="742950" indent="-285750">
              <a:spcBef>
                <a:spcPct val="20000"/>
              </a:spcBef>
              <a:buChar char="–"/>
              <a:defRPr sz="2400">
                <a:solidFill>
                  <a:schemeClr val="tx1"/>
                </a:solidFill>
                <a:latin typeface="Arial" panose="020B0604020202020204" pitchFamily="34" charset="0"/>
                <a:ea typeface="微软雅黑" panose="020B0503020204020204" pitchFamily="34" charset="-122"/>
              </a:defRPr>
            </a:lvl2pPr>
            <a:lvl3pPr marL="1143000" indent="-228600">
              <a:spcBef>
                <a:spcPct val="20000"/>
              </a:spcBef>
              <a:buChar char="•"/>
              <a:defRPr sz="2000">
                <a:solidFill>
                  <a:schemeClr val="tx1"/>
                </a:solidFill>
                <a:latin typeface="Arial" panose="020B0604020202020204" pitchFamily="34" charset="0"/>
                <a:ea typeface="微软雅黑" panose="020B0503020204020204" pitchFamily="34" charset="-122"/>
              </a:defRPr>
            </a:lvl3pPr>
            <a:lvl4pPr marL="1600200" indent="-228600">
              <a:spcBef>
                <a:spcPct val="20000"/>
              </a:spcBef>
              <a:buChar char="–"/>
              <a:defRPr>
                <a:solidFill>
                  <a:schemeClr val="tx1"/>
                </a:solidFill>
                <a:latin typeface="Arial" panose="020B0604020202020204" pitchFamily="34" charset="0"/>
                <a:ea typeface="微软雅黑" panose="020B0503020204020204" pitchFamily="34" charset="-122"/>
              </a:defRPr>
            </a:lvl4pPr>
            <a:lvl5pPr marL="2057400" indent="-228600">
              <a:spcBef>
                <a:spcPct val="20000"/>
              </a:spcBef>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9pPr>
          </a:lstStyle>
          <a:p>
            <a:pPr fontAlgn="base">
              <a:spcBef>
                <a:spcPct val="50000"/>
              </a:spcBef>
              <a:spcAft>
                <a:spcPct val="0"/>
              </a:spcAft>
              <a:buFontTx/>
              <a:buNone/>
            </a:pPr>
            <a:r>
              <a:rPr lang="zh-CN" altLang="en-US" sz="2400" b="1">
                <a:solidFill>
                  <a:srgbClr val="0000FF"/>
                </a:solidFill>
                <a:latin typeface="Times New Roman" panose="02020603050405020304" pitchFamily="18" charset="0"/>
                <a:ea typeface="楷体_GB2312" pitchFamily="1" charset="-122"/>
              </a:rPr>
              <a:t>照相机内的胶卷，相当于光屏，用来承接像</a:t>
            </a:r>
          </a:p>
        </p:txBody>
      </p:sp>
      <p:sp>
        <p:nvSpPr>
          <p:cNvPr id="15393" name="Text Box 33"/>
          <p:cNvSpPr txBox="1">
            <a:spLocks noChangeArrowheads="1"/>
          </p:cNvSpPr>
          <p:nvPr/>
        </p:nvSpPr>
        <p:spPr bwMode="auto">
          <a:xfrm>
            <a:off x="8616951" y="3979863"/>
            <a:ext cx="15843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ea typeface="微软雅黑" panose="020B0503020204020204" pitchFamily="34" charset="-122"/>
              </a:defRPr>
            </a:lvl1pPr>
            <a:lvl2pPr marL="742950" indent="-285750">
              <a:spcBef>
                <a:spcPct val="20000"/>
              </a:spcBef>
              <a:buChar char="–"/>
              <a:defRPr sz="2400">
                <a:solidFill>
                  <a:schemeClr val="tx1"/>
                </a:solidFill>
                <a:latin typeface="Arial" panose="020B0604020202020204" pitchFamily="34" charset="0"/>
                <a:ea typeface="微软雅黑" panose="020B0503020204020204" pitchFamily="34" charset="-122"/>
              </a:defRPr>
            </a:lvl2pPr>
            <a:lvl3pPr marL="1143000" indent="-228600">
              <a:spcBef>
                <a:spcPct val="20000"/>
              </a:spcBef>
              <a:buChar char="•"/>
              <a:defRPr sz="2000">
                <a:solidFill>
                  <a:schemeClr val="tx1"/>
                </a:solidFill>
                <a:latin typeface="Arial" panose="020B0604020202020204" pitchFamily="34" charset="0"/>
                <a:ea typeface="微软雅黑" panose="020B0503020204020204" pitchFamily="34" charset="-122"/>
              </a:defRPr>
            </a:lvl3pPr>
            <a:lvl4pPr marL="1600200" indent="-228600">
              <a:spcBef>
                <a:spcPct val="20000"/>
              </a:spcBef>
              <a:buChar char="–"/>
              <a:defRPr>
                <a:solidFill>
                  <a:schemeClr val="tx1"/>
                </a:solidFill>
                <a:latin typeface="Arial" panose="020B0604020202020204" pitchFamily="34" charset="0"/>
                <a:ea typeface="微软雅黑" panose="020B0503020204020204" pitchFamily="34" charset="-122"/>
              </a:defRPr>
            </a:lvl4pPr>
            <a:lvl5pPr marL="2057400" indent="-228600">
              <a:spcBef>
                <a:spcPct val="20000"/>
              </a:spcBef>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9pPr>
          </a:lstStyle>
          <a:p>
            <a:pPr fontAlgn="base">
              <a:spcBef>
                <a:spcPct val="50000"/>
              </a:spcBef>
              <a:spcAft>
                <a:spcPct val="0"/>
              </a:spcAft>
              <a:buFontTx/>
              <a:buNone/>
            </a:pPr>
            <a:r>
              <a:rPr lang="zh-CN" altLang="zh-CN" sz="3600" b="1" i="1">
                <a:solidFill>
                  <a:srgbClr val="FF0000"/>
                </a:solidFill>
                <a:latin typeface="Times New Roman" panose="02020603050405020304" pitchFamily="18" charset="0"/>
                <a:ea typeface="宋体" panose="02010600030101010101" pitchFamily="2" charset="-122"/>
              </a:rPr>
              <a:t>f&lt;v&lt;2f</a:t>
            </a:r>
          </a:p>
        </p:txBody>
      </p:sp>
      <p:sp>
        <p:nvSpPr>
          <p:cNvPr id="15394" name="Text Box 34"/>
          <p:cNvSpPr txBox="1">
            <a:spLocks noChangeArrowheads="1"/>
          </p:cNvSpPr>
          <p:nvPr/>
        </p:nvSpPr>
        <p:spPr bwMode="auto">
          <a:xfrm>
            <a:off x="2136775" y="5851525"/>
            <a:ext cx="32400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ea typeface="微软雅黑" panose="020B0503020204020204" pitchFamily="34" charset="-122"/>
              </a:defRPr>
            </a:lvl1pPr>
            <a:lvl2pPr marL="742950" indent="-285750">
              <a:spcBef>
                <a:spcPct val="20000"/>
              </a:spcBef>
              <a:buChar char="–"/>
              <a:defRPr sz="2400">
                <a:solidFill>
                  <a:schemeClr val="tx1"/>
                </a:solidFill>
                <a:latin typeface="Arial" panose="020B0604020202020204" pitchFamily="34" charset="0"/>
                <a:ea typeface="微软雅黑" panose="020B0503020204020204" pitchFamily="34" charset="-122"/>
              </a:defRPr>
            </a:lvl2pPr>
            <a:lvl3pPr marL="1143000" indent="-228600">
              <a:spcBef>
                <a:spcPct val="20000"/>
              </a:spcBef>
              <a:buChar char="•"/>
              <a:defRPr sz="2000">
                <a:solidFill>
                  <a:schemeClr val="tx1"/>
                </a:solidFill>
                <a:latin typeface="Arial" panose="020B0604020202020204" pitchFamily="34" charset="0"/>
                <a:ea typeface="微软雅黑" panose="020B0503020204020204" pitchFamily="34" charset="-122"/>
              </a:defRPr>
            </a:lvl3pPr>
            <a:lvl4pPr marL="1600200" indent="-228600">
              <a:spcBef>
                <a:spcPct val="20000"/>
              </a:spcBef>
              <a:buChar char="–"/>
              <a:defRPr>
                <a:solidFill>
                  <a:schemeClr val="tx1"/>
                </a:solidFill>
                <a:latin typeface="Arial" panose="020B0604020202020204" pitchFamily="34" charset="0"/>
                <a:ea typeface="微软雅黑" panose="020B0503020204020204" pitchFamily="34" charset="-122"/>
              </a:defRPr>
            </a:lvl4pPr>
            <a:lvl5pPr marL="2057400" indent="-228600">
              <a:spcBef>
                <a:spcPct val="20000"/>
              </a:spcBef>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9pPr>
          </a:lstStyle>
          <a:p>
            <a:pPr fontAlgn="base">
              <a:spcBef>
                <a:spcPct val="50000"/>
              </a:spcBef>
              <a:spcAft>
                <a:spcPct val="0"/>
              </a:spcAft>
              <a:buFontTx/>
              <a:buNone/>
            </a:pPr>
            <a:r>
              <a:rPr lang="zh-CN" altLang="en-US" sz="2400" b="1">
                <a:solidFill>
                  <a:srgbClr val="0000FF"/>
                </a:solidFill>
                <a:latin typeface="Times New Roman" panose="02020603050405020304" pitchFamily="18" charset="0"/>
                <a:ea typeface="楷体_GB2312" pitchFamily="1" charset="-122"/>
              </a:rPr>
              <a:t>物体与像倒正比较</a:t>
            </a:r>
          </a:p>
        </p:txBody>
      </p:sp>
      <p:sp>
        <p:nvSpPr>
          <p:cNvPr id="15395" name="Text Box 35"/>
          <p:cNvSpPr txBox="1">
            <a:spLocks noChangeArrowheads="1"/>
          </p:cNvSpPr>
          <p:nvPr/>
        </p:nvSpPr>
        <p:spPr bwMode="auto">
          <a:xfrm>
            <a:off x="2208214" y="4556125"/>
            <a:ext cx="34575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ea typeface="微软雅黑" panose="020B0503020204020204" pitchFamily="34" charset="-122"/>
              </a:defRPr>
            </a:lvl1pPr>
            <a:lvl2pPr marL="742950" indent="-285750">
              <a:spcBef>
                <a:spcPct val="20000"/>
              </a:spcBef>
              <a:buChar char="–"/>
              <a:defRPr sz="2400">
                <a:solidFill>
                  <a:schemeClr val="tx1"/>
                </a:solidFill>
                <a:latin typeface="Arial" panose="020B0604020202020204" pitchFamily="34" charset="0"/>
                <a:ea typeface="微软雅黑" panose="020B0503020204020204" pitchFamily="34" charset="-122"/>
              </a:defRPr>
            </a:lvl2pPr>
            <a:lvl3pPr marL="1143000" indent="-228600">
              <a:spcBef>
                <a:spcPct val="20000"/>
              </a:spcBef>
              <a:buChar char="•"/>
              <a:defRPr sz="2000">
                <a:solidFill>
                  <a:schemeClr val="tx1"/>
                </a:solidFill>
                <a:latin typeface="Arial" panose="020B0604020202020204" pitchFamily="34" charset="0"/>
                <a:ea typeface="微软雅黑" panose="020B0503020204020204" pitchFamily="34" charset="-122"/>
              </a:defRPr>
            </a:lvl3pPr>
            <a:lvl4pPr marL="1600200" indent="-228600">
              <a:spcBef>
                <a:spcPct val="20000"/>
              </a:spcBef>
              <a:buChar char="–"/>
              <a:defRPr>
                <a:solidFill>
                  <a:schemeClr val="tx1"/>
                </a:solidFill>
                <a:latin typeface="Arial" panose="020B0604020202020204" pitchFamily="34" charset="0"/>
                <a:ea typeface="微软雅黑" panose="020B0503020204020204" pitchFamily="34" charset="-122"/>
              </a:defRPr>
            </a:lvl4pPr>
            <a:lvl5pPr marL="2057400" indent="-228600">
              <a:spcBef>
                <a:spcPct val="20000"/>
              </a:spcBef>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9pPr>
          </a:lstStyle>
          <a:p>
            <a:pPr fontAlgn="base">
              <a:spcBef>
                <a:spcPct val="50000"/>
              </a:spcBef>
              <a:spcAft>
                <a:spcPct val="0"/>
              </a:spcAft>
              <a:buFontTx/>
              <a:buNone/>
            </a:pPr>
            <a:r>
              <a:rPr lang="zh-CN" altLang="en-US" sz="2400" b="1">
                <a:solidFill>
                  <a:srgbClr val="0000FF"/>
                </a:solidFill>
                <a:latin typeface="Times New Roman" panose="02020603050405020304" pitchFamily="18" charset="0"/>
                <a:ea typeface="楷体_GB2312" pitchFamily="1" charset="-122"/>
              </a:rPr>
              <a:t>物距与像距大小比较</a:t>
            </a:r>
          </a:p>
        </p:txBody>
      </p:sp>
      <p:sp>
        <p:nvSpPr>
          <p:cNvPr id="15396" name="Text Box 36"/>
          <p:cNvSpPr txBox="1">
            <a:spLocks noChangeArrowheads="1"/>
          </p:cNvSpPr>
          <p:nvPr/>
        </p:nvSpPr>
        <p:spPr bwMode="auto">
          <a:xfrm>
            <a:off x="5089526" y="5275263"/>
            <a:ext cx="460851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ea typeface="微软雅黑" panose="020B0503020204020204" pitchFamily="34" charset="-122"/>
              </a:defRPr>
            </a:lvl1pPr>
            <a:lvl2pPr marL="742950" indent="-285750">
              <a:spcBef>
                <a:spcPct val="20000"/>
              </a:spcBef>
              <a:buChar char="–"/>
              <a:defRPr sz="2400">
                <a:solidFill>
                  <a:schemeClr val="tx1"/>
                </a:solidFill>
                <a:latin typeface="Arial" panose="020B0604020202020204" pitchFamily="34" charset="0"/>
                <a:ea typeface="微软雅黑" panose="020B0503020204020204" pitchFamily="34" charset="-122"/>
              </a:defRPr>
            </a:lvl2pPr>
            <a:lvl3pPr marL="1143000" indent="-228600">
              <a:spcBef>
                <a:spcPct val="20000"/>
              </a:spcBef>
              <a:buChar char="•"/>
              <a:defRPr sz="2000">
                <a:solidFill>
                  <a:schemeClr val="tx1"/>
                </a:solidFill>
                <a:latin typeface="Arial" panose="020B0604020202020204" pitchFamily="34" charset="0"/>
                <a:ea typeface="微软雅黑" panose="020B0503020204020204" pitchFamily="34" charset="-122"/>
              </a:defRPr>
            </a:lvl3pPr>
            <a:lvl4pPr marL="1600200" indent="-228600">
              <a:spcBef>
                <a:spcPct val="20000"/>
              </a:spcBef>
              <a:buChar char="–"/>
              <a:defRPr>
                <a:solidFill>
                  <a:schemeClr val="tx1"/>
                </a:solidFill>
                <a:latin typeface="Arial" panose="020B0604020202020204" pitchFamily="34" charset="0"/>
                <a:ea typeface="微软雅黑" panose="020B0503020204020204" pitchFamily="34" charset="-122"/>
              </a:defRPr>
            </a:lvl4pPr>
            <a:lvl5pPr marL="2057400" indent="-228600">
              <a:spcBef>
                <a:spcPct val="20000"/>
              </a:spcBef>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9pPr>
          </a:lstStyle>
          <a:p>
            <a:pPr fontAlgn="base">
              <a:spcBef>
                <a:spcPct val="50000"/>
              </a:spcBef>
              <a:spcAft>
                <a:spcPct val="0"/>
              </a:spcAft>
              <a:buFontTx/>
              <a:buNone/>
            </a:pPr>
            <a:r>
              <a:rPr lang="zh-CN" altLang="en-US" b="1">
                <a:solidFill>
                  <a:srgbClr val="FF0000"/>
                </a:solidFill>
                <a:latin typeface="Times New Roman" panose="02020603050405020304" pitchFamily="18" charset="0"/>
                <a:ea typeface="楷体_GB2312" pitchFamily="1" charset="-122"/>
              </a:rPr>
              <a:t>像小于物体（缩小的像）</a:t>
            </a:r>
          </a:p>
        </p:txBody>
      </p:sp>
      <p:sp>
        <p:nvSpPr>
          <p:cNvPr id="15397" name="Text Box 37"/>
          <p:cNvSpPr txBox="1">
            <a:spLocks noChangeArrowheads="1"/>
          </p:cNvSpPr>
          <p:nvPr/>
        </p:nvSpPr>
        <p:spPr bwMode="auto">
          <a:xfrm>
            <a:off x="2136775" y="5275263"/>
            <a:ext cx="32400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ea typeface="微软雅黑" panose="020B0503020204020204" pitchFamily="34" charset="-122"/>
              </a:defRPr>
            </a:lvl1pPr>
            <a:lvl2pPr marL="742950" indent="-285750">
              <a:spcBef>
                <a:spcPct val="20000"/>
              </a:spcBef>
              <a:buChar char="–"/>
              <a:defRPr sz="2400">
                <a:solidFill>
                  <a:schemeClr val="tx1"/>
                </a:solidFill>
                <a:latin typeface="Arial" panose="020B0604020202020204" pitchFamily="34" charset="0"/>
                <a:ea typeface="微软雅黑" panose="020B0503020204020204" pitchFamily="34" charset="-122"/>
              </a:defRPr>
            </a:lvl2pPr>
            <a:lvl3pPr marL="1143000" indent="-228600">
              <a:spcBef>
                <a:spcPct val="20000"/>
              </a:spcBef>
              <a:buChar char="•"/>
              <a:defRPr sz="2000">
                <a:solidFill>
                  <a:schemeClr val="tx1"/>
                </a:solidFill>
                <a:latin typeface="Arial" panose="020B0604020202020204" pitchFamily="34" charset="0"/>
                <a:ea typeface="微软雅黑" panose="020B0503020204020204" pitchFamily="34" charset="-122"/>
              </a:defRPr>
            </a:lvl3pPr>
            <a:lvl4pPr marL="1600200" indent="-228600">
              <a:spcBef>
                <a:spcPct val="20000"/>
              </a:spcBef>
              <a:buChar char="–"/>
              <a:defRPr>
                <a:solidFill>
                  <a:schemeClr val="tx1"/>
                </a:solidFill>
                <a:latin typeface="Arial" panose="020B0604020202020204" pitchFamily="34" charset="0"/>
                <a:ea typeface="微软雅黑" panose="020B0503020204020204" pitchFamily="34" charset="-122"/>
              </a:defRPr>
            </a:lvl4pPr>
            <a:lvl5pPr marL="2057400" indent="-228600">
              <a:spcBef>
                <a:spcPct val="20000"/>
              </a:spcBef>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9pPr>
          </a:lstStyle>
          <a:p>
            <a:pPr fontAlgn="base">
              <a:spcBef>
                <a:spcPct val="50000"/>
              </a:spcBef>
              <a:spcAft>
                <a:spcPct val="0"/>
              </a:spcAft>
              <a:buFontTx/>
              <a:buNone/>
            </a:pPr>
            <a:r>
              <a:rPr lang="zh-CN" altLang="en-US" sz="2400" b="1">
                <a:solidFill>
                  <a:srgbClr val="0000FF"/>
                </a:solidFill>
                <a:latin typeface="Times New Roman" panose="02020603050405020304" pitchFamily="18" charset="0"/>
                <a:ea typeface="楷体_GB2312" pitchFamily="1" charset="-122"/>
              </a:rPr>
              <a:t>物体与像大小比较</a:t>
            </a:r>
          </a:p>
        </p:txBody>
      </p:sp>
      <p:sp>
        <p:nvSpPr>
          <p:cNvPr id="15398" name="Text Box 38"/>
          <p:cNvSpPr txBox="1">
            <a:spLocks noChangeArrowheads="1"/>
          </p:cNvSpPr>
          <p:nvPr/>
        </p:nvSpPr>
        <p:spPr bwMode="auto">
          <a:xfrm>
            <a:off x="5232400" y="5780088"/>
            <a:ext cx="36004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ea typeface="微软雅黑" panose="020B0503020204020204" pitchFamily="34" charset="-122"/>
              </a:defRPr>
            </a:lvl1pPr>
            <a:lvl2pPr marL="742950" indent="-285750">
              <a:spcBef>
                <a:spcPct val="20000"/>
              </a:spcBef>
              <a:buChar char="–"/>
              <a:defRPr sz="2400">
                <a:solidFill>
                  <a:schemeClr val="tx1"/>
                </a:solidFill>
                <a:latin typeface="Arial" panose="020B0604020202020204" pitchFamily="34" charset="0"/>
                <a:ea typeface="微软雅黑" panose="020B0503020204020204" pitchFamily="34" charset="-122"/>
              </a:defRPr>
            </a:lvl2pPr>
            <a:lvl3pPr marL="1143000" indent="-228600">
              <a:spcBef>
                <a:spcPct val="20000"/>
              </a:spcBef>
              <a:buChar char="•"/>
              <a:defRPr sz="2000">
                <a:solidFill>
                  <a:schemeClr val="tx1"/>
                </a:solidFill>
                <a:latin typeface="Arial" panose="020B0604020202020204" pitchFamily="34" charset="0"/>
                <a:ea typeface="微软雅黑" panose="020B0503020204020204" pitchFamily="34" charset="-122"/>
              </a:defRPr>
            </a:lvl3pPr>
            <a:lvl4pPr marL="1600200" indent="-228600">
              <a:spcBef>
                <a:spcPct val="20000"/>
              </a:spcBef>
              <a:buChar char="–"/>
              <a:defRPr>
                <a:solidFill>
                  <a:schemeClr val="tx1"/>
                </a:solidFill>
                <a:latin typeface="Arial" panose="020B0604020202020204" pitchFamily="34" charset="0"/>
                <a:ea typeface="微软雅黑" panose="020B0503020204020204" pitchFamily="34" charset="-122"/>
              </a:defRPr>
            </a:lvl4pPr>
            <a:lvl5pPr marL="2057400" indent="-228600">
              <a:spcBef>
                <a:spcPct val="20000"/>
              </a:spcBef>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9pPr>
          </a:lstStyle>
          <a:p>
            <a:pPr fontAlgn="base">
              <a:spcBef>
                <a:spcPct val="50000"/>
              </a:spcBef>
              <a:spcAft>
                <a:spcPct val="0"/>
              </a:spcAft>
              <a:buFontTx/>
              <a:buNone/>
            </a:pPr>
            <a:r>
              <a:rPr lang="zh-CN" altLang="en-US" b="1">
                <a:solidFill>
                  <a:srgbClr val="FF0000"/>
                </a:solidFill>
                <a:latin typeface="Times New Roman" panose="02020603050405020304" pitchFamily="18" charset="0"/>
                <a:ea typeface="楷体_GB2312" pitchFamily="1" charset="-122"/>
              </a:rPr>
              <a:t>互为倒立（倒立的像）</a:t>
            </a:r>
          </a:p>
        </p:txBody>
      </p:sp>
      <p:sp>
        <p:nvSpPr>
          <p:cNvPr id="15399" name="Text Box 39"/>
          <p:cNvSpPr txBox="1">
            <a:spLocks noChangeArrowheads="1"/>
          </p:cNvSpPr>
          <p:nvPr/>
        </p:nvSpPr>
        <p:spPr bwMode="auto">
          <a:xfrm>
            <a:off x="5737225" y="4556126"/>
            <a:ext cx="27368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ea typeface="微软雅黑" panose="020B0503020204020204" pitchFamily="34" charset="-122"/>
              </a:defRPr>
            </a:lvl1pPr>
            <a:lvl2pPr marL="742950" indent="-285750">
              <a:spcBef>
                <a:spcPct val="20000"/>
              </a:spcBef>
              <a:buChar char="–"/>
              <a:defRPr sz="2400">
                <a:solidFill>
                  <a:schemeClr val="tx1"/>
                </a:solidFill>
                <a:latin typeface="Arial" panose="020B0604020202020204" pitchFamily="34" charset="0"/>
                <a:ea typeface="微软雅黑" panose="020B0503020204020204" pitchFamily="34" charset="-122"/>
              </a:defRPr>
            </a:lvl2pPr>
            <a:lvl3pPr marL="1143000" indent="-228600">
              <a:spcBef>
                <a:spcPct val="20000"/>
              </a:spcBef>
              <a:buChar char="•"/>
              <a:defRPr sz="2000">
                <a:solidFill>
                  <a:schemeClr val="tx1"/>
                </a:solidFill>
                <a:latin typeface="Arial" panose="020B0604020202020204" pitchFamily="34" charset="0"/>
                <a:ea typeface="微软雅黑" panose="020B0503020204020204" pitchFamily="34" charset="-122"/>
              </a:defRPr>
            </a:lvl3pPr>
            <a:lvl4pPr marL="1600200" indent="-228600">
              <a:spcBef>
                <a:spcPct val="20000"/>
              </a:spcBef>
              <a:buChar char="–"/>
              <a:defRPr>
                <a:solidFill>
                  <a:schemeClr val="tx1"/>
                </a:solidFill>
                <a:latin typeface="Arial" panose="020B0604020202020204" pitchFamily="34" charset="0"/>
                <a:ea typeface="微软雅黑" panose="020B0503020204020204" pitchFamily="34" charset="-122"/>
              </a:defRPr>
            </a:lvl4pPr>
            <a:lvl5pPr marL="2057400" indent="-228600">
              <a:spcBef>
                <a:spcPct val="20000"/>
              </a:spcBef>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9pPr>
          </a:lstStyle>
          <a:p>
            <a:pPr fontAlgn="base">
              <a:spcBef>
                <a:spcPct val="50000"/>
              </a:spcBef>
              <a:spcAft>
                <a:spcPct val="0"/>
              </a:spcAft>
              <a:buFontTx/>
              <a:buNone/>
            </a:pPr>
            <a:r>
              <a:rPr lang="zh-CN" altLang="en-US" b="1">
                <a:solidFill>
                  <a:srgbClr val="FF0000"/>
                </a:solidFill>
                <a:latin typeface="Times New Roman" panose="02020603050405020304" pitchFamily="18" charset="0"/>
                <a:ea typeface="楷体_GB2312" pitchFamily="1" charset="-122"/>
              </a:rPr>
              <a:t>物距大于像距</a:t>
            </a:r>
          </a:p>
        </p:txBody>
      </p:sp>
      <p:sp>
        <p:nvSpPr>
          <p:cNvPr id="12328" name="Text Box 3"/>
          <p:cNvSpPr txBox="1">
            <a:spLocks noChangeArrowheads="1"/>
          </p:cNvSpPr>
          <p:nvPr/>
        </p:nvSpPr>
        <p:spPr bwMode="auto">
          <a:xfrm>
            <a:off x="3648076" y="0"/>
            <a:ext cx="26638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ea typeface="微软雅黑" panose="020B0503020204020204" pitchFamily="34" charset="-122"/>
              </a:defRPr>
            </a:lvl1pPr>
            <a:lvl2pPr marL="742950" indent="-285750">
              <a:spcBef>
                <a:spcPct val="20000"/>
              </a:spcBef>
              <a:buChar char="–"/>
              <a:defRPr sz="2400">
                <a:solidFill>
                  <a:schemeClr val="tx1"/>
                </a:solidFill>
                <a:latin typeface="Arial" panose="020B0604020202020204" pitchFamily="34" charset="0"/>
                <a:ea typeface="微软雅黑" panose="020B0503020204020204" pitchFamily="34" charset="-122"/>
              </a:defRPr>
            </a:lvl2pPr>
            <a:lvl3pPr marL="1143000" indent="-228600">
              <a:spcBef>
                <a:spcPct val="20000"/>
              </a:spcBef>
              <a:buChar char="•"/>
              <a:defRPr sz="2000">
                <a:solidFill>
                  <a:schemeClr val="tx1"/>
                </a:solidFill>
                <a:latin typeface="Arial" panose="020B0604020202020204" pitchFamily="34" charset="0"/>
                <a:ea typeface="微软雅黑" panose="020B0503020204020204" pitchFamily="34" charset="-122"/>
              </a:defRPr>
            </a:lvl3pPr>
            <a:lvl4pPr marL="1600200" indent="-228600">
              <a:spcBef>
                <a:spcPct val="20000"/>
              </a:spcBef>
              <a:buChar char="–"/>
              <a:defRPr>
                <a:solidFill>
                  <a:schemeClr val="tx1"/>
                </a:solidFill>
                <a:latin typeface="Arial" panose="020B0604020202020204" pitchFamily="34" charset="0"/>
                <a:ea typeface="微软雅黑" panose="020B0503020204020204" pitchFamily="34" charset="-122"/>
              </a:defRPr>
            </a:lvl4pPr>
            <a:lvl5pPr marL="2057400" indent="-228600">
              <a:spcBef>
                <a:spcPct val="20000"/>
              </a:spcBef>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9pPr>
          </a:lstStyle>
          <a:p>
            <a:pPr fontAlgn="base">
              <a:spcBef>
                <a:spcPct val="50000"/>
              </a:spcBef>
              <a:spcAft>
                <a:spcPct val="0"/>
              </a:spcAft>
              <a:buFontTx/>
              <a:buNone/>
            </a:pPr>
            <a:r>
              <a:rPr lang="zh-CN" altLang="en-US" sz="3600" b="1">
                <a:solidFill>
                  <a:srgbClr val="FFFFFF"/>
                </a:solidFill>
                <a:ea typeface="宋体" panose="02010600030101010101" pitchFamily="2" charset="-122"/>
              </a:rPr>
              <a:t>照相机原理</a:t>
            </a:r>
          </a:p>
        </p:txBody>
      </p:sp>
    </p:spTree>
    <p:extLst>
      <p:ext uri="{BB962C8B-B14F-4D97-AF65-F5344CB8AC3E}">
        <p14:creationId xmlns:p14="http://schemas.microsoft.com/office/powerpoint/2010/main" val="1649606830"/>
      </p:ext>
    </p:extLst>
  </p:cSld>
  <p:clrMapOvr>
    <a:masterClrMapping/>
  </p:clrMapOvr>
  <p:transition>
    <p:pull dir="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375"/>
                                        </p:tgtEl>
                                        <p:attrNameLst>
                                          <p:attrName>style.visibility</p:attrName>
                                        </p:attrNameLst>
                                      </p:cBhvr>
                                      <p:to>
                                        <p:strVal val="visible"/>
                                      </p:to>
                                    </p:set>
                                    <p:animEffect transition="in" filter="blinds(horizontal)">
                                      <p:cBhvr>
                                        <p:cTn id="7" dur="500"/>
                                        <p:tgtEl>
                                          <p:spTgt spid="1537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370"/>
                                        </p:tgtEl>
                                        <p:attrNameLst>
                                          <p:attrName>style.visibility</p:attrName>
                                        </p:attrNameLst>
                                      </p:cBhvr>
                                      <p:to>
                                        <p:strVal val="visible"/>
                                      </p:to>
                                    </p:set>
                                    <p:animEffect transition="in" filter="fade">
                                      <p:cBhvr>
                                        <p:cTn id="12" dur="2000"/>
                                        <p:tgtEl>
                                          <p:spTgt spid="15370"/>
                                        </p:tgtEl>
                                      </p:cBhvr>
                                    </p:animEffect>
                                  </p:childTnLst>
                                  <p:subTnLst>
                                    <p:audio>
                                      <p:cMediaNode>
                                        <p:cTn display="0" masterRel="sameClick">
                                          <p:stCondLst>
                                            <p:cond evt="begin" delay="0">
                                              <p:tn val="10"/>
                                            </p:cond>
                                          </p:stCondLst>
                                          <p:endCondLst>
                                            <p:cond evt="onStopAudio" delay="0">
                                              <p:tgtEl>
                                                <p:sldTgt/>
                                              </p:tgtEl>
                                            </p:cond>
                                          </p:endCondLst>
                                        </p:cTn>
                                        <p:tgtEl>
                                          <p:sndTgt r:embed="rId2" name="chimes.wav"/>
                                        </p:tgtEl>
                                      </p:cMediaNode>
                                    </p:audio>
                                  </p:sub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371"/>
                                        </p:tgtEl>
                                        <p:attrNameLst>
                                          <p:attrName>style.visibility</p:attrName>
                                        </p:attrNameLst>
                                      </p:cBhvr>
                                      <p:to>
                                        <p:strVal val="visible"/>
                                      </p:to>
                                    </p:set>
                                    <p:animEffect transition="in" filter="fade">
                                      <p:cBhvr>
                                        <p:cTn id="17" dur="2000"/>
                                        <p:tgtEl>
                                          <p:spTgt spid="15371"/>
                                        </p:tgtEl>
                                      </p:cBhvr>
                                    </p:animEffect>
                                  </p:childTnLst>
                                  <p:subTnLst>
                                    <p:audio>
                                      <p:cMediaNode>
                                        <p:cTn display="0" masterRel="sameClick">
                                          <p:stCondLst>
                                            <p:cond evt="begin" delay="0">
                                              <p:tn val="15"/>
                                            </p:cond>
                                          </p:stCondLst>
                                          <p:endCondLst>
                                            <p:cond evt="onStopAudio" delay="0">
                                              <p:tgtEl>
                                                <p:sldTgt/>
                                              </p:tgtEl>
                                            </p:cond>
                                          </p:endCondLst>
                                        </p:cTn>
                                        <p:tgtEl>
                                          <p:sndTgt r:embed="rId2" name="chimes.wav"/>
                                        </p:tgtEl>
                                      </p:cMediaNode>
                                    </p:audio>
                                  </p:sub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372"/>
                                        </p:tgtEl>
                                        <p:attrNameLst>
                                          <p:attrName>style.visibility</p:attrName>
                                        </p:attrNameLst>
                                      </p:cBhvr>
                                      <p:to>
                                        <p:strVal val="visible"/>
                                      </p:to>
                                    </p:set>
                                    <p:animEffect transition="in" filter="fade">
                                      <p:cBhvr>
                                        <p:cTn id="22" dur="2000"/>
                                        <p:tgtEl>
                                          <p:spTgt spid="15372"/>
                                        </p:tgtEl>
                                      </p:cBhvr>
                                    </p:animEffect>
                                  </p:childTnLst>
                                  <p:subTnLst>
                                    <p:audio>
                                      <p:cMediaNode>
                                        <p:cTn display="0" masterRel="sameClick">
                                          <p:stCondLst>
                                            <p:cond evt="begin" delay="0">
                                              <p:tn val="20"/>
                                            </p:cond>
                                          </p:stCondLst>
                                          <p:endCondLst>
                                            <p:cond evt="onStopAudio" delay="0">
                                              <p:tgtEl>
                                                <p:sldTgt/>
                                              </p:tgtEl>
                                            </p:cond>
                                          </p:endCondLst>
                                        </p:cTn>
                                        <p:tgtEl>
                                          <p:sndTgt r:embed="rId2" name="chimes.wav"/>
                                        </p:tgtEl>
                                      </p:cMediaNode>
                                    </p:audio>
                                  </p:sub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5373"/>
                                        </p:tgtEl>
                                        <p:attrNameLst>
                                          <p:attrName>style.visibility</p:attrName>
                                        </p:attrNameLst>
                                      </p:cBhvr>
                                      <p:to>
                                        <p:strVal val="visible"/>
                                      </p:to>
                                    </p:set>
                                    <p:animEffect transition="in" filter="fade">
                                      <p:cBhvr>
                                        <p:cTn id="27" dur="2000"/>
                                        <p:tgtEl>
                                          <p:spTgt spid="15373"/>
                                        </p:tgtEl>
                                      </p:cBhvr>
                                    </p:animEffect>
                                  </p:childTnLst>
                                  <p:subTnLst>
                                    <p:audio>
                                      <p:cMediaNode>
                                        <p:cTn display="0" masterRel="sameClick">
                                          <p:stCondLst>
                                            <p:cond evt="begin" delay="0">
                                              <p:tn val="25"/>
                                            </p:cond>
                                          </p:stCondLst>
                                          <p:endCondLst>
                                            <p:cond evt="onStopAudio" delay="0">
                                              <p:tgtEl>
                                                <p:sldTgt/>
                                              </p:tgtEl>
                                            </p:cond>
                                          </p:endCondLst>
                                        </p:cTn>
                                        <p:tgtEl>
                                          <p:sndTgt r:embed="rId2" name="chimes.wav"/>
                                        </p:tgtEl>
                                      </p:cMediaNode>
                                    </p:audio>
                                  </p:sub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5374"/>
                                        </p:tgtEl>
                                        <p:attrNameLst>
                                          <p:attrName>style.visibility</p:attrName>
                                        </p:attrNameLst>
                                      </p:cBhvr>
                                      <p:to>
                                        <p:strVal val="visible"/>
                                      </p:to>
                                    </p:set>
                                    <p:animEffect transition="in" filter="blinds(horizontal)">
                                      <p:cBhvr>
                                        <p:cTn id="32" dur="500"/>
                                        <p:tgtEl>
                                          <p:spTgt spid="15374"/>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5376"/>
                                        </p:tgtEl>
                                        <p:attrNameLst>
                                          <p:attrName>style.visibility</p:attrName>
                                        </p:attrNameLst>
                                      </p:cBhvr>
                                      <p:to>
                                        <p:strVal val="visible"/>
                                      </p:to>
                                    </p:set>
                                    <p:anim calcmode="lin" valueType="num">
                                      <p:cBhvr additive="base">
                                        <p:cTn id="37" dur="500" fill="hold"/>
                                        <p:tgtEl>
                                          <p:spTgt spid="15376"/>
                                        </p:tgtEl>
                                        <p:attrNameLst>
                                          <p:attrName>ppt_x</p:attrName>
                                        </p:attrNameLst>
                                      </p:cBhvr>
                                      <p:tavLst>
                                        <p:tav tm="0">
                                          <p:val>
                                            <p:strVal val="#ppt_x"/>
                                          </p:val>
                                        </p:tav>
                                        <p:tav tm="100000">
                                          <p:val>
                                            <p:strVal val="#ppt_x"/>
                                          </p:val>
                                        </p:tav>
                                      </p:tavLst>
                                    </p:anim>
                                    <p:anim calcmode="lin" valueType="num">
                                      <p:cBhvr additive="base">
                                        <p:cTn id="38" dur="500" fill="hold"/>
                                        <p:tgtEl>
                                          <p:spTgt spid="15376"/>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5377"/>
                                        </p:tgtEl>
                                        <p:attrNameLst>
                                          <p:attrName>style.visibility</p:attrName>
                                        </p:attrNameLst>
                                      </p:cBhvr>
                                      <p:to>
                                        <p:strVal val="visible"/>
                                      </p:to>
                                    </p:set>
                                    <p:anim calcmode="lin" valueType="num">
                                      <p:cBhvr additive="base">
                                        <p:cTn id="41" dur="500" fill="hold"/>
                                        <p:tgtEl>
                                          <p:spTgt spid="15377"/>
                                        </p:tgtEl>
                                        <p:attrNameLst>
                                          <p:attrName>ppt_x</p:attrName>
                                        </p:attrNameLst>
                                      </p:cBhvr>
                                      <p:tavLst>
                                        <p:tav tm="0">
                                          <p:val>
                                            <p:strVal val="#ppt_x"/>
                                          </p:val>
                                        </p:tav>
                                        <p:tav tm="100000">
                                          <p:val>
                                            <p:strVal val="#ppt_x"/>
                                          </p:val>
                                        </p:tav>
                                      </p:tavLst>
                                    </p:anim>
                                    <p:anim calcmode="lin" valueType="num">
                                      <p:cBhvr additive="base">
                                        <p:cTn id="42" dur="500" fill="hold"/>
                                        <p:tgtEl>
                                          <p:spTgt spid="15377"/>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15378"/>
                                        </p:tgtEl>
                                        <p:attrNameLst>
                                          <p:attrName>style.visibility</p:attrName>
                                        </p:attrNameLst>
                                      </p:cBhvr>
                                      <p:to>
                                        <p:strVal val="visible"/>
                                      </p:to>
                                    </p:set>
                                    <p:anim calcmode="lin" valueType="num">
                                      <p:cBhvr additive="base">
                                        <p:cTn id="45" dur="500" fill="hold"/>
                                        <p:tgtEl>
                                          <p:spTgt spid="15378"/>
                                        </p:tgtEl>
                                        <p:attrNameLst>
                                          <p:attrName>ppt_x</p:attrName>
                                        </p:attrNameLst>
                                      </p:cBhvr>
                                      <p:tavLst>
                                        <p:tav tm="0">
                                          <p:val>
                                            <p:strVal val="#ppt_x"/>
                                          </p:val>
                                        </p:tav>
                                        <p:tav tm="100000">
                                          <p:val>
                                            <p:strVal val="#ppt_x"/>
                                          </p:val>
                                        </p:tav>
                                      </p:tavLst>
                                    </p:anim>
                                    <p:anim calcmode="lin" valueType="num">
                                      <p:cBhvr additive="base">
                                        <p:cTn id="46" dur="500" fill="hold"/>
                                        <p:tgtEl>
                                          <p:spTgt spid="15378"/>
                                        </p:tgtEl>
                                        <p:attrNameLst>
                                          <p:attrName>ppt_y</p:attrName>
                                        </p:attrNameLst>
                                      </p:cBhvr>
                                      <p:tavLst>
                                        <p:tav tm="0">
                                          <p:val>
                                            <p:strVal val="1+#ppt_h/2"/>
                                          </p:val>
                                        </p:tav>
                                        <p:tav tm="100000">
                                          <p:val>
                                            <p:strVal val="#ppt_y"/>
                                          </p:val>
                                        </p:tav>
                                      </p:tavLst>
                                    </p:anim>
                                  </p:childTnLst>
                                </p:cTn>
                              </p:par>
                            </p:childTnLst>
                          </p:cTn>
                        </p:par>
                      </p:childTnLst>
                    </p:cTn>
                  </p:par>
                  <p:par>
                    <p:cTn id="47" fill="hold" nodeType="clickPar">
                      <p:stCondLst>
                        <p:cond delay="indefinite"/>
                      </p:stCondLst>
                      <p:childTnLst>
                        <p:par>
                          <p:cTn id="48" fill="hold" nodeType="withGroup">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15380"/>
                                        </p:tgtEl>
                                        <p:attrNameLst>
                                          <p:attrName>style.visibility</p:attrName>
                                        </p:attrNameLst>
                                      </p:cBhvr>
                                      <p:to>
                                        <p:strVal val="visible"/>
                                      </p:to>
                                    </p:set>
                                    <p:anim calcmode="lin" valueType="num">
                                      <p:cBhvr additive="base">
                                        <p:cTn id="51" dur="500" fill="hold"/>
                                        <p:tgtEl>
                                          <p:spTgt spid="15380"/>
                                        </p:tgtEl>
                                        <p:attrNameLst>
                                          <p:attrName>ppt_x</p:attrName>
                                        </p:attrNameLst>
                                      </p:cBhvr>
                                      <p:tavLst>
                                        <p:tav tm="0">
                                          <p:val>
                                            <p:strVal val="#ppt_x"/>
                                          </p:val>
                                        </p:tav>
                                        <p:tav tm="100000">
                                          <p:val>
                                            <p:strVal val="#ppt_x"/>
                                          </p:val>
                                        </p:tav>
                                      </p:tavLst>
                                    </p:anim>
                                    <p:anim calcmode="lin" valueType="num">
                                      <p:cBhvr additive="base">
                                        <p:cTn id="52" dur="500" fill="hold"/>
                                        <p:tgtEl>
                                          <p:spTgt spid="15380"/>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5381"/>
                                        </p:tgtEl>
                                        <p:attrNameLst>
                                          <p:attrName>style.visibility</p:attrName>
                                        </p:attrNameLst>
                                      </p:cBhvr>
                                      <p:to>
                                        <p:strVal val="visible"/>
                                      </p:to>
                                    </p:set>
                                    <p:anim calcmode="lin" valueType="num">
                                      <p:cBhvr additive="base">
                                        <p:cTn id="55" dur="500" fill="hold"/>
                                        <p:tgtEl>
                                          <p:spTgt spid="15381"/>
                                        </p:tgtEl>
                                        <p:attrNameLst>
                                          <p:attrName>ppt_x</p:attrName>
                                        </p:attrNameLst>
                                      </p:cBhvr>
                                      <p:tavLst>
                                        <p:tav tm="0">
                                          <p:val>
                                            <p:strVal val="#ppt_x"/>
                                          </p:val>
                                        </p:tav>
                                        <p:tav tm="100000">
                                          <p:val>
                                            <p:strVal val="#ppt_x"/>
                                          </p:val>
                                        </p:tav>
                                      </p:tavLst>
                                    </p:anim>
                                    <p:anim calcmode="lin" valueType="num">
                                      <p:cBhvr additive="base">
                                        <p:cTn id="56" dur="500" fill="hold"/>
                                        <p:tgtEl>
                                          <p:spTgt spid="15381"/>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5382"/>
                                        </p:tgtEl>
                                        <p:attrNameLst>
                                          <p:attrName>style.visibility</p:attrName>
                                        </p:attrNameLst>
                                      </p:cBhvr>
                                      <p:to>
                                        <p:strVal val="visible"/>
                                      </p:to>
                                    </p:set>
                                    <p:anim calcmode="lin" valueType="num">
                                      <p:cBhvr additive="base">
                                        <p:cTn id="59" dur="500" fill="hold"/>
                                        <p:tgtEl>
                                          <p:spTgt spid="15382"/>
                                        </p:tgtEl>
                                        <p:attrNameLst>
                                          <p:attrName>ppt_x</p:attrName>
                                        </p:attrNameLst>
                                      </p:cBhvr>
                                      <p:tavLst>
                                        <p:tav tm="0">
                                          <p:val>
                                            <p:strVal val="#ppt_x"/>
                                          </p:val>
                                        </p:tav>
                                        <p:tav tm="100000">
                                          <p:val>
                                            <p:strVal val="#ppt_x"/>
                                          </p:val>
                                        </p:tav>
                                      </p:tavLst>
                                    </p:anim>
                                    <p:anim calcmode="lin" valueType="num">
                                      <p:cBhvr additive="base">
                                        <p:cTn id="60" dur="500" fill="hold"/>
                                        <p:tgtEl>
                                          <p:spTgt spid="15382"/>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5379"/>
                                        </p:tgtEl>
                                        <p:attrNameLst>
                                          <p:attrName>style.visibility</p:attrName>
                                        </p:attrNameLst>
                                      </p:cBhvr>
                                      <p:to>
                                        <p:strVal val="visible"/>
                                      </p:to>
                                    </p:set>
                                    <p:anim calcmode="lin" valueType="num">
                                      <p:cBhvr additive="base">
                                        <p:cTn id="63" dur="500" fill="hold"/>
                                        <p:tgtEl>
                                          <p:spTgt spid="15379"/>
                                        </p:tgtEl>
                                        <p:attrNameLst>
                                          <p:attrName>ppt_x</p:attrName>
                                        </p:attrNameLst>
                                      </p:cBhvr>
                                      <p:tavLst>
                                        <p:tav tm="0">
                                          <p:val>
                                            <p:strVal val="#ppt_x"/>
                                          </p:val>
                                        </p:tav>
                                        <p:tav tm="100000">
                                          <p:val>
                                            <p:strVal val="#ppt_x"/>
                                          </p:val>
                                        </p:tav>
                                      </p:tavLst>
                                    </p:anim>
                                    <p:anim calcmode="lin" valueType="num">
                                      <p:cBhvr additive="base">
                                        <p:cTn id="64" dur="500" fill="hold"/>
                                        <p:tgtEl>
                                          <p:spTgt spid="15379"/>
                                        </p:tgtEl>
                                        <p:attrNameLst>
                                          <p:attrName>ppt_y</p:attrName>
                                        </p:attrNameLst>
                                      </p:cBhvr>
                                      <p:tavLst>
                                        <p:tav tm="0">
                                          <p:val>
                                            <p:strVal val="1+#ppt_h/2"/>
                                          </p:val>
                                        </p:tav>
                                        <p:tav tm="100000">
                                          <p:val>
                                            <p:strVal val="#ppt_y"/>
                                          </p:val>
                                        </p:tav>
                                      </p:tavLst>
                                    </p:anim>
                                  </p:childTnLst>
                                </p:cTn>
                              </p:par>
                            </p:childTnLst>
                          </p:cTn>
                        </p:par>
                      </p:childTnLst>
                    </p:cTn>
                  </p:par>
                  <p:par>
                    <p:cTn id="65" fill="hold" nodeType="clickPar">
                      <p:stCondLst>
                        <p:cond delay="indefinite"/>
                      </p:stCondLst>
                      <p:childTnLst>
                        <p:par>
                          <p:cTn id="66" fill="hold" nodeType="withGroup">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15383"/>
                                        </p:tgtEl>
                                        <p:attrNameLst>
                                          <p:attrName>style.visibility</p:attrName>
                                        </p:attrNameLst>
                                      </p:cBhvr>
                                      <p:to>
                                        <p:strVal val="visible"/>
                                      </p:to>
                                    </p:set>
                                    <p:anim calcmode="lin" valueType="num">
                                      <p:cBhvr additive="base">
                                        <p:cTn id="69" dur="500" fill="hold"/>
                                        <p:tgtEl>
                                          <p:spTgt spid="15383"/>
                                        </p:tgtEl>
                                        <p:attrNameLst>
                                          <p:attrName>ppt_x</p:attrName>
                                        </p:attrNameLst>
                                      </p:cBhvr>
                                      <p:tavLst>
                                        <p:tav tm="0">
                                          <p:val>
                                            <p:strVal val="#ppt_x"/>
                                          </p:val>
                                        </p:tav>
                                        <p:tav tm="100000">
                                          <p:val>
                                            <p:strVal val="#ppt_x"/>
                                          </p:val>
                                        </p:tav>
                                      </p:tavLst>
                                    </p:anim>
                                    <p:anim calcmode="lin" valueType="num">
                                      <p:cBhvr additive="base">
                                        <p:cTn id="70" dur="500" fill="hold"/>
                                        <p:tgtEl>
                                          <p:spTgt spid="15383"/>
                                        </p:tgtEl>
                                        <p:attrNameLst>
                                          <p:attrName>ppt_y</p:attrName>
                                        </p:attrNameLst>
                                      </p:cBhvr>
                                      <p:tavLst>
                                        <p:tav tm="0">
                                          <p:val>
                                            <p:strVal val="1+#ppt_h/2"/>
                                          </p:val>
                                        </p:tav>
                                        <p:tav tm="100000">
                                          <p:val>
                                            <p:strVal val="#ppt_y"/>
                                          </p:val>
                                        </p:tav>
                                      </p:tavLst>
                                    </p:anim>
                                  </p:childTnLst>
                                </p:cTn>
                              </p:par>
                            </p:childTnLst>
                          </p:cTn>
                        </p:par>
                      </p:childTnLst>
                    </p:cTn>
                  </p:par>
                  <p:par>
                    <p:cTn id="71" fill="hold" nodeType="clickPar">
                      <p:stCondLst>
                        <p:cond delay="indefinite"/>
                      </p:stCondLst>
                      <p:childTnLst>
                        <p:par>
                          <p:cTn id="72" fill="hold" nodeType="withGroup">
                            <p:stCondLst>
                              <p:cond delay="0"/>
                            </p:stCondLst>
                            <p:childTnLst>
                              <p:par>
                                <p:cTn id="73" presetID="2" presetClass="entr" presetSubtype="4" fill="hold" grpId="0" nodeType="clickEffect">
                                  <p:stCondLst>
                                    <p:cond delay="0"/>
                                  </p:stCondLst>
                                  <p:childTnLst>
                                    <p:set>
                                      <p:cBhvr>
                                        <p:cTn id="74" dur="1" fill="hold">
                                          <p:stCondLst>
                                            <p:cond delay="0"/>
                                          </p:stCondLst>
                                        </p:cTn>
                                        <p:tgtEl>
                                          <p:spTgt spid="15384"/>
                                        </p:tgtEl>
                                        <p:attrNameLst>
                                          <p:attrName>style.visibility</p:attrName>
                                        </p:attrNameLst>
                                      </p:cBhvr>
                                      <p:to>
                                        <p:strVal val="visible"/>
                                      </p:to>
                                    </p:set>
                                    <p:anim calcmode="lin" valueType="num">
                                      <p:cBhvr additive="base">
                                        <p:cTn id="75" dur="500" fill="hold"/>
                                        <p:tgtEl>
                                          <p:spTgt spid="15384"/>
                                        </p:tgtEl>
                                        <p:attrNameLst>
                                          <p:attrName>ppt_x</p:attrName>
                                        </p:attrNameLst>
                                      </p:cBhvr>
                                      <p:tavLst>
                                        <p:tav tm="0">
                                          <p:val>
                                            <p:strVal val="#ppt_x"/>
                                          </p:val>
                                        </p:tav>
                                        <p:tav tm="100000">
                                          <p:val>
                                            <p:strVal val="#ppt_x"/>
                                          </p:val>
                                        </p:tav>
                                      </p:tavLst>
                                    </p:anim>
                                    <p:anim calcmode="lin" valueType="num">
                                      <p:cBhvr additive="base">
                                        <p:cTn id="76" dur="500" fill="hold"/>
                                        <p:tgtEl>
                                          <p:spTgt spid="15384"/>
                                        </p:tgtEl>
                                        <p:attrNameLst>
                                          <p:attrName>ppt_y</p:attrName>
                                        </p:attrNameLst>
                                      </p:cBhvr>
                                      <p:tavLst>
                                        <p:tav tm="0">
                                          <p:val>
                                            <p:strVal val="1+#ppt_h/2"/>
                                          </p:val>
                                        </p:tav>
                                        <p:tav tm="100000">
                                          <p:val>
                                            <p:strVal val="#ppt_y"/>
                                          </p:val>
                                        </p:tav>
                                      </p:tavLst>
                                    </p:anim>
                                  </p:childTnLst>
                                </p:cTn>
                              </p:par>
                            </p:childTnLst>
                          </p:cTn>
                        </p:par>
                      </p:childTnLst>
                    </p:cTn>
                  </p:par>
                  <p:par>
                    <p:cTn id="77" fill="hold" nodeType="clickPar">
                      <p:stCondLst>
                        <p:cond delay="indefinite"/>
                      </p:stCondLst>
                      <p:childTnLst>
                        <p:par>
                          <p:cTn id="78" fill="hold" nodeType="withGroup">
                            <p:stCondLst>
                              <p:cond delay="0"/>
                            </p:stCondLst>
                            <p:childTnLst>
                              <p:par>
                                <p:cTn id="79" presetID="2" presetClass="entr" presetSubtype="4" fill="hold" grpId="0" nodeType="clickEffect">
                                  <p:stCondLst>
                                    <p:cond delay="0"/>
                                  </p:stCondLst>
                                  <p:childTnLst>
                                    <p:set>
                                      <p:cBhvr>
                                        <p:cTn id="80" dur="1" fill="hold">
                                          <p:stCondLst>
                                            <p:cond delay="0"/>
                                          </p:stCondLst>
                                        </p:cTn>
                                        <p:tgtEl>
                                          <p:spTgt spid="15390"/>
                                        </p:tgtEl>
                                        <p:attrNameLst>
                                          <p:attrName>style.visibility</p:attrName>
                                        </p:attrNameLst>
                                      </p:cBhvr>
                                      <p:to>
                                        <p:strVal val="visible"/>
                                      </p:to>
                                    </p:set>
                                    <p:anim calcmode="lin" valueType="num">
                                      <p:cBhvr additive="base">
                                        <p:cTn id="81" dur="500" fill="hold"/>
                                        <p:tgtEl>
                                          <p:spTgt spid="15390"/>
                                        </p:tgtEl>
                                        <p:attrNameLst>
                                          <p:attrName>ppt_x</p:attrName>
                                        </p:attrNameLst>
                                      </p:cBhvr>
                                      <p:tavLst>
                                        <p:tav tm="0">
                                          <p:val>
                                            <p:strVal val="#ppt_x"/>
                                          </p:val>
                                        </p:tav>
                                        <p:tav tm="100000">
                                          <p:val>
                                            <p:strVal val="#ppt_x"/>
                                          </p:val>
                                        </p:tav>
                                      </p:tavLst>
                                    </p:anim>
                                    <p:anim calcmode="lin" valueType="num">
                                      <p:cBhvr additive="base">
                                        <p:cTn id="82" dur="500" fill="hold"/>
                                        <p:tgtEl>
                                          <p:spTgt spid="15390"/>
                                        </p:tgtEl>
                                        <p:attrNameLst>
                                          <p:attrName>ppt_y</p:attrName>
                                        </p:attrNameLst>
                                      </p:cBhvr>
                                      <p:tavLst>
                                        <p:tav tm="0">
                                          <p:val>
                                            <p:strVal val="1+#ppt_h/2"/>
                                          </p:val>
                                        </p:tav>
                                        <p:tav tm="100000">
                                          <p:val>
                                            <p:strVal val="#ppt_y"/>
                                          </p:val>
                                        </p:tav>
                                      </p:tavLst>
                                    </p:anim>
                                  </p:childTnLst>
                                </p:cTn>
                              </p:par>
                            </p:childTnLst>
                          </p:cTn>
                        </p:par>
                      </p:childTnLst>
                    </p:cTn>
                  </p:par>
                  <p:par>
                    <p:cTn id="83" fill="hold" nodeType="clickPar">
                      <p:stCondLst>
                        <p:cond delay="indefinite"/>
                      </p:stCondLst>
                      <p:childTnLst>
                        <p:par>
                          <p:cTn id="84" fill="hold" nodeType="withGroup">
                            <p:stCondLst>
                              <p:cond delay="0"/>
                            </p:stCondLst>
                            <p:childTnLst>
                              <p:par>
                                <p:cTn id="85" presetID="2" presetClass="entr" presetSubtype="4" fill="hold" grpId="0" nodeType="clickEffect">
                                  <p:stCondLst>
                                    <p:cond delay="0"/>
                                  </p:stCondLst>
                                  <p:childTnLst>
                                    <p:set>
                                      <p:cBhvr>
                                        <p:cTn id="86" dur="1" fill="hold">
                                          <p:stCondLst>
                                            <p:cond delay="0"/>
                                          </p:stCondLst>
                                        </p:cTn>
                                        <p:tgtEl>
                                          <p:spTgt spid="15391"/>
                                        </p:tgtEl>
                                        <p:attrNameLst>
                                          <p:attrName>style.visibility</p:attrName>
                                        </p:attrNameLst>
                                      </p:cBhvr>
                                      <p:to>
                                        <p:strVal val="visible"/>
                                      </p:to>
                                    </p:set>
                                    <p:anim calcmode="lin" valueType="num">
                                      <p:cBhvr additive="base">
                                        <p:cTn id="87" dur="500" fill="hold"/>
                                        <p:tgtEl>
                                          <p:spTgt spid="15391"/>
                                        </p:tgtEl>
                                        <p:attrNameLst>
                                          <p:attrName>ppt_x</p:attrName>
                                        </p:attrNameLst>
                                      </p:cBhvr>
                                      <p:tavLst>
                                        <p:tav tm="0">
                                          <p:val>
                                            <p:strVal val="#ppt_x"/>
                                          </p:val>
                                        </p:tav>
                                        <p:tav tm="100000">
                                          <p:val>
                                            <p:strVal val="#ppt_x"/>
                                          </p:val>
                                        </p:tav>
                                      </p:tavLst>
                                    </p:anim>
                                    <p:anim calcmode="lin" valueType="num">
                                      <p:cBhvr additive="base">
                                        <p:cTn id="88" dur="500" fill="hold"/>
                                        <p:tgtEl>
                                          <p:spTgt spid="15391"/>
                                        </p:tgtEl>
                                        <p:attrNameLst>
                                          <p:attrName>ppt_y</p:attrName>
                                        </p:attrNameLst>
                                      </p:cBhvr>
                                      <p:tavLst>
                                        <p:tav tm="0">
                                          <p:val>
                                            <p:strVal val="1+#ppt_h/2"/>
                                          </p:val>
                                        </p:tav>
                                        <p:tav tm="100000">
                                          <p:val>
                                            <p:strVal val="#ppt_y"/>
                                          </p:val>
                                        </p:tav>
                                      </p:tavLst>
                                    </p:anim>
                                  </p:childTnLst>
                                </p:cTn>
                              </p:par>
                            </p:childTnLst>
                          </p:cTn>
                        </p:par>
                      </p:childTnLst>
                    </p:cTn>
                  </p:par>
                  <p:par>
                    <p:cTn id="89" fill="hold" nodeType="clickPar">
                      <p:stCondLst>
                        <p:cond delay="indefinite"/>
                      </p:stCondLst>
                      <p:childTnLst>
                        <p:par>
                          <p:cTn id="90" fill="hold" nodeType="withGroup">
                            <p:stCondLst>
                              <p:cond delay="0"/>
                            </p:stCondLst>
                            <p:childTnLst>
                              <p:par>
                                <p:cTn id="91" presetID="2" presetClass="entr" presetSubtype="4" fill="hold" grpId="0" nodeType="clickEffect">
                                  <p:stCondLst>
                                    <p:cond delay="0"/>
                                  </p:stCondLst>
                                  <p:childTnLst>
                                    <p:set>
                                      <p:cBhvr>
                                        <p:cTn id="92" dur="1" fill="hold">
                                          <p:stCondLst>
                                            <p:cond delay="0"/>
                                          </p:stCondLst>
                                        </p:cTn>
                                        <p:tgtEl>
                                          <p:spTgt spid="15392"/>
                                        </p:tgtEl>
                                        <p:attrNameLst>
                                          <p:attrName>style.visibility</p:attrName>
                                        </p:attrNameLst>
                                      </p:cBhvr>
                                      <p:to>
                                        <p:strVal val="visible"/>
                                      </p:to>
                                    </p:set>
                                    <p:anim calcmode="lin" valueType="num">
                                      <p:cBhvr additive="base">
                                        <p:cTn id="93" dur="500" fill="hold"/>
                                        <p:tgtEl>
                                          <p:spTgt spid="15392"/>
                                        </p:tgtEl>
                                        <p:attrNameLst>
                                          <p:attrName>ppt_x</p:attrName>
                                        </p:attrNameLst>
                                      </p:cBhvr>
                                      <p:tavLst>
                                        <p:tav tm="0">
                                          <p:val>
                                            <p:strVal val="#ppt_x"/>
                                          </p:val>
                                        </p:tav>
                                        <p:tav tm="100000">
                                          <p:val>
                                            <p:strVal val="#ppt_x"/>
                                          </p:val>
                                        </p:tav>
                                      </p:tavLst>
                                    </p:anim>
                                    <p:anim calcmode="lin" valueType="num">
                                      <p:cBhvr additive="base">
                                        <p:cTn id="94" dur="500" fill="hold"/>
                                        <p:tgtEl>
                                          <p:spTgt spid="15392"/>
                                        </p:tgtEl>
                                        <p:attrNameLst>
                                          <p:attrName>ppt_y</p:attrName>
                                        </p:attrNameLst>
                                      </p:cBhvr>
                                      <p:tavLst>
                                        <p:tav tm="0">
                                          <p:val>
                                            <p:strVal val="1+#ppt_h/2"/>
                                          </p:val>
                                        </p:tav>
                                        <p:tav tm="100000">
                                          <p:val>
                                            <p:strVal val="#ppt_y"/>
                                          </p:val>
                                        </p:tav>
                                      </p:tavLst>
                                    </p:anim>
                                  </p:childTnLst>
                                </p:cTn>
                              </p:par>
                            </p:childTnLst>
                          </p:cTn>
                        </p:par>
                      </p:childTnLst>
                    </p:cTn>
                  </p:par>
                  <p:par>
                    <p:cTn id="95" fill="hold" nodeType="clickPar">
                      <p:stCondLst>
                        <p:cond delay="indefinite"/>
                      </p:stCondLst>
                      <p:childTnLst>
                        <p:par>
                          <p:cTn id="96" fill="hold" nodeType="withGroup">
                            <p:stCondLst>
                              <p:cond delay="0"/>
                            </p:stCondLst>
                            <p:childTnLst>
                              <p:par>
                                <p:cTn id="97" presetID="3" presetClass="entr" presetSubtype="10" fill="hold" grpId="0" nodeType="clickEffect">
                                  <p:stCondLst>
                                    <p:cond delay="0"/>
                                  </p:stCondLst>
                                  <p:childTnLst>
                                    <p:set>
                                      <p:cBhvr>
                                        <p:cTn id="98" dur="1" fill="hold">
                                          <p:stCondLst>
                                            <p:cond delay="0"/>
                                          </p:stCondLst>
                                        </p:cTn>
                                        <p:tgtEl>
                                          <p:spTgt spid="15393"/>
                                        </p:tgtEl>
                                        <p:attrNameLst>
                                          <p:attrName>style.visibility</p:attrName>
                                        </p:attrNameLst>
                                      </p:cBhvr>
                                      <p:to>
                                        <p:strVal val="visible"/>
                                      </p:to>
                                    </p:set>
                                    <p:animEffect transition="in" filter="blinds(horizontal)">
                                      <p:cBhvr>
                                        <p:cTn id="99" dur="500"/>
                                        <p:tgtEl>
                                          <p:spTgt spid="15393"/>
                                        </p:tgtEl>
                                      </p:cBhvr>
                                    </p:animEffect>
                                  </p:childTnLst>
                                </p:cTn>
                              </p:par>
                            </p:childTnLst>
                          </p:cTn>
                        </p:par>
                      </p:childTnLst>
                    </p:cTn>
                  </p:par>
                  <p:par>
                    <p:cTn id="100" fill="hold" nodeType="clickPar">
                      <p:stCondLst>
                        <p:cond delay="indefinite"/>
                      </p:stCondLst>
                      <p:childTnLst>
                        <p:par>
                          <p:cTn id="101" fill="hold" nodeType="withGroup">
                            <p:stCondLst>
                              <p:cond delay="0"/>
                            </p:stCondLst>
                            <p:childTnLst>
                              <p:par>
                                <p:cTn id="102" presetID="4" presetClass="entr" presetSubtype="16" fill="hold" grpId="0" nodeType="clickEffect">
                                  <p:stCondLst>
                                    <p:cond delay="0"/>
                                  </p:stCondLst>
                                  <p:childTnLst>
                                    <p:set>
                                      <p:cBhvr>
                                        <p:cTn id="103" dur="1" fill="hold">
                                          <p:stCondLst>
                                            <p:cond delay="0"/>
                                          </p:stCondLst>
                                        </p:cTn>
                                        <p:tgtEl>
                                          <p:spTgt spid="15395"/>
                                        </p:tgtEl>
                                        <p:attrNameLst>
                                          <p:attrName>style.visibility</p:attrName>
                                        </p:attrNameLst>
                                      </p:cBhvr>
                                      <p:to>
                                        <p:strVal val="visible"/>
                                      </p:to>
                                    </p:set>
                                    <p:animEffect transition="in" filter="box(in)">
                                      <p:cBhvr>
                                        <p:cTn id="104" dur="500"/>
                                        <p:tgtEl>
                                          <p:spTgt spid="15395"/>
                                        </p:tgtEl>
                                      </p:cBhvr>
                                    </p:animEffect>
                                  </p:childTnLst>
                                </p:cTn>
                              </p:par>
                            </p:childTnLst>
                          </p:cTn>
                        </p:par>
                      </p:childTnLst>
                    </p:cTn>
                  </p:par>
                  <p:par>
                    <p:cTn id="105" fill="hold" nodeType="clickPar">
                      <p:stCondLst>
                        <p:cond delay="indefinite"/>
                      </p:stCondLst>
                      <p:childTnLst>
                        <p:par>
                          <p:cTn id="106" fill="hold" nodeType="withGroup">
                            <p:stCondLst>
                              <p:cond delay="0"/>
                            </p:stCondLst>
                            <p:childTnLst>
                              <p:par>
                                <p:cTn id="107" presetID="2" presetClass="entr" presetSubtype="2" fill="hold" grpId="0" nodeType="clickEffect">
                                  <p:stCondLst>
                                    <p:cond delay="0"/>
                                  </p:stCondLst>
                                  <p:childTnLst>
                                    <p:set>
                                      <p:cBhvr>
                                        <p:cTn id="108" dur="1" fill="hold">
                                          <p:stCondLst>
                                            <p:cond delay="0"/>
                                          </p:stCondLst>
                                        </p:cTn>
                                        <p:tgtEl>
                                          <p:spTgt spid="15399"/>
                                        </p:tgtEl>
                                        <p:attrNameLst>
                                          <p:attrName>style.visibility</p:attrName>
                                        </p:attrNameLst>
                                      </p:cBhvr>
                                      <p:to>
                                        <p:strVal val="visible"/>
                                      </p:to>
                                    </p:set>
                                    <p:anim calcmode="lin" valueType="num">
                                      <p:cBhvr additive="base">
                                        <p:cTn id="109" dur="2000" fill="hold"/>
                                        <p:tgtEl>
                                          <p:spTgt spid="15399"/>
                                        </p:tgtEl>
                                        <p:attrNameLst>
                                          <p:attrName>ppt_x</p:attrName>
                                        </p:attrNameLst>
                                      </p:cBhvr>
                                      <p:tavLst>
                                        <p:tav tm="0">
                                          <p:val>
                                            <p:strVal val="1+#ppt_w/2"/>
                                          </p:val>
                                        </p:tav>
                                        <p:tav tm="100000">
                                          <p:val>
                                            <p:strVal val="#ppt_x"/>
                                          </p:val>
                                        </p:tav>
                                      </p:tavLst>
                                    </p:anim>
                                    <p:anim calcmode="lin" valueType="num">
                                      <p:cBhvr additive="base">
                                        <p:cTn id="110" dur="2000" fill="hold"/>
                                        <p:tgtEl>
                                          <p:spTgt spid="15399"/>
                                        </p:tgtEl>
                                        <p:attrNameLst>
                                          <p:attrName>ppt_y</p:attrName>
                                        </p:attrNameLst>
                                      </p:cBhvr>
                                      <p:tavLst>
                                        <p:tav tm="0">
                                          <p:val>
                                            <p:strVal val="#ppt_y"/>
                                          </p:val>
                                        </p:tav>
                                        <p:tav tm="100000">
                                          <p:val>
                                            <p:strVal val="#ppt_y"/>
                                          </p:val>
                                        </p:tav>
                                      </p:tavLst>
                                    </p:anim>
                                  </p:childTnLst>
                                </p:cTn>
                              </p:par>
                            </p:childTnLst>
                          </p:cTn>
                        </p:par>
                      </p:childTnLst>
                    </p:cTn>
                  </p:par>
                  <p:par>
                    <p:cTn id="111" fill="hold" nodeType="clickPar">
                      <p:stCondLst>
                        <p:cond delay="indefinite"/>
                      </p:stCondLst>
                      <p:childTnLst>
                        <p:par>
                          <p:cTn id="112" fill="hold" nodeType="withGroup">
                            <p:stCondLst>
                              <p:cond delay="0"/>
                            </p:stCondLst>
                            <p:childTnLst>
                              <p:par>
                                <p:cTn id="113" presetID="2" presetClass="entr" presetSubtype="4" fill="hold" grpId="0" nodeType="clickEffect">
                                  <p:stCondLst>
                                    <p:cond delay="0"/>
                                  </p:stCondLst>
                                  <p:childTnLst>
                                    <p:set>
                                      <p:cBhvr>
                                        <p:cTn id="114" dur="1" fill="hold">
                                          <p:stCondLst>
                                            <p:cond delay="0"/>
                                          </p:stCondLst>
                                        </p:cTn>
                                        <p:tgtEl>
                                          <p:spTgt spid="15397"/>
                                        </p:tgtEl>
                                        <p:attrNameLst>
                                          <p:attrName>style.visibility</p:attrName>
                                        </p:attrNameLst>
                                      </p:cBhvr>
                                      <p:to>
                                        <p:strVal val="visible"/>
                                      </p:to>
                                    </p:set>
                                    <p:anim calcmode="lin" valueType="num">
                                      <p:cBhvr additive="base">
                                        <p:cTn id="115" dur="500" fill="hold"/>
                                        <p:tgtEl>
                                          <p:spTgt spid="15397"/>
                                        </p:tgtEl>
                                        <p:attrNameLst>
                                          <p:attrName>ppt_x</p:attrName>
                                        </p:attrNameLst>
                                      </p:cBhvr>
                                      <p:tavLst>
                                        <p:tav tm="0">
                                          <p:val>
                                            <p:strVal val="#ppt_x"/>
                                          </p:val>
                                        </p:tav>
                                        <p:tav tm="100000">
                                          <p:val>
                                            <p:strVal val="#ppt_x"/>
                                          </p:val>
                                        </p:tav>
                                      </p:tavLst>
                                    </p:anim>
                                    <p:anim calcmode="lin" valueType="num">
                                      <p:cBhvr additive="base">
                                        <p:cTn id="116" dur="500" fill="hold"/>
                                        <p:tgtEl>
                                          <p:spTgt spid="15397"/>
                                        </p:tgtEl>
                                        <p:attrNameLst>
                                          <p:attrName>ppt_y</p:attrName>
                                        </p:attrNameLst>
                                      </p:cBhvr>
                                      <p:tavLst>
                                        <p:tav tm="0">
                                          <p:val>
                                            <p:strVal val="1+#ppt_h/2"/>
                                          </p:val>
                                        </p:tav>
                                        <p:tav tm="100000">
                                          <p:val>
                                            <p:strVal val="#ppt_y"/>
                                          </p:val>
                                        </p:tav>
                                      </p:tavLst>
                                    </p:anim>
                                  </p:childTnLst>
                                </p:cTn>
                              </p:par>
                            </p:childTnLst>
                          </p:cTn>
                        </p:par>
                      </p:childTnLst>
                    </p:cTn>
                  </p:par>
                  <p:par>
                    <p:cTn id="117" fill="hold" nodeType="clickPar">
                      <p:stCondLst>
                        <p:cond delay="indefinite"/>
                      </p:stCondLst>
                      <p:childTnLst>
                        <p:par>
                          <p:cTn id="118" fill="hold" nodeType="withGroup">
                            <p:stCondLst>
                              <p:cond delay="0"/>
                            </p:stCondLst>
                            <p:childTnLst>
                              <p:par>
                                <p:cTn id="119" presetID="2" presetClass="entr" presetSubtype="4" fill="hold" grpId="0" nodeType="clickEffect">
                                  <p:stCondLst>
                                    <p:cond delay="0"/>
                                  </p:stCondLst>
                                  <p:childTnLst>
                                    <p:set>
                                      <p:cBhvr>
                                        <p:cTn id="120" dur="1" fill="hold">
                                          <p:stCondLst>
                                            <p:cond delay="0"/>
                                          </p:stCondLst>
                                        </p:cTn>
                                        <p:tgtEl>
                                          <p:spTgt spid="15396"/>
                                        </p:tgtEl>
                                        <p:attrNameLst>
                                          <p:attrName>style.visibility</p:attrName>
                                        </p:attrNameLst>
                                      </p:cBhvr>
                                      <p:to>
                                        <p:strVal val="visible"/>
                                      </p:to>
                                    </p:set>
                                    <p:anim calcmode="lin" valueType="num">
                                      <p:cBhvr additive="base">
                                        <p:cTn id="121" dur="500" fill="hold"/>
                                        <p:tgtEl>
                                          <p:spTgt spid="15396"/>
                                        </p:tgtEl>
                                        <p:attrNameLst>
                                          <p:attrName>ppt_x</p:attrName>
                                        </p:attrNameLst>
                                      </p:cBhvr>
                                      <p:tavLst>
                                        <p:tav tm="0">
                                          <p:val>
                                            <p:strVal val="#ppt_x"/>
                                          </p:val>
                                        </p:tav>
                                        <p:tav tm="100000">
                                          <p:val>
                                            <p:strVal val="#ppt_x"/>
                                          </p:val>
                                        </p:tav>
                                      </p:tavLst>
                                    </p:anim>
                                    <p:anim calcmode="lin" valueType="num">
                                      <p:cBhvr additive="base">
                                        <p:cTn id="122" dur="500" fill="hold"/>
                                        <p:tgtEl>
                                          <p:spTgt spid="15396"/>
                                        </p:tgtEl>
                                        <p:attrNameLst>
                                          <p:attrName>ppt_y</p:attrName>
                                        </p:attrNameLst>
                                      </p:cBhvr>
                                      <p:tavLst>
                                        <p:tav tm="0">
                                          <p:val>
                                            <p:strVal val="1+#ppt_h/2"/>
                                          </p:val>
                                        </p:tav>
                                        <p:tav tm="100000">
                                          <p:val>
                                            <p:strVal val="#ppt_y"/>
                                          </p:val>
                                        </p:tav>
                                      </p:tavLst>
                                    </p:anim>
                                  </p:childTnLst>
                                </p:cTn>
                              </p:par>
                            </p:childTnLst>
                          </p:cTn>
                        </p:par>
                      </p:childTnLst>
                    </p:cTn>
                  </p:par>
                  <p:par>
                    <p:cTn id="123" fill="hold" nodeType="clickPar">
                      <p:stCondLst>
                        <p:cond delay="indefinite"/>
                      </p:stCondLst>
                      <p:childTnLst>
                        <p:par>
                          <p:cTn id="124" fill="hold" nodeType="withGroup">
                            <p:stCondLst>
                              <p:cond delay="0"/>
                            </p:stCondLst>
                            <p:childTnLst>
                              <p:par>
                                <p:cTn id="125" presetID="2" presetClass="entr" presetSubtype="4" fill="hold" grpId="0" nodeType="clickEffect">
                                  <p:stCondLst>
                                    <p:cond delay="0"/>
                                  </p:stCondLst>
                                  <p:childTnLst>
                                    <p:set>
                                      <p:cBhvr>
                                        <p:cTn id="126" dur="1" fill="hold">
                                          <p:stCondLst>
                                            <p:cond delay="0"/>
                                          </p:stCondLst>
                                        </p:cTn>
                                        <p:tgtEl>
                                          <p:spTgt spid="15394"/>
                                        </p:tgtEl>
                                        <p:attrNameLst>
                                          <p:attrName>style.visibility</p:attrName>
                                        </p:attrNameLst>
                                      </p:cBhvr>
                                      <p:to>
                                        <p:strVal val="visible"/>
                                      </p:to>
                                    </p:set>
                                    <p:anim calcmode="lin" valueType="num">
                                      <p:cBhvr additive="base">
                                        <p:cTn id="127" dur="500" fill="hold"/>
                                        <p:tgtEl>
                                          <p:spTgt spid="15394"/>
                                        </p:tgtEl>
                                        <p:attrNameLst>
                                          <p:attrName>ppt_x</p:attrName>
                                        </p:attrNameLst>
                                      </p:cBhvr>
                                      <p:tavLst>
                                        <p:tav tm="0">
                                          <p:val>
                                            <p:strVal val="#ppt_x"/>
                                          </p:val>
                                        </p:tav>
                                        <p:tav tm="100000">
                                          <p:val>
                                            <p:strVal val="#ppt_x"/>
                                          </p:val>
                                        </p:tav>
                                      </p:tavLst>
                                    </p:anim>
                                    <p:anim calcmode="lin" valueType="num">
                                      <p:cBhvr additive="base">
                                        <p:cTn id="128" dur="500" fill="hold"/>
                                        <p:tgtEl>
                                          <p:spTgt spid="15394"/>
                                        </p:tgtEl>
                                        <p:attrNameLst>
                                          <p:attrName>ppt_y</p:attrName>
                                        </p:attrNameLst>
                                      </p:cBhvr>
                                      <p:tavLst>
                                        <p:tav tm="0">
                                          <p:val>
                                            <p:strVal val="1+#ppt_h/2"/>
                                          </p:val>
                                        </p:tav>
                                        <p:tav tm="100000">
                                          <p:val>
                                            <p:strVal val="#ppt_y"/>
                                          </p:val>
                                        </p:tav>
                                      </p:tavLst>
                                    </p:anim>
                                  </p:childTnLst>
                                </p:cTn>
                              </p:par>
                            </p:childTnLst>
                          </p:cTn>
                        </p:par>
                      </p:childTnLst>
                    </p:cTn>
                  </p:par>
                  <p:par>
                    <p:cTn id="129" fill="hold" nodeType="clickPar">
                      <p:stCondLst>
                        <p:cond delay="indefinite"/>
                      </p:stCondLst>
                      <p:childTnLst>
                        <p:par>
                          <p:cTn id="130" fill="hold" nodeType="withGroup">
                            <p:stCondLst>
                              <p:cond delay="0"/>
                            </p:stCondLst>
                            <p:childTnLst>
                              <p:par>
                                <p:cTn id="131" presetID="2" presetClass="entr" presetSubtype="4" fill="hold" grpId="0" nodeType="clickEffect">
                                  <p:stCondLst>
                                    <p:cond delay="0"/>
                                  </p:stCondLst>
                                  <p:childTnLst>
                                    <p:set>
                                      <p:cBhvr>
                                        <p:cTn id="132" dur="1" fill="hold">
                                          <p:stCondLst>
                                            <p:cond delay="0"/>
                                          </p:stCondLst>
                                        </p:cTn>
                                        <p:tgtEl>
                                          <p:spTgt spid="15398"/>
                                        </p:tgtEl>
                                        <p:attrNameLst>
                                          <p:attrName>style.visibility</p:attrName>
                                        </p:attrNameLst>
                                      </p:cBhvr>
                                      <p:to>
                                        <p:strVal val="visible"/>
                                      </p:to>
                                    </p:set>
                                    <p:anim calcmode="lin" valueType="num">
                                      <p:cBhvr additive="base">
                                        <p:cTn id="133" dur="500" fill="hold"/>
                                        <p:tgtEl>
                                          <p:spTgt spid="15398"/>
                                        </p:tgtEl>
                                        <p:attrNameLst>
                                          <p:attrName>ppt_x</p:attrName>
                                        </p:attrNameLst>
                                      </p:cBhvr>
                                      <p:tavLst>
                                        <p:tav tm="0">
                                          <p:val>
                                            <p:strVal val="#ppt_x"/>
                                          </p:val>
                                        </p:tav>
                                        <p:tav tm="100000">
                                          <p:val>
                                            <p:strVal val="#ppt_x"/>
                                          </p:val>
                                        </p:tav>
                                      </p:tavLst>
                                    </p:anim>
                                    <p:anim calcmode="lin" valueType="num">
                                      <p:cBhvr additive="base">
                                        <p:cTn id="134" dur="500" fill="hold"/>
                                        <p:tgtEl>
                                          <p:spTgt spid="15398"/>
                                        </p:tgtEl>
                                        <p:attrNameLst>
                                          <p:attrName>ppt_y</p:attrName>
                                        </p:attrNameLst>
                                      </p:cBhvr>
                                      <p:tavLst>
                                        <p:tav tm="0">
                                          <p:val>
                                            <p:strVal val="1+#ppt_h/2"/>
                                          </p:val>
                                        </p:tav>
                                        <p:tav tm="100000">
                                          <p:val>
                                            <p:strVal val="#ppt_y"/>
                                          </p:val>
                                        </p:tav>
                                      </p:tavLst>
                                    </p:anim>
                                  </p:childTnLst>
                                </p:cTn>
                              </p:par>
                            </p:childTnLst>
                          </p:cTn>
                        </p:par>
                      </p:childTnLst>
                    </p:cTn>
                  </p:par>
                  <p:par>
                    <p:cTn id="135" fill="hold" nodeType="clickPar">
                      <p:stCondLst>
                        <p:cond delay="indefinite"/>
                      </p:stCondLst>
                      <p:childTnLst>
                        <p:par>
                          <p:cTn id="136" fill="hold" nodeType="withGroup">
                            <p:stCondLst>
                              <p:cond delay="0"/>
                            </p:stCondLst>
                            <p:childTnLst>
                              <p:par>
                                <p:cTn id="137" presetID="10" presetClass="entr" presetSubtype="0" fill="hold" grpId="1" nodeType="clickEffect">
                                  <p:stCondLst>
                                    <p:cond delay="0"/>
                                  </p:stCondLst>
                                  <p:childTnLst>
                                    <p:set>
                                      <p:cBhvr>
                                        <p:cTn id="138" dur="1" fill="hold">
                                          <p:stCondLst>
                                            <p:cond delay="0"/>
                                          </p:stCondLst>
                                        </p:cTn>
                                        <p:tgtEl>
                                          <p:spTgt spid="15370"/>
                                        </p:tgtEl>
                                        <p:attrNameLst>
                                          <p:attrName>style.visibility</p:attrName>
                                        </p:attrNameLst>
                                      </p:cBhvr>
                                      <p:to>
                                        <p:strVal val="visible"/>
                                      </p:to>
                                    </p:set>
                                    <p:animEffect transition="in" filter="fade">
                                      <p:cBhvr>
                                        <p:cTn id="139" dur="2000"/>
                                        <p:tgtEl>
                                          <p:spTgt spid="153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70" grpId="0" animBg="1"/>
      <p:bldP spid="15370" grpId="1" animBg="1"/>
      <p:bldP spid="15371" grpId="0" animBg="1"/>
      <p:bldP spid="15372" grpId="0" animBg="1"/>
      <p:bldP spid="15373" grpId="0" animBg="1"/>
      <p:bldP spid="15374" grpId="0" animBg="1"/>
      <p:bldP spid="15375" grpId="0" animBg="1"/>
      <p:bldP spid="15376" grpId="0" animBg="1"/>
      <p:bldP spid="15377" grpId="0" animBg="1"/>
      <p:bldP spid="15378" grpId="0" animBg="1"/>
      <p:bldP spid="15379" grpId="0" animBg="1"/>
      <p:bldP spid="15380" grpId="0" animBg="1"/>
      <p:bldP spid="15381" grpId="0" animBg="1"/>
      <p:bldP spid="15382" grpId="0" animBg="1"/>
      <p:bldP spid="15383" grpId="0" autoUpdateAnimBg="0"/>
      <p:bldP spid="15384" grpId="0" autoUpdateAnimBg="0"/>
      <p:bldP spid="15390" grpId="0" autoUpdateAnimBg="0"/>
      <p:bldP spid="15391" grpId="0" autoUpdateAnimBg="0"/>
      <p:bldP spid="15392" grpId="0" autoUpdateAnimBg="0"/>
      <p:bldP spid="15393" grpId="0" autoUpdateAnimBg="0"/>
      <p:bldP spid="15394" grpId="0" autoUpdateAnimBg="0"/>
      <p:bldP spid="15395" grpId="0" autoUpdateAnimBg="0"/>
      <p:bldP spid="15396" grpId="0" autoUpdateAnimBg="0"/>
      <p:bldP spid="15397" grpId="0" autoUpdateAnimBg="0"/>
      <p:bldP spid="15398" grpId="0" autoUpdateAnimBg="0"/>
      <p:bldP spid="15399"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2"/>
          <p:cNvSpPr txBox="1">
            <a:spLocks noChangeArrowheads="1"/>
          </p:cNvSpPr>
          <p:nvPr/>
        </p:nvSpPr>
        <p:spPr bwMode="auto">
          <a:xfrm>
            <a:off x="2927351" y="101601"/>
            <a:ext cx="56165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ea typeface="微软雅黑" panose="020B0503020204020204" pitchFamily="34" charset="-122"/>
              </a:defRPr>
            </a:lvl1pPr>
            <a:lvl2pPr marL="742950" indent="-285750">
              <a:spcBef>
                <a:spcPct val="20000"/>
              </a:spcBef>
              <a:buChar char="–"/>
              <a:defRPr sz="2400">
                <a:solidFill>
                  <a:schemeClr val="tx1"/>
                </a:solidFill>
                <a:latin typeface="Arial" panose="020B0604020202020204" pitchFamily="34" charset="0"/>
                <a:ea typeface="微软雅黑" panose="020B0503020204020204" pitchFamily="34" charset="-122"/>
              </a:defRPr>
            </a:lvl2pPr>
            <a:lvl3pPr marL="1143000" indent="-228600">
              <a:spcBef>
                <a:spcPct val="20000"/>
              </a:spcBef>
              <a:buChar char="•"/>
              <a:defRPr sz="2000">
                <a:solidFill>
                  <a:schemeClr val="tx1"/>
                </a:solidFill>
                <a:latin typeface="Arial" panose="020B0604020202020204" pitchFamily="34" charset="0"/>
                <a:ea typeface="微软雅黑" panose="020B0503020204020204" pitchFamily="34" charset="-122"/>
              </a:defRPr>
            </a:lvl3pPr>
            <a:lvl4pPr marL="1600200" indent="-228600">
              <a:spcBef>
                <a:spcPct val="20000"/>
              </a:spcBef>
              <a:buChar char="–"/>
              <a:defRPr>
                <a:solidFill>
                  <a:schemeClr val="tx1"/>
                </a:solidFill>
                <a:latin typeface="Arial" panose="020B0604020202020204" pitchFamily="34" charset="0"/>
                <a:ea typeface="微软雅黑" panose="020B0503020204020204" pitchFamily="34" charset="-122"/>
              </a:defRPr>
            </a:lvl4pPr>
            <a:lvl5pPr marL="2057400" indent="-228600">
              <a:spcBef>
                <a:spcPct val="20000"/>
              </a:spcBef>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9pPr>
          </a:lstStyle>
          <a:p>
            <a:pPr fontAlgn="base">
              <a:spcBef>
                <a:spcPct val="50000"/>
              </a:spcBef>
              <a:spcAft>
                <a:spcPct val="0"/>
              </a:spcAft>
              <a:buFontTx/>
              <a:buNone/>
            </a:pPr>
            <a:r>
              <a:rPr lang="zh-CN" altLang="en-US" b="1">
                <a:solidFill>
                  <a:srgbClr val="FFFFFF"/>
                </a:solidFill>
                <a:ea typeface="宋体" panose="02010600030101010101" pitchFamily="2" charset="-122"/>
              </a:rPr>
              <a:t>试试：自己制一个简单的照相机</a:t>
            </a:r>
          </a:p>
        </p:txBody>
      </p:sp>
      <p:pic>
        <p:nvPicPr>
          <p:cNvPr id="13315" name="Picture 3" descr="@MIUP~LI2]3LFT_{Q%)AK%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3750" y="981075"/>
            <a:ext cx="1500188" cy="194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8" name="Text Box 4"/>
          <p:cNvSpPr txBox="1">
            <a:spLocks noChangeArrowheads="1"/>
          </p:cNvSpPr>
          <p:nvPr/>
        </p:nvSpPr>
        <p:spPr bwMode="auto">
          <a:xfrm>
            <a:off x="1847851" y="3860801"/>
            <a:ext cx="8785225" cy="1560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ea typeface="微软雅黑" panose="020B0503020204020204" pitchFamily="34" charset="-122"/>
              </a:defRPr>
            </a:lvl1pPr>
            <a:lvl2pPr marL="742950" indent="-285750">
              <a:spcBef>
                <a:spcPct val="20000"/>
              </a:spcBef>
              <a:buChar char="–"/>
              <a:defRPr sz="2400">
                <a:solidFill>
                  <a:schemeClr val="tx1"/>
                </a:solidFill>
                <a:latin typeface="Arial" panose="020B0604020202020204" pitchFamily="34" charset="0"/>
                <a:ea typeface="微软雅黑" panose="020B0503020204020204" pitchFamily="34" charset="-122"/>
              </a:defRPr>
            </a:lvl2pPr>
            <a:lvl3pPr marL="1143000" indent="-228600">
              <a:spcBef>
                <a:spcPct val="20000"/>
              </a:spcBef>
              <a:buChar char="•"/>
              <a:defRPr sz="2000">
                <a:solidFill>
                  <a:schemeClr val="tx1"/>
                </a:solidFill>
                <a:latin typeface="Arial" panose="020B0604020202020204" pitchFamily="34" charset="0"/>
                <a:ea typeface="微软雅黑" panose="020B0503020204020204" pitchFamily="34" charset="-122"/>
              </a:defRPr>
            </a:lvl3pPr>
            <a:lvl4pPr marL="1600200" indent="-228600">
              <a:spcBef>
                <a:spcPct val="20000"/>
              </a:spcBef>
              <a:buChar char="–"/>
              <a:defRPr>
                <a:solidFill>
                  <a:schemeClr val="tx1"/>
                </a:solidFill>
                <a:latin typeface="Arial" panose="020B0604020202020204" pitchFamily="34" charset="0"/>
                <a:ea typeface="微软雅黑" panose="020B0503020204020204" pitchFamily="34" charset="-122"/>
              </a:defRPr>
            </a:lvl4pPr>
            <a:lvl5pPr marL="2057400" indent="-228600">
              <a:spcBef>
                <a:spcPct val="20000"/>
              </a:spcBef>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9pPr>
          </a:lstStyle>
          <a:p>
            <a:pPr fontAlgn="base">
              <a:lnSpc>
                <a:spcPct val="90000"/>
              </a:lnSpc>
              <a:spcAft>
                <a:spcPct val="0"/>
              </a:spcAft>
              <a:buFontTx/>
              <a:buNone/>
            </a:pPr>
            <a:r>
              <a:rPr lang="zh-CN" altLang="en-US" sz="4000" b="1">
                <a:solidFill>
                  <a:srgbClr val="0000FF"/>
                </a:solidFill>
                <a:latin typeface="Times New Roman" panose="02020603050405020304" pitchFamily="18" charset="0"/>
                <a:ea typeface="宋体" panose="02010600030101010101" pitchFamily="2" charset="-122"/>
              </a:rPr>
              <a:t>照 相 机 成 的 像 为：</a:t>
            </a:r>
          </a:p>
          <a:p>
            <a:pPr fontAlgn="base">
              <a:lnSpc>
                <a:spcPct val="90000"/>
              </a:lnSpc>
              <a:spcAft>
                <a:spcPct val="0"/>
              </a:spcAft>
              <a:buFontTx/>
              <a:buNone/>
            </a:pPr>
            <a:r>
              <a:rPr lang="en-US" altLang="zh-CN" sz="4000" b="1">
                <a:solidFill>
                  <a:srgbClr val="CC9900"/>
                </a:solidFill>
                <a:latin typeface="Times New Roman" panose="02020603050405020304" pitchFamily="18" charset="0"/>
                <a:ea typeface="宋体" panose="02010600030101010101" pitchFamily="2" charset="-122"/>
              </a:rPr>
              <a:t> </a:t>
            </a:r>
            <a:r>
              <a:rPr lang="zh-CN" altLang="en-US" sz="5400" b="1">
                <a:solidFill>
                  <a:srgbClr val="FF0000"/>
                </a:solidFill>
                <a:latin typeface="Times New Roman" panose="02020603050405020304" pitchFamily="18" charset="0"/>
                <a:ea typeface="宋体" panose="02010600030101010101" pitchFamily="2" charset="-122"/>
              </a:rPr>
              <a:t>倒立缩小的像</a:t>
            </a:r>
          </a:p>
        </p:txBody>
      </p:sp>
      <p:pic>
        <p:nvPicPr>
          <p:cNvPr id="16389" name="Picture 5"/>
          <p:cNvPicPr>
            <a:picLocks noChangeAspect="1" noChangeArrowheads="1"/>
          </p:cNvPicPr>
          <p:nvPr/>
        </p:nvPicPr>
        <p:blipFill>
          <a:blip r:embed="rId3">
            <a:lum bright="-6000" contrast="36000"/>
            <a:extLst>
              <a:ext uri="{28A0092B-C50C-407E-A947-70E740481C1C}">
                <a14:useLocalDpi xmlns:a14="http://schemas.microsoft.com/office/drawing/2010/main" val="0"/>
              </a:ext>
            </a:extLst>
          </a:blip>
          <a:srcRect/>
          <a:stretch>
            <a:fillRect/>
          </a:stretch>
        </p:blipFill>
        <p:spPr bwMode="auto">
          <a:xfrm>
            <a:off x="4440238" y="1628775"/>
            <a:ext cx="4826000" cy="214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8" name="Text Box 6"/>
          <p:cNvSpPr txBox="1">
            <a:spLocks noChangeArrowheads="1"/>
          </p:cNvSpPr>
          <p:nvPr/>
        </p:nvSpPr>
        <p:spPr bwMode="auto">
          <a:xfrm>
            <a:off x="7683500" y="755650"/>
            <a:ext cx="165258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ea typeface="微软雅黑" panose="020B0503020204020204" pitchFamily="34" charset="-122"/>
              </a:defRPr>
            </a:lvl1pPr>
            <a:lvl2pPr marL="742950" indent="-285750">
              <a:spcBef>
                <a:spcPct val="20000"/>
              </a:spcBef>
              <a:buChar char="–"/>
              <a:defRPr sz="2400">
                <a:solidFill>
                  <a:schemeClr val="tx1"/>
                </a:solidFill>
                <a:latin typeface="Arial" panose="020B0604020202020204" pitchFamily="34" charset="0"/>
                <a:ea typeface="微软雅黑" panose="020B0503020204020204" pitchFamily="34" charset="-122"/>
              </a:defRPr>
            </a:lvl2pPr>
            <a:lvl3pPr marL="1143000" indent="-228600">
              <a:spcBef>
                <a:spcPct val="20000"/>
              </a:spcBef>
              <a:buChar char="•"/>
              <a:defRPr sz="2000">
                <a:solidFill>
                  <a:schemeClr val="tx1"/>
                </a:solidFill>
                <a:latin typeface="Arial" panose="020B0604020202020204" pitchFamily="34" charset="0"/>
                <a:ea typeface="微软雅黑" panose="020B0503020204020204" pitchFamily="34" charset="-122"/>
              </a:defRPr>
            </a:lvl3pPr>
            <a:lvl4pPr marL="1600200" indent="-228600">
              <a:spcBef>
                <a:spcPct val="20000"/>
              </a:spcBef>
              <a:buChar char="–"/>
              <a:defRPr>
                <a:solidFill>
                  <a:schemeClr val="tx1"/>
                </a:solidFill>
                <a:latin typeface="Arial" panose="020B0604020202020204" pitchFamily="34" charset="0"/>
                <a:ea typeface="微软雅黑" panose="020B0503020204020204" pitchFamily="34" charset="-122"/>
              </a:defRPr>
            </a:lvl4pPr>
            <a:lvl5pPr marL="2057400" indent="-228600">
              <a:spcBef>
                <a:spcPct val="20000"/>
              </a:spcBef>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微软雅黑" panose="020B0503020204020204" pitchFamily="34" charset="-122"/>
              </a:defRPr>
            </a:lvl9pPr>
          </a:lstStyle>
          <a:p>
            <a:pPr fontAlgn="base">
              <a:spcBef>
                <a:spcPct val="0"/>
              </a:spcBef>
              <a:spcAft>
                <a:spcPct val="0"/>
              </a:spcAft>
              <a:buFontTx/>
              <a:buNone/>
            </a:pPr>
            <a:r>
              <a:rPr lang="zh-CN" altLang="en-US" sz="1800">
                <a:solidFill>
                  <a:srgbClr val="000000"/>
                </a:solidFill>
                <a:ea typeface="宋体" panose="02010600030101010101" pitchFamily="2" charset="-122"/>
              </a:rPr>
              <a:t>观看视频</a:t>
            </a:r>
          </a:p>
        </p:txBody>
      </p:sp>
    </p:spTree>
    <p:extLst>
      <p:ext uri="{BB962C8B-B14F-4D97-AF65-F5344CB8AC3E}">
        <p14:creationId xmlns:p14="http://schemas.microsoft.com/office/powerpoint/2010/main" val="494247990"/>
      </p:ext>
    </p:extLst>
  </p:cSld>
  <p:clrMapOvr>
    <a:masterClrMapping/>
  </p:clrMapOvr>
  <p:transition>
    <p:pull dir="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16389"/>
                                        </p:tgtEl>
                                        <p:attrNameLst>
                                          <p:attrName>style.visibility</p:attrName>
                                        </p:attrNameLst>
                                      </p:cBhvr>
                                      <p:to>
                                        <p:strVal val="visible"/>
                                      </p:to>
                                    </p:set>
                                    <p:anim calcmode="lin" valueType="num">
                                      <p:cBhvr>
                                        <p:cTn id="7" dur="1000" fill="hold"/>
                                        <p:tgtEl>
                                          <p:spTgt spid="16389"/>
                                        </p:tgtEl>
                                        <p:attrNameLst>
                                          <p:attrName>ppt_w</p:attrName>
                                        </p:attrNameLst>
                                      </p:cBhvr>
                                      <p:tavLst>
                                        <p:tav tm="0">
                                          <p:val>
                                            <p:fltVal val="0"/>
                                          </p:val>
                                        </p:tav>
                                        <p:tav tm="100000">
                                          <p:val>
                                            <p:strVal val="#ppt_w"/>
                                          </p:val>
                                        </p:tav>
                                      </p:tavLst>
                                    </p:anim>
                                    <p:anim calcmode="lin" valueType="num">
                                      <p:cBhvr>
                                        <p:cTn id="8" dur="1000" fill="hold"/>
                                        <p:tgtEl>
                                          <p:spTgt spid="16389"/>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 presetClass="entr" presetSubtype="32" fill="hold" grpId="0" nodeType="clickEffect">
                                  <p:stCondLst>
                                    <p:cond delay="0"/>
                                  </p:stCondLst>
                                  <p:childTnLst>
                                    <p:set>
                                      <p:cBhvr>
                                        <p:cTn id="12" dur="1" fill="hold">
                                          <p:stCondLst>
                                            <p:cond delay="0"/>
                                          </p:stCondLst>
                                        </p:cTn>
                                        <p:tgtEl>
                                          <p:spTgt spid="16388"/>
                                        </p:tgtEl>
                                        <p:attrNameLst>
                                          <p:attrName>style.visibility</p:attrName>
                                        </p:attrNameLst>
                                      </p:cBhvr>
                                      <p:to>
                                        <p:strVal val="visible"/>
                                      </p:to>
                                    </p:set>
                                    <p:animEffect transition="in" filter="box(out)">
                                      <p:cBhvr>
                                        <p:cTn id="13" dur="500"/>
                                        <p:tgtEl>
                                          <p:spTgt spid="163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8" grpId="0" autoUpdateAnimBg="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d map">
  <a:themeElements>
    <a:clrScheme name="3d map 14">
      <a:dk1>
        <a:srgbClr val="000000"/>
      </a:dk1>
      <a:lt1>
        <a:srgbClr val="FFFFFF"/>
      </a:lt1>
      <a:dk2>
        <a:srgbClr val="000000"/>
      </a:dk2>
      <a:lt2>
        <a:srgbClr val="808080"/>
      </a:lt2>
      <a:accent1>
        <a:srgbClr val="BBE0E3"/>
      </a:accent1>
      <a:accent2>
        <a:srgbClr val="3875A8"/>
      </a:accent2>
      <a:accent3>
        <a:srgbClr val="FFFFFF"/>
      </a:accent3>
      <a:accent4>
        <a:srgbClr val="000000"/>
      </a:accent4>
      <a:accent5>
        <a:srgbClr val="DAEDEF"/>
      </a:accent5>
      <a:accent6>
        <a:srgbClr val="326998"/>
      </a:accent6>
      <a:hlink>
        <a:srgbClr val="009999"/>
      </a:hlink>
      <a:folHlink>
        <a:srgbClr val="99CC00"/>
      </a:folHlink>
    </a:clrScheme>
    <a:fontScheme name="3d map">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Arial"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Arial" pitchFamily="34" charset="0"/>
            <a:ea typeface="宋体" pitchFamily="2" charset="-122"/>
          </a:defRPr>
        </a:defPPr>
      </a:lstStyle>
    </a:lnDef>
  </a:objectDefaults>
  <a:extraClrSchemeLst>
    <a:extraClrScheme>
      <a:clrScheme name="3d ma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d map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d map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d map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d map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d map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d map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d map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d map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d map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d map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d map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3d map 13">
        <a:dk1>
          <a:srgbClr val="000000"/>
        </a:dk1>
        <a:lt1>
          <a:srgbClr val="FFFFFF"/>
        </a:lt1>
        <a:dk2>
          <a:srgbClr val="000000"/>
        </a:dk2>
        <a:lt2>
          <a:srgbClr val="808080"/>
        </a:lt2>
        <a:accent1>
          <a:srgbClr val="BBE0E3"/>
        </a:accent1>
        <a:accent2>
          <a:srgbClr val="386FA8"/>
        </a:accent2>
        <a:accent3>
          <a:srgbClr val="FFFFFF"/>
        </a:accent3>
        <a:accent4>
          <a:srgbClr val="000000"/>
        </a:accent4>
        <a:accent5>
          <a:srgbClr val="DAEDEF"/>
        </a:accent5>
        <a:accent6>
          <a:srgbClr val="326498"/>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d map 14">
        <a:dk1>
          <a:srgbClr val="000000"/>
        </a:dk1>
        <a:lt1>
          <a:srgbClr val="FFFFFF"/>
        </a:lt1>
        <a:dk2>
          <a:srgbClr val="000000"/>
        </a:dk2>
        <a:lt2>
          <a:srgbClr val="808080"/>
        </a:lt2>
        <a:accent1>
          <a:srgbClr val="BBE0E3"/>
        </a:accent1>
        <a:accent2>
          <a:srgbClr val="3875A8"/>
        </a:accent2>
        <a:accent3>
          <a:srgbClr val="FFFFFF"/>
        </a:accent3>
        <a:accent4>
          <a:srgbClr val="000000"/>
        </a:accent4>
        <a:accent5>
          <a:srgbClr val="DAEDEF"/>
        </a:accent5>
        <a:accent6>
          <a:srgbClr val="326998"/>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2</TotalTime>
  <Words>1001</Words>
  <Application>Microsoft Office PowerPoint</Application>
  <PresentationFormat>宽屏</PresentationFormat>
  <Paragraphs>171</Paragraphs>
  <Slides>33</Slides>
  <Notes>0</Notes>
  <HiddenSlides>0</HiddenSlides>
  <MMClips>0</MMClips>
  <ScaleCrop>false</ScaleCrop>
  <HeadingPairs>
    <vt:vector size="6" baseType="variant">
      <vt:variant>
        <vt:lpstr>已用的字体</vt:lpstr>
      </vt:variant>
      <vt:variant>
        <vt:i4>10</vt:i4>
      </vt:variant>
      <vt:variant>
        <vt:lpstr>主题</vt:lpstr>
      </vt:variant>
      <vt:variant>
        <vt:i4>2</vt:i4>
      </vt:variant>
      <vt:variant>
        <vt:lpstr>幻灯片标题</vt:lpstr>
      </vt:variant>
      <vt:variant>
        <vt:i4>33</vt:i4>
      </vt:variant>
    </vt:vector>
  </HeadingPairs>
  <TitlesOfParts>
    <vt:vector size="45" baseType="lpstr">
      <vt:lpstr>黑体</vt:lpstr>
      <vt:lpstr>华文行楷</vt:lpstr>
      <vt:lpstr>楷体_GB2312</vt:lpstr>
      <vt:lpstr>隶书</vt:lpstr>
      <vt:lpstr>宋体</vt:lpstr>
      <vt:lpstr>微软雅黑</vt:lpstr>
      <vt:lpstr>Arial</vt:lpstr>
      <vt:lpstr>Calibri</vt:lpstr>
      <vt:lpstr>Calibri Light</vt:lpstr>
      <vt:lpstr>Times New Roman</vt:lpstr>
      <vt:lpstr>Office 主题</vt:lpstr>
      <vt:lpstr>3d map</vt:lpstr>
      <vt:lpstr>PowerPoint 演示文稿</vt:lpstr>
      <vt:lpstr>学习目标</vt:lpstr>
      <vt:lpstr>PowerPoint 演示文稿</vt:lpstr>
      <vt:lpstr>做一做</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微软中国</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Administrator</cp:lastModifiedBy>
  <cp:revision>1</cp:revision>
  <dcterms:created xsi:type="dcterms:W3CDTF">2018-11-27T02:55:28Z</dcterms:created>
  <dcterms:modified xsi:type="dcterms:W3CDTF">2018-11-27T02:57:43Z</dcterms:modified>
</cp:coreProperties>
</file>