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heme/themeOverride1.xml" ContentType="application/vnd.openxmlformats-officedocument.themeOverr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1.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notesSlides/notesSlide2.xml" ContentType="application/vnd.openxmlformats-officedocument.presentationml.notesSlide+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notesSlides/notesSlide3.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516" r:id="rId2"/>
    <p:sldId id="305" r:id="rId3"/>
    <p:sldId id="447" r:id="rId4"/>
    <p:sldId id="258" r:id="rId5"/>
    <p:sldId id="384" r:id="rId6"/>
    <p:sldId id="490" r:id="rId7"/>
    <p:sldId id="488" r:id="rId8"/>
    <p:sldId id="491" r:id="rId9"/>
    <p:sldId id="489" r:id="rId10"/>
    <p:sldId id="492" r:id="rId11"/>
    <p:sldId id="493" r:id="rId12"/>
    <p:sldId id="494" r:id="rId13"/>
    <p:sldId id="495" r:id="rId14"/>
    <p:sldId id="513" r:id="rId15"/>
    <p:sldId id="496" r:id="rId16"/>
    <p:sldId id="508" r:id="rId17"/>
    <p:sldId id="497" r:id="rId18"/>
    <p:sldId id="498" r:id="rId19"/>
    <p:sldId id="499" r:id="rId20"/>
    <p:sldId id="500" r:id="rId21"/>
    <p:sldId id="501" r:id="rId22"/>
    <p:sldId id="502" r:id="rId23"/>
    <p:sldId id="406" r:id="rId24"/>
    <p:sldId id="484" r:id="rId25"/>
    <p:sldId id="487" r:id="rId26"/>
    <p:sldId id="515" r:id="rId27"/>
    <p:sldId id="514" r:id="rId28"/>
  </p:sldIdLst>
  <p:sldSz cx="12192000" cy="6858000"/>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Arial"/>
        <a:ea typeface="宋体" charset="-122"/>
        <a:cs typeface="+mn-cs"/>
      </a:defRPr>
    </a:lvl1pPr>
    <a:lvl2pPr marL="457200" algn="l" rtl="0" fontAlgn="base">
      <a:spcBef>
        <a:spcPct val="0"/>
      </a:spcBef>
      <a:spcAft>
        <a:spcPct val="0"/>
      </a:spcAft>
      <a:defRPr kern="1200">
        <a:solidFill>
          <a:schemeClr val="tx1"/>
        </a:solidFill>
        <a:latin typeface="Arial"/>
        <a:ea typeface="宋体" charset="-122"/>
        <a:cs typeface="+mn-cs"/>
      </a:defRPr>
    </a:lvl2pPr>
    <a:lvl3pPr marL="914400" algn="l" rtl="0" fontAlgn="base">
      <a:spcBef>
        <a:spcPct val="0"/>
      </a:spcBef>
      <a:spcAft>
        <a:spcPct val="0"/>
      </a:spcAft>
      <a:defRPr kern="1200">
        <a:solidFill>
          <a:schemeClr val="tx1"/>
        </a:solidFill>
        <a:latin typeface="Arial"/>
        <a:ea typeface="宋体" charset="-122"/>
        <a:cs typeface="+mn-cs"/>
      </a:defRPr>
    </a:lvl3pPr>
    <a:lvl4pPr marL="1371600" algn="l" rtl="0" fontAlgn="base">
      <a:spcBef>
        <a:spcPct val="0"/>
      </a:spcBef>
      <a:spcAft>
        <a:spcPct val="0"/>
      </a:spcAft>
      <a:defRPr kern="1200">
        <a:solidFill>
          <a:schemeClr val="tx1"/>
        </a:solidFill>
        <a:latin typeface="Arial"/>
        <a:ea typeface="宋体" charset="-122"/>
        <a:cs typeface="+mn-cs"/>
      </a:defRPr>
    </a:lvl4pPr>
    <a:lvl5pPr marL="1828800" algn="l" rtl="0" fontAlgn="base">
      <a:spcBef>
        <a:spcPct val="0"/>
      </a:spcBef>
      <a:spcAft>
        <a:spcPct val="0"/>
      </a:spcAft>
      <a:defRPr kern="1200">
        <a:solidFill>
          <a:schemeClr val="tx1"/>
        </a:solidFill>
        <a:latin typeface="Arial"/>
        <a:ea typeface="宋体" charset="-122"/>
        <a:cs typeface="+mn-cs"/>
      </a:defRPr>
    </a:lvl5pPr>
    <a:lvl6pPr marL="2286000" algn="l" defTabSz="914400" rtl="0" eaLnBrk="1" latinLnBrk="0" hangingPunct="1">
      <a:defRPr kern="1200">
        <a:solidFill>
          <a:schemeClr val="tx1"/>
        </a:solidFill>
        <a:latin typeface="Arial"/>
        <a:ea typeface="宋体" charset="-122"/>
        <a:cs typeface="+mn-cs"/>
      </a:defRPr>
    </a:lvl6pPr>
    <a:lvl7pPr marL="2743200" algn="l" defTabSz="914400" rtl="0" eaLnBrk="1" latinLnBrk="0" hangingPunct="1">
      <a:defRPr kern="1200">
        <a:solidFill>
          <a:schemeClr val="tx1"/>
        </a:solidFill>
        <a:latin typeface="Arial"/>
        <a:ea typeface="宋体" charset="-122"/>
        <a:cs typeface="+mn-cs"/>
      </a:defRPr>
    </a:lvl7pPr>
    <a:lvl8pPr marL="3200400" algn="l" defTabSz="914400" rtl="0" eaLnBrk="1" latinLnBrk="0" hangingPunct="1">
      <a:defRPr kern="1200">
        <a:solidFill>
          <a:schemeClr val="tx1"/>
        </a:solidFill>
        <a:latin typeface="Arial"/>
        <a:ea typeface="宋体" charset="-122"/>
        <a:cs typeface="+mn-cs"/>
      </a:defRPr>
    </a:lvl8pPr>
    <a:lvl9pPr marL="3657600" algn="l" defTabSz="914400" rtl="0" eaLnBrk="1" latinLnBrk="0" hangingPunct="1">
      <a:defRPr kern="1200">
        <a:solidFill>
          <a:schemeClr val="tx1"/>
        </a:solidFill>
        <a:latin typeface="Arial"/>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92034" autoAdjust="0"/>
  </p:normalViewPr>
  <p:slideViewPr>
    <p:cSldViewPr snapToGrid="0">
      <p:cViewPr varScale="1">
        <p:scale>
          <a:sx n="89" d="100"/>
          <a:sy n="89" d="100"/>
        </p:scale>
        <p:origin x="-384" y="-108"/>
      </p:cViewPr>
      <p:guideLst>
        <p:guide orient="horz" pos="2175"/>
        <p:guide pos="3789"/>
      </p:guideLst>
    </p:cSldViewPr>
  </p:slideViewPr>
  <p:notesTextViewPr>
    <p:cViewPr>
      <p:scale>
        <a:sx n="1" d="1"/>
        <a:sy n="1" d="1"/>
      </p:scale>
      <p:origin x="0" y="0"/>
    </p:cViewPr>
  </p:notesTextViewPr>
  <p:sorterViewPr>
    <p:cViewPr>
      <p:scale>
        <a:sx n="100" d="100"/>
        <a:sy n="100" d="100"/>
      </p:scale>
      <p:origin x="0" y="-2196"/>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heme" Target="../theme/theme2.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fontAlgn="auto">
              <a:spcBef>
                <a:spcPct val="0"/>
              </a:spcBef>
              <a:spcAft>
                <a:spcPct val="0"/>
              </a:spcAft>
              <a:defRPr sz="1200">
                <a:latin typeface="+mn-lt"/>
                <a:ea typeface="+mn-ea"/>
              </a:defRPr>
            </a:lvl1pPr>
          </a:lstStyle>
          <a:p>
            <a:pPr>
              <a:defRPr/>
            </a:pPr>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fontAlgn="auto">
              <a:spcBef>
                <a:spcPct val="0"/>
              </a:spcBef>
              <a:spcAft>
                <a:spcPct val="0"/>
              </a:spcAft>
              <a:defRPr sz="1200" smtClean="0">
                <a:latin typeface="+mn-lt"/>
                <a:ea typeface="+mn-ea"/>
              </a:defRPr>
            </a:lvl1pPr>
          </a:lstStyle>
          <a:p>
            <a:pPr>
              <a:defRPr/>
            </a:pPr>
            <a:fld id="{2723B0F6-BB85-40BA-A001-B58D036D435A}" type="datetimeFigureOut">
              <a:rPr lang="zh-CN" altLang="en-US"/>
              <a:pPr>
                <a:defRPr/>
              </a:pPr>
              <a:t>2020/10/26</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fontAlgn="auto">
              <a:spcBef>
                <a:spcPct val="0"/>
              </a:spcBef>
              <a:spcAft>
                <a:spcPct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fontAlgn="auto">
              <a:spcBef>
                <a:spcPct val="0"/>
              </a:spcBef>
              <a:spcAft>
                <a:spcPct val="0"/>
              </a:spcAft>
              <a:defRPr sz="1200" smtClean="0">
                <a:latin typeface="+mn-lt"/>
                <a:ea typeface="+mn-ea"/>
              </a:defRPr>
            </a:lvl1pPr>
          </a:lstStyle>
          <a:p>
            <a:pPr>
              <a:defRPr/>
            </a:pPr>
            <a:fld id="{12011919-44FD-4D9A-ABF3-5C41E031EAE5}" type="slidenum">
              <a:rPr lang="zh-CN" altLang="en-US"/>
              <a:pPr>
                <a:defRPr/>
              </a:pPr>
              <a:t>‹#›</a:t>
            </a:fld>
            <a:endParaRPr lang="zh-CN" altLang="en-US"/>
          </a:p>
        </p:txBody>
      </p:sp>
    </p:spTree>
    <p:extLst>
      <p:ext uri="{BB962C8B-B14F-4D97-AF65-F5344CB8AC3E}">
        <p14:creationId xmlns:p14="http://schemas.microsoft.com/office/powerpoint/2010/main" val="339222020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 Id="rId5" Type="http://schemas.openxmlformats.org/officeDocument/2006/relationships/slide" Target="../slides/slide22.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 Id="rId5" Type="http://schemas.openxmlformats.org/officeDocument/2006/relationships/slide" Target="../slides/slide24.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 Id="rId5" Type="http://schemas.openxmlformats.org/officeDocument/2006/relationships/slide" Target="../slides/slide25.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custDataLst>
              <p:tags r:id="rId1"/>
            </p:custDataLst>
          </p:nvPr>
        </p:nvSpPr>
        <p:spPr bwMode="auto">
          <a:noFill/>
          <a:ln>
            <a:solidFill>
              <a:srgbClr val="000000"/>
            </a:solidFill>
            <a:miter lim="800000"/>
          </a:ln>
        </p:spPr>
      </p:sp>
      <p:sp>
        <p:nvSpPr>
          <p:cNvPr id="30722" name="备注占位符 2"/>
          <p:cNvSpPr>
            <a:spLocks noGrp="1"/>
          </p:cNvSpPr>
          <p:nvPr>
            <p:ph type="body" idx="1"/>
            <p:custDataLst>
              <p:tags r:id="rId2"/>
            </p:custDataLst>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0723" name="灯片编号占位符 3"/>
          <p:cNvSpPr>
            <a:spLocks noGrp="1"/>
          </p:cNvSpPr>
          <p:nvPr>
            <p:ph type="sldNum" sz="quarter" idx="5"/>
            <p:custDataLst>
              <p:tags r:id="rId3"/>
            </p:custDataLst>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5B82BB40-7299-4847-AFF8-16BB01A4C82D}" type="slidenum">
              <a:rPr lang="zh-CN" altLang="en-US"/>
              <a:pPr fontAlgn="base">
                <a:spcBef>
                  <a:spcPct val="0"/>
                </a:spcBef>
                <a:spcAft>
                  <a:spcPct val="0"/>
                </a:spcAft>
              </a:pPr>
              <a:t>22</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custDataLst>
              <p:tags r:id="rId1"/>
            </p:custDataLst>
          </p:nvPr>
        </p:nvSpPr>
        <p:spPr bwMode="auto">
          <a:noFill/>
          <a:ln>
            <a:solidFill>
              <a:srgbClr val="000000"/>
            </a:solidFill>
            <a:miter lim="800000"/>
          </a:ln>
        </p:spPr>
      </p:sp>
      <p:sp>
        <p:nvSpPr>
          <p:cNvPr id="33794" name="备注占位符 2"/>
          <p:cNvSpPr>
            <a:spLocks noGrp="1"/>
          </p:cNvSpPr>
          <p:nvPr>
            <p:ph type="body" idx="1"/>
            <p:custDataLst>
              <p:tags r:id="rId2"/>
            </p:custDataLst>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3795" name="灯片编号占位符 3"/>
          <p:cNvSpPr>
            <a:spLocks noGrp="1"/>
          </p:cNvSpPr>
          <p:nvPr>
            <p:ph type="sldNum" sz="quarter" idx="5"/>
            <p:custDataLst>
              <p:tags r:id="rId3"/>
            </p:custDataLst>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D6B3FC9D-A89D-4FB6-A2E7-F9DF7D5099B9}" type="slidenum">
              <a:rPr lang="zh-CN" altLang="en-US">
                <a:solidFill>
                  <a:srgbClr val="000000"/>
                </a:solidFill>
              </a:rPr>
              <a:pPr fontAlgn="base">
                <a:spcBef>
                  <a:spcPct val="0"/>
                </a:spcBef>
                <a:spcAft>
                  <a:spcPct val="0"/>
                </a:spcAft>
              </a:pPr>
              <a:t>24</a:t>
            </a:fld>
            <a:endParaRPr lang="en-US" altLang="zh-CN">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p:cNvSpPr>
          <p:nvPr>
            <p:ph type="sldImg"/>
            <p:custDataLst>
              <p:tags r:id="rId1"/>
            </p:custDataLst>
          </p:nvPr>
        </p:nvSpPr>
        <p:spPr bwMode="auto">
          <a:noFill/>
          <a:ln>
            <a:solidFill>
              <a:srgbClr val="000000"/>
            </a:solidFill>
            <a:miter lim="800000"/>
          </a:ln>
        </p:spPr>
      </p:sp>
      <p:sp>
        <p:nvSpPr>
          <p:cNvPr id="35842" name="备注占位符 2"/>
          <p:cNvSpPr>
            <a:spLocks noGrp="1"/>
          </p:cNvSpPr>
          <p:nvPr>
            <p:ph type="body" idx="1"/>
            <p:custDataLst>
              <p:tags r:id="rId2"/>
            </p:custDataLst>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5843" name="灯片编号占位符 3"/>
          <p:cNvSpPr>
            <a:spLocks noGrp="1"/>
          </p:cNvSpPr>
          <p:nvPr>
            <p:ph type="sldNum" sz="quarter" idx="5"/>
            <p:custDataLst>
              <p:tags r:id="rId3"/>
            </p:custDataLst>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A430415A-E0FA-4557-800E-A955F9AA9CD1}" type="slidenum">
              <a:rPr lang="zh-CN" altLang="en-US">
                <a:solidFill>
                  <a:srgbClr val="000000"/>
                </a:solidFill>
              </a:rPr>
              <a:pPr fontAlgn="base">
                <a:spcBef>
                  <a:spcPct val="0"/>
                </a:spcBef>
                <a:spcAft>
                  <a:spcPct val="0"/>
                </a:spcAft>
              </a:pPr>
              <a:t>25</a:t>
            </a:fld>
            <a:endParaRPr lang="en-US" altLang="zh-CN">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838200" y="6356350"/>
            <a:ext cx="2743200" cy="365125"/>
          </a:xfrm>
        </p:spPr>
        <p:txBody>
          <a:bodyPr/>
          <a:lstStyle>
            <a:lvl1pPr>
              <a:defRPr/>
            </a:lvl1pPr>
          </a:lstStyle>
          <a:p>
            <a:pPr>
              <a:defRPr/>
            </a:pPr>
            <a:fld id="{6BBC1578-76A1-4615-914B-7214F2EC82BA}" type="datetimeFigureOut">
              <a:rPr lang="zh-CN" altLang="en-US"/>
              <a:pPr>
                <a:defRPr/>
              </a:pPr>
              <a:t>2020/10/26</a:t>
            </a:fld>
            <a:endParaRPr lang="zh-CN" altLang="en-US"/>
          </a:p>
        </p:txBody>
      </p:sp>
      <p:sp>
        <p:nvSpPr>
          <p:cNvPr id="3" name="页脚占位符 2"/>
          <p:cNvSpPr>
            <a:spLocks noGrp="1"/>
          </p:cNvSpPr>
          <p:nvPr>
            <p:ph type="ftr" sz="quarter" idx="11"/>
            <p:custDataLst>
              <p:tags r:id="rId2"/>
            </p:custDataLst>
          </p:nvPr>
        </p:nvSpPr>
        <p:spPr>
          <a:xfrm>
            <a:off x="4038600" y="6356350"/>
            <a:ext cx="4114800" cy="365125"/>
          </a:xfrm>
        </p:spPr>
        <p:txBody>
          <a:bodyPr/>
          <a:lstStyle>
            <a:lvl1pPr>
              <a:defRPr/>
            </a:lvl1pPr>
          </a:lstStyle>
          <a:p>
            <a:pPr>
              <a:defRPr/>
            </a:pPr>
            <a:endParaRPr lang="zh-CN" altLang="en-US"/>
          </a:p>
        </p:txBody>
      </p:sp>
      <p:sp>
        <p:nvSpPr>
          <p:cNvPr id="4" name="灯片编号占位符 3"/>
          <p:cNvSpPr>
            <a:spLocks noGrp="1"/>
          </p:cNvSpPr>
          <p:nvPr>
            <p:ph type="sldNum" sz="quarter" idx="12"/>
            <p:custDataLst>
              <p:tags r:id="rId3"/>
            </p:custDataLst>
          </p:nvPr>
        </p:nvSpPr>
        <p:spPr>
          <a:xfrm>
            <a:off x="8610600" y="6356350"/>
            <a:ext cx="2743200" cy="365125"/>
          </a:xfrm>
        </p:spPr>
        <p:txBody>
          <a:bodyPr/>
          <a:lstStyle>
            <a:lvl1pPr>
              <a:defRPr/>
            </a:lvl1pPr>
          </a:lstStyle>
          <a:p>
            <a:pPr>
              <a:defRPr/>
            </a:pPr>
            <a:fld id="{4CF31734-CEA1-4579-BF68-D7C0877727BC}" type="slidenum">
              <a:rPr lang="zh-CN" altLang="en-US"/>
              <a:pPr>
                <a:defRPr/>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tags" Target="../tags/tag6.xml"/><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custDataLst>
              <p:tags r:id="rId3"/>
            </p:custDataLst>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custDataLst>
              <p:tags r:id="rId4"/>
            </p:custDataLst>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custDataLst>
              <p:tags r:id="rId5"/>
            </p:custDataLst>
          </p:nvPr>
        </p:nvSpPr>
        <p:spPr>
          <a:xfrm>
            <a:off x="838200" y="6356350"/>
            <a:ext cx="2743200" cy="365125"/>
          </a:xfrm>
          <a:prstGeom prst="rect">
            <a:avLst/>
          </a:prstGeom>
        </p:spPr>
        <p:txBody>
          <a:bodyPr vert="horz" lIns="91440" tIns="45720" rIns="91440" bIns="45720" rtlCol="0" anchor="ctr"/>
          <a:lstStyle>
            <a:lvl1pPr algn="l" fontAlgn="auto">
              <a:spcBef>
                <a:spcPct val="0"/>
              </a:spcBef>
              <a:spcAft>
                <a:spcPct val="0"/>
              </a:spcAft>
              <a:defRPr sz="1200" smtClean="0">
                <a:solidFill>
                  <a:schemeClr val="tx1">
                    <a:tint val="75000"/>
                  </a:schemeClr>
                </a:solidFill>
                <a:latin typeface="+mn-lt"/>
                <a:ea typeface="+mn-ea"/>
              </a:defRPr>
            </a:lvl1pPr>
          </a:lstStyle>
          <a:p>
            <a:pPr>
              <a:defRPr/>
            </a:pPr>
            <a:fld id="{119C211C-9AFF-42F3-BD8B-79BD78FE6B41}" type="datetimeFigureOut">
              <a:rPr lang="zh-CN" altLang="en-US"/>
              <a:pPr>
                <a:defRPr/>
              </a:pPr>
              <a:t>2020/10/26</a:t>
            </a:fld>
            <a:endParaRPr lang="zh-CN" altLang="en-US"/>
          </a:p>
        </p:txBody>
      </p:sp>
      <p:sp>
        <p:nvSpPr>
          <p:cNvPr id="5" name="页脚占位符 4"/>
          <p:cNvSpPr>
            <a:spLocks noGrp="1"/>
          </p:cNvSpPr>
          <p:nvPr>
            <p:ph type="ftr" sz="quarter" idx="3"/>
            <p:custDataLst>
              <p:tags r:id="rId6"/>
            </p:custDataLst>
          </p:nvPr>
        </p:nvSpPr>
        <p:spPr>
          <a:xfrm>
            <a:off x="4038600" y="6356350"/>
            <a:ext cx="4114800" cy="365125"/>
          </a:xfrm>
          <a:prstGeom prst="rect">
            <a:avLst/>
          </a:prstGeom>
        </p:spPr>
        <p:txBody>
          <a:bodyPr vert="horz" lIns="91440" tIns="45720" rIns="91440" bIns="45720" rtlCol="0" anchor="ctr"/>
          <a:lstStyle>
            <a:lvl1pPr algn="ctr" fontAlgn="auto">
              <a:spcBef>
                <a:spcPct val="0"/>
              </a:spcBef>
              <a:spcAft>
                <a:spcPct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custDataLst>
              <p:tags r:id="rId7"/>
            </p:custDataLst>
          </p:nvPr>
        </p:nvSpPr>
        <p:spPr>
          <a:xfrm>
            <a:off x="8610600" y="6356350"/>
            <a:ext cx="2743200" cy="365125"/>
          </a:xfrm>
          <a:prstGeom prst="rect">
            <a:avLst/>
          </a:prstGeom>
        </p:spPr>
        <p:txBody>
          <a:bodyPr vert="horz" lIns="91440" tIns="45720" rIns="91440" bIns="45720" rtlCol="0" anchor="ctr"/>
          <a:lstStyle>
            <a:lvl1pPr algn="r" fontAlgn="auto">
              <a:spcBef>
                <a:spcPct val="0"/>
              </a:spcBef>
              <a:spcAft>
                <a:spcPct val="0"/>
              </a:spcAft>
              <a:defRPr sz="1200" smtClean="0">
                <a:solidFill>
                  <a:schemeClr val="tx1">
                    <a:tint val="75000"/>
                  </a:schemeClr>
                </a:solidFill>
                <a:latin typeface="+mn-lt"/>
                <a:ea typeface="+mn-ea"/>
              </a:defRPr>
            </a:lvl1pPr>
          </a:lstStyle>
          <a:p>
            <a:pPr>
              <a:defRPr/>
            </a:pPr>
            <a:fld id="{CA49BE37-83D2-4A84-AB1D-3B953B49972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ransition spd="slow"/>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2pPr>
      <a:lvl3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3pPr>
      <a:lvl4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4pPr>
      <a:lvl5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5pPr>
      <a:lvl6pPr marL="4572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6pPr>
      <a:lvl7pPr marL="9144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7pPr>
      <a:lvl8pPr marL="13716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8pPr>
      <a:lvl9pPr marL="18288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9pPr>
    </p:titleStyle>
    <p:bodyStyle>
      <a:lvl1pPr marL="228600" indent="-228600" algn="l" rtl="0" fontAlgn="base">
        <a:lnSpc>
          <a:spcPct val="90000"/>
        </a:lnSpc>
        <a:spcBef>
          <a:spcPts val="1000"/>
        </a:spcBef>
        <a:spcAft>
          <a:spcPct val="0"/>
        </a:spcAft>
        <a:buFont typeface="Arial"/>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s>
</file>

<file path=ppt/slides/_rels/slide10.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Layout" Target="../slideLayouts/slideLayout1.xml"/><Relationship Id="rId4" Type="http://schemas.openxmlformats.org/officeDocument/2006/relationships/tags" Target="../tags/tag61.xml"/></Relationships>
</file>

<file path=ppt/slides/_rels/slide11.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slideLayout" Target="../slideLayouts/slideLayout1.xml"/><Relationship Id="rId5" Type="http://schemas.openxmlformats.org/officeDocument/2006/relationships/tags" Target="../tags/tag66.xml"/><Relationship Id="rId4" Type="http://schemas.openxmlformats.org/officeDocument/2006/relationships/tags" Target="../tags/tag65.xml"/></Relationships>
</file>

<file path=ppt/slides/_rels/slide12.xml.rels><?xml version="1.0" encoding="UTF-8" standalone="yes"?>
<Relationships xmlns="http://schemas.openxmlformats.org/package/2006/relationships"><Relationship Id="rId8" Type="http://schemas.openxmlformats.org/officeDocument/2006/relationships/tags" Target="../tags/tag74.xml"/><Relationship Id="rId3" Type="http://schemas.openxmlformats.org/officeDocument/2006/relationships/tags" Target="../tags/tag69.xml"/><Relationship Id="rId7" Type="http://schemas.openxmlformats.org/officeDocument/2006/relationships/tags" Target="../tags/tag73.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9"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tags" Target="../tags/tag82.xml"/><Relationship Id="rId3" Type="http://schemas.openxmlformats.org/officeDocument/2006/relationships/tags" Target="../tags/tag77.xml"/><Relationship Id="rId7" Type="http://schemas.openxmlformats.org/officeDocument/2006/relationships/tags" Target="../tags/tag81.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10" Type="http://schemas.openxmlformats.org/officeDocument/2006/relationships/slideLayout" Target="../slideLayouts/slideLayout1.xml"/><Relationship Id="rId4" Type="http://schemas.openxmlformats.org/officeDocument/2006/relationships/tags" Target="../tags/tag78.xml"/><Relationship Id="rId9" Type="http://schemas.openxmlformats.org/officeDocument/2006/relationships/tags" Target="../tags/tag83.xml"/></Relationships>
</file>

<file path=ppt/slides/_rels/slide14.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5" Type="http://schemas.openxmlformats.org/officeDocument/2006/relationships/slideLayout" Target="../slideLayouts/slideLayout1.xml"/><Relationship Id="rId4" Type="http://schemas.openxmlformats.org/officeDocument/2006/relationships/tags" Target="../tags/tag90.xml"/></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92.xml"/><Relationship Id="rId7"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themeOverride" Target="../theme/themeOverride1.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98.xml"/><Relationship Id="rId7" Type="http://schemas.openxmlformats.org/officeDocument/2006/relationships/tags" Target="../tags/tag102.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s>
</file>

<file path=ppt/slides/_rels/slide18.xml.rels><?xml version="1.0" encoding="UTF-8" standalone="yes"?>
<Relationships xmlns="http://schemas.openxmlformats.org/package/2006/relationships"><Relationship Id="rId8" Type="http://schemas.openxmlformats.org/officeDocument/2006/relationships/tags" Target="../tags/tag110.xml"/><Relationship Id="rId3" Type="http://schemas.openxmlformats.org/officeDocument/2006/relationships/tags" Target="../tags/tag105.xml"/><Relationship Id="rId7" Type="http://schemas.openxmlformats.org/officeDocument/2006/relationships/tags" Target="../tags/tag109.xml"/><Relationship Id="rId12" Type="http://schemas.openxmlformats.org/officeDocument/2006/relationships/image" Target="../media/image7.png"/><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image" Target="../media/image6.png"/><Relationship Id="rId5" Type="http://schemas.openxmlformats.org/officeDocument/2006/relationships/tags" Target="../tags/tag107.xml"/><Relationship Id="rId10" Type="http://schemas.openxmlformats.org/officeDocument/2006/relationships/slideLayout" Target="../slideLayouts/slideLayout1.xml"/><Relationship Id="rId4" Type="http://schemas.openxmlformats.org/officeDocument/2006/relationships/tags" Target="../tags/tag106.xml"/><Relationship Id="rId9" Type="http://schemas.openxmlformats.org/officeDocument/2006/relationships/tags" Target="../tags/tag111.xml"/></Relationships>
</file>

<file path=ppt/slides/_rels/slide19.xml.rels><?xml version="1.0" encoding="UTF-8" standalone="yes"?>
<Relationships xmlns="http://schemas.openxmlformats.org/package/2006/relationships"><Relationship Id="rId8" Type="http://schemas.openxmlformats.org/officeDocument/2006/relationships/tags" Target="../tags/tag119.xml"/><Relationship Id="rId3" Type="http://schemas.openxmlformats.org/officeDocument/2006/relationships/tags" Target="../tags/tag114.xml"/><Relationship Id="rId7" Type="http://schemas.openxmlformats.org/officeDocument/2006/relationships/tags" Target="../tags/tag118.xml"/><Relationship Id="rId12" Type="http://schemas.openxmlformats.org/officeDocument/2006/relationships/image" Target="../media/image9.png"/><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tags" Target="../tags/tag117.xml"/><Relationship Id="rId11" Type="http://schemas.openxmlformats.org/officeDocument/2006/relationships/image" Target="../media/image8.png"/><Relationship Id="rId5" Type="http://schemas.openxmlformats.org/officeDocument/2006/relationships/tags" Target="../tags/tag116.xml"/><Relationship Id="rId10" Type="http://schemas.openxmlformats.org/officeDocument/2006/relationships/slideLayout" Target="../slideLayouts/slideLayout1.xml"/><Relationship Id="rId4" Type="http://schemas.openxmlformats.org/officeDocument/2006/relationships/tags" Target="../tags/tag115.xml"/><Relationship Id="rId9" Type="http://schemas.openxmlformats.org/officeDocument/2006/relationships/tags" Target="../tags/tag120.xml"/></Relationships>
</file>

<file path=ppt/slides/_rels/slide2.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slideLayout" Target="../slideLayouts/slideLayout1.xml"/><Relationship Id="rId4" Type="http://schemas.openxmlformats.org/officeDocument/2006/relationships/tags" Target="../tags/tag21.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23.xml"/><Relationship Id="rId7" Type="http://schemas.openxmlformats.org/officeDocument/2006/relationships/tags" Target="../tags/tag127.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5" Type="http://schemas.openxmlformats.org/officeDocument/2006/relationships/tags" Target="../tags/tag125.xml"/><Relationship Id="rId10" Type="http://schemas.openxmlformats.org/officeDocument/2006/relationships/image" Target="../media/image11.png"/><Relationship Id="rId4" Type="http://schemas.openxmlformats.org/officeDocument/2006/relationships/tags" Target="../tags/tag124.xml"/><Relationship Id="rId9"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 Id="rId5" Type="http://schemas.openxmlformats.org/officeDocument/2006/relationships/slideLayout" Target="../slideLayouts/slideLayout1.xml"/><Relationship Id="rId4" Type="http://schemas.openxmlformats.org/officeDocument/2006/relationships/tags" Target="../tags/tag131.xml"/></Relationships>
</file>

<file path=ppt/slides/_rels/slide22.xml.rels><?xml version="1.0" encoding="UTF-8" standalone="yes"?>
<Relationships xmlns="http://schemas.openxmlformats.org/package/2006/relationships"><Relationship Id="rId3" Type="http://schemas.openxmlformats.org/officeDocument/2006/relationships/tags" Target="../tags/tag134.xml"/><Relationship Id="rId7" Type="http://schemas.openxmlformats.org/officeDocument/2006/relationships/notesSlide" Target="../notesSlides/notesSlide1.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slideLayout" Target="../slideLayouts/slideLayout1.xml"/><Relationship Id="rId5" Type="http://schemas.openxmlformats.org/officeDocument/2006/relationships/tags" Target="../tags/tag136.xml"/><Relationship Id="rId4" Type="http://schemas.openxmlformats.org/officeDocument/2006/relationships/tags" Target="../tags/tag135.xml"/></Relationships>
</file>

<file path=ppt/slides/_rels/slide23.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tags" Target="../tags/tag152.xml"/><Relationship Id="rId18" Type="http://schemas.openxmlformats.org/officeDocument/2006/relationships/tags" Target="../tags/tag157.xml"/><Relationship Id="rId3" Type="http://schemas.openxmlformats.org/officeDocument/2006/relationships/tags" Target="../tags/tag142.xml"/><Relationship Id="rId21" Type="http://schemas.openxmlformats.org/officeDocument/2006/relationships/tags" Target="../tags/tag160.xml"/><Relationship Id="rId7" Type="http://schemas.openxmlformats.org/officeDocument/2006/relationships/tags" Target="../tags/tag146.xml"/><Relationship Id="rId12" Type="http://schemas.openxmlformats.org/officeDocument/2006/relationships/tags" Target="../tags/tag151.xml"/><Relationship Id="rId17" Type="http://schemas.openxmlformats.org/officeDocument/2006/relationships/tags" Target="../tags/tag156.xml"/><Relationship Id="rId2" Type="http://schemas.openxmlformats.org/officeDocument/2006/relationships/tags" Target="../tags/tag141.xml"/><Relationship Id="rId16" Type="http://schemas.openxmlformats.org/officeDocument/2006/relationships/tags" Target="../tags/tag155.xml"/><Relationship Id="rId20" Type="http://schemas.openxmlformats.org/officeDocument/2006/relationships/tags" Target="../tags/tag159.xml"/><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tags" Target="../tags/tag154.xml"/><Relationship Id="rId10" Type="http://schemas.openxmlformats.org/officeDocument/2006/relationships/tags" Target="../tags/tag149.xml"/><Relationship Id="rId19" Type="http://schemas.openxmlformats.org/officeDocument/2006/relationships/tags" Target="../tags/tag158.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tags" Target="../tags/tag153.xml"/><Relationship Id="rId22"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164.xml"/></Relationships>
</file>

<file path=ppt/slides/_rels/slide25.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171.xml"/></Relationships>
</file>

<file path=ppt/slides/_rels/slide26.xml.rels><?xml version="1.0" encoding="UTF-8" standalone="yes"?>
<Relationships xmlns="http://schemas.openxmlformats.org/package/2006/relationships"><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 Id="rId5" Type="http://schemas.openxmlformats.org/officeDocument/2006/relationships/slideLayout" Target="../slideLayouts/slideLayout1.xml"/><Relationship Id="rId4" Type="http://schemas.openxmlformats.org/officeDocument/2006/relationships/tags" Target="../tags/tag178.xml"/></Relationships>
</file>

<file path=ppt/slides/_rels/slide27.xml.rels><?xml version="1.0" encoding="UTF-8" standalone="yes"?>
<Relationships xmlns="http://schemas.openxmlformats.org/package/2006/relationships"><Relationship Id="rId3" Type="http://schemas.openxmlformats.org/officeDocument/2006/relationships/tags" Target="../tags/tag181.xml"/><Relationship Id="rId7" Type="http://schemas.openxmlformats.org/officeDocument/2006/relationships/image" Target="../media/image12.png"/><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slideLayout" Target="../slideLayouts/slideLayout1.xml"/><Relationship Id="rId5" Type="http://schemas.openxmlformats.org/officeDocument/2006/relationships/tags" Target="../tags/tag183.xml"/><Relationship Id="rId4" Type="http://schemas.openxmlformats.org/officeDocument/2006/relationships/tags" Target="../tags/tag182.xml"/></Relationships>
</file>

<file path=ppt/slides/_rels/slide3.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27.xml"/><Relationship Id="rId7" Type="http://schemas.openxmlformats.org/officeDocument/2006/relationships/tags" Target="../tags/tag30.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video" Target="NULL" TargetMode="External"/><Relationship Id="rId5" Type="http://schemas.openxmlformats.org/officeDocument/2006/relationships/tags" Target="../tags/tag29.xml"/><Relationship Id="rId4" Type="http://schemas.openxmlformats.org/officeDocument/2006/relationships/tags" Target="../tags/tag28.xml"/><Relationship Id="rId9"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image" Target="../media/image3.png"/><Relationship Id="rId3" Type="http://schemas.openxmlformats.org/officeDocument/2006/relationships/tags" Target="../tags/tag33.xml"/><Relationship Id="rId7" Type="http://schemas.openxmlformats.org/officeDocument/2006/relationships/tags" Target="../tags/tag37.xml"/><Relationship Id="rId12" Type="http://schemas.openxmlformats.org/officeDocument/2006/relationships/image" Target="../media/image2.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slideLayout" Target="../slideLayouts/slideLayout1.xml"/><Relationship Id="rId5" Type="http://schemas.openxmlformats.org/officeDocument/2006/relationships/tags" Target="../tags/tag35.xml"/><Relationship Id="rId10" Type="http://schemas.openxmlformats.org/officeDocument/2006/relationships/tags" Target="../tags/tag40.xml"/><Relationship Id="rId4" Type="http://schemas.openxmlformats.org/officeDocument/2006/relationships/tags" Target="../tags/tag34.xml"/><Relationship Id="rId9" Type="http://schemas.openxmlformats.org/officeDocument/2006/relationships/tags" Target="../tags/tag39.xml"/></Relationships>
</file>

<file path=ppt/slides/_rels/slide6.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slideLayout" Target="../slideLayouts/slideLayout1.xml"/><Relationship Id="rId4" Type="http://schemas.openxmlformats.org/officeDocument/2006/relationships/tags" Target="../tags/tag44.xml"/></Relationships>
</file>

<file path=ppt/slides/_rels/slide7.xml.rels><?xml version="1.0" encoding="UTF-8" standalone="yes"?>
<Relationships xmlns="http://schemas.openxmlformats.org/package/2006/relationships"><Relationship Id="rId3" Type="http://schemas.openxmlformats.org/officeDocument/2006/relationships/tags" Target="../tags/tag47.xml"/><Relationship Id="rId7" Type="http://schemas.openxmlformats.org/officeDocument/2006/relationships/image" Target="../media/image4.png"/><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slideLayout" Target="../slideLayouts/slideLayout1.xml"/><Relationship Id="rId5" Type="http://schemas.openxmlformats.org/officeDocument/2006/relationships/tags" Target="../tags/tag49.xml"/><Relationship Id="rId4" Type="http://schemas.openxmlformats.org/officeDocument/2006/relationships/tags" Target="../tags/tag48.xml"/></Relationships>
</file>

<file path=ppt/slides/_rels/slide8.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5" Type="http://schemas.openxmlformats.org/officeDocument/2006/relationships/slideLayout" Target="../slideLayouts/slideLayout1.xml"/><Relationship Id="rId4" Type="http://schemas.openxmlformats.org/officeDocument/2006/relationships/tags" Target="../tags/tag53.xml"/></Relationships>
</file>

<file path=ppt/slides/_rels/slide9.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Layout" Target="../slideLayouts/slideLayout1.xml"/><Relationship Id="rId4" Type="http://schemas.openxmlformats.org/officeDocument/2006/relationships/tags" Target="../tags/tag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2320925" y="1982788"/>
            <a:ext cx="7345363" cy="457200"/>
          </a:xfrm>
          <a:prstGeom prst="rect">
            <a:avLst/>
          </a:prstGeom>
        </p:spPr>
        <p:txBody>
          <a:bodyPr>
            <a:spAutoFit/>
          </a:bodyPr>
          <a:lstStyle/>
          <a:p>
            <a:pPr algn="ctr" fontAlgn="auto">
              <a:spcBef>
                <a:spcPct val="0"/>
              </a:spcBef>
              <a:spcAft>
                <a:spcPct val="0"/>
              </a:spcAft>
              <a:defRPr/>
            </a:pPr>
            <a:r>
              <a:rPr lang="zh-CN" altLang="en-US" sz="2400" b="1">
                <a:latin typeface="+mn-ea"/>
                <a:ea typeface="+mn-ea"/>
              </a:rPr>
              <a:t>第</a:t>
            </a:r>
            <a:r>
              <a:rPr lang="en-US" altLang="zh-CN" sz="2400" b="1">
                <a:latin typeface="+mn-ea"/>
                <a:ea typeface="+mn-ea"/>
              </a:rPr>
              <a:t>2</a:t>
            </a:r>
            <a:r>
              <a:rPr lang="zh-CN" altLang="en-US" sz="2400" b="1">
                <a:latin typeface="+mn-ea"/>
                <a:ea typeface="+mn-ea"/>
              </a:rPr>
              <a:t>章 第</a:t>
            </a:r>
            <a:r>
              <a:rPr lang="en-US" altLang="zh-CN" sz="2400" b="1">
                <a:latin typeface="+mn-ea"/>
                <a:ea typeface="+mn-ea"/>
              </a:rPr>
              <a:t>4</a:t>
            </a:r>
            <a:r>
              <a:rPr lang="zh-CN" altLang="en-US" sz="2400" b="1">
                <a:latin typeface="+mn-ea"/>
                <a:ea typeface="+mn-ea"/>
              </a:rPr>
              <a:t>节</a:t>
            </a:r>
            <a:endParaRPr lang="en-US" altLang="zh-CN" sz="2400" b="1">
              <a:latin typeface="+mn-ea"/>
              <a:ea typeface="+mn-ea"/>
            </a:endParaRPr>
          </a:p>
        </p:txBody>
      </p:sp>
      <p:sp>
        <p:nvSpPr>
          <p:cNvPr id="8" name="圆角矩形 7"/>
          <p:cNvSpPr/>
          <p:nvPr>
            <p:custDataLst>
              <p:tags r:id="rId2"/>
            </p:custDataLst>
          </p:nvPr>
        </p:nvSpPr>
        <p:spPr>
          <a:xfrm>
            <a:off x="2032000" y="3157538"/>
            <a:ext cx="7821613" cy="963612"/>
          </a:xfrm>
          <a:prstGeom prst="roundRect">
            <a:avLst>
              <a:gd name="adj" fmla="val 50000"/>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5400" b="1">
                <a:solidFill>
                  <a:srgbClr val="FF0000"/>
                </a:solidFill>
                <a:latin typeface="+mn-ea"/>
              </a:rPr>
              <a:t>噪声的危害和控制</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矩形 37"/>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17410" name="矩形 5"/>
          <p:cNvSpPr>
            <a:spLocks noChangeArrowheads="1"/>
          </p:cNvSpPr>
          <p:nvPr>
            <p:custDataLst>
              <p:tags r:id="rId2"/>
            </p:custDataLst>
          </p:nvPr>
        </p:nvSpPr>
        <p:spPr bwMode="auto">
          <a:xfrm>
            <a:off x="304800" y="874713"/>
            <a:ext cx="11174413" cy="692150"/>
          </a:xfrm>
          <a:prstGeom prst="rect">
            <a:avLst/>
          </a:prstGeom>
          <a:noFill/>
          <a:ln w="9525">
            <a:noFill/>
            <a:miter lim="800000"/>
          </a:ln>
        </p:spPr>
        <p:txBody>
          <a:bodyPr>
            <a:spAutoFit/>
          </a:bodyPr>
          <a:lstStyle/>
          <a:p>
            <a:pPr>
              <a:lnSpc>
                <a:spcPct val="150000"/>
              </a:lnSpc>
            </a:pPr>
            <a:r>
              <a:rPr lang="zh-CN" altLang="en-US" sz="2600">
                <a:solidFill>
                  <a:srgbClr val="FF0000"/>
                </a:solidFill>
                <a:latin typeface="微软雅黑" pitchFamily="34" charset="-122"/>
                <a:ea typeface="微软雅黑" pitchFamily="34" charset="-122"/>
                <a:sym typeface="+mn-ea"/>
              </a:rPr>
              <a:t>想想议议</a:t>
            </a:r>
            <a:r>
              <a:rPr lang="zh-CN" altLang="en-US" sz="2600">
                <a:solidFill>
                  <a:srgbClr val="000000"/>
                </a:solidFill>
                <a:latin typeface="微软雅黑" pitchFamily="34" charset="-122"/>
                <a:ea typeface="微软雅黑" pitchFamily="34" charset="-122"/>
                <a:sym typeface="+mn-ea"/>
              </a:rPr>
              <a:t>：你周围常有哪些噪声？请说说自己的感受并找到这些噪声的来源。</a:t>
            </a:r>
            <a:endParaRPr lang="en-US" altLang="zh-CN" sz="2600">
              <a:solidFill>
                <a:srgbClr val="000000"/>
              </a:solidFill>
              <a:latin typeface="微软雅黑" pitchFamily="34" charset="-122"/>
              <a:ea typeface="微软雅黑" pitchFamily="34" charset="-122"/>
              <a:sym typeface="+mn-ea"/>
            </a:endParaRPr>
          </a:p>
        </p:txBody>
      </p:sp>
      <p:sp>
        <p:nvSpPr>
          <p:cNvPr id="7" name="圆角矩形 6"/>
          <p:cNvSpPr/>
          <p:nvPr>
            <p:custDataLst>
              <p:tags r:id="rId3"/>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
        <p:nvSpPr>
          <p:cNvPr id="8" name="圆角矩形 7"/>
          <p:cNvSpPr/>
          <p:nvPr>
            <p:custDataLst>
              <p:tags r:id="rId4"/>
            </p:custDataLst>
          </p:nvPr>
        </p:nvSpPr>
        <p:spPr>
          <a:xfrm>
            <a:off x="787400" y="1801813"/>
            <a:ext cx="10210800" cy="2413000"/>
          </a:xfrm>
          <a:prstGeom prst="roundRect">
            <a:avLst/>
          </a:prstGeom>
          <a:solidFill>
            <a:schemeClr val="accent1">
              <a:lumMod val="20000"/>
              <a:lumOff val="80000"/>
            </a:schemeClr>
          </a:solid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400">
                <a:solidFill>
                  <a:prstClr val="black"/>
                </a:solidFill>
                <a:sym typeface="+mn-ea"/>
              </a:rPr>
              <a:t>商场里的喧闹声、深夜的练琴声、各种车辆行驶时的马达声、车辆的鸣笛声、车辆急刹车的声音、打雷声、风声、空调运行的声音、工厂中机器设备运行的轰鸣声，鼾声等，这些声音会使人烦躁焦虑，影响正常的休息、学习、工作和交流。</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矩形 37"/>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18434" name="矩形 5"/>
          <p:cNvSpPr>
            <a:spLocks noChangeArrowheads="1"/>
          </p:cNvSpPr>
          <p:nvPr>
            <p:custDataLst>
              <p:tags r:id="rId2"/>
            </p:custDataLst>
          </p:nvPr>
        </p:nvSpPr>
        <p:spPr bwMode="auto">
          <a:xfrm>
            <a:off x="528638" y="660400"/>
            <a:ext cx="11261725" cy="3092450"/>
          </a:xfrm>
          <a:prstGeom prst="rect">
            <a:avLst/>
          </a:prstGeom>
          <a:noFill/>
          <a:ln w="9525">
            <a:noFill/>
            <a:miter lim="800000"/>
          </a:ln>
        </p:spPr>
        <p:txBody>
          <a:bodyPr>
            <a:spAutoFit/>
          </a:bodyPr>
          <a:lstStyle/>
          <a:p>
            <a:pPr algn="just">
              <a:lnSpc>
                <a:spcPct val="150000"/>
              </a:lnSpc>
            </a:pPr>
            <a:r>
              <a:rPr lang="zh-CN" altLang="en-US" sz="2600">
                <a:solidFill>
                  <a:srgbClr val="000000"/>
                </a:solidFill>
                <a:latin typeface="微软雅黑" pitchFamily="34" charset="-122"/>
                <a:ea typeface="微软雅黑" pitchFamily="34" charset="-122"/>
                <a:sym typeface="+mn-ea"/>
              </a:rPr>
              <a:t>我们生活在声音的世界里，关于下列声音：</a:t>
            </a:r>
            <a:r>
              <a:rPr lang="en-US" altLang="zh-CN" sz="2600">
                <a:solidFill>
                  <a:srgbClr val="000000"/>
                </a:solidFill>
                <a:latin typeface="微软雅黑" pitchFamily="34" charset="-122"/>
                <a:ea typeface="微软雅黑" pitchFamily="34" charset="-122"/>
                <a:sym typeface="+mn-ea"/>
              </a:rPr>
              <a:t>①</a:t>
            </a:r>
            <a:r>
              <a:rPr lang="zh-CN" altLang="en-US" sz="2600">
                <a:solidFill>
                  <a:srgbClr val="000000"/>
                </a:solidFill>
                <a:latin typeface="微软雅黑" pitchFamily="34" charset="-122"/>
                <a:ea typeface="微软雅黑" pitchFamily="34" charset="-122"/>
                <a:sym typeface="+mn-ea"/>
              </a:rPr>
              <a:t>工厂车间机器的轰鸣声；</a:t>
            </a:r>
            <a:r>
              <a:rPr lang="en-US" altLang="zh-CN" sz="2600">
                <a:solidFill>
                  <a:srgbClr val="000000"/>
                </a:solidFill>
                <a:latin typeface="微软雅黑" pitchFamily="34" charset="-122"/>
                <a:ea typeface="微软雅黑" pitchFamily="34" charset="-122"/>
                <a:sym typeface="+mn-ea"/>
              </a:rPr>
              <a:t>②</a:t>
            </a:r>
            <a:r>
              <a:rPr lang="zh-CN" altLang="en-US" sz="2600">
                <a:solidFill>
                  <a:srgbClr val="000000"/>
                </a:solidFill>
                <a:latin typeface="微软雅黑" pitchFamily="34" charset="-122"/>
                <a:ea typeface="微软雅黑" pitchFamily="34" charset="-122"/>
                <a:sym typeface="+mn-ea"/>
              </a:rPr>
              <a:t>剧场里乐器的演奏声；</a:t>
            </a:r>
            <a:r>
              <a:rPr lang="en-US" altLang="zh-CN" sz="2600">
                <a:solidFill>
                  <a:srgbClr val="000000"/>
                </a:solidFill>
                <a:latin typeface="微软雅黑" pitchFamily="34" charset="-122"/>
                <a:ea typeface="微软雅黑" pitchFamily="34" charset="-122"/>
                <a:sym typeface="+mn-ea"/>
              </a:rPr>
              <a:t>③</a:t>
            </a:r>
            <a:r>
              <a:rPr lang="zh-CN" altLang="en-US" sz="2600">
                <a:solidFill>
                  <a:srgbClr val="000000"/>
                </a:solidFill>
                <a:latin typeface="微软雅黑" pitchFamily="34" charset="-122"/>
                <a:ea typeface="微软雅黑" pitchFamily="34" charset="-122"/>
                <a:sym typeface="+mn-ea"/>
              </a:rPr>
              <a:t>公园里小鸟的鸣叫声；</a:t>
            </a:r>
            <a:r>
              <a:rPr lang="en-US" altLang="zh-CN" sz="2600">
                <a:solidFill>
                  <a:srgbClr val="000000"/>
                </a:solidFill>
                <a:latin typeface="微软雅黑" pitchFamily="34" charset="-122"/>
                <a:ea typeface="微软雅黑" pitchFamily="34" charset="-122"/>
                <a:sym typeface="+mn-ea"/>
              </a:rPr>
              <a:t>④</a:t>
            </a:r>
            <a:r>
              <a:rPr lang="zh-CN" altLang="en-US" sz="2600">
                <a:solidFill>
                  <a:srgbClr val="000000"/>
                </a:solidFill>
                <a:latin typeface="微软雅黑" pitchFamily="34" charset="-122"/>
                <a:ea typeface="微软雅黑" pitchFamily="34" charset="-122"/>
                <a:sym typeface="+mn-ea"/>
              </a:rPr>
              <a:t>装修房子时的电钻声；</a:t>
            </a:r>
            <a:r>
              <a:rPr lang="en-US" altLang="zh-CN" sz="2600">
                <a:solidFill>
                  <a:srgbClr val="000000"/>
                </a:solidFill>
                <a:latin typeface="微软雅黑" pitchFamily="34" charset="-122"/>
                <a:ea typeface="微软雅黑" pitchFamily="34" charset="-122"/>
                <a:sym typeface="+mn-ea"/>
              </a:rPr>
              <a:t>⑤</a:t>
            </a:r>
            <a:r>
              <a:rPr lang="zh-CN" altLang="en-US" sz="2600">
                <a:solidFill>
                  <a:srgbClr val="000000"/>
                </a:solidFill>
                <a:latin typeface="微软雅黑" pitchFamily="34" charset="-122"/>
                <a:ea typeface="微软雅黑" pitchFamily="34" charset="-122"/>
                <a:sym typeface="+mn-ea"/>
              </a:rPr>
              <a:t>学生上课时，附近广场上的音乐声；</a:t>
            </a:r>
            <a:r>
              <a:rPr lang="en-US" altLang="zh-CN" sz="2600">
                <a:solidFill>
                  <a:srgbClr val="000000"/>
                </a:solidFill>
                <a:latin typeface="微软雅黑" pitchFamily="34" charset="-122"/>
                <a:ea typeface="微软雅黑" pitchFamily="34" charset="-122"/>
                <a:sym typeface="+mn-ea"/>
              </a:rPr>
              <a:t>⑥</a:t>
            </a:r>
            <a:r>
              <a:rPr lang="zh-CN" altLang="en-US" sz="2600">
                <a:solidFill>
                  <a:srgbClr val="000000"/>
                </a:solidFill>
                <a:latin typeface="微软雅黑" pitchFamily="34" charset="-122"/>
                <a:ea typeface="微软雅黑" pitchFamily="34" charset="-122"/>
                <a:sym typeface="+mn-ea"/>
              </a:rPr>
              <a:t>山间小溪的流水声，其中属于噪声的是（      ）</a:t>
            </a:r>
            <a:endParaRPr lang="en-US" altLang="zh-CN" sz="2600">
              <a:solidFill>
                <a:srgbClr val="000000"/>
              </a:solidFill>
              <a:latin typeface="微软雅黑" pitchFamily="34" charset="-122"/>
              <a:ea typeface="微软雅黑" pitchFamily="34" charset="-122"/>
              <a:sym typeface="+mn-ea"/>
            </a:endParaRPr>
          </a:p>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A. </a:t>
            </a:r>
            <a:r>
              <a:rPr lang="en-US" altLang="zh-CN" sz="2600">
                <a:solidFill>
                  <a:srgbClr val="000000"/>
                </a:solidFill>
                <a:latin typeface="微软雅黑" pitchFamily="34" charset="-122"/>
                <a:ea typeface="微软雅黑" pitchFamily="34" charset="-122"/>
                <a:sym typeface="+mn-ea"/>
              </a:rPr>
              <a:t>①③④          </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B. </a:t>
            </a:r>
            <a:r>
              <a:rPr lang="en-US" altLang="zh-CN" sz="2600">
                <a:solidFill>
                  <a:srgbClr val="000000"/>
                </a:solidFill>
                <a:latin typeface="微软雅黑" pitchFamily="34" charset="-122"/>
                <a:ea typeface="微软雅黑" pitchFamily="34" charset="-122"/>
                <a:sym typeface="+mn-ea"/>
              </a:rPr>
              <a:t>①②⑤           </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C. </a:t>
            </a:r>
            <a:r>
              <a:rPr lang="en-US" altLang="zh-CN" sz="2600">
                <a:solidFill>
                  <a:srgbClr val="000000"/>
                </a:solidFill>
                <a:latin typeface="微软雅黑" pitchFamily="34" charset="-122"/>
                <a:ea typeface="微软雅黑" pitchFamily="34" charset="-122"/>
                <a:sym typeface="+mn-ea"/>
              </a:rPr>
              <a:t>①④⑤         </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 D. </a:t>
            </a:r>
            <a:r>
              <a:rPr lang="en-US" altLang="zh-CN" sz="2600">
                <a:solidFill>
                  <a:srgbClr val="000000"/>
                </a:solidFill>
                <a:latin typeface="微软雅黑" pitchFamily="34" charset="-122"/>
                <a:ea typeface="微软雅黑" pitchFamily="34" charset="-122"/>
                <a:sym typeface="+mn-ea"/>
              </a:rPr>
              <a:t>①④⑤⑥</a:t>
            </a:r>
            <a:endParaRPr lang="zh-CN" altLang="en-US" sz="2600">
              <a:solidFill>
                <a:srgbClr val="000000"/>
              </a:solidFill>
              <a:latin typeface="微软雅黑" pitchFamily="34" charset="-122"/>
              <a:ea typeface="微软雅黑" pitchFamily="34" charset="-122"/>
              <a:sym typeface="+mn-ea"/>
            </a:endParaRPr>
          </a:p>
        </p:txBody>
      </p:sp>
      <p:sp>
        <p:nvSpPr>
          <p:cNvPr id="8" name="圆角矩形 7"/>
          <p:cNvSpPr/>
          <p:nvPr>
            <p:custDataLst>
              <p:tags r:id="rId3"/>
            </p:custDataLst>
          </p:nvPr>
        </p:nvSpPr>
        <p:spPr>
          <a:xfrm>
            <a:off x="42863" y="73025"/>
            <a:ext cx="1865312" cy="422275"/>
          </a:xfrm>
          <a:prstGeom prst="roundRect">
            <a:avLst>
              <a:gd name="adj" fmla="val 50000"/>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sym typeface="+mn-ea"/>
              </a:rPr>
              <a:t>典型例题</a:t>
            </a:r>
            <a:r>
              <a:rPr lang="en-US" altLang="zh-CN" sz="2600" b="1">
                <a:solidFill>
                  <a:prstClr val="white"/>
                </a:solidFill>
                <a:sym typeface="+mn-ea"/>
              </a:rPr>
              <a:t>1</a:t>
            </a:r>
            <a:endParaRPr lang="zh-CN" altLang="en-US" sz="2600" b="1">
              <a:solidFill>
                <a:prstClr val="white"/>
              </a:solidFill>
              <a:sym typeface="+mn-ea"/>
            </a:endParaRPr>
          </a:p>
        </p:txBody>
      </p:sp>
      <p:sp>
        <p:nvSpPr>
          <p:cNvPr id="3" name="矩形 2"/>
          <p:cNvSpPr>
            <a:spLocks noChangeArrowheads="1"/>
          </p:cNvSpPr>
          <p:nvPr>
            <p:custDataLst>
              <p:tags r:id="rId4"/>
            </p:custDataLst>
          </p:nvPr>
        </p:nvSpPr>
        <p:spPr bwMode="auto">
          <a:xfrm>
            <a:off x="1033463" y="2441575"/>
            <a:ext cx="406400" cy="692150"/>
          </a:xfrm>
          <a:prstGeom prst="rect">
            <a:avLst/>
          </a:prstGeom>
          <a:noFill/>
          <a:ln w="9525">
            <a:noFill/>
            <a:miter lim="800000"/>
          </a:ln>
        </p:spPr>
        <p:txBody>
          <a:bodyPr wrap="none">
            <a:spAutoFit/>
          </a:bodyPr>
          <a:lstStyle/>
          <a:p>
            <a:pPr algn="just">
              <a:lnSpc>
                <a:spcPct val="150000"/>
              </a:lnSpc>
            </a:pP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C</a:t>
            </a:r>
            <a:endParaRPr lang="zh-CN" altLang="en-US" sz="2600">
              <a:solidFill>
                <a:srgbClr val="FF0000"/>
              </a:solidFill>
              <a:latin typeface="Times New Roman" panose="02020603050405020304" pitchFamily="18" charset="0"/>
              <a:ea typeface="微软雅黑" pitchFamily="34" charset="-122"/>
              <a:cs typeface="Times New Roman" panose="02020603050405020304" pitchFamily="18" charset="0"/>
            </a:endParaRPr>
          </a:p>
        </p:txBody>
      </p:sp>
      <p:sp>
        <p:nvSpPr>
          <p:cNvPr id="9" name="圆角矩形 8"/>
          <p:cNvSpPr/>
          <p:nvPr>
            <p:custDataLst>
              <p:tags r:id="rId5"/>
            </p:custDataLst>
          </p:nvPr>
        </p:nvSpPr>
        <p:spPr>
          <a:xfrm>
            <a:off x="528638" y="3992563"/>
            <a:ext cx="10374312" cy="1822450"/>
          </a:xfrm>
          <a:prstGeom prst="roundRect">
            <a:avLst/>
          </a:prstGeom>
          <a:solidFill>
            <a:schemeClr val="accent1">
              <a:lumMod val="20000"/>
              <a:lumOff val="80000"/>
            </a:schemeClr>
          </a:solid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50000"/>
              </a:lnSpc>
              <a:spcBef>
                <a:spcPct val="0"/>
              </a:spcBef>
              <a:spcAft>
                <a:spcPct val="0"/>
              </a:spcAft>
              <a:defRPr/>
            </a:pPr>
            <a:r>
              <a:rPr lang="zh-CN" altLang="en-US" sz="2600">
                <a:solidFill>
                  <a:srgbClr val="FF0000"/>
                </a:solidFill>
                <a:sym typeface="+mn-ea"/>
              </a:rPr>
              <a:t>解析：</a:t>
            </a:r>
            <a:r>
              <a:rPr lang="zh-CN" altLang="en-US" sz="2600">
                <a:solidFill>
                  <a:prstClr val="black"/>
                </a:solidFill>
                <a:sym typeface="+mn-ea"/>
              </a:rPr>
              <a:t>从环境保护的角度看，凡是影响人们正常学习、生活、休息和对人们要听到的声音起干扰作用的声音都属于噪声。因此①④⑤都属于噪声。</a:t>
            </a:r>
            <a:endParaRPr lang="zh-CN" altLang="en-US" sz="2600">
              <a:solidFill>
                <a:srgbClr val="FF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矩形 37"/>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6" name="矩形 5"/>
          <p:cNvSpPr>
            <a:spLocks noChangeArrowheads="1"/>
          </p:cNvSpPr>
          <p:nvPr>
            <p:custDataLst>
              <p:tags r:id="rId2"/>
            </p:custDataLst>
          </p:nvPr>
        </p:nvSpPr>
        <p:spPr bwMode="auto">
          <a:xfrm>
            <a:off x="273050" y="2203450"/>
            <a:ext cx="9485313" cy="692150"/>
          </a:xfrm>
          <a:prstGeom prst="rect">
            <a:avLst/>
          </a:prstGeom>
          <a:noFill/>
          <a:ln w="9525">
            <a:noFill/>
            <a:miter lim="800000"/>
          </a:ln>
        </p:spPr>
        <p:txBody>
          <a:bodyPr>
            <a:spAutoFit/>
          </a:bodyPr>
          <a:lstStyle/>
          <a:p>
            <a:pPr>
              <a:lnSpc>
                <a:spcPct val="150000"/>
              </a:lnSpc>
            </a:pPr>
            <a:r>
              <a:rPr lang="zh-CN" altLang="en-US"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a:t>
            </a:r>
            <a:r>
              <a:rPr lang="zh-CN" altLang="en-US" sz="2600">
                <a:solidFill>
                  <a:srgbClr val="000000"/>
                </a:solidFill>
                <a:latin typeface="微软雅黑" pitchFamily="34" charset="-122"/>
                <a:ea typeface="微软雅黑" pitchFamily="34" charset="-122"/>
                <a:sym typeface="+mn-ea"/>
              </a:rPr>
              <a:t>）分贝（</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dB</a:t>
            </a:r>
            <a:r>
              <a:rPr lang="zh-CN" altLang="en-US" sz="2600">
                <a:solidFill>
                  <a:srgbClr val="000000"/>
                </a:solidFill>
                <a:latin typeface="微软雅黑" pitchFamily="34" charset="-122"/>
                <a:ea typeface="微软雅黑" pitchFamily="34" charset="-122"/>
                <a:sym typeface="+mn-ea"/>
              </a:rPr>
              <a:t>）：人们以分贝为单位来表示声音强弱的等级。</a:t>
            </a:r>
            <a:endParaRPr lang="en-US" altLang="zh-CN" sz="2600">
              <a:solidFill>
                <a:srgbClr val="000000"/>
              </a:solidFill>
              <a:latin typeface="微软雅黑" pitchFamily="34" charset="-122"/>
              <a:ea typeface="微软雅黑" pitchFamily="34" charset="-122"/>
              <a:sym typeface="+mn-ea"/>
            </a:endParaRPr>
          </a:p>
        </p:txBody>
      </p:sp>
      <p:grpSp>
        <p:nvGrpSpPr>
          <p:cNvPr id="19459" name="组合 1"/>
          <p:cNvGrpSpPr/>
          <p:nvPr>
            <p:custDataLst>
              <p:tags r:id="rId3"/>
            </p:custDataLst>
          </p:nvPr>
        </p:nvGrpSpPr>
        <p:grpSpPr>
          <a:xfrm>
            <a:off x="431800" y="663575"/>
            <a:ext cx="7727950" cy="703263"/>
            <a:chOff x="273165" y="790306"/>
            <a:chExt cx="7727835" cy="703206"/>
          </a:xfrm>
        </p:grpSpPr>
        <p:sp>
          <p:nvSpPr>
            <p:cNvPr id="19485" name="文本框 7"/>
            <p:cNvSpPr txBox="1">
              <a:spLocks noChangeArrowheads="1"/>
            </p:cNvSpPr>
            <p:nvPr>
              <p:custDataLst>
                <p:tags r:id="rId7"/>
              </p:custDataLst>
            </p:nvPr>
          </p:nvSpPr>
          <p:spPr bwMode="auto">
            <a:xfrm>
              <a:off x="273165" y="790306"/>
              <a:ext cx="7727835" cy="703206"/>
            </a:xfrm>
            <a:prstGeom prst="rect">
              <a:avLst/>
            </a:prstGeom>
            <a:noFill/>
            <a:ln w="9525">
              <a:noFill/>
              <a:miter lim="800000"/>
            </a:ln>
          </p:spPr>
          <p:txBody>
            <a:bodyPr>
              <a:spAutoFit/>
            </a:bodyPr>
            <a:lstStyle/>
            <a:p>
              <a:pPr>
                <a:lnSpc>
                  <a:spcPct val="150000"/>
                </a:lnSpc>
              </a:pPr>
              <a:r>
                <a:rPr lang="zh-CN" altLang="en-US" sz="3000" b="1">
                  <a:solidFill>
                    <a:srgbClr val="000000"/>
                  </a:solidFill>
                  <a:latin typeface="微软雅黑" pitchFamily="34" charset="-122"/>
                  <a:ea typeface="微软雅黑" pitchFamily="34" charset="-122"/>
                  <a:sym typeface="+mn-ea"/>
                </a:rPr>
                <a:t>知识点      噪声强弱的等级和噪声的危害</a:t>
              </a:r>
            </a:p>
          </p:txBody>
        </p:sp>
        <p:sp>
          <p:nvSpPr>
            <p:cNvPr id="13" name="椭圆 12"/>
            <p:cNvSpPr/>
            <p:nvPr>
              <p:custDataLst>
                <p:tags r:id="rId8"/>
              </p:custDataLst>
            </p:nvPr>
          </p:nvSpPr>
          <p:spPr>
            <a:xfrm>
              <a:off x="1624108" y="985553"/>
              <a:ext cx="444493" cy="46351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2600" b="1">
                  <a:solidFill>
                    <a:prstClr val="white"/>
                  </a:solidFill>
                </a:rPr>
                <a:t>2</a:t>
              </a:r>
              <a:endParaRPr lang="zh-CN" altLang="en-US" sz="2600" b="1">
                <a:solidFill>
                  <a:prstClr val="white"/>
                </a:solidFill>
              </a:endParaRPr>
            </a:p>
          </p:txBody>
        </p:sp>
      </p:grpSp>
      <p:sp>
        <p:nvSpPr>
          <p:cNvPr id="10" name="圆角矩形 9"/>
          <p:cNvSpPr/>
          <p:nvPr>
            <p:custDataLst>
              <p:tags r:id="rId4"/>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
        <p:nvSpPr>
          <p:cNvPr id="19461" name="矩形 2"/>
          <p:cNvSpPr>
            <a:spLocks noChangeArrowheads="1"/>
          </p:cNvSpPr>
          <p:nvPr>
            <p:custDataLst>
              <p:tags r:id="rId5"/>
            </p:custDataLst>
          </p:nvPr>
        </p:nvSpPr>
        <p:spPr bwMode="auto">
          <a:xfrm>
            <a:off x="431800" y="1465263"/>
            <a:ext cx="3057525" cy="738187"/>
          </a:xfrm>
          <a:prstGeom prst="rect">
            <a:avLst/>
          </a:prstGeom>
          <a:noFill/>
          <a:ln w="9525">
            <a:noFill/>
            <a:miter lim="800000"/>
          </a:ln>
        </p:spPr>
        <p:txBody>
          <a:bodyPr wrap="none">
            <a:spAutoFit/>
          </a:bodyPr>
          <a:lstStyle/>
          <a:p>
            <a:pPr>
              <a:lnSpc>
                <a:spcPct val="150000"/>
              </a:lnSpc>
            </a:pPr>
            <a:r>
              <a:rPr lang="en-US" altLang="zh-CN" sz="2800" b="1">
                <a:solidFill>
                  <a:srgbClr val="000000"/>
                </a:solidFill>
                <a:latin typeface="Times New Roman" panose="02020603050405020304" pitchFamily="18" charset="0"/>
                <a:ea typeface="微软雅黑" pitchFamily="34" charset="-122"/>
                <a:cs typeface="Times New Roman" pitchFamily="18" charset="0"/>
                <a:sym typeface="+mn-ea"/>
              </a:rPr>
              <a:t>1. </a:t>
            </a:r>
            <a:r>
              <a:rPr lang="zh-CN" altLang="en-US" sz="2800" b="1">
                <a:solidFill>
                  <a:srgbClr val="000000"/>
                </a:solidFill>
                <a:latin typeface="微软雅黑" pitchFamily="34" charset="-122"/>
                <a:ea typeface="微软雅黑" pitchFamily="34" charset="-122"/>
                <a:sym typeface="+mn-ea"/>
              </a:rPr>
              <a:t>噪声强弱的等级</a:t>
            </a:r>
            <a:endParaRPr lang="en-US" altLang="zh-CN" sz="2800" b="1">
              <a:solidFill>
                <a:srgbClr val="000000"/>
              </a:solidFill>
              <a:latin typeface="微软雅黑" pitchFamily="34" charset="-122"/>
              <a:ea typeface="微软雅黑" pitchFamily="34" charset="-122"/>
              <a:sym typeface="+mn-ea"/>
            </a:endParaRPr>
          </a:p>
        </p:txBody>
      </p:sp>
      <p:graphicFrame>
        <p:nvGraphicFramePr>
          <p:cNvPr id="4" name="表格 3"/>
          <p:cNvGraphicFramePr>
            <a:graphicFrameLocks noGrp="1"/>
          </p:cNvGraphicFramePr>
          <p:nvPr>
            <p:custDataLst>
              <p:tags r:id="rId6"/>
            </p:custDataLst>
          </p:nvPr>
        </p:nvGraphicFramePr>
        <p:xfrm>
          <a:off x="3106738" y="3055938"/>
          <a:ext cx="5965494" cy="2743200"/>
        </p:xfrm>
        <a:graphic>
          <a:graphicData uri="http://schemas.openxmlformats.org/drawingml/2006/table">
            <a:tbl>
              <a:tblPr firstRow="1" bandRow="1">
                <a:tableStyleId>{5C22544A-7EE6-4342-B048-85BDC9FD1C3A}</a:tableStyleId>
              </a:tblPr>
              <a:tblGrid>
                <a:gridCol w="1489745"/>
                <a:gridCol w="4475749"/>
              </a:tblGrid>
              <a:tr h="370840">
                <a:tc>
                  <a:txBody>
                    <a:bodyPr/>
                    <a:lstStyle/>
                    <a:p>
                      <a:r>
                        <a:rPr lang="en-US" altLang="zh-CN" sz="2400" b="0" smtClean="0">
                          <a:solidFill>
                            <a:prstClr val="black"/>
                          </a:solidFill>
                          <a:latin typeface="Times New Roman" panose="02020603050405020304" pitchFamily="18" charset="0"/>
                          <a:cs typeface="Times New Roman" pitchFamily="18" charset="0"/>
                          <a:sym typeface="+mn-ea"/>
                        </a:rPr>
                        <a:t>0dB</a:t>
                      </a:r>
                      <a:endParaRPr lang="zh-CN" altLang="en-US" sz="2400" b="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2400" b="0" smtClean="0">
                          <a:solidFill>
                            <a:prstClr val="black"/>
                          </a:solidFill>
                          <a:sym typeface="+mn-ea"/>
                        </a:rPr>
                        <a:t>人刚刚能听到的最弱的声音</a:t>
                      </a:r>
                      <a:endParaRPr lang="zh-CN" altLang="en-US" sz="2400" b="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altLang="zh-CN" sz="2400" smtClean="0">
                          <a:solidFill>
                            <a:prstClr val="black"/>
                          </a:solidFill>
                          <a:latin typeface="Times New Roman" panose="02020603050405020304" pitchFamily="18" charset="0"/>
                          <a:cs typeface="Times New Roman" pitchFamily="18" charset="0"/>
                          <a:sym typeface="+mn-ea"/>
                        </a:rPr>
                        <a:t>30~40dB</a:t>
                      </a:r>
                      <a:endParaRPr lang="zh-CN" altLang="en-US" sz="2400" b="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r>
                        <a:rPr lang="zh-CN" altLang="en-US" sz="2400" smtClean="0">
                          <a:solidFill>
                            <a:prstClr val="black"/>
                          </a:solidFill>
                          <a:sym typeface="+mn-ea"/>
                        </a:rPr>
                        <a:t>较为理想的安静环境</a:t>
                      </a:r>
                      <a:endParaRPr lang="zh-CN" altLang="en-US" sz="2400" b="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altLang="zh-CN" sz="2400" smtClean="0">
                          <a:solidFill>
                            <a:prstClr val="black"/>
                          </a:solidFill>
                          <a:latin typeface="Times New Roman" panose="02020603050405020304" pitchFamily="18" charset="0"/>
                          <a:cs typeface="Times New Roman" pitchFamily="18" charset="0"/>
                          <a:sym typeface="+mn-ea"/>
                        </a:rPr>
                        <a:t>50~60dB</a:t>
                      </a:r>
                      <a:endParaRPr lang="zh-CN" altLang="en-US" sz="2400" b="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r>
                        <a:rPr lang="zh-CN" altLang="en-US" sz="2400" smtClean="0">
                          <a:solidFill>
                            <a:prstClr val="black"/>
                          </a:solidFill>
                          <a:sym typeface="+mn-ea"/>
                        </a:rPr>
                        <a:t>保证休息和睡眠</a:t>
                      </a:r>
                      <a:endParaRPr lang="zh-CN" altLang="en-US" sz="2400" b="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altLang="zh-CN" sz="2400" smtClean="0">
                          <a:solidFill>
                            <a:prstClr val="black"/>
                          </a:solidFill>
                          <a:latin typeface="Times New Roman" panose="02020603050405020304" pitchFamily="18" charset="0"/>
                          <a:cs typeface="Times New Roman" pitchFamily="18" charset="0"/>
                          <a:sym typeface="+mn-ea"/>
                        </a:rPr>
                        <a:t>70~90dB </a:t>
                      </a:r>
                      <a:endParaRPr lang="zh-CN" altLang="en-US" sz="2400" b="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r>
                        <a:rPr lang="zh-CN" altLang="en-US" sz="2400" smtClean="0">
                          <a:solidFill>
                            <a:prstClr val="black"/>
                          </a:solidFill>
                          <a:sym typeface="+mn-ea"/>
                        </a:rPr>
                        <a:t>会干扰谈话，影响工作</a:t>
                      </a:r>
                      <a:endParaRPr lang="zh-CN" altLang="en-US" sz="2400" b="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altLang="zh-CN" sz="2400" smtClean="0">
                          <a:solidFill>
                            <a:prstClr val="black"/>
                          </a:solidFill>
                          <a:latin typeface="Times New Roman" panose="02020603050405020304" pitchFamily="18" charset="0"/>
                          <a:cs typeface="Times New Roman" pitchFamily="18" charset="0"/>
                          <a:sym typeface="+mn-ea"/>
                        </a:rPr>
                        <a:t>90dB</a:t>
                      </a:r>
                      <a:r>
                        <a:rPr lang="zh-CN" altLang="en-US" sz="2400" smtClean="0">
                          <a:solidFill>
                            <a:prstClr val="black"/>
                          </a:solidFill>
                          <a:latin typeface="Times New Roman" panose="02020603050405020304" pitchFamily="18" charset="0"/>
                          <a:cs typeface="Times New Roman" pitchFamily="18" charset="0"/>
                          <a:sym typeface="+mn-ea"/>
                        </a:rPr>
                        <a:t>以上</a:t>
                      </a:r>
                      <a:endParaRPr lang="zh-CN" altLang="en-US" sz="2400" b="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r>
                        <a:rPr lang="zh-CN" altLang="en-US" sz="2400" smtClean="0">
                          <a:solidFill>
                            <a:prstClr val="black"/>
                          </a:solidFill>
                          <a:sym typeface="+mn-ea"/>
                        </a:rPr>
                        <a:t>听力会受到严重影响，产生疾病</a:t>
                      </a:r>
                      <a:endParaRPr lang="zh-CN" altLang="en-US" sz="2400" b="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altLang="zh-CN" sz="2400" smtClean="0">
                          <a:solidFill>
                            <a:prstClr val="black"/>
                          </a:solidFill>
                          <a:latin typeface="Times New Roman" panose="02020603050405020304" pitchFamily="18" charset="0"/>
                          <a:cs typeface="Times New Roman" pitchFamily="18" charset="0"/>
                          <a:sym typeface="+mn-ea"/>
                        </a:rPr>
                        <a:t>150dB</a:t>
                      </a:r>
                      <a:endParaRPr lang="zh-CN" altLang="en-US" sz="2400" b="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r>
                        <a:rPr lang="zh-CN" altLang="en-US" sz="2400" smtClean="0">
                          <a:solidFill>
                            <a:prstClr val="black"/>
                          </a:solidFill>
                          <a:sym typeface="+mn-ea"/>
                        </a:rPr>
                        <a:t>鼓膜会破裂出血失去听力</a:t>
                      </a:r>
                      <a:endParaRPr lang="zh-CN" altLang="en-US" sz="2400" b="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矩形 37"/>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20482" name="矩形 1"/>
          <p:cNvSpPr>
            <a:spLocks noChangeArrowheads="1"/>
          </p:cNvSpPr>
          <p:nvPr>
            <p:custDataLst>
              <p:tags r:id="rId2"/>
            </p:custDataLst>
          </p:nvPr>
        </p:nvSpPr>
        <p:spPr bwMode="auto">
          <a:xfrm>
            <a:off x="231775" y="2203450"/>
            <a:ext cx="4232275" cy="692150"/>
          </a:xfrm>
          <a:prstGeom prst="rect">
            <a:avLst/>
          </a:prstGeom>
          <a:noFill/>
          <a:ln w="9525">
            <a:noFill/>
            <a:miter lim="800000"/>
          </a:ln>
        </p:spPr>
        <p:txBody>
          <a:bodyPr>
            <a:spAutoFit/>
          </a:bodyPr>
          <a:lstStyle/>
          <a:p>
            <a:pPr>
              <a:lnSpc>
                <a:spcPct val="150000"/>
              </a:lnSpc>
            </a:pPr>
            <a:r>
              <a:rPr lang="zh-CN" altLang="en-US" sz="2600">
                <a:latin typeface="微软雅黑" pitchFamily="34" charset="-122"/>
                <a:ea typeface="微软雅黑" pitchFamily="34" charset="-122"/>
              </a:rPr>
              <a:t>（</a:t>
            </a:r>
            <a:r>
              <a:rPr lang="en-US" altLang="zh-CN" sz="2600">
                <a:latin typeface="Times New Roman" panose="02020603050405020304" pitchFamily="18" charset="0"/>
                <a:ea typeface="微软雅黑" pitchFamily="34" charset="-122"/>
                <a:cs typeface="Times New Roman" pitchFamily="18" charset="0"/>
              </a:rPr>
              <a:t>2</a:t>
            </a:r>
            <a:r>
              <a:rPr lang="zh-CN" altLang="en-US" sz="2600">
                <a:latin typeface="微软雅黑" pitchFamily="34" charset="-122"/>
                <a:ea typeface="微软雅黑" pitchFamily="34" charset="-122"/>
              </a:rPr>
              <a:t>）噪声强弱的三条界线</a:t>
            </a:r>
            <a:endParaRPr lang="en-US" altLang="zh-CN" sz="2600">
              <a:latin typeface="微软雅黑" pitchFamily="34" charset="-122"/>
              <a:ea typeface="微软雅黑" pitchFamily="34" charset="-122"/>
            </a:endParaRPr>
          </a:p>
        </p:txBody>
      </p:sp>
      <p:sp>
        <p:nvSpPr>
          <p:cNvPr id="3" name="矩形 2"/>
          <p:cNvSpPr>
            <a:spLocks noChangeArrowheads="1"/>
          </p:cNvSpPr>
          <p:nvPr>
            <p:custDataLst>
              <p:tags r:id="rId3"/>
            </p:custDataLst>
          </p:nvPr>
        </p:nvSpPr>
        <p:spPr bwMode="auto">
          <a:xfrm>
            <a:off x="4191000" y="3052763"/>
            <a:ext cx="5518150" cy="2016125"/>
          </a:xfrm>
          <a:prstGeom prst="rect">
            <a:avLst/>
          </a:prstGeom>
          <a:noFill/>
          <a:ln w="9525">
            <a:noFill/>
            <a:miter lim="800000"/>
          </a:ln>
        </p:spPr>
        <p:txBody>
          <a:bodyPr>
            <a:spAutoFit/>
          </a:bodyPr>
          <a:lstStyle/>
          <a:p>
            <a:pPr>
              <a:lnSpc>
                <a:spcPts val="5000"/>
              </a:lnSpc>
            </a:pPr>
            <a:r>
              <a:rPr lang="zh-CN" altLang="en-US" sz="2600">
                <a:latin typeface="微软雅黑" pitchFamily="34" charset="-122"/>
                <a:ea typeface="微软雅黑" pitchFamily="34" charset="-122"/>
              </a:rPr>
              <a:t>①大于</a:t>
            </a:r>
            <a:r>
              <a:rPr lang="en-US" altLang="zh-CN" sz="2600">
                <a:latin typeface="Times New Roman" panose="02020603050405020304" pitchFamily="18" charset="0"/>
                <a:ea typeface="微软雅黑" pitchFamily="34" charset="-122"/>
                <a:cs typeface="Times New Roman" pitchFamily="18" charset="0"/>
              </a:rPr>
              <a:t>50dB</a:t>
            </a:r>
            <a:r>
              <a:rPr lang="zh-CN" altLang="en-US" sz="2600">
                <a:latin typeface="微软雅黑" pitchFamily="34" charset="-122"/>
                <a:ea typeface="微软雅黑" pitchFamily="34" charset="-122"/>
              </a:rPr>
              <a:t>，会影响休息和睡眠；</a:t>
            </a:r>
            <a:endParaRPr lang="en-US" altLang="zh-CN" sz="2600">
              <a:latin typeface="微软雅黑" pitchFamily="34" charset="-122"/>
              <a:ea typeface="微软雅黑" pitchFamily="34" charset="-122"/>
            </a:endParaRPr>
          </a:p>
          <a:p>
            <a:pPr>
              <a:lnSpc>
                <a:spcPts val="5000"/>
              </a:lnSpc>
            </a:pPr>
            <a:r>
              <a:rPr lang="zh-CN" altLang="en-US" sz="2600">
                <a:latin typeface="微软雅黑" pitchFamily="34" charset="-122"/>
                <a:ea typeface="微软雅黑" pitchFamily="34" charset="-122"/>
              </a:rPr>
              <a:t>②大于</a:t>
            </a:r>
            <a:r>
              <a:rPr lang="en-US" altLang="zh-CN" sz="2600">
                <a:latin typeface="Times New Roman" panose="02020603050405020304" pitchFamily="18" charset="0"/>
                <a:ea typeface="微软雅黑" pitchFamily="34" charset="-122"/>
                <a:cs typeface="Times New Roman" pitchFamily="18" charset="0"/>
              </a:rPr>
              <a:t>70dB</a:t>
            </a:r>
            <a:r>
              <a:rPr lang="zh-CN" altLang="en-US" sz="2600">
                <a:latin typeface="微软雅黑" pitchFamily="34" charset="-122"/>
                <a:ea typeface="微软雅黑" pitchFamily="34" charset="-122"/>
              </a:rPr>
              <a:t>，会影响学习和工作；</a:t>
            </a:r>
            <a:endParaRPr lang="en-US" altLang="zh-CN" sz="2600">
              <a:latin typeface="微软雅黑" pitchFamily="34" charset="-122"/>
              <a:ea typeface="微软雅黑" pitchFamily="34" charset="-122"/>
            </a:endParaRPr>
          </a:p>
          <a:p>
            <a:pPr>
              <a:lnSpc>
                <a:spcPts val="5000"/>
              </a:lnSpc>
            </a:pPr>
            <a:r>
              <a:rPr lang="zh-CN" altLang="en-US" sz="2600">
                <a:latin typeface="微软雅黑" pitchFamily="34" charset="-122"/>
                <a:ea typeface="微软雅黑" pitchFamily="34" charset="-122"/>
              </a:rPr>
              <a:t>③大于</a:t>
            </a:r>
            <a:r>
              <a:rPr lang="en-US" altLang="zh-CN" sz="2600">
                <a:latin typeface="Times New Roman" panose="02020603050405020304" pitchFamily="18" charset="0"/>
                <a:ea typeface="微软雅黑" pitchFamily="34" charset="-122"/>
                <a:cs typeface="Times New Roman" pitchFamily="18" charset="0"/>
              </a:rPr>
              <a:t>90dB</a:t>
            </a:r>
            <a:r>
              <a:rPr lang="zh-CN" altLang="en-US" sz="2600">
                <a:latin typeface="微软雅黑" pitchFamily="34" charset="-122"/>
                <a:ea typeface="微软雅黑" pitchFamily="34" charset="-122"/>
              </a:rPr>
              <a:t>，会破坏听力。</a:t>
            </a:r>
            <a:endParaRPr lang="en-US" altLang="zh-CN" sz="2600">
              <a:latin typeface="微软雅黑" pitchFamily="34" charset="-122"/>
              <a:ea typeface="微软雅黑" pitchFamily="34" charset="-122"/>
            </a:endParaRPr>
          </a:p>
        </p:txBody>
      </p:sp>
      <p:grpSp>
        <p:nvGrpSpPr>
          <p:cNvPr id="20484" name="组合 6"/>
          <p:cNvGrpSpPr/>
          <p:nvPr>
            <p:custDataLst>
              <p:tags r:id="rId4"/>
            </p:custDataLst>
          </p:nvPr>
        </p:nvGrpSpPr>
        <p:grpSpPr>
          <a:xfrm>
            <a:off x="431800" y="663575"/>
            <a:ext cx="7727950" cy="703263"/>
            <a:chOff x="273165" y="790306"/>
            <a:chExt cx="7727835" cy="703206"/>
          </a:xfrm>
        </p:grpSpPr>
        <p:sp>
          <p:nvSpPr>
            <p:cNvPr id="20488" name="文本框 7"/>
            <p:cNvSpPr txBox="1">
              <a:spLocks noChangeArrowheads="1"/>
            </p:cNvSpPr>
            <p:nvPr>
              <p:custDataLst>
                <p:tags r:id="rId8"/>
              </p:custDataLst>
            </p:nvPr>
          </p:nvSpPr>
          <p:spPr bwMode="auto">
            <a:xfrm>
              <a:off x="273165" y="790306"/>
              <a:ext cx="7727835" cy="703206"/>
            </a:xfrm>
            <a:prstGeom prst="rect">
              <a:avLst/>
            </a:prstGeom>
            <a:noFill/>
            <a:ln w="9525">
              <a:noFill/>
              <a:miter lim="800000"/>
            </a:ln>
          </p:spPr>
          <p:txBody>
            <a:bodyPr>
              <a:spAutoFit/>
            </a:bodyPr>
            <a:lstStyle/>
            <a:p>
              <a:pPr>
                <a:lnSpc>
                  <a:spcPct val="150000"/>
                </a:lnSpc>
              </a:pPr>
              <a:r>
                <a:rPr lang="zh-CN" altLang="en-US" sz="3000" b="1">
                  <a:solidFill>
                    <a:srgbClr val="000000"/>
                  </a:solidFill>
                  <a:latin typeface="微软雅黑" pitchFamily="34" charset="-122"/>
                  <a:ea typeface="微软雅黑" pitchFamily="34" charset="-122"/>
                  <a:sym typeface="+mn-ea"/>
                </a:rPr>
                <a:t>知识点      噪声强弱的等级和噪声的危害</a:t>
              </a:r>
            </a:p>
          </p:txBody>
        </p:sp>
        <p:sp>
          <p:nvSpPr>
            <p:cNvPr id="10" name="椭圆 9"/>
            <p:cNvSpPr/>
            <p:nvPr>
              <p:custDataLst>
                <p:tags r:id="rId9"/>
              </p:custDataLst>
            </p:nvPr>
          </p:nvSpPr>
          <p:spPr>
            <a:xfrm>
              <a:off x="1624108" y="985553"/>
              <a:ext cx="444493" cy="46351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2600" b="1">
                  <a:solidFill>
                    <a:prstClr val="white"/>
                  </a:solidFill>
                </a:rPr>
                <a:t>2</a:t>
              </a:r>
              <a:endParaRPr lang="zh-CN" altLang="en-US" sz="2600" b="1">
                <a:solidFill>
                  <a:prstClr val="white"/>
                </a:solidFill>
              </a:endParaRPr>
            </a:p>
          </p:txBody>
        </p:sp>
      </p:grpSp>
      <p:sp>
        <p:nvSpPr>
          <p:cNvPr id="20485" name="矩形 10"/>
          <p:cNvSpPr>
            <a:spLocks noChangeArrowheads="1"/>
          </p:cNvSpPr>
          <p:nvPr>
            <p:custDataLst>
              <p:tags r:id="rId5"/>
            </p:custDataLst>
          </p:nvPr>
        </p:nvSpPr>
        <p:spPr bwMode="auto">
          <a:xfrm>
            <a:off x="431800" y="1465263"/>
            <a:ext cx="3057525" cy="738187"/>
          </a:xfrm>
          <a:prstGeom prst="rect">
            <a:avLst/>
          </a:prstGeom>
          <a:noFill/>
          <a:ln w="9525">
            <a:noFill/>
            <a:miter lim="800000"/>
          </a:ln>
        </p:spPr>
        <p:txBody>
          <a:bodyPr wrap="none">
            <a:spAutoFit/>
          </a:bodyPr>
          <a:lstStyle/>
          <a:p>
            <a:pPr>
              <a:lnSpc>
                <a:spcPct val="150000"/>
              </a:lnSpc>
            </a:pPr>
            <a:r>
              <a:rPr lang="en-US" altLang="zh-CN" sz="2800" b="1">
                <a:solidFill>
                  <a:srgbClr val="000000"/>
                </a:solidFill>
                <a:latin typeface="Times New Roman" panose="02020603050405020304" pitchFamily="18" charset="0"/>
                <a:ea typeface="微软雅黑" pitchFamily="34" charset="-122"/>
                <a:cs typeface="Times New Roman" pitchFamily="18" charset="0"/>
                <a:sym typeface="+mn-ea"/>
              </a:rPr>
              <a:t>1. </a:t>
            </a:r>
            <a:r>
              <a:rPr lang="zh-CN" altLang="en-US" sz="2800" b="1">
                <a:solidFill>
                  <a:srgbClr val="000000"/>
                </a:solidFill>
                <a:latin typeface="微软雅黑" pitchFamily="34" charset="-122"/>
                <a:ea typeface="微软雅黑" pitchFamily="34" charset="-122"/>
                <a:sym typeface="+mn-ea"/>
              </a:rPr>
              <a:t>噪声强弱的等级</a:t>
            </a:r>
            <a:endParaRPr lang="en-US" altLang="zh-CN" sz="2800" b="1">
              <a:solidFill>
                <a:srgbClr val="000000"/>
              </a:solidFill>
              <a:latin typeface="微软雅黑" pitchFamily="34" charset="-122"/>
              <a:ea typeface="微软雅黑" pitchFamily="34" charset="-122"/>
              <a:sym typeface="+mn-ea"/>
            </a:endParaRPr>
          </a:p>
        </p:txBody>
      </p:sp>
      <p:sp>
        <p:nvSpPr>
          <p:cNvPr id="4" name="左大括号 3"/>
          <p:cNvSpPr/>
          <p:nvPr>
            <p:custDataLst>
              <p:tags r:id="rId6"/>
            </p:custDataLst>
          </p:nvPr>
        </p:nvSpPr>
        <p:spPr>
          <a:xfrm>
            <a:off x="3922713" y="3332163"/>
            <a:ext cx="252412" cy="1558925"/>
          </a:xfrm>
          <a:prstGeom prst="leftBrace">
            <a:avLst/>
          </a:prstGeom>
          <a:ln w="19050">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ct val="0"/>
              </a:spcBef>
              <a:spcAft>
                <a:spcPct val="0"/>
              </a:spcAft>
              <a:defRPr/>
            </a:pPr>
            <a:endParaRPr lang="zh-CN" altLang="en-US"/>
          </a:p>
        </p:txBody>
      </p:sp>
      <p:sp>
        <p:nvSpPr>
          <p:cNvPr id="13" name="圆角矩形 12"/>
          <p:cNvSpPr/>
          <p:nvPr>
            <p:custDataLst>
              <p:tags r:id="rId7"/>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down)">
                                      <p:cBhvr>
                                        <p:cTn id="16" dur="500"/>
                                        <p:tgtEl>
                                          <p:spTgt spid="3">
                                            <p:txEl>
                                              <p:pRg st="1" end="1"/>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2" presetClass="entr" presetSubtype="4"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down)">
                                      <p:cBhvr>
                                        <p:cTn id="21"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矩形 37"/>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12" name="矩形 11"/>
          <p:cNvSpPr>
            <a:spLocks noChangeArrowheads="1"/>
          </p:cNvSpPr>
          <p:nvPr>
            <p:custDataLst>
              <p:tags r:id="rId2"/>
            </p:custDataLst>
          </p:nvPr>
        </p:nvSpPr>
        <p:spPr bwMode="auto">
          <a:xfrm>
            <a:off x="942975" y="982663"/>
            <a:ext cx="9950450" cy="2493962"/>
          </a:xfrm>
          <a:prstGeom prst="rect">
            <a:avLst/>
          </a:prstGeom>
          <a:noFill/>
          <a:ln w="9525">
            <a:noFill/>
            <a:miter lim="800000"/>
          </a:ln>
        </p:spPr>
        <p:txBody>
          <a:bodyPr>
            <a:spAutoFit/>
          </a:bodyPr>
          <a:lstStyle/>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 0dB</a:t>
            </a:r>
            <a:r>
              <a:rPr lang="zh-CN" altLang="en-US" sz="2600">
                <a:solidFill>
                  <a:srgbClr val="000000"/>
                </a:solidFill>
                <a:latin typeface="微软雅黑" pitchFamily="34" charset="-122"/>
                <a:ea typeface="微软雅黑" pitchFamily="34" charset="-122"/>
                <a:sym typeface="+mn-ea"/>
              </a:rPr>
              <a:t>是人刚能听到的最微弱的声音，而不是没有声音。</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2. </a:t>
            </a:r>
            <a:r>
              <a:rPr lang="zh-CN" altLang="en-US" sz="2600">
                <a:solidFill>
                  <a:srgbClr val="000000"/>
                </a:solidFill>
                <a:latin typeface="微软雅黑" pitchFamily="34" charset="-122"/>
                <a:ea typeface="微软雅黑" pitchFamily="34" charset="-122"/>
                <a:sym typeface="+mn-ea"/>
              </a:rPr>
              <a:t>较为理想的安静环境不是</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0dB</a:t>
            </a:r>
            <a:r>
              <a:rPr lang="en-US" altLang="zh-CN" sz="2600">
                <a:solidFill>
                  <a:srgbClr val="000000"/>
                </a:solidFill>
                <a:latin typeface="微软雅黑" pitchFamily="34" charset="-122"/>
                <a:ea typeface="微软雅黑" pitchFamily="34" charset="-122"/>
                <a:sym typeface="+mn-ea"/>
              </a:rPr>
              <a:t>( </a:t>
            </a:r>
            <a:r>
              <a:rPr lang="zh-CN" altLang="en-US" sz="2600">
                <a:solidFill>
                  <a:srgbClr val="000000"/>
                </a:solidFill>
                <a:latin typeface="微软雅黑" pitchFamily="34" charset="-122"/>
                <a:ea typeface="微软雅黑" pitchFamily="34" charset="-122"/>
                <a:sym typeface="+mn-ea"/>
              </a:rPr>
              <a:t>难以做到 </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，而是</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30~40dB</a:t>
            </a:r>
            <a:r>
              <a:rPr lang="zh-CN" altLang="en-US" sz="2600">
                <a:solidFill>
                  <a:srgbClr val="000000"/>
                </a:solidFill>
                <a:latin typeface="微软雅黑" pitchFamily="34" charset="-122"/>
                <a:ea typeface="微软雅黑" pitchFamily="34" charset="-122"/>
                <a:sym typeface="+mn-ea"/>
              </a:rPr>
              <a:t>。</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3. </a:t>
            </a:r>
            <a:r>
              <a:rPr lang="zh-CN" altLang="en-US" sz="2600">
                <a:solidFill>
                  <a:srgbClr val="000000"/>
                </a:solidFill>
                <a:latin typeface="微软雅黑" pitchFamily="34" charset="-122"/>
                <a:ea typeface="微软雅黑" pitchFamily="34" charset="-122"/>
                <a:sym typeface="+mn-ea"/>
              </a:rPr>
              <a:t>为了保护听力，声音不能超过</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90dB</a:t>
            </a:r>
            <a:r>
              <a:rPr lang="zh-CN" altLang="en-US" sz="2600">
                <a:solidFill>
                  <a:srgbClr val="000000"/>
                </a:solidFill>
                <a:latin typeface="微软雅黑" pitchFamily="34" charset="-122"/>
                <a:ea typeface="微软雅黑" pitchFamily="34" charset="-122"/>
                <a:sym typeface="+mn-ea"/>
              </a:rPr>
              <a:t>；为了保证工作和学习，声音不能超过</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70dB</a:t>
            </a:r>
            <a:r>
              <a:rPr lang="zh-CN" altLang="en-US" sz="2600">
                <a:solidFill>
                  <a:srgbClr val="000000"/>
                </a:solidFill>
                <a:latin typeface="微软雅黑" pitchFamily="34" charset="-122"/>
                <a:ea typeface="微软雅黑" pitchFamily="34" charset="-122"/>
                <a:sym typeface="+mn-ea"/>
              </a:rPr>
              <a:t>；为了保证休息和睡眠，声音不能超过</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50dB</a:t>
            </a:r>
            <a:r>
              <a:rPr lang="zh-CN" altLang="en-US" sz="2600">
                <a:solidFill>
                  <a:srgbClr val="000000"/>
                </a:solidFill>
                <a:latin typeface="微软雅黑" pitchFamily="34" charset="-122"/>
                <a:ea typeface="微软雅黑" pitchFamily="34" charset="-122"/>
                <a:sym typeface="+mn-ea"/>
              </a:rPr>
              <a:t>。</a:t>
            </a:r>
          </a:p>
        </p:txBody>
      </p:sp>
      <p:sp>
        <p:nvSpPr>
          <p:cNvPr id="13" name="圆角矩形 12"/>
          <p:cNvSpPr/>
          <p:nvPr>
            <p:custDataLst>
              <p:tags r:id="rId3"/>
            </p:custDataLst>
          </p:nvPr>
        </p:nvSpPr>
        <p:spPr>
          <a:xfrm>
            <a:off x="42863" y="73025"/>
            <a:ext cx="1649412" cy="422275"/>
          </a:xfrm>
          <a:prstGeom prst="roundRect">
            <a:avLst>
              <a:gd name="adj" fmla="val 50000"/>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sym typeface="+mn-ea"/>
              </a:rPr>
              <a:t>特别提醒</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down)">
                                      <p:cBhvr>
                                        <p:cTn id="7" dur="500"/>
                                        <p:tgtEl>
                                          <p:spTgt spid="1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wipe(down)">
                                      <p:cBhvr>
                                        <p:cTn id="12" dur="500"/>
                                        <p:tgtEl>
                                          <p:spTgt spid="1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wipe(down)">
                                      <p:cBhvr>
                                        <p:cTn id="17"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矩形 37"/>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6" name="矩形 5"/>
          <p:cNvSpPr>
            <a:spLocks noChangeArrowheads="1"/>
          </p:cNvSpPr>
          <p:nvPr>
            <p:custDataLst>
              <p:tags r:id="rId2"/>
            </p:custDataLst>
          </p:nvPr>
        </p:nvSpPr>
        <p:spPr bwMode="auto">
          <a:xfrm>
            <a:off x="444500" y="1371600"/>
            <a:ext cx="11041063" cy="3022600"/>
          </a:xfrm>
          <a:prstGeom prst="rect">
            <a:avLst/>
          </a:prstGeom>
          <a:noFill/>
          <a:ln w="9525">
            <a:noFill/>
            <a:miter lim="800000"/>
          </a:ln>
        </p:spPr>
        <p:txBody>
          <a:bodyPr>
            <a:spAutoFit/>
          </a:bodyPr>
          <a:lstStyle/>
          <a:p>
            <a:pPr>
              <a:lnSpc>
                <a:spcPct val="150000"/>
              </a:lnSpc>
            </a:pPr>
            <a:r>
              <a:rPr lang="zh-CN" altLang="en-US" sz="2600">
                <a:solidFill>
                  <a:srgbClr val="000000"/>
                </a:solidFill>
                <a:latin typeface="微软雅黑" pitchFamily="34" charset="-122"/>
                <a:ea typeface="微软雅黑" pitchFamily="34" charset="-122"/>
                <a:sym typeface="+mn-ea"/>
              </a:rPr>
              <a:t>（</a:t>
            </a:r>
            <a:r>
              <a:rPr lang="en-US" altLang="zh-CN" sz="2600">
                <a:solidFill>
                  <a:srgbClr val="000000"/>
                </a:solidFill>
                <a:latin typeface="微软雅黑" pitchFamily="34" charset="-122"/>
                <a:ea typeface="微软雅黑" pitchFamily="34" charset="-122"/>
                <a:sym typeface="+mn-ea"/>
              </a:rPr>
              <a:t>1</a:t>
            </a:r>
            <a:r>
              <a:rPr lang="zh-CN" altLang="en-US" sz="2600">
                <a:solidFill>
                  <a:srgbClr val="000000"/>
                </a:solidFill>
                <a:latin typeface="微软雅黑" pitchFamily="34" charset="-122"/>
                <a:ea typeface="微软雅黑" pitchFamily="34" charset="-122"/>
                <a:sym typeface="+mn-ea"/>
              </a:rPr>
              <a:t>）心理影响：使人烦躁，精力不集中，妨碍睡眠和休息。</a:t>
            </a:r>
          </a:p>
          <a:p>
            <a:pPr>
              <a:lnSpc>
                <a:spcPct val="150000"/>
              </a:lnSpc>
            </a:pPr>
            <a:r>
              <a:rPr lang="zh-CN" altLang="en-US" sz="2600">
                <a:solidFill>
                  <a:srgbClr val="000000"/>
                </a:solidFill>
                <a:latin typeface="微软雅黑" pitchFamily="34" charset="-122"/>
                <a:ea typeface="微软雅黑" pitchFamily="34" charset="-122"/>
                <a:sym typeface="+mn-ea"/>
              </a:rPr>
              <a:t>（</a:t>
            </a:r>
            <a:r>
              <a:rPr lang="en-US" altLang="zh-CN" sz="2600">
                <a:solidFill>
                  <a:srgbClr val="000000"/>
                </a:solidFill>
                <a:latin typeface="微软雅黑" pitchFamily="34" charset="-122"/>
                <a:ea typeface="微软雅黑" pitchFamily="34" charset="-122"/>
                <a:sym typeface="+mn-ea"/>
              </a:rPr>
              <a:t>2</a:t>
            </a:r>
            <a:r>
              <a:rPr lang="zh-CN" altLang="en-US" sz="2600">
                <a:solidFill>
                  <a:srgbClr val="000000"/>
                </a:solidFill>
                <a:latin typeface="微软雅黑" pitchFamily="34" charset="-122"/>
                <a:ea typeface="微软雅黑" pitchFamily="34" charset="-122"/>
                <a:sym typeface="+mn-ea"/>
              </a:rPr>
              <a:t>）生理影响：使人耳聋、头痛、消化不良、视觉模糊，严重的神志不清、休克或死亡。</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zh-CN" altLang="en-US" sz="2600">
                <a:solidFill>
                  <a:srgbClr val="000000"/>
                </a:solidFill>
                <a:latin typeface="微软雅黑" pitchFamily="34" charset="-122"/>
                <a:ea typeface="微软雅黑" pitchFamily="34" charset="-122"/>
                <a:sym typeface="+mn-ea"/>
              </a:rPr>
              <a:t>（</a:t>
            </a:r>
            <a:r>
              <a:rPr lang="en-US" altLang="zh-CN" sz="2600">
                <a:solidFill>
                  <a:srgbClr val="000000"/>
                </a:solidFill>
                <a:latin typeface="微软雅黑" pitchFamily="34" charset="-122"/>
                <a:ea typeface="微软雅黑" pitchFamily="34" charset="-122"/>
                <a:sym typeface="+mn-ea"/>
              </a:rPr>
              <a:t>3</a:t>
            </a:r>
            <a:r>
              <a:rPr lang="zh-CN" altLang="en-US" sz="2600">
                <a:solidFill>
                  <a:srgbClr val="000000"/>
                </a:solidFill>
                <a:latin typeface="微软雅黑" pitchFamily="34" charset="-122"/>
                <a:ea typeface="微软雅黑" pitchFamily="34" charset="-122"/>
                <a:sym typeface="+mn-ea"/>
              </a:rPr>
              <a:t>）物理效应：高强度噪声能损坏建筑物，并使一些仪表和设备不能正常工作，如超音速飞机的轰鸣声，巨大的爆炸声会将建筑物的玻璃震碎等。</a:t>
            </a:r>
          </a:p>
        </p:txBody>
      </p:sp>
      <p:sp>
        <p:nvSpPr>
          <p:cNvPr id="22531" name="矩形 1"/>
          <p:cNvSpPr>
            <a:spLocks noChangeArrowheads="1"/>
          </p:cNvSpPr>
          <p:nvPr>
            <p:custDataLst>
              <p:tags r:id="rId3"/>
            </p:custDataLst>
          </p:nvPr>
        </p:nvSpPr>
        <p:spPr bwMode="auto">
          <a:xfrm>
            <a:off x="444500" y="631825"/>
            <a:ext cx="2339975" cy="739775"/>
          </a:xfrm>
          <a:prstGeom prst="rect">
            <a:avLst/>
          </a:prstGeom>
          <a:noFill/>
          <a:ln w="9525">
            <a:noFill/>
            <a:miter lim="800000"/>
          </a:ln>
        </p:spPr>
        <p:txBody>
          <a:bodyPr wrap="none">
            <a:spAutoFit/>
          </a:bodyPr>
          <a:lstStyle/>
          <a:p>
            <a:pPr>
              <a:lnSpc>
                <a:spcPct val="150000"/>
              </a:lnSpc>
            </a:pPr>
            <a:r>
              <a:rPr lang="en-US" altLang="zh-CN" sz="2800" b="1">
                <a:solidFill>
                  <a:srgbClr val="000000"/>
                </a:solidFill>
                <a:latin typeface="Times New Roman" panose="02020603050405020304" pitchFamily="18" charset="0"/>
                <a:ea typeface="微软雅黑" pitchFamily="34" charset="-122"/>
                <a:cs typeface="Times New Roman" pitchFamily="18" charset="0"/>
                <a:sym typeface="+mn-ea"/>
              </a:rPr>
              <a:t>3. </a:t>
            </a:r>
            <a:r>
              <a:rPr lang="zh-CN" altLang="en-US" sz="2800" b="1">
                <a:solidFill>
                  <a:srgbClr val="000000"/>
                </a:solidFill>
                <a:latin typeface="微软雅黑" pitchFamily="34" charset="-122"/>
                <a:ea typeface="微软雅黑" pitchFamily="34" charset="-122"/>
                <a:sym typeface="+mn-ea"/>
              </a:rPr>
              <a:t>噪声的危害</a:t>
            </a:r>
          </a:p>
        </p:txBody>
      </p:sp>
      <p:sp>
        <p:nvSpPr>
          <p:cNvPr id="7" name="圆角矩形 6"/>
          <p:cNvSpPr/>
          <p:nvPr>
            <p:custDataLst>
              <p:tags r:id="rId4"/>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down)">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矩形 1"/>
          <p:cNvSpPr>
            <a:spLocks noChangeArrowheads="1"/>
          </p:cNvSpPr>
          <p:nvPr>
            <p:custDataLst>
              <p:tags r:id="rId2"/>
            </p:custDataLst>
          </p:nvPr>
        </p:nvSpPr>
        <p:spPr bwMode="auto">
          <a:xfrm>
            <a:off x="441325" y="633413"/>
            <a:ext cx="11258550" cy="3092450"/>
          </a:xfrm>
          <a:prstGeom prst="rect">
            <a:avLst/>
          </a:prstGeom>
          <a:noFill/>
          <a:ln w="9525">
            <a:noFill/>
            <a:miter lim="800000"/>
          </a:ln>
        </p:spPr>
        <p:txBody>
          <a:bodyPr>
            <a:spAutoFit/>
          </a:bodyPr>
          <a:lstStyle/>
          <a:p>
            <a:pPr>
              <a:lnSpc>
                <a:spcPct val="150000"/>
              </a:lnSpc>
            </a:pPr>
            <a:r>
              <a:rPr lang="zh-CN" altLang="en-US" sz="2600">
                <a:latin typeface="微软雅黑" pitchFamily="34" charset="-122"/>
                <a:ea typeface="微软雅黑" pitchFamily="34" charset="-122"/>
                <a:sym typeface="+mn-ea"/>
              </a:rPr>
              <a:t>如图是某市区矗立的噪声监测显示装置，从装置上显示的分贝数可知</a:t>
            </a:r>
            <a:r>
              <a:rPr lang="en-US" altLang="zh-CN" sz="2600">
                <a:latin typeface="微软雅黑" pitchFamily="34" charset="-122"/>
                <a:ea typeface="微软雅黑" pitchFamily="34" charset="-122"/>
                <a:sym typeface="+mn-ea"/>
              </a:rPr>
              <a:t>(       )</a:t>
            </a:r>
          </a:p>
          <a:p>
            <a:pPr>
              <a:lnSpc>
                <a:spcPct val="150000"/>
              </a:lnSpc>
            </a:pPr>
            <a:r>
              <a:rPr lang="en-US" altLang="zh-CN" sz="2600">
                <a:latin typeface="Times New Roman" panose="02020603050405020304" pitchFamily="18" charset="0"/>
                <a:ea typeface="微软雅黑" pitchFamily="34" charset="-122"/>
                <a:cs typeface="Times New Roman" pitchFamily="18" charset="0"/>
              </a:rPr>
              <a:t>A. </a:t>
            </a:r>
            <a:r>
              <a:rPr lang="zh-CN" altLang="en-US" sz="2600">
                <a:latin typeface="微软雅黑" pitchFamily="34" charset="-122"/>
                <a:ea typeface="微软雅黑" pitchFamily="34" charset="-122"/>
              </a:rPr>
              <a:t>此处的噪声会使人失去听力</a:t>
            </a:r>
            <a:endParaRPr lang="en-US" altLang="zh-CN" sz="2600">
              <a:latin typeface="微软雅黑" pitchFamily="34" charset="-122"/>
              <a:ea typeface="微软雅黑" pitchFamily="34" charset="-122"/>
            </a:endParaRPr>
          </a:p>
          <a:p>
            <a:pPr>
              <a:lnSpc>
                <a:spcPct val="150000"/>
              </a:lnSpc>
            </a:pPr>
            <a:r>
              <a:rPr lang="en-US" altLang="zh-CN" sz="2600">
                <a:latin typeface="Times New Roman" panose="02020603050405020304" pitchFamily="18" charset="0"/>
                <a:ea typeface="微软雅黑" pitchFamily="34" charset="-122"/>
                <a:cs typeface="Times New Roman" pitchFamily="18" charset="0"/>
              </a:rPr>
              <a:t>B. </a:t>
            </a:r>
            <a:r>
              <a:rPr lang="zh-CN" altLang="en-US" sz="2600">
                <a:latin typeface="微软雅黑" pitchFamily="34" charset="-122"/>
                <a:ea typeface="微软雅黑" pitchFamily="34" charset="-122"/>
              </a:rPr>
              <a:t>此处的噪声会妨碍人们的工作和学习</a:t>
            </a:r>
            <a:endParaRPr lang="en-US" altLang="zh-CN" sz="2600">
              <a:latin typeface="微软雅黑" pitchFamily="34" charset="-122"/>
              <a:ea typeface="微软雅黑" pitchFamily="34" charset="-122"/>
            </a:endParaRPr>
          </a:p>
          <a:p>
            <a:pPr>
              <a:lnSpc>
                <a:spcPct val="150000"/>
              </a:lnSpc>
            </a:pPr>
            <a:r>
              <a:rPr lang="en-US" altLang="zh-CN" sz="2600">
                <a:latin typeface="Times New Roman" panose="02020603050405020304" pitchFamily="18" charset="0"/>
                <a:ea typeface="微软雅黑" pitchFamily="34" charset="-122"/>
                <a:cs typeface="Times New Roman" pitchFamily="18" charset="0"/>
              </a:rPr>
              <a:t>C. </a:t>
            </a:r>
            <a:r>
              <a:rPr lang="zh-CN" altLang="en-US" sz="2600">
                <a:latin typeface="微软雅黑" pitchFamily="34" charset="-122"/>
                <a:ea typeface="微软雅黑" pitchFamily="34" charset="-122"/>
              </a:rPr>
              <a:t>此时的噪声妨碍人们的休息和睡眠</a:t>
            </a:r>
            <a:endParaRPr lang="en-US" altLang="zh-CN" sz="2600">
              <a:latin typeface="微软雅黑" pitchFamily="34" charset="-122"/>
              <a:ea typeface="微软雅黑" pitchFamily="34" charset="-122"/>
            </a:endParaRPr>
          </a:p>
          <a:p>
            <a:pPr>
              <a:lnSpc>
                <a:spcPct val="150000"/>
              </a:lnSpc>
            </a:pPr>
            <a:r>
              <a:rPr lang="en-US" altLang="zh-CN" sz="2600">
                <a:latin typeface="Times New Roman" panose="02020603050405020304" pitchFamily="18" charset="0"/>
                <a:ea typeface="微软雅黑" pitchFamily="34" charset="-122"/>
                <a:cs typeface="Times New Roman" pitchFamily="18" charset="0"/>
              </a:rPr>
              <a:t>D. </a:t>
            </a:r>
            <a:r>
              <a:rPr lang="zh-CN" altLang="en-US" sz="2600">
                <a:latin typeface="微软雅黑" pitchFamily="34" charset="-122"/>
                <a:ea typeface="微软雅黑" pitchFamily="34" charset="-122"/>
              </a:rPr>
              <a:t>此时的噪声是较理想的安静环境</a:t>
            </a:r>
            <a:endParaRPr lang="en-US" altLang="zh-CN" sz="2600">
              <a:latin typeface="微软雅黑" pitchFamily="34" charset="-122"/>
              <a:ea typeface="微软雅黑" pitchFamily="34" charset="-122"/>
            </a:endParaRPr>
          </a:p>
        </p:txBody>
      </p:sp>
      <p:pic>
        <p:nvPicPr>
          <p:cNvPr id="5" name="图片 4"/>
          <p:cNvPicPr>
            <a:picLocks noChangeAspect="1"/>
          </p:cNvPicPr>
          <p:nvPr>
            <p:custDataLst>
              <p:tags r:id="rId3"/>
            </p:custDataLst>
          </p:nvPr>
        </p:nvPicPr>
        <p:blipFill>
          <a:blip r:embed="rId8"/>
          <a:stretch>
            <a:fillRect/>
          </a:stretch>
        </p:blipFill>
        <p:spPr>
          <a:xfrm>
            <a:off x="7129211" y="1672694"/>
            <a:ext cx="2845612" cy="1855108"/>
          </a:xfrm>
          <a:prstGeom prst="roundRect">
            <a:avLst/>
          </a:prstGeom>
        </p:spPr>
      </p:pic>
      <p:sp>
        <p:nvSpPr>
          <p:cNvPr id="7" name="圆角矩形 6"/>
          <p:cNvSpPr/>
          <p:nvPr>
            <p:custDataLst>
              <p:tags r:id="rId4"/>
            </p:custDataLst>
          </p:nvPr>
        </p:nvSpPr>
        <p:spPr>
          <a:xfrm>
            <a:off x="42863" y="73025"/>
            <a:ext cx="1865312" cy="422275"/>
          </a:xfrm>
          <a:prstGeom prst="roundRect">
            <a:avLst>
              <a:gd name="adj" fmla="val 50000"/>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sym typeface="+mn-ea"/>
              </a:rPr>
              <a:t>典型例题</a:t>
            </a:r>
            <a:r>
              <a:rPr lang="en-US" altLang="zh-CN" sz="2600" b="1">
                <a:solidFill>
                  <a:prstClr val="white"/>
                </a:solidFill>
                <a:sym typeface="+mn-ea"/>
              </a:rPr>
              <a:t>2</a:t>
            </a:r>
            <a:endParaRPr lang="zh-CN" altLang="en-US" sz="2600" b="1">
              <a:solidFill>
                <a:prstClr val="white"/>
              </a:solidFill>
              <a:sym typeface="+mn-ea"/>
            </a:endParaRPr>
          </a:p>
        </p:txBody>
      </p:sp>
      <p:sp>
        <p:nvSpPr>
          <p:cNvPr id="8" name="圆角矩形 7"/>
          <p:cNvSpPr/>
          <p:nvPr>
            <p:custDataLst>
              <p:tags r:id="rId5"/>
            </p:custDataLst>
          </p:nvPr>
        </p:nvSpPr>
        <p:spPr>
          <a:xfrm>
            <a:off x="536575" y="3832225"/>
            <a:ext cx="10171113" cy="1866900"/>
          </a:xfrm>
          <a:prstGeom prst="roundRect">
            <a:avLst/>
          </a:prstGeom>
          <a:solidFill>
            <a:schemeClr val="accent1">
              <a:lumMod val="20000"/>
              <a:lumOff val="80000"/>
            </a:schemeClr>
          </a:solid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50000"/>
              </a:lnSpc>
              <a:spcBef>
                <a:spcPct val="0"/>
              </a:spcBef>
              <a:spcAft>
                <a:spcPct val="0"/>
              </a:spcAft>
              <a:defRPr/>
            </a:pPr>
            <a:r>
              <a:rPr lang="zh-CN" altLang="en-US" sz="2600">
                <a:solidFill>
                  <a:srgbClr val="FF0000"/>
                </a:solidFill>
                <a:sym typeface="+mn-ea"/>
              </a:rPr>
              <a:t>解析：</a:t>
            </a:r>
            <a:r>
              <a:rPr lang="en-US" altLang="zh-CN" sz="2600">
                <a:solidFill>
                  <a:prstClr val="black"/>
                </a:solidFill>
                <a:latin typeface="Times New Roman" panose="02020603050405020304" pitchFamily="18" charset="0"/>
                <a:cs typeface="Times New Roman" pitchFamily="18" charset="0"/>
              </a:rPr>
              <a:t>50~60dB</a:t>
            </a:r>
            <a:r>
              <a:rPr lang="zh-CN" altLang="en-US" sz="2600">
                <a:solidFill>
                  <a:prstClr val="black"/>
                </a:solidFill>
              </a:rPr>
              <a:t>的噪声影响睡眠和休息，超过</a:t>
            </a:r>
            <a:r>
              <a:rPr lang="en-US" altLang="zh-CN" sz="2600">
                <a:solidFill>
                  <a:prstClr val="black"/>
                </a:solidFill>
                <a:latin typeface="Times New Roman" panose="02020603050405020304" pitchFamily="18" charset="0"/>
                <a:cs typeface="Times New Roman" pitchFamily="18" charset="0"/>
              </a:rPr>
              <a:t>70dB</a:t>
            </a:r>
            <a:r>
              <a:rPr lang="zh-CN" altLang="en-US" sz="2600">
                <a:solidFill>
                  <a:prstClr val="black"/>
                </a:solidFill>
              </a:rPr>
              <a:t>会干扰交谈，影响工作效率。从噪声监测装置上读出此处的噪声强度为</a:t>
            </a:r>
            <a:r>
              <a:rPr lang="en-US" altLang="zh-CN" sz="2600">
                <a:solidFill>
                  <a:prstClr val="black"/>
                </a:solidFill>
                <a:latin typeface="Times New Roman" panose="02020603050405020304" pitchFamily="18" charset="0"/>
                <a:cs typeface="Times New Roman" pitchFamily="18" charset="0"/>
              </a:rPr>
              <a:t>67.2dB</a:t>
            </a:r>
            <a:r>
              <a:rPr lang="zh-CN" altLang="en-US" sz="2600">
                <a:solidFill>
                  <a:prstClr val="black"/>
                </a:solidFill>
              </a:rPr>
              <a:t>，故会影响人们的睡眠和休息。</a:t>
            </a:r>
            <a:endParaRPr lang="en-US" altLang="zh-CN" sz="2600">
              <a:solidFill>
                <a:prstClr val="black"/>
              </a:solidFill>
            </a:endParaRPr>
          </a:p>
        </p:txBody>
      </p:sp>
      <p:sp>
        <p:nvSpPr>
          <p:cNvPr id="3" name="矩形 2"/>
          <p:cNvSpPr>
            <a:spLocks noChangeArrowheads="1"/>
          </p:cNvSpPr>
          <p:nvPr>
            <p:custDataLst>
              <p:tags r:id="rId6"/>
            </p:custDataLst>
          </p:nvPr>
        </p:nvSpPr>
        <p:spPr bwMode="auto">
          <a:xfrm>
            <a:off x="10707688" y="633413"/>
            <a:ext cx="407987" cy="619125"/>
          </a:xfrm>
          <a:prstGeom prst="rect">
            <a:avLst/>
          </a:prstGeom>
          <a:noFill/>
          <a:ln w="9525">
            <a:noFill/>
            <a:miter lim="800000"/>
          </a:ln>
        </p:spPr>
        <p:txBody>
          <a:bodyPr wrap="none">
            <a:spAutoFit/>
          </a:bodyPr>
          <a:lstStyle/>
          <a:p>
            <a:pPr>
              <a:lnSpc>
                <a:spcPct val="150000"/>
              </a:lnSpc>
            </a:pPr>
            <a:r>
              <a:rPr lang="en-US" altLang="zh-CN" sz="2600">
                <a:solidFill>
                  <a:srgbClr val="FF0000"/>
                </a:solidFill>
                <a:latin typeface="Times New Roman" panose="02020603050405020304" pitchFamily="18" charset="0"/>
                <a:ea typeface="微软雅黑" pitchFamily="34" charset="-122"/>
                <a:cs typeface="Times New Roman" pitchFamily="18" charset="0"/>
              </a:rPr>
              <a:t>C</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矩形 37"/>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7" name="矩形 6"/>
          <p:cNvSpPr>
            <a:spLocks noChangeArrowheads="1"/>
          </p:cNvSpPr>
          <p:nvPr>
            <p:custDataLst>
              <p:tags r:id="rId2"/>
            </p:custDataLst>
          </p:nvPr>
        </p:nvSpPr>
        <p:spPr bwMode="auto">
          <a:xfrm>
            <a:off x="544513" y="2117725"/>
            <a:ext cx="8442325" cy="3692525"/>
          </a:xfrm>
          <a:prstGeom prst="rect">
            <a:avLst/>
          </a:prstGeom>
          <a:noFill/>
          <a:ln w="9525">
            <a:noFill/>
            <a:miter lim="800000"/>
          </a:ln>
        </p:spPr>
        <p:txBody>
          <a:bodyPr>
            <a:spAutoFit/>
          </a:bodyPr>
          <a:lstStyle/>
          <a:p>
            <a:pPr>
              <a:lnSpc>
                <a:spcPct val="150000"/>
              </a:lnSpc>
            </a:pPr>
            <a:r>
              <a:rPr lang="en-US" altLang="zh-CN" sz="2600" b="1">
                <a:solidFill>
                  <a:srgbClr val="000000"/>
                </a:solidFill>
                <a:latin typeface="Times New Roman" panose="02020603050405020304" pitchFamily="18" charset="0"/>
                <a:ea typeface="微软雅黑" pitchFamily="34" charset="-122"/>
                <a:cs typeface="Times New Roman" pitchFamily="18" charset="0"/>
              </a:rPr>
              <a:t>1. </a:t>
            </a:r>
            <a:r>
              <a:rPr lang="zh-CN" altLang="en-US" sz="2600" b="1">
                <a:solidFill>
                  <a:srgbClr val="000000"/>
                </a:solidFill>
                <a:latin typeface="微软雅黑" pitchFamily="34" charset="-122"/>
                <a:ea typeface="微软雅黑" pitchFamily="34" charset="-122"/>
              </a:rPr>
              <a:t>声音从产生到</a:t>
            </a:r>
            <a:r>
              <a:rPr lang="zh-CN" altLang="en-US" sz="2600" b="1">
                <a:latin typeface="Times New Roman" panose="02020603050405020304" pitchFamily="18" charset="0"/>
                <a:ea typeface="微软雅黑" pitchFamily="34" charset="-122"/>
              </a:rPr>
              <a:t>引起听觉的三个阶段：</a:t>
            </a:r>
          </a:p>
          <a:p>
            <a:pPr>
              <a:lnSpc>
                <a:spcPct val="150000"/>
              </a:lnSpc>
            </a:pPr>
            <a:r>
              <a:rPr lang="zh-CN" altLang="en-US" sz="2600">
                <a:latin typeface="Times New Roman" panose="02020603050405020304" pitchFamily="18" charset="0"/>
                <a:ea typeface="微软雅黑" pitchFamily="34" charset="-122"/>
              </a:rPr>
              <a:t>（</a:t>
            </a:r>
            <a:r>
              <a:rPr lang="en-US" altLang="zh-CN" sz="2600">
                <a:latin typeface="Times New Roman" panose="02020603050405020304" pitchFamily="18" charset="0"/>
                <a:ea typeface="微软雅黑" pitchFamily="34" charset="-122"/>
              </a:rPr>
              <a:t>1</a:t>
            </a:r>
            <a:r>
              <a:rPr lang="zh-CN" altLang="en-US" sz="2600">
                <a:latin typeface="Times New Roman" panose="02020603050405020304" pitchFamily="18" charset="0"/>
                <a:ea typeface="微软雅黑" pitchFamily="34" charset="-122"/>
              </a:rPr>
              <a:t>）声源的</a:t>
            </a:r>
            <a:r>
              <a:rPr lang="zh-CN" altLang="en-US" sz="2600">
                <a:solidFill>
                  <a:srgbClr val="FF0000"/>
                </a:solidFill>
                <a:latin typeface="Times New Roman" panose="02020603050405020304" pitchFamily="18" charset="0"/>
                <a:ea typeface="微软雅黑" pitchFamily="34" charset="-122"/>
              </a:rPr>
              <a:t>振动产生声音；</a:t>
            </a:r>
            <a:endParaRPr lang="en-US" altLang="zh-CN" sz="2600">
              <a:solidFill>
                <a:srgbClr val="FF0000"/>
              </a:solidFill>
              <a:latin typeface="Times New Roman" panose="02020603050405020304" pitchFamily="18" charset="0"/>
              <a:ea typeface="微软雅黑" pitchFamily="34" charset="-122"/>
            </a:endParaRPr>
          </a:p>
          <a:p>
            <a:pPr>
              <a:lnSpc>
                <a:spcPct val="150000"/>
              </a:lnSpc>
            </a:pPr>
            <a:r>
              <a:rPr lang="zh-CN" altLang="en-US" sz="2600">
                <a:latin typeface="Times New Roman" panose="02020603050405020304" pitchFamily="18" charset="0"/>
                <a:ea typeface="微软雅黑" pitchFamily="34" charset="-122"/>
              </a:rPr>
              <a:t>（</a:t>
            </a:r>
            <a:r>
              <a:rPr lang="en-US" altLang="zh-CN" sz="2600">
                <a:latin typeface="Times New Roman" panose="02020603050405020304" pitchFamily="18" charset="0"/>
                <a:ea typeface="微软雅黑" pitchFamily="34" charset="-122"/>
              </a:rPr>
              <a:t>2</a:t>
            </a:r>
            <a:r>
              <a:rPr lang="zh-CN" altLang="en-US" sz="2600">
                <a:latin typeface="Times New Roman" panose="02020603050405020304" pitchFamily="18" charset="0"/>
                <a:ea typeface="微软雅黑" pitchFamily="34" charset="-122"/>
              </a:rPr>
              <a:t>）空气等介质</a:t>
            </a:r>
            <a:r>
              <a:rPr lang="zh-CN" altLang="en-US" sz="2600">
                <a:solidFill>
                  <a:srgbClr val="FF0000"/>
                </a:solidFill>
                <a:latin typeface="Times New Roman" panose="02020603050405020304" pitchFamily="18" charset="0"/>
                <a:ea typeface="微软雅黑" pitchFamily="34" charset="-122"/>
              </a:rPr>
              <a:t>传播声音；</a:t>
            </a:r>
            <a:endParaRPr lang="en-US" altLang="zh-CN" sz="2600">
              <a:latin typeface="Times New Roman" panose="02020603050405020304" pitchFamily="18" charset="0"/>
              <a:ea typeface="微软雅黑" pitchFamily="34" charset="-122"/>
            </a:endParaRPr>
          </a:p>
          <a:p>
            <a:pPr>
              <a:lnSpc>
                <a:spcPct val="150000"/>
              </a:lnSpc>
            </a:pPr>
            <a:r>
              <a:rPr lang="zh-CN" altLang="en-US" sz="2600">
                <a:latin typeface="Times New Roman" panose="02020603050405020304" pitchFamily="18" charset="0"/>
                <a:ea typeface="微软雅黑" pitchFamily="34" charset="-122"/>
              </a:rPr>
              <a:t>（</a:t>
            </a:r>
            <a:r>
              <a:rPr lang="en-US" altLang="zh-CN" sz="2600">
                <a:latin typeface="Times New Roman" panose="02020603050405020304" pitchFamily="18" charset="0"/>
                <a:ea typeface="微软雅黑" pitchFamily="34" charset="-122"/>
              </a:rPr>
              <a:t>3</a:t>
            </a:r>
            <a:r>
              <a:rPr lang="zh-CN" altLang="en-US" sz="2600">
                <a:latin typeface="Times New Roman" panose="02020603050405020304" pitchFamily="18" charset="0"/>
                <a:ea typeface="微软雅黑" pitchFamily="34" charset="-122"/>
              </a:rPr>
              <a:t>）鼓膜的振动引起听觉；</a:t>
            </a:r>
            <a:endParaRPr lang="en-US" altLang="zh-CN" sz="2600">
              <a:latin typeface="Times New Roman" panose="02020603050405020304" pitchFamily="18" charset="0"/>
              <a:ea typeface="微软雅黑" pitchFamily="34" charset="-122"/>
            </a:endParaRPr>
          </a:p>
          <a:p>
            <a:pPr>
              <a:lnSpc>
                <a:spcPct val="150000"/>
              </a:lnSpc>
            </a:pPr>
            <a:r>
              <a:rPr lang="zh-CN" altLang="en-US" sz="2600">
                <a:latin typeface="Times New Roman" panose="02020603050405020304" pitchFamily="18" charset="0"/>
                <a:ea typeface="微软雅黑" pitchFamily="34" charset="-122"/>
              </a:rPr>
              <a:t>因此，控制噪声也要从这三个方面着手，即：</a:t>
            </a:r>
          </a:p>
          <a:p>
            <a:pPr>
              <a:lnSpc>
                <a:spcPct val="150000"/>
              </a:lnSpc>
            </a:pPr>
            <a:r>
              <a:rPr lang="zh-CN" altLang="en-US" sz="2600">
                <a:solidFill>
                  <a:srgbClr val="FF0000"/>
                </a:solidFill>
                <a:latin typeface="Times New Roman" panose="02020603050405020304" pitchFamily="18" charset="0"/>
                <a:ea typeface="微软雅黑" pitchFamily="34" charset="-122"/>
              </a:rPr>
              <a:t>防止噪声产生</a:t>
            </a:r>
            <a:r>
              <a:rPr lang="en-US" altLang="zh-CN" sz="2600">
                <a:latin typeface="Times New Roman" panose="02020603050405020304" pitchFamily="18" charset="0"/>
                <a:ea typeface="微软雅黑" pitchFamily="34" charset="-122"/>
              </a:rPr>
              <a:t>——</a:t>
            </a:r>
            <a:r>
              <a:rPr lang="zh-CN" altLang="en-US" sz="2600">
                <a:solidFill>
                  <a:srgbClr val="FF0000"/>
                </a:solidFill>
                <a:latin typeface="Times New Roman" panose="02020603050405020304" pitchFamily="18" charset="0"/>
                <a:ea typeface="微软雅黑" pitchFamily="34" charset="-122"/>
              </a:rPr>
              <a:t>阻断噪声传播</a:t>
            </a:r>
            <a:r>
              <a:rPr lang="en-US" altLang="zh-CN" sz="2600">
                <a:latin typeface="Times New Roman" panose="02020603050405020304" pitchFamily="18" charset="0"/>
                <a:ea typeface="微软雅黑" pitchFamily="34" charset="-122"/>
              </a:rPr>
              <a:t>——</a:t>
            </a:r>
            <a:r>
              <a:rPr lang="zh-CN" altLang="en-US" sz="2600">
                <a:solidFill>
                  <a:srgbClr val="FF0000"/>
                </a:solidFill>
                <a:latin typeface="Times New Roman" panose="02020603050405020304" pitchFamily="18" charset="0"/>
                <a:ea typeface="微软雅黑" pitchFamily="34" charset="-122"/>
              </a:rPr>
              <a:t>防止噪声进入耳朵。</a:t>
            </a:r>
          </a:p>
        </p:txBody>
      </p:sp>
      <p:grpSp>
        <p:nvGrpSpPr>
          <p:cNvPr id="24579" name="组合 7"/>
          <p:cNvGrpSpPr/>
          <p:nvPr>
            <p:custDataLst>
              <p:tags r:id="rId3"/>
            </p:custDataLst>
          </p:nvPr>
        </p:nvGrpSpPr>
        <p:grpSpPr>
          <a:xfrm>
            <a:off x="544513" y="650875"/>
            <a:ext cx="3846512" cy="785813"/>
            <a:chOff x="256491" y="589271"/>
            <a:chExt cx="3847238" cy="784830"/>
          </a:xfrm>
        </p:grpSpPr>
        <p:sp>
          <p:nvSpPr>
            <p:cNvPr id="24582" name="文本框 9"/>
            <p:cNvSpPr txBox="1">
              <a:spLocks noChangeArrowheads="1"/>
            </p:cNvSpPr>
            <p:nvPr>
              <p:custDataLst>
                <p:tags r:id="rId6"/>
              </p:custDataLst>
            </p:nvPr>
          </p:nvSpPr>
          <p:spPr bwMode="auto">
            <a:xfrm>
              <a:off x="256491" y="589271"/>
              <a:ext cx="3847238" cy="784830"/>
            </a:xfrm>
            <a:prstGeom prst="rect">
              <a:avLst/>
            </a:prstGeom>
            <a:noFill/>
            <a:ln w="9525">
              <a:noFill/>
              <a:miter lim="800000"/>
            </a:ln>
          </p:spPr>
          <p:txBody>
            <a:bodyPr>
              <a:spAutoFit/>
            </a:bodyPr>
            <a:lstStyle/>
            <a:p>
              <a:pPr>
                <a:lnSpc>
                  <a:spcPct val="150000"/>
                </a:lnSpc>
              </a:pPr>
              <a:r>
                <a:rPr lang="zh-CN" altLang="en-US" sz="3000" b="1">
                  <a:solidFill>
                    <a:srgbClr val="000000"/>
                  </a:solidFill>
                  <a:latin typeface="微软雅黑" pitchFamily="34" charset="-122"/>
                  <a:ea typeface="微软雅黑" pitchFamily="34" charset="-122"/>
                  <a:sym typeface="+mn-ea"/>
                </a:rPr>
                <a:t>知识点      控制噪声</a:t>
              </a:r>
            </a:p>
          </p:txBody>
        </p:sp>
        <p:sp>
          <p:nvSpPr>
            <p:cNvPr id="12" name="椭圆 11"/>
            <p:cNvSpPr/>
            <p:nvPr>
              <p:custDataLst>
                <p:tags r:id="rId7"/>
              </p:custDataLst>
            </p:nvPr>
          </p:nvSpPr>
          <p:spPr>
            <a:xfrm>
              <a:off x="1595006" y="770020"/>
              <a:ext cx="444584" cy="46297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2600" b="1">
                  <a:solidFill>
                    <a:prstClr val="white"/>
                  </a:solidFill>
                </a:rPr>
                <a:t>3</a:t>
              </a:r>
              <a:endParaRPr lang="zh-CN" altLang="en-US" sz="2600" b="1">
                <a:solidFill>
                  <a:prstClr val="white"/>
                </a:solidFill>
              </a:endParaRPr>
            </a:p>
          </p:txBody>
        </p:sp>
      </p:grpSp>
      <p:sp>
        <p:nvSpPr>
          <p:cNvPr id="11" name="圆角矩形 10"/>
          <p:cNvSpPr/>
          <p:nvPr>
            <p:custDataLst>
              <p:tags r:id="rId4"/>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
        <p:nvSpPr>
          <p:cNvPr id="2" name="矩形 1"/>
          <p:cNvSpPr>
            <a:spLocks noChangeArrowheads="1"/>
          </p:cNvSpPr>
          <p:nvPr>
            <p:custDataLst>
              <p:tags r:id="rId5"/>
            </p:custDataLst>
          </p:nvPr>
        </p:nvSpPr>
        <p:spPr bwMode="auto">
          <a:xfrm>
            <a:off x="544513" y="1566863"/>
            <a:ext cx="9213850" cy="492125"/>
          </a:xfrm>
          <a:prstGeom prst="rect">
            <a:avLst/>
          </a:prstGeom>
          <a:noFill/>
          <a:ln w="9525">
            <a:noFill/>
            <a:miter lim="800000"/>
          </a:ln>
        </p:spPr>
        <p:txBody>
          <a:bodyPr>
            <a:spAutoFit/>
          </a:bodyPr>
          <a:lstStyle/>
          <a:p>
            <a:r>
              <a:rPr lang="zh-CN" altLang="en-US" sz="2600">
                <a:solidFill>
                  <a:srgbClr val="000000"/>
                </a:solidFill>
                <a:latin typeface="微软雅黑" pitchFamily="34" charset="-122"/>
                <a:ea typeface="微软雅黑" pitchFamily="34" charset="-122"/>
              </a:rPr>
              <a:t>噪声会严重影响人们的工作和生活，因此控制噪声十分重要。</a:t>
            </a:r>
            <a:endParaRPr lang="zh-CN" altLang="en-US" sz="2600">
              <a:latin typeface="微软雅黑" pitchFamily="34" charset="-122"/>
              <a:ea typeface="微软雅黑"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down)">
                                      <p:cBhvr>
                                        <p:cTn id="12" dur="5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wipe(down)">
                                      <p:cBhvr>
                                        <p:cTn id="17" dur="500"/>
                                        <p:tgtEl>
                                          <p:spTgt spid="7">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wipe(down)">
                                      <p:cBhvr>
                                        <p:cTn id="22" dur="500"/>
                                        <p:tgtEl>
                                          <p:spTgt spid="7">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wipe(down)">
                                      <p:cBhvr>
                                        <p:cTn id="27" dur="500"/>
                                        <p:tgtEl>
                                          <p:spTgt spid="7">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7">
                                            <p:txEl>
                                              <p:pRg st="4" end="4"/>
                                            </p:txEl>
                                          </p:spTgt>
                                        </p:tgtEl>
                                        <p:attrNameLst>
                                          <p:attrName>style.visibility</p:attrName>
                                        </p:attrNameLst>
                                      </p:cBhvr>
                                      <p:to>
                                        <p:strVal val="visible"/>
                                      </p:to>
                                    </p:set>
                                    <p:animEffect transition="in" filter="wipe(down)">
                                      <p:cBhvr>
                                        <p:cTn id="32" dur="500"/>
                                        <p:tgtEl>
                                          <p:spTgt spid="7">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7">
                                            <p:txEl>
                                              <p:pRg st="5" end="5"/>
                                            </p:txEl>
                                          </p:spTgt>
                                        </p:tgtEl>
                                        <p:attrNameLst>
                                          <p:attrName>style.visibility</p:attrName>
                                        </p:attrNameLst>
                                      </p:cBhvr>
                                      <p:to>
                                        <p:strVal val="visible"/>
                                      </p:to>
                                    </p:set>
                                    <p:animEffect transition="in" filter="wipe(down)">
                                      <p:cBhvr>
                                        <p:cTn id="37"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矩形 37"/>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25602" name="矩形 5"/>
          <p:cNvSpPr>
            <a:spLocks noChangeArrowheads="1"/>
          </p:cNvSpPr>
          <p:nvPr>
            <p:custDataLst>
              <p:tags r:id="rId2"/>
            </p:custDataLst>
          </p:nvPr>
        </p:nvSpPr>
        <p:spPr bwMode="auto">
          <a:xfrm>
            <a:off x="384175" y="674688"/>
            <a:ext cx="2911475" cy="739775"/>
          </a:xfrm>
          <a:prstGeom prst="rect">
            <a:avLst/>
          </a:prstGeom>
          <a:noFill/>
          <a:ln w="9525">
            <a:noFill/>
            <a:miter lim="800000"/>
          </a:ln>
        </p:spPr>
        <p:txBody>
          <a:bodyPr>
            <a:spAutoFit/>
          </a:bodyPr>
          <a:lstStyle/>
          <a:p>
            <a:pPr>
              <a:lnSpc>
                <a:spcPct val="150000"/>
              </a:lnSpc>
            </a:pPr>
            <a:r>
              <a:rPr lang="en-US" altLang="zh-CN" sz="2800" b="1">
                <a:solidFill>
                  <a:srgbClr val="000000"/>
                </a:solidFill>
                <a:latin typeface="Times New Roman" panose="02020603050405020304" pitchFamily="18" charset="0"/>
                <a:ea typeface="微软雅黑" pitchFamily="34" charset="-122"/>
                <a:cs typeface="Times New Roman" pitchFamily="18" charset="0"/>
                <a:sym typeface="+mn-ea"/>
              </a:rPr>
              <a:t>2. </a:t>
            </a:r>
            <a:r>
              <a:rPr lang="zh-CN" altLang="en-US" sz="2800" b="1">
                <a:solidFill>
                  <a:srgbClr val="000000"/>
                </a:solidFill>
                <a:latin typeface="微软雅黑" pitchFamily="34" charset="-122"/>
                <a:ea typeface="微软雅黑" pitchFamily="34" charset="-122"/>
                <a:sym typeface="+mn-ea"/>
              </a:rPr>
              <a:t>控制噪声途径</a:t>
            </a:r>
          </a:p>
        </p:txBody>
      </p:sp>
      <p:sp>
        <p:nvSpPr>
          <p:cNvPr id="25603" name="TextBox 2"/>
          <p:cNvSpPr txBox="1">
            <a:spLocks noChangeArrowheads="1"/>
          </p:cNvSpPr>
          <p:nvPr>
            <p:custDataLst>
              <p:tags r:id="rId3"/>
            </p:custDataLst>
          </p:nvPr>
        </p:nvSpPr>
        <p:spPr bwMode="auto">
          <a:xfrm>
            <a:off x="384175" y="1350963"/>
            <a:ext cx="5980113" cy="692150"/>
          </a:xfrm>
          <a:prstGeom prst="rect">
            <a:avLst/>
          </a:prstGeom>
          <a:noFill/>
          <a:ln w="9525">
            <a:noFill/>
            <a:miter lim="800000"/>
          </a:ln>
        </p:spPr>
        <p:txBody>
          <a:bodyPr>
            <a:spAutoFit/>
          </a:bodyPr>
          <a:lstStyle/>
          <a:p>
            <a:pPr>
              <a:lnSpc>
                <a:spcPct val="150000"/>
              </a:lnSpc>
            </a:pPr>
            <a:r>
              <a:rPr lang="zh-CN" altLang="en-US" sz="2600">
                <a:latin typeface="Times New Roman" panose="02020603050405020304" pitchFamily="18" charset="0"/>
                <a:ea typeface="微软雅黑" pitchFamily="34" charset="-122"/>
              </a:rPr>
              <a:t>（</a:t>
            </a:r>
            <a:r>
              <a:rPr lang="en-US" altLang="zh-CN" sz="2600">
                <a:latin typeface="Times New Roman" panose="02020603050405020304" pitchFamily="18" charset="0"/>
                <a:ea typeface="微软雅黑" pitchFamily="34" charset="-122"/>
              </a:rPr>
              <a:t>1</a:t>
            </a:r>
            <a:r>
              <a:rPr lang="zh-CN" altLang="en-US" sz="2600">
                <a:latin typeface="Times New Roman" panose="02020603050405020304" pitchFamily="18" charset="0"/>
                <a:ea typeface="微软雅黑" pitchFamily="34" charset="-122"/>
              </a:rPr>
              <a:t>）防止噪声产生</a:t>
            </a:r>
            <a:r>
              <a:rPr lang="en-US" altLang="zh-CN" sz="2600">
                <a:latin typeface="Times New Roman" panose="02020603050405020304" pitchFamily="18" charset="0"/>
                <a:ea typeface="微软雅黑" pitchFamily="34" charset="-122"/>
              </a:rPr>
              <a:t>——</a:t>
            </a:r>
            <a:r>
              <a:rPr lang="zh-CN" altLang="en-US" sz="2600">
                <a:latin typeface="Times New Roman" panose="02020603050405020304" pitchFamily="18" charset="0"/>
                <a:ea typeface="微软雅黑" pitchFamily="34" charset="-122"/>
              </a:rPr>
              <a:t>在声源处减弱</a:t>
            </a:r>
            <a:endParaRPr lang="en-US" altLang="zh-CN" sz="2600">
              <a:latin typeface="Times New Roman" panose="02020603050405020304" pitchFamily="18" charset="0"/>
              <a:ea typeface="微软雅黑" pitchFamily="34" charset="-122"/>
            </a:endParaRPr>
          </a:p>
        </p:txBody>
      </p:sp>
      <p:sp>
        <p:nvSpPr>
          <p:cNvPr id="7" name="Text Box 19"/>
          <p:cNvSpPr txBox="1">
            <a:spLocks noChangeArrowheads="1"/>
          </p:cNvSpPr>
          <p:nvPr>
            <p:custDataLst>
              <p:tags r:id="rId4"/>
            </p:custDataLst>
          </p:nvPr>
        </p:nvSpPr>
        <p:spPr bwMode="auto">
          <a:xfrm>
            <a:off x="3516313" y="5056188"/>
            <a:ext cx="2632075" cy="438150"/>
          </a:xfrm>
          <a:prstGeom prst="rect">
            <a:avLst/>
          </a:prstGeom>
          <a:noFill/>
          <a:ln w="25400">
            <a:noFill/>
            <a:miter lim="800000"/>
          </a:ln>
        </p:spPr>
        <p:txBody>
          <a:bodyPr lIns="68573" tIns="34287" rIns="68573" bIns="34287">
            <a:spAutoFit/>
          </a:bodyPr>
          <a:lstStyle/>
          <a:p>
            <a:r>
              <a:rPr lang="zh-CN" altLang="en-US" sz="2400">
                <a:latin typeface="微软雅黑" pitchFamily="34" charset="-122"/>
                <a:ea typeface="微软雅黑" pitchFamily="34" charset="-122"/>
              </a:rPr>
              <a:t>摩托车的消声器</a:t>
            </a:r>
          </a:p>
        </p:txBody>
      </p:sp>
      <p:pic>
        <p:nvPicPr>
          <p:cNvPr id="8" name="图片 7"/>
          <p:cNvPicPr>
            <a:picLocks noChangeAspect="1"/>
          </p:cNvPicPr>
          <p:nvPr>
            <p:custDataLst>
              <p:tags r:id="rId5"/>
            </p:custDataLst>
          </p:nvPr>
        </p:nvPicPr>
        <p:blipFill>
          <a:blip r:embed="rId11"/>
          <a:stretch>
            <a:fillRect/>
          </a:stretch>
        </p:blipFill>
        <p:spPr>
          <a:xfrm>
            <a:off x="3063697" y="2941246"/>
            <a:ext cx="3152643" cy="2004757"/>
          </a:xfrm>
          <a:prstGeom prst="roundRect">
            <a:avLst/>
          </a:prstGeom>
        </p:spPr>
      </p:pic>
      <p:pic>
        <p:nvPicPr>
          <p:cNvPr id="10" name="图片 9"/>
          <p:cNvPicPr>
            <a:picLocks noChangeAspect="1"/>
          </p:cNvPicPr>
          <p:nvPr>
            <p:custDataLst>
              <p:tags r:id="rId6"/>
            </p:custDataLst>
          </p:nvPr>
        </p:nvPicPr>
        <p:blipFill>
          <a:blip r:embed="rId12">
            <a:grayscl/>
            <a:biLevel thresh="50000"/>
          </a:blip>
          <a:stretch>
            <a:fillRect/>
          </a:stretch>
        </p:blipFill>
        <p:spPr bwMode="auto">
          <a:xfrm>
            <a:off x="6953250" y="3138488"/>
            <a:ext cx="1712913" cy="1701800"/>
          </a:xfrm>
          <a:prstGeom prst="rect">
            <a:avLst/>
          </a:prstGeom>
          <a:noFill/>
          <a:ln w="9525">
            <a:noFill/>
            <a:miter lim="800000"/>
          </a:ln>
        </p:spPr>
      </p:pic>
      <p:sp>
        <p:nvSpPr>
          <p:cNvPr id="11" name="矩形 10"/>
          <p:cNvSpPr>
            <a:spLocks noChangeArrowheads="1"/>
          </p:cNvSpPr>
          <p:nvPr>
            <p:custDataLst>
              <p:tags r:id="rId7"/>
            </p:custDataLst>
          </p:nvPr>
        </p:nvSpPr>
        <p:spPr bwMode="auto">
          <a:xfrm>
            <a:off x="7146925" y="5032375"/>
            <a:ext cx="2133600" cy="461963"/>
          </a:xfrm>
          <a:prstGeom prst="rect">
            <a:avLst/>
          </a:prstGeom>
          <a:noFill/>
          <a:ln w="9525">
            <a:noFill/>
            <a:miter lim="800000"/>
          </a:ln>
        </p:spPr>
        <p:txBody>
          <a:bodyPr>
            <a:spAutoFit/>
          </a:bodyPr>
          <a:lstStyle/>
          <a:p>
            <a:r>
              <a:rPr lang="zh-CN" altLang="en-US" sz="2400">
                <a:latin typeface="Times New Roman" panose="02020603050405020304" pitchFamily="18" charset="0"/>
                <a:ea typeface="微软雅黑" pitchFamily="34" charset="-122"/>
              </a:rPr>
              <a:t>禁止鸣喇叭</a:t>
            </a:r>
            <a:endParaRPr lang="zh-CN" altLang="en-US" sz="2400">
              <a:latin typeface="微软雅黑" pitchFamily="34" charset="-122"/>
              <a:ea typeface="微软雅黑" pitchFamily="34" charset="-122"/>
            </a:endParaRPr>
          </a:p>
        </p:txBody>
      </p:sp>
      <p:sp>
        <p:nvSpPr>
          <p:cNvPr id="12" name="圆角矩形 11"/>
          <p:cNvSpPr/>
          <p:nvPr>
            <p:custDataLst>
              <p:tags r:id="rId8"/>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
        <p:nvSpPr>
          <p:cNvPr id="2" name="矩形 1"/>
          <p:cNvSpPr>
            <a:spLocks noChangeArrowheads="1"/>
          </p:cNvSpPr>
          <p:nvPr>
            <p:custDataLst>
              <p:tags r:id="rId9"/>
            </p:custDataLst>
          </p:nvPr>
        </p:nvSpPr>
        <p:spPr bwMode="auto">
          <a:xfrm>
            <a:off x="1108075" y="2151063"/>
            <a:ext cx="5602288" cy="492125"/>
          </a:xfrm>
          <a:prstGeom prst="rect">
            <a:avLst/>
          </a:prstGeom>
          <a:noFill/>
          <a:ln w="9525">
            <a:noFill/>
            <a:miter lim="800000"/>
          </a:ln>
        </p:spPr>
        <p:txBody>
          <a:bodyPr wrap="none">
            <a:spAutoFit/>
          </a:bodyPr>
          <a:lstStyle/>
          <a:p>
            <a:r>
              <a:rPr lang="zh-CN" altLang="en-US" sz="2600">
                <a:latin typeface="Times New Roman" panose="02020603050405020304" pitchFamily="18" charset="0"/>
                <a:ea typeface="微软雅黑" pitchFamily="34" charset="-122"/>
              </a:rPr>
              <a:t> 在声源处安装消声器、禁止鸣喇叭。</a:t>
            </a:r>
            <a:endParaRPr lang="zh-CN" altLang="en-US" sz="2600">
              <a:latin typeface="微软雅黑" pitchFamily="34" charset="-122"/>
              <a:ea typeface="微软雅黑"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矩形 37"/>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26626" name="TextBox 2"/>
          <p:cNvSpPr txBox="1">
            <a:spLocks noChangeArrowheads="1"/>
          </p:cNvSpPr>
          <p:nvPr>
            <p:custDataLst>
              <p:tags r:id="rId2"/>
            </p:custDataLst>
          </p:nvPr>
        </p:nvSpPr>
        <p:spPr bwMode="auto">
          <a:xfrm>
            <a:off x="444500" y="1323975"/>
            <a:ext cx="8812213" cy="692150"/>
          </a:xfrm>
          <a:prstGeom prst="rect">
            <a:avLst/>
          </a:prstGeom>
          <a:noFill/>
          <a:ln w="9525">
            <a:noFill/>
            <a:miter lim="800000"/>
          </a:ln>
        </p:spPr>
        <p:txBody>
          <a:bodyPr>
            <a:spAutoFit/>
          </a:bodyPr>
          <a:lstStyle/>
          <a:p>
            <a:pPr>
              <a:lnSpc>
                <a:spcPct val="150000"/>
              </a:lnSpc>
            </a:pPr>
            <a:r>
              <a:rPr lang="zh-CN" altLang="en-US" sz="2600">
                <a:latin typeface="微软雅黑" pitchFamily="34" charset="-122"/>
                <a:ea typeface="微软雅黑" pitchFamily="34" charset="-122"/>
              </a:rPr>
              <a:t>（</a:t>
            </a:r>
            <a:r>
              <a:rPr lang="en-US" altLang="zh-CN" sz="2600">
                <a:latin typeface="Times New Roman" panose="02020603050405020304" pitchFamily="18" charset="0"/>
                <a:ea typeface="微软雅黑" pitchFamily="34" charset="-122"/>
                <a:cs typeface="Times New Roman" pitchFamily="18" charset="0"/>
              </a:rPr>
              <a:t>2</a:t>
            </a:r>
            <a:r>
              <a:rPr lang="zh-CN" altLang="en-US" sz="2600">
                <a:latin typeface="微软雅黑" pitchFamily="34" charset="-122"/>
                <a:ea typeface="微软雅黑" pitchFamily="34" charset="-122"/>
              </a:rPr>
              <a:t>）阻断噪声的传播</a:t>
            </a:r>
            <a:r>
              <a:rPr lang="en-US" altLang="zh-CN" sz="2600">
                <a:latin typeface="微软雅黑" pitchFamily="34" charset="-122"/>
                <a:ea typeface="微软雅黑" pitchFamily="34" charset="-122"/>
              </a:rPr>
              <a:t>——</a:t>
            </a:r>
            <a:r>
              <a:rPr lang="zh-CN" altLang="en-US" sz="2600">
                <a:latin typeface="微软雅黑" pitchFamily="34" charset="-122"/>
                <a:ea typeface="微软雅黑" pitchFamily="34" charset="-122"/>
              </a:rPr>
              <a:t>在传播过程中减弱</a:t>
            </a:r>
            <a:endParaRPr lang="en-US" altLang="zh-CN" sz="2600">
              <a:latin typeface="微软雅黑" pitchFamily="34" charset="-122"/>
              <a:ea typeface="微软雅黑" pitchFamily="34" charset="-122"/>
            </a:endParaRPr>
          </a:p>
        </p:txBody>
      </p:sp>
      <p:sp>
        <p:nvSpPr>
          <p:cNvPr id="8" name="矩形 7"/>
          <p:cNvSpPr>
            <a:spLocks noChangeArrowheads="1"/>
          </p:cNvSpPr>
          <p:nvPr>
            <p:custDataLst>
              <p:tags r:id="rId3"/>
            </p:custDataLst>
          </p:nvPr>
        </p:nvSpPr>
        <p:spPr bwMode="auto">
          <a:xfrm>
            <a:off x="1557338" y="4927600"/>
            <a:ext cx="4445000" cy="646113"/>
          </a:xfrm>
          <a:prstGeom prst="rect">
            <a:avLst/>
          </a:prstGeom>
          <a:noFill/>
          <a:ln w="9525">
            <a:noFill/>
            <a:miter lim="800000"/>
          </a:ln>
        </p:spPr>
        <p:txBody>
          <a:bodyPr>
            <a:spAutoFit/>
          </a:bodyPr>
          <a:lstStyle/>
          <a:p>
            <a:pPr>
              <a:lnSpc>
                <a:spcPct val="150000"/>
              </a:lnSpc>
            </a:pPr>
            <a:r>
              <a:rPr lang="zh-CN" altLang="en-US" sz="2400">
                <a:latin typeface="Times New Roman" panose="02020603050405020304" pitchFamily="18" charset="0"/>
                <a:ea typeface="微软雅黑" pitchFamily="34" charset="-122"/>
              </a:rPr>
              <a:t>穿越北京动物园的“隔音蛟龙”</a:t>
            </a:r>
          </a:p>
        </p:txBody>
      </p:sp>
      <p:sp>
        <p:nvSpPr>
          <p:cNvPr id="11" name="矩形 10"/>
          <p:cNvSpPr>
            <a:spLocks noChangeArrowheads="1"/>
          </p:cNvSpPr>
          <p:nvPr>
            <p:custDataLst>
              <p:tags r:id="rId4"/>
            </p:custDataLst>
          </p:nvPr>
        </p:nvSpPr>
        <p:spPr bwMode="auto">
          <a:xfrm>
            <a:off x="7164388" y="5019675"/>
            <a:ext cx="1668462" cy="461963"/>
          </a:xfrm>
          <a:prstGeom prst="rect">
            <a:avLst/>
          </a:prstGeom>
          <a:noFill/>
          <a:ln w="9525">
            <a:noFill/>
            <a:miter lim="800000"/>
          </a:ln>
        </p:spPr>
        <p:txBody>
          <a:bodyPr>
            <a:spAutoFit/>
          </a:bodyPr>
          <a:lstStyle/>
          <a:p>
            <a:r>
              <a:rPr lang="zh-CN" altLang="en-US" sz="2400">
                <a:latin typeface="Times New Roman" panose="02020603050405020304" pitchFamily="18" charset="0"/>
                <a:ea typeface="微软雅黑" pitchFamily="34" charset="-122"/>
              </a:rPr>
              <a:t>植树种草</a:t>
            </a:r>
            <a:endParaRPr lang="zh-CN" altLang="en-US" sz="2400">
              <a:latin typeface="微软雅黑" pitchFamily="34" charset="-122"/>
              <a:ea typeface="微软雅黑" pitchFamily="34" charset="-122"/>
            </a:endParaRPr>
          </a:p>
        </p:txBody>
      </p:sp>
      <p:sp>
        <p:nvSpPr>
          <p:cNvPr id="2" name="矩形 1"/>
          <p:cNvSpPr>
            <a:spLocks noChangeArrowheads="1"/>
          </p:cNvSpPr>
          <p:nvPr>
            <p:custDataLst>
              <p:tags r:id="rId5"/>
            </p:custDataLst>
          </p:nvPr>
        </p:nvSpPr>
        <p:spPr bwMode="auto">
          <a:xfrm>
            <a:off x="825500" y="2063750"/>
            <a:ext cx="7402513" cy="620713"/>
          </a:xfrm>
          <a:prstGeom prst="rect">
            <a:avLst/>
          </a:prstGeom>
          <a:noFill/>
          <a:ln w="9525">
            <a:noFill/>
            <a:miter lim="800000"/>
          </a:ln>
        </p:spPr>
        <p:txBody>
          <a:bodyPr>
            <a:spAutoFit/>
          </a:bodyPr>
          <a:lstStyle/>
          <a:p>
            <a:pPr>
              <a:lnSpc>
                <a:spcPct val="150000"/>
              </a:lnSpc>
            </a:pPr>
            <a:r>
              <a:rPr lang="zh-CN" altLang="en-US" sz="2600">
                <a:solidFill>
                  <a:srgbClr val="000000"/>
                </a:solidFill>
                <a:latin typeface="Times New Roman" panose="02020603050405020304" pitchFamily="18" charset="0"/>
                <a:ea typeface="微软雅黑" pitchFamily="34" charset="-122"/>
              </a:rPr>
              <a:t>隔声板、植树种草</a:t>
            </a:r>
            <a:r>
              <a:rPr lang="en-US" altLang="zh-CN" sz="2600">
                <a:solidFill>
                  <a:srgbClr val="000000"/>
                </a:solidFill>
                <a:latin typeface="Times New Roman" panose="02020603050405020304" pitchFamily="18" charset="0"/>
                <a:ea typeface="微软雅黑" pitchFamily="34" charset="-122"/>
              </a:rPr>
              <a:t>(</a:t>
            </a:r>
            <a:r>
              <a:rPr lang="zh-CN" altLang="en-US" sz="2600">
                <a:solidFill>
                  <a:srgbClr val="000000"/>
                </a:solidFill>
                <a:latin typeface="Times New Roman" panose="02020603050405020304" pitchFamily="18" charset="0"/>
                <a:ea typeface="微软雅黑" pitchFamily="34" charset="-122"/>
              </a:rPr>
              <a:t>吸收噪声</a:t>
            </a:r>
            <a:r>
              <a:rPr lang="en-US" altLang="zh-CN" sz="2600">
                <a:solidFill>
                  <a:srgbClr val="000000"/>
                </a:solidFill>
                <a:latin typeface="Times New Roman" panose="02020603050405020304" pitchFamily="18" charset="0"/>
                <a:ea typeface="微软雅黑" pitchFamily="34" charset="-122"/>
              </a:rPr>
              <a:t>)</a:t>
            </a:r>
            <a:r>
              <a:rPr lang="zh-CN" altLang="en-US" sz="2600">
                <a:solidFill>
                  <a:srgbClr val="000000"/>
                </a:solidFill>
                <a:latin typeface="Times New Roman" panose="02020603050405020304" pitchFamily="18" charset="0"/>
                <a:ea typeface="微软雅黑" pitchFamily="34" charset="-122"/>
              </a:rPr>
              <a:t>、关门窗等。</a:t>
            </a:r>
          </a:p>
        </p:txBody>
      </p:sp>
      <p:pic>
        <p:nvPicPr>
          <p:cNvPr id="6" name="图片 5"/>
          <p:cNvPicPr>
            <a:picLocks noChangeAspect="1"/>
          </p:cNvPicPr>
          <p:nvPr>
            <p:custDataLst>
              <p:tags r:id="rId6"/>
            </p:custDataLst>
          </p:nvPr>
        </p:nvPicPr>
        <p:blipFill>
          <a:blip r:embed="rId11">
            <a:extLst/>
          </a:blip>
          <a:stretch>
            <a:fillRect/>
          </a:stretch>
        </p:blipFill>
        <p:spPr>
          <a:xfrm>
            <a:off x="6114148" y="2892461"/>
            <a:ext cx="3143213" cy="2004392"/>
          </a:xfrm>
          <a:prstGeom prst="roundRect">
            <a:avLst/>
          </a:prstGeom>
        </p:spPr>
      </p:pic>
      <p:pic>
        <p:nvPicPr>
          <p:cNvPr id="12" name="图片 11"/>
          <p:cNvPicPr>
            <a:picLocks noChangeAspect="1"/>
          </p:cNvPicPr>
          <p:nvPr>
            <p:custDataLst>
              <p:tags r:id="rId7"/>
            </p:custDataLst>
          </p:nvPr>
        </p:nvPicPr>
        <p:blipFill>
          <a:blip r:embed="rId12"/>
          <a:stretch>
            <a:fillRect/>
          </a:stretch>
        </p:blipFill>
        <p:spPr>
          <a:xfrm>
            <a:off x="2009274" y="2892461"/>
            <a:ext cx="3309770" cy="2004392"/>
          </a:xfrm>
          <a:prstGeom prst="roundRect">
            <a:avLst/>
          </a:prstGeom>
        </p:spPr>
      </p:pic>
      <p:sp>
        <p:nvSpPr>
          <p:cNvPr id="26632" name="矩形 9"/>
          <p:cNvSpPr>
            <a:spLocks noChangeArrowheads="1"/>
          </p:cNvSpPr>
          <p:nvPr>
            <p:custDataLst>
              <p:tags r:id="rId8"/>
            </p:custDataLst>
          </p:nvPr>
        </p:nvSpPr>
        <p:spPr bwMode="auto">
          <a:xfrm>
            <a:off x="384175" y="674688"/>
            <a:ext cx="2911475" cy="739775"/>
          </a:xfrm>
          <a:prstGeom prst="rect">
            <a:avLst/>
          </a:prstGeom>
          <a:noFill/>
          <a:ln w="9525">
            <a:noFill/>
            <a:miter lim="800000"/>
          </a:ln>
        </p:spPr>
        <p:txBody>
          <a:bodyPr>
            <a:spAutoFit/>
          </a:bodyPr>
          <a:lstStyle/>
          <a:p>
            <a:pPr>
              <a:lnSpc>
                <a:spcPct val="150000"/>
              </a:lnSpc>
            </a:pPr>
            <a:r>
              <a:rPr lang="en-US" altLang="zh-CN" sz="2800" b="1">
                <a:solidFill>
                  <a:srgbClr val="000000"/>
                </a:solidFill>
                <a:latin typeface="Times New Roman" panose="02020603050405020304" pitchFamily="18" charset="0"/>
                <a:ea typeface="微软雅黑" pitchFamily="34" charset="-122"/>
                <a:cs typeface="Times New Roman" pitchFamily="18" charset="0"/>
                <a:sym typeface="+mn-ea"/>
              </a:rPr>
              <a:t>2. </a:t>
            </a:r>
            <a:r>
              <a:rPr lang="zh-CN" altLang="en-US" sz="2800" b="1">
                <a:solidFill>
                  <a:srgbClr val="000000"/>
                </a:solidFill>
                <a:latin typeface="微软雅黑" pitchFamily="34" charset="-122"/>
                <a:ea typeface="微软雅黑" pitchFamily="34" charset="-122"/>
                <a:sym typeface="+mn-ea"/>
              </a:rPr>
              <a:t>控制噪声途径</a:t>
            </a:r>
          </a:p>
        </p:txBody>
      </p:sp>
      <p:sp>
        <p:nvSpPr>
          <p:cNvPr id="13" name="圆角矩形 12"/>
          <p:cNvSpPr/>
          <p:nvPr>
            <p:custDataLst>
              <p:tags r:id="rId9"/>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矩形 323"/>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学习目标</a:t>
            </a:r>
          </a:p>
        </p:txBody>
      </p:sp>
      <p:sp>
        <p:nvSpPr>
          <p:cNvPr id="9218" name="矩形 1"/>
          <p:cNvSpPr>
            <a:spLocks noChangeArrowheads="1"/>
          </p:cNvSpPr>
          <p:nvPr>
            <p:custDataLst>
              <p:tags r:id="rId2"/>
            </p:custDataLst>
          </p:nvPr>
        </p:nvSpPr>
        <p:spPr bwMode="auto">
          <a:xfrm>
            <a:off x="444500" y="787400"/>
            <a:ext cx="9925050" cy="1293813"/>
          </a:xfrm>
          <a:prstGeom prst="rect">
            <a:avLst/>
          </a:prstGeom>
          <a:noFill/>
          <a:ln w="9525">
            <a:noFill/>
            <a:miter lim="800000"/>
          </a:ln>
        </p:spPr>
        <p:txBody>
          <a:bodyPr>
            <a:spAutoFit/>
          </a:bodyPr>
          <a:lstStyle/>
          <a:p>
            <a:pPr>
              <a:lnSpc>
                <a:spcPct val="150000"/>
              </a:lnSpc>
            </a:pPr>
            <a:r>
              <a:rPr lang="en-US" altLang="zh-CN" sz="2600" b="1">
                <a:latin typeface="楷体" pitchFamily="49" charset="-122"/>
                <a:ea typeface="楷体" pitchFamily="49" charset="-122"/>
              </a:rPr>
              <a:t>1.</a:t>
            </a:r>
            <a:r>
              <a:rPr lang="zh-CN" altLang="zh-CN" sz="2600" b="1">
                <a:latin typeface="楷体" pitchFamily="49" charset="-122"/>
                <a:ea typeface="楷体" pitchFamily="49" charset="-122"/>
              </a:rPr>
              <a:t>通过体验和观察掌握噪声的来源</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噪声的危害和控制噪声的</a:t>
            </a:r>
            <a:r>
              <a:rPr lang="zh-CN" altLang="en-US" sz="2600" b="1">
                <a:latin typeface="楷体" pitchFamily="49" charset="-122"/>
                <a:ea typeface="楷体" pitchFamily="49" charset="-122"/>
              </a:rPr>
              <a:t>方法</a:t>
            </a:r>
            <a:r>
              <a:rPr lang="zh-CN" altLang="zh-CN" sz="2600" b="1">
                <a:latin typeface="楷体" pitchFamily="49" charset="-122"/>
                <a:ea typeface="楷体" pitchFamily="49" charset="-122"/>
              </a:rPr>
              <a:t>。</a:t>
            </a:r>
          </a:p>
          <a:p>
            <a:pPr>
              <a:lnSpc>
                <a:spcPct val="150000"/>
              </a:lnSpc>
            </a:pPr>
            <a:r>
              <a:rPr lang="en-US" altLang="zh-CN" sz="2600" b="1">
                <a:latin typeface="楷体" pitchFamily="49" charset="-122"/>
                <a:ea typeface="楷体" pitchFamily="49" charset="-122"/>
              </a:rPr>
              <a:t>2.</a:t>
            </a:r>
            <a:r>
              <a:rPr lang="zh-CN" altLang="zh-CN" sz="2600" b="1">
                <a:latin typeface="楷体" pitchFamily="49" charset="-122"/>
                <a:ea typeface="楷体" pitchFamily="49" charset="-122"/>
              </a:rPr>
              <a:t>通过学习控制噪声的办法，增强环保意识。</a:t>
            </a:r>
          </a:p>
        </p:txBody>
      </p:sp>
      <p:sp>
        <p:nvSpPr>
          <p:cNvPr id="12" name="圆角矩形 11"/>
          <p:cNvSpPr/>
          <p:nvPr>
            <p:custDataLst>
              <p:tags r:id="rId3"/>
            </p:custDataLst>
          </p:nvPr>
        </p:nvSpPr>
        <p:spPr>
          <a:xfrm>
            <a:off x="538163" y="2287588"/>
            <a:ext cx="7542212" cy="1239837"/>
          </a:xfrm>
          <a:prstGeom prst="roundRect">
            <a:avLst>
              <a:gd name="adj" fmla="val 9099"/>
            </a:avLst>
          </a:prstGeom>
          <a:solidFill>
            <a:schemeClr val="bg1"/>
          </a:solid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en-US" altLang="zh-CN" sz="2600">
                <a:solidFill>
                  <a:schemeClr val="tx1"/>
                </a:solidFill>
                <a:sym typeface="+mn-ea"/>
              </a:rPr>
              <a:t>【</a:t>
            </a:r>
            <a:r>
              <a:rPr lang="zh-CN" altLang="en-US" sz="2600" b="1">
                <a:solidFill>
                  <a:schemeClr val="tx1"/>
                </a:solidFill>
                <a:sym typeface="+mn-ea"/>
              </a:rPr>
              <a:t>重点</a:t>
            </a:r>
            <a:r>
              <a:rPr lang="en-US" altLang="zh-CN" sz="2600">
                <a:solidFill>
                  <a:schemeClr val="tx1"/>
                </a:solidFill>
                <a:sym typeface="+mn-ea"/>
              </a:rPr>
              <a:t>】</a:t>
            </a:r>
            <a:r>
              <a:rPr lang="zh-CN" altLang="en-US" sz="2600">
                <a:solidFill>
                  <a:schemeClr val="tx1"/>
                </a:solidFill>
                <a:sym typeface="+mn-ea"/>
              </a:rPr>
              <a:t>知道噪声的危害和控制噪声的方法。</a:t>
            </a:r>
          </a:p>
          <a:p>
            <a:pPr fontAlgn="auto">
              <a:lnSpc>
                <a:spcPct val="150000"/>
              </a:lnSpc>
              <a:spcBef>
                <a:spcPct val="0"/>
              </a:spcBef>
              <a:spcAft>
                <a:spcPct val="0"/>
              </a:spcAft>
              <a:defRPr/>
            </a:pPr>
            <a:r>
              <a:rPr lang="en-US" altLang="zh-CN" sz="2600">
                <a:solidFill>
                  <a:schemeClr val="tx1"/>
                </a:solidFill>
                <a:sym typeface="+mn-ea"/>
              </a:rPr>
              <a:t>【</a:t>
            </a:r>
            <a:r>
              <a:rPr lang="zh-CN" altLang="en-US" sz="2600" b="1">
                <a:solidFill>
                  <a:schemeClr val="tx1"/>
                </a:solidFill>
                <a:sym typeface="+mn-ea"/>
              </a:rPr>
              <a:t>难点</a:t>
            </a:r>
            <a:r>
              <a:rPr lang="en-US" altLang="zh-CN" sz="2600">
                <a:solidFill>
                  <a:schemeClr val="tx1"/>
                </a:solidFill>
                <a:sym typeface="+mn-ea"/>
              </a:rPr>
              <a:t>】</a:t>
            </a:r>
            <a:r>
              <a:rPr lang="zh-CN" altLang="en-US" sz="2600">
                <a:solidFill>
                  <a:schemeClr val="tx1"/>
                </a:solidFill>
                <a:latin typeface="Times New Roman" panose="02020603050405020304" pitchFamily="18" charset="0"/>
                <a:sym typeface="+mn-ea"/>
              </a:rPr>
              <a:t>通过体验和观察，知道控制噪声的思路。</a:t>
            </a:r>
            <a:endParaRPr lang="zh-CN" altLang="en-US" sz="2600">
              <a:solidFill>
                <a:schemeClr val="tx1"/>
              </a:solidFill>
            </a:endParaRPr>
          </a:p>
        </p:txBody>
      </p:sp>
      <p:sp>
        <p:nvSpPr>
          <p:cNvPr id="6" name="圆角矩形 5"/>
          <p:cNvSpPr/>
          <p:nvPr>
            <p:custDataLst>
              <p:tags r:id="rId4"/>
            </p:custDataLst>
          </p:nvPr>
        </p:nvSpPr>
        <p:spPr>
          <a:xfrm>
            <a:off x="47625" y="55563"/>
            <a:ext cx="1552575"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学习目标</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Box 2"/>
          <p:cNvSpPr txBox="1">
            <a:spLocks noChangeArrowheads="1"/>
          </p:cNvSpPr>
          <p:nvPr>
            <p:custDataLst>
              <p:tags r:id="rId1"/>
            </p:custDataLst>
          </p:nvPr>
        </p:nvSpPr>
        <p:spPr bwMode="auto">
          <a:xfrm>
            <a:off x="531813" y="1298575"/>
            <a:ext cx="6946900" cy="1292225"/>
          </a:xfrm>
          <a:prstGeom prst="rect">
            <a:avLst/>
          </a:prstGeom>
          <a:noFill/>
          <a:ln w="9525">
            <a:noFill/>
            <a:miter lim="800000"/>
          </a:ln>
        </p:spPr>
        <p:txBody>
          <a:bodyPr>
            <a:spAutoFit/>
          </a:bodyPr>
          <a:lstStyle/>
          <a:p>
            <a:pPr>
              <a:lnSpc>
                <a:spcPct val="150000"/>
              </a:lnSpc>
            </a:pPr>
            <a:r>
              <a:rPr lang="en-US" altLang="zh-CN" sz="2600">
                <a:solidFill>
                  <a:srgbClr val="000000"/>
                </a:solidFill>
                <a:latin typeface="微软雅黑" pitchFamily="34" charset="-122"/>
                <a:ea typeface="微软雅黑" pitchFamily="34" charset="-122"/>
              </a:rPr>
              <a:t>(3)</a:t>
            </a:r>
            <a:r>
              <a:rPr lang="zh-CN" altLang="en-US" sz="2600">
                <a:solidFill>
                  <a:srgbClr val="000000"/>
                </a:solidFill>
                <a:latin typeface="微软雅黑" pitchFamily="34" charset="-122"/>
                <a:ea typeface="微软雅黑" pitchFamily="34" charset="-122"/>
              </a:rPr>
              <a:t> 防止噪声进入耳朵</a:t>
            </a:r>
            <a:r>
              <a:rPr lang="en-US" altLang="zh-CN" sz="2600">
                <a:solidFill>
                  <a:srgbClr val="000000"/>
                </a:solidFill>
                <a:latin typeface="微软雅黑" pitchFamily="34" charset="-122"/>
                <a:ea typeface="微软雅黑" pitchFamily="34" charset="-122"/>
              </a:rPr>
              <a:t>——</a:t>
            </a:r>
            <a:r>
              <a:rPr lang="zh-CN" altLang="en-US" sz="2600">
                <a:solidFill>
                  <a:srgbClr val="000000"/>
                </a:solidFill>
                <a:latin typeface="微软雅黑" pitchFamily="34" charset="-122"/>
                <a:ea typeface="微软雅黑" pitchFamily="34" charset="-122"/>
              </a:rPr>
              <a:t>在人耳处减弱</a:t>
            </a:r>
            <a:endParaRPr lang="en-US" altLang="zh-CN" sz="2600">
              <a:solidFill>
                <a:srgbClr val="000000"/>
              </a:solidFill>
              <a:latin typeface="微软雅黑" pitchFamily="34" charset="-122"/>
              <a:ea typeface="微软雅黑" pitchFamily="34" charset="-122"/>
            </a:endParaRPr>
          </a:p>
          <a:p>
            <a:pPr>
              <a:lnSpc>
                <a:spcPct val="150000"/>
              </a:lnSpc>
            </a:pPr>
            <a:r>
              <a:rPr lang="zh-CN" altLang="en-US" sz="2600">
                <a:solidFill>
                  <a:srgbClr val="000000"/>
                </a:solidFill>
                <a:latin typeface="微软雅黑" pitchFamily="34" charset="-122"/>
                <a:ea typeface="微软雅黑" pitchFamily="34" charset="-122"/>
              </a:rPr>
              <a:t>  带耳罩、耳塞、隔音帽等。</a:t>
            </a:r>
          </a:p>
        </p:txBody>
      </p:sp>
      <p:sp>
        <p:nvSpPr>
          <p:cNvPr id="8" name="矩形 7"/>
          <p:cNvSpPr>
            <a:spLocks noChangeArrowheads="1"/>
          </p:cNvSpPr>
          <p:nvPr>
            <p:custDataLst>
              <p:tags r:id="rId2"/>
            </p:custDataLst>
          </p:nvPr>
        </p:nvSpPr>
        <p:spPr bwMode="auto">
          <a:xfrm>
            <a:off x="2832100" y="4651375"/>
            <a:ext cx="2954338" cy="581025"/>
          </a:xfrm>
          <a:prstGeom prst="rect">
            <a:avLst/>
          </a:prstGeom>
          <a:noFill/>
          <a:ln w="9525">
            <a:noFill/>
            <a:miter lim="800000"/>
          </a:ln>
        </p:spPr>
        <p:txBody>
          <a:bodyPr wrap="none">
            <a:spAutoFit/>
          </a:bodyPr>
          <a:lstStyle/>
          <a:p>
            <a:pPr>
              <a:lnSpc>
                <a:spcPct val="150000"/>
              </a:lnSpc>
            </a:pPr>
            <a:r>
              <a:rPr lang="zh-CN" altLang="en-US" sz="2400">
                <a:latin typeface="Times New Roman" panose="02020603050405020304" pitchFamily="18" charset="0"/>
                <a:ea typeface="微软雅黑" pitchFamily="34" charset="-122"/>
              </a:rPr>
              <a:t>工厂用的防噪声耳罩</a:t>
            </a:r>
          </a:p>
        </p:txBody>
      </p:sp>
      <p:pic>
        <p:nvPicPr>
          <p:cNvPr id="10" name="图片 9"/>
          <p:cNvPicPr>
            <a:picLocks noChangeAspect="1"/>
          </p:cNvPicPr>
          <p:nvPr>
            <p:custDataLst>
              <p:tags r:id="rId3"/>
            </p:custDataLst>
          </p:nvPr>
        </p:nvPicPr>
        <p:blipFill>
          <a:blip r:embed="rId9">
            <a:clrChange>
              <a:clrFrom>
                <a:srgbClr val="FFFFFF"/>
              </a:clrFrom>
              <a:clrTo>
                <a:srgbClr val="FFFFFF">
                  <a:alpha val="0"/>
                </a:srgbClr>
              </a:clrTo>
            </a:clrChange>
          </a:blip>
          <a:stretch>
            <a:fillRect/>
          </a:stretch>
        </p:blipFill>
        <p:spPr bwMode="auto">
          <a:xfrm>
            <a:off x="7042150" y="2730500"/>
            <a:ext cx="2151063" cy="1920875"/>
          </a:xfrm>
          <a:prstGeom prst="rect">
            <a:avLst/>
          </a:prstGeom>
          <a:noFill/>
          <a:ln w="9525">
            <a:noFill/>
            <a:miter lim="800000"/>
          </a:ln>
        </p:spPr>
      </p:pic>
      <p:sp>
        <p:nvSpPr>
          <p:cNvPr id="11" name="矩形 10"/>
          <p:cNvSpPr>
            <a:spLocks noChangeArrowheads="1"/>
          </p:cNvSpPr>
          <p:nvPr>
            <p:custDataLst>
              <p:tags r:id="rId4"/>
            </p:custDataLst>
          </p:nvPr>
        </p:nvSpPr>
        <p:spPr bwMode="auto">
          <a:xfrm>
            <a:off x="7161213" y="4770438"/>
            <a:ext cx="2032000" cy="461962"/>
          </a:xfrm>
          <a:prstGeom prst="rect">
            <a:avLst/>
          </a:prstGeom>
          <a:noFill/>
          <a:ln w="9525">
            <a:noFill/>
            <a:miter lim="800000"/>
          </a:ln>
        </p:spPr>
        <p:txBody>
          <a:bodyPr wrap="none">
            <a:spAutoFit/>
          </a:bodyPr>
          <a:lstStyle/>
          <a:p>
            <a:r>
              <a:rPr lang="zh-CN" altLang="en-US" sz="2400">
                <a:latin typeface="Times New Roman" panose="02020603050405020304" pitchFamily="18" charset="0"/>
                <a:ea typeface="微软雅黑" pitchFamily="34" charset="-122"/>
              </a:rPr>
              <a:t>用手捂住耳朵</a:t>
            </a:r>
            <a:endParaRPr lang="zh-CN" altLang="en-US" sz="2400">
              <a:latin typeface="微软雅黑" pitchFamily="34" charset="-122"/>
              <a:ea typeface="微软雅黑" pitchFamily="34" charset="-122"/>
            </a:endParaRPr>
          </a:p>
        </p:txBody>
      </p:sp>
      <p:pic>
        <p:nvPicPr>
          <p:cNvPr id="2" name="图片 1"/>
          <p:cNvPicPr>
            <a:picLocks noChangeAspect="1"/>
          </p:cNvPicPr>
          <p:nvPr>
            <p:custDataLst>
              <p:tags r:id="rId5"/>
            </p:custDataLst>
          </p:nvPr>
        </p:nvPicPr>
        <p:blipFill>
          <a:blip r:embed="rId10"/>
          <a:stretch>
            <a:fillRect/>
          </a:stretch>
        </p:blipFill>
        <p:spPr>
          <a:xfrm>
            <a:off x="2946926" y="2731032"/>
            <a:ext cx="2723725" cy="1920642"/>
          </a:xfrm>
          <a:prstGeom prst="roundRect">
            <a:avLst/>
          </a:prstGeom>
        </p:spPr>
      </p:pic>
      <p:sp>
        <p:nvSpPr>
          <p:cNvPr id="27654" name="矩形 11"/>
          <p:cNvSpPr>
            <a:spLocks noChangeArrowheads="1"/>
          </p:cNvSpPr>
          <p:nvPr>
            <p:custDataLst>
              <p:tags r:id="rId6"/>
            </p:custDataLst>
          </p:nvPr>
        </p:nvSpPr>
        <p:spPr bwMode="auto">
          <a:xfrm>
            <a:off x="384175" y="674688"/>
            <a:ext cx="2911475" cy="739775"/>
          </a:xfrm>
          <a:prstGeom prst="rect">
            <a:avLst/>
          </a:prstGeom>
          <a:noFill/>
          <a:ln w="9525">
            <a:noFill/>
            <a:miter lim="800000"/>
          </a:ln>
        </p:spPr>
        <p:txBody>
          <a:bodyPr>
            <a:spAutoFit/>
          </a:bodyPr>
          <a:lstStyle/>
          <a:p>
            <a:pPr>
              <a:lnSpc>
                <a:spcPct val="150000"/>
              </a:lnSpc>
            </a:pPr>
            <a:r>
              <a:rPr lang="en-US" altLang="zh-CN" sz="2800" b="1">
                <a:solidFill>
                  <a:srgbClr val="000000"/>
                </a:solidFill>
                <a:latin typeface="Times New Roman" panose="02020603050405020304" pitchFamily="18" charset="0"/>
                <a:ea typeface="微软雅黑" pitchFamily="34" charset="-122"/>
                <a:cs typeface="Times New Roman" pitchFamily="18" charset="0"/>
                <a:sym typeface="+mn-ea"/>
              </a:rPr>
              <a:t>2. </a:t>
            </a:r>
            <a:r>
              <a:rPr lang="zh-CN" altLang="en-US" sz="2800" b="1">
                <a:solidFill>
                  <a:srgbClr val="000000"/>
                </a:solidFill>
                <a:latin typeface="微软雅黑" pitchFamily="34" charset="-122"/>
                <a:ea typeface="微软雅黑" pitchFamily="34" charset="-122"/>
                <a:sym typeface="+mn-ea"/>
              </a:rPr>
              <a:t>控制噪声途径</a:t>
            </a:r>
          </a:p>
        </p:txBody>
      </p:sp>
      <p:sp>
        <p:nvSpPr>
          <p:cNvPr id="13" name="圆角矩形 12"/>
          <p:cNvSpPr/>
          <p:nvPr>
            <p:custDataLst>
              <p:tags r:id="rId7"/>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矩形 37"/>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28674" name="矩形 1"/>
          <p:cNvSpPr>
            <a:spLocks noChangeArrowheads="1"/>
          </p:cNvSpPr>
          <p:nvPr>
            <p:custDataLst>
              <p:tags r:id="rId2"/>
            </p:custDataLst>
          </p:nvPr>
        </p:nvSpPr>
        <p:spPr bwMode="auto">
          <a:xfrm>
            <a:off x="444500" y="736600"/>
            <a:ext cx="10718800" cy="1892300"/>
          </a:xfrm>
          <a:prstGeom prst="rect">
            <a:avLst/>
          </a:prstGeom>
          <a:noFill/>
          <a:ln w="9525">
            <a:noFill/>
            <a:miter lim="800000"/>
          </a:ln>
        </p:spPr>
        <p:txBody>
          <a:bodyPr>
            <a:spAutoFit/>
          </a:bodyPr>
          <a:lstStyle/>
          <a:p>
            <a:pPr algn="just">
              <a:lnSpc>
                <a:spcPct val="150000"/>
              </a:lnSpc>
            </a:pPr>
            <a:r>
              <a:rPr lang="zh-CN" altLang="en-US" sz="2600" b="1">
                <a:solidFill>
                  <a:srgbClr val="FF0000"/>
                </a:solidFill>
                <a:latin typeface="微软雅黑" pitchFamily="34" charset="-122"/>
                <a:ea typeface="微软雅黑" pitchFamily="34" charset="-122"/>
                <a:sym typeface="+mn-ea"/>
              </a:rPr>
              <a:t>想想做做：</a:t>
            </a:r>
            <a:r>
              <a:rPr lang="zh-CN" altLang="en-US" sz="2600">
                <a:latin typeface="微软雅黑" pitchFamily="34" charset="-122"/>
                <a:ea typeface="微软雅黑" pitchFamily="34" charset="-122"/>
                <a:sym typeface="+mn-ea"/>
              </a:rPr>
              <a:t>把正在响铃的闹钟放入盒中，听听声音的变化。取出后，分别用报纸、海绵等不同材料包住它，再放入盒中，听声音的变化。由此你有什么启示？你能举出一些生活中采用不同方法控制噪声的实例吗？</a:t>
            </a:r>
          </a:p>
        </p:txBody>
      </p:sp>
      <p:sp>
        <p:nvSpPr>
          <p:cNvPr id="8" name="圆角矩形 7"/>
          <p:cNvSpPr/>
          <p:nvPr>
            <p:custDataLst>
              <p:tags r:id="rId3"/>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
        <p:nvSpPr>
          <p:cNvPr id="10" name="圆角矩形 9"/>
          <p:cNvSpPr/>
          <p:nvPr>
            <p:custDataLst>
              <p:tags r:id="rId4"/>
            </p:custDataLst>
          </p:nvPr>
        </p:nvSpPr>
        <p:spPr>
          <a:xfrm>
            <a:off x="492125" y="2671763"/>
            <a:ext cx="10648950" cy="3043237"/>
          </a:xfrm>
          <a:prstGeom prst="roundRect">
            <a:avLst/>
          </a:prstGeom>
          <a:solidFill>
            <a:schemeClr val="accent1">
              <a:lumMod val="20000"/>
              <a:lumOff val="80000"/>
            </a:schemeClr>
          </a:solid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50000"/>
              </a:lnSpc>
              <a:spcBef>
                <a:spcPct val="0"/>
              </a:spcBef>
              <a:spcAft>
                <a:spcPct val="0"/>
              </a:spcAft>
              <a:defRPr/>
            </a:pPr>
            <a:r>
              <a:rPr lang="zh-CN" altLang="en-US" sz="2600">
                <a:solidFill>
                  <a:prstClr val="black"/>
                </a:solidFill>
                <a:sym typeface="+mn-ea"/>
              </a:rPr>
              <a:t>报纸和海绵都能减弱声音的传播，相对而言，海绵减弱声音的效果比报纸要强。给我们的启示是：不同材料对噪声的控制作用是不同的，越稀疏多孔、松散的材料对噪声的控制作用越好。</a:t>
            </a:r>
            <a:endParaRPr lang="en-US" altLang="zh-CN" sz="2600">
              <a:solidFill>
                <a:prstClr val="black"/>
              </a:solidFill>
              <a:sym typeface="+mn-ea"/>
            </a:endParaRPr>
          </a:p>
          <a:p>
            <a:pPr algn="just" fontAlgn="auto">
              <a:lnSpc>
                <a:spcPct val="150000"/>
              </a:lnSpc>
              <a:spcBef>
                <a:spcPct val="0"/>
              </a:spcBef>
              <a:spcAft>
                <a:spcPct val="0"/>
              </a:spcAft>
              <a:defRPr/>
            </a:pPr>
            <a:r>
              <a:rPr lang="zh-CN" altLang="en-US" sz="2600">
                <a:solidFill>
                  <a:prstClr val="black"/>
                </a:solidFill>
                <a:sym typeface="+mn-ea"/>
              </a:rPr>
              <a:t>生活中控制噪声的实例：图书馆、教室走廊内不要大声喧哗；在城市道路上禁止车辆鸣笛等。</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矩形 37"/>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29698" name="矩形 5"/>
          <p:cNvSpPr>
            <a:spLocks noChangeArrowheads="1"/>
          </p:cNvSpPr>
          <p:nvPr>
            <p:custDataLst>
              <p:tags r:id="rId2"/>
            </p:custDataLst>
          </p:nvPr>
        </p:nvSpPr>
        <p:spPr bwMode="auto">
          <a:xfrm>
            <a:off x="976313" y="627063"/>
            <a:ext cx="8569325" cy="3094037"/>
          </a:xfrm>
          <a:prstGeom prst="rect">
            <a:avLst/>
          </a:prstGeom>
          <a:noFill/>
          <a:ln w="9525">
            <a:noFill/>
            <a:miter lim="800000"/>
          </a:ln>
        </p:spPr>
        <p:txBody>
          <a:bodyPr>
            <a:spAutoFit/>
          </a:bodyPr>
          <a:lstStyle/>
          <a:p>
            <a:pPr>
              <a:lnSpc>
                <a:spcPct val="150000"/>
              </a:lnSpc>
            </a:pPr>
            <a:r>
              <a:rPr lang="zh-CN" altLang="en-US" sz="2600">
                <a:solidFill>
                  <a:srgbClr val="000000"/>
                </a:solidFill>
                <a:latin typeface="微软雅黑" pitchFamily="34" charset="-122"/>
                <a:ea typeface="微软雅黑" pitchFamily="34" charset="-122"/>
                <a:sym typeface="+mn-ea"/>
              </a:rPr>
              <a:t>下列事例中，属于从噪声产生环节进行防治的是</a:t>
            </a:r>
            <a:r>
              <a:rPr lang="en-US" altLang="zh-CN" sz="2600">
                <a:solidFill>
                  <a:srgbClr val="000000"/>
                </a:solidFill>
                <a:latin typeface="微软雅黑" pitchFamily="34" charset="-122"/>
                <a:ea typeface="微软雅黑" pitchFamily="34" charset="-122"/>
                <a:sym typeface="+mn-ea"/>
              </a:rPr>
              <a:t>(        )</a:t>
            </a: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A. </a:t>
            </a:r>
            <a:r>
              <a:rPr lang="zh-CN" altLang="en-US" sz="2600">
                <a:solidFill>
                  <a:srgbClr val="000000"/>
                </a:solidFill>
                <a:latin typeface="微软雅黑" pitchFamily="34" charset="-122"/>
                <a:ea typeface="微软雅黑" pitchFamily="34" charset="-122"/>
                <a:sym typeface="+mn-ea"/>
              </a:rPr>
              <a:t>房子的临街窗户装上双层玻璃</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B. </a:t>
            </a:r>
            <a:r>
              <a:rPr lang="zh-CN" altLang="en-US" sz="2600">
                <a:solidFill>
                  <a:srgbClr val="000000"/>
                </a:solidFill>
                <a:latin typeface="微软雅黑" pitchFamily="34" charset="-122"/>
                <a:ea typeface="微软雅黑" pitchFamily="34" charset="-122"/>
                <a:sym typeface="+mn-ea"/>
              </a:rPr>
              <a:t>学校附近禁止汽车鸣笛</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C. </a:t>
            </a:r>
            <a:r>
              <a:rPr lang="zh-CN" altLang="en-US" sz="2600">
                <a:solidFill>
                  <a:srgbClr val="000000"/>
                </a:solidFill>
                <a:latin typeface="微软雅黑" pitchFamily="34" charset="-122"/>
                <a:ea typeface="微软雅黑" pitchFamily="34" charset="-122"/>
                <a:sym typeface="+mn-ea"/>
              </a:rPr>
              <a:t>城市高架桥两旁建隔音墙</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D. </a:t>
            </a:r>
            <a:r>
              <a:rPr lang="zh-CN" altLang="en-US" sz="2600">
                <a:solidFill>
                  <a:srgbClr val="000000"/>
                </a:solidFill>
                <a:latin typeface="微软雅黑" pitchFamily="34" charset="-122"/>
                <a:ea typeface="微软雅黑" pitchFamily="34" charset="-122"/>
                <a:sym typeface="+mn-ea"/>
              </a:rPr>
              <a:t>在很大噪声环境下工作的人戴有耳罩</a:t>
            </a:r>
            <a:endParaRPr lang="en-US" altLang="zh-CN" sz="2600">
              <a:solidFill>
                <a:srgbClr val="000000"/>
              </a:solidFill>
              <a:latin typeface="微软雅黑" pitchFamily="34" charset="-122"/>
              <a:ea typeface="微软雅黑" pitchFamily="34" charset="-122"/>
              <a:sym typeface="+mn-ea"/>
            </a:endParaRPr>
          </a:p>
        </p:txBody>
      </p:sp>
      <p:sp>
        <p:nvSpPr>
          <p:cNvPr id="7" name="圆角矩形 6"/>
          <p:cNvSpPr/>
          <p:nvPr>
            <p:custDataLst>
              <p:tags r:id="rId3"/>
            </p:custDataLst>
          </p:nvPr>
        </p:nvSpPr>
        <p:spPr>
          <a:xfrm>
            <a:off x="42863" y="73025"/>
            <a:ext cx="1865312" cy="422275"/>
          </a:xfrm>
          <a:prstGeom prst="roundRect">
            <a:avLst>
              <a:gd name="adj" fmla="val 50000"/>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sym typeface="+mn-ea"/>
              </a:rPr>
              <a:t>典型例题</a:t>
            </a:r>
            <a:r>
              <a:rPr lang="en-US" altLang="zh-CN" sz="2600" b="1">
                <a:solidFill>
                  <a:prstClr val="white"/>
                </a:solidFill>
                <a:sym typeface="+mn-ea"/>
              </a:rPr>
              <a:t>3</a:t>
            </a:r>
            <a:endParaRPr lang="zh-CN" altLang="en-US" sz="2600" b="1">
              <a:solidFill>
                <a:prstClr val="white"/>
              </a:solidFill>
              <a:sym typeface="+mn-ea"/>
            </a:endParaRPr>
          </a:p>
        </p:txBody>
      </p:sp>
      <p:sp>
        <p:nvSpPr>
          <p:cNvPr id="2" name="矩形 1"/>
          <p:cNvSpPr>
            <a:spLocks noChangeArrowheads="1"/>
          </p:cNvSpPr>
          <p:nvPr>
            <p:custDataLst>
              <p:tags r:id="rId4"/>
            </p:custDataLst>
          </p:nvPr>
        </p:nvSpPr>
        <p:spPr bwMode="auto">
          <a:xfrm>
            <a:off x="8313738" y="636588"/>
            <a:ext cx="407987" cy="620712"/>
          </a:xfrm>
          <a:prstGeom prst="rect">
            <a:avLst/>
          </a:prstGeom>
          <a:noFill/>
          <a:ln w="9525">
            <a:noFill/>
            <a:miter lim="800000"/>
          </a:ln>
        </p:spPr>
        <p:txBody>
          <a:bodyPr wrap="none">
            <a:spAutoFit/>
          </a:bodyPr>
          <a:lstStyle/>
          <a:p>
            <a:pPr>
              <a:lnSpc>
                <a:spcPct val="150000"/>
              </a:lnSpc>
            </a:pP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B</a:t>
            </a:r>
            <a:endParaRPr lang="zh-CN" altLang="en-US" sz="2600">
              <a:solidFill>
                <a:srgbClr val="FF0000"/>
              </a:solidFill>
              <a:latin typeface="Times New Roman" panose="02020603050405020304" pitchFamily="18" charset="0"/>
              <a:ea typeface="微软雅黑" pitchFamily="34" charset="-122"/>
              <a:cs typeface="Times New Roman" panose="02020603050405020304" pitchFamily="18" charset="0"/>
              <a:sym typeface="+mn-ea"/>
            </a:endParaRPr>
          </a:p>
        </p:txBody>
      </p:sp>
      <p:sp>
        <p:nvSpPr>
          <p:cNvPr id="8" name="圆角矩形 7"/>
          <p:cNvSpPr/>
          <p:nvPr>
            <p:custDataLst>
              <p:tags r:id="rId5"/>
            </p:custDataLst>
          </p:nvPr>
        </p:nvSpPr>
        <p:spPr>
          <a:xfrm>
            <a:off x="757238" y="3810000"/>
            <a:ext cx="9974262" cy="2433638"/>
          </a:xfrm>
          <a:prstGeom prst="roundRect">
            <a:avLst/>
          </a:prstGeom>
          <a:solidFill>
            <a:schemeClr val="accent1">
              <a:lumMod val="20000"/>
              <a:lumOff val="80000"/>
            </a:schemeClr>
          </a:solid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50000"/>
              </a:lnSpc>
              <a:spcBef>
                <a:spcPct val="0"/>
              </a:spcBef>
              <a:spcAft>
                <a:spcPct val="0"/>
              </a:spcAft>
              <a:defRPr/>
            </a:pPr>
            <a:r>
              <a:rPr lang="zh-CN" altLang="en-US" sz="2600">
                <a:solidFill>
                  <a:srgbClr val="FF0000"/>
                </a:solidFill>
                <a:sym typeface="+mn-ea"/>
              </a:rPr>
              <a:t>解析：</a:t>
            </a:r>
            <a:r>
              <a:rPr lang="zh-CN" altLang="en-US" sz="2600">
                <a:solidFill>
                  <a:prstClr val="black"/>
                </a:solidFill>
                <a:sym typeface="+mn-ea"/>
              </a:rPr>
              <a:t>临街窗户装上双层玻璃，属于在传播过程中减弱噪声；学校附近禁止汽车鸣笛，属于从噪声的产生环节防治噪声；高架桥两旁建隔音墙，属于在传播过程中减弱噪声；在很大噪声环境下工作的人戴有耳罩，属于在人耳处减弱噪声。</a:t>
            </a:r>
            <a:endParaRPr lang="en-US" altLang="zh-CN" sz="2600">
              <a:solidFill>
                <a:prstClr val="black"/>
              </a:solidFill>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矩形 3"/>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课堂总结</a:t>
            </a:r>
          </a:p>
        </p:txBody>
      </p:sp>
      <p:sp>
        <p:nvSpPr>
          <p:cNvPr id="6" name="圆角矩形 5"/>
          <p:cNvSpPr/>
          <p:nvPr>
            <p:custDataLst>
              <p:tags r:id="rId2"/>
            </p:custDataLst>
          </p:nvPr>
        </p:nvSpPr>
        <p:spPr>
          <a:xfrm>
            <a:off x="4987925" y="2671763"/>
            <a:ext cx="969963" cy="444500"/>
          </a:xfrm>
          <a:prstGeom prst="round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a:solidFill>
                  <a:prstClr val="black"/>
                </a:solidFill>
                <a:cs typeface="微软雅黑" panose="020B0503020204020204" charset="-122"/>
                <a:sym typeface="+mn-ea"/>
              </a:rPr>
              <a:t>噪声</a:t>
            </a:r>
            <a:endParaRPr lang="zh-CN" altLang="en-US" sz="2600"/>
          </a:p>
        </p:txBody>
      </p:sp>
      <p:sp>
        <p:nvSpPr>
          <p:cNvPr id="7" name="左大括号 6"/>
          <p:cNvSpPr/>
          <p:nvPr>
            <p:custDataLst>
              <p:tags r:id="rId3"/>
            </p:custDataLst>
          </p:nvPr>
        </p:nvSpPr>
        <p:spPr>
          <a:xfrm>
            <a:off x="6034088" y="1519238"/>
            <a:ext cx="427037" cy="2747962"/>
          </a:xfrm>
          <a:prstGeom prst="leftBrace">
            <a:avLst>
              <a:gd name="adj1" fmla="val 0"/>
              <a:gd name="adj2" fmla="val 50000"/>
            </a:avLst>
          </a:prstGeom>
          <a:ln w="1905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ct val="0"/>
              </a:spcBef>
              <a:spcAft>
                <a:spcPct val="0"/>
              </a:spcAft>
              <a:defRPr/>
            </a:pPr>
            <a:endParaRPr lang="zh-CN" altLang="en-US" sz="2600"/>
          </a:p>
        </p:txBody>
      </p:sp>
      <p:sp>
        <p:nvSpPr>
          <p:cNvPr id="8" name="圆角矩形 7"/>
          <p:cNvSpPr/>
          <p:nvPr>
            <p:custDataLst>
              <p:tags r:id="rId4"/>
            </p:custDataLst>
          </p:nvPr>
        </p:nvSpPr>
        <p:spPr>
          <a:xfrm>
            <a:off x="7799388" y="1079500"/>
            <a:ext cx="2608262" cy="87312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ct val="0"/>
              </a:spcBef>
              <a:spcAft>
                <a:spcPct val="0"/>
              </a:spcAft>
              <a:defRPr/>
            </a:pPr>
            <a:r>
              <a:rPr lang="zh-CN" altLang="en-US" sz="2600">
                <a:solidFill>
                  <a:prstClr val="black"/>
                </a:solidFill>
                <a:cs typeface="微软雅黑" panose="020B0503020204020204" charset="-122"/>
              </a:rPr>
              <a:t>心理效应、生理效应，物理效应</a:t>
            </a:r>
            <a:endParaRPr lang="zh-CN" altLang="en-US" sz="2600"/>
          </a:p>
        </p:txBody>
      </p:sp>
      <p:sp>
        <p:nvSpPr>
          <p:cNvPr id="9" name="圆角矩形 8"/>
          <p:cNvSpPr/>
          <p:nvPr>
            <p:custDataLst>
              <p:tags r:id="rId5"/>
            </p:custDataLst>
          </p:nvPr>
        </p:nvSpPr>
        <p:spPr>
          <a:xfrm>
            <a:off x="6461125" y="4046538"/>
            <a:ext cx="969963" cy="444500"/>
          </a:xfrm>
          <a:prstGeom prst="round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a:solidFill>
                  <a:prstClr val="black"/>
                </a:solidFill>
                <a:sym typeface="+mn-ea"/>
              </a:rPr>
              <a:t>控制</a:t>
            </a:r>
            <a:endParaRPr lang="zh-CN" altLang="en-US" sz="2600"/>
          </a:p>
        </p:txBody>
      </p:sp>
      <p:sp>
        <p:nvSpPr>
          <p:cNvPr id="10" name="左大括号 9"/>
          <p:cNvSpPr/>
          <p:nvPr>
            <p:custDataLst>
              <p:tags r:id="rId6"/>
            </p:custDataLst>
          </p:nvPr>
        </p:nvSpPr>
        <p:spPr>
          <a:xfrm flipH="1">
            <a:off x="4433888" y="1803400"/>
            <a:ext cx="461962" cy="2232025"/>
          </a:xfrm>
          <a:prstGeom prst="leftBrace">
            <a:avLst>
              <a:gd name="adj1" fmla="val 0"/>
              <a:gd name="adj2" fmla="val 50000"/>
            </a:avLst>
          </a:prstGeom>
          <a:ln w="1905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ct val="0"/>
              </a:spcBef>
              <a:spcAft>
                <a:spcPct val="0"/>
              </a:spcAft>
              <a:defRPr/>
            </a:pPr>
            <a:endParaRPr lang="zh-CN" altLang="en-US" sz="2600"/>
          </a:p>
        </p:txBody>
      </p:sp>
      <p:sp>
        <p:nvSpPr>
          <p:cNvPr id="11" name="圆角矩形 10"/>
          <p:cNvSpPr/>
          <p:nvPr>
            <p:custDataLst>
              <p:tags r:id="rId7"/>
            </p:custDataLst>
          </p:nvPr>
        </p:nvSpPr>
        <p:spPr>
          <a:xfrm>
            <a:off x="3463925" y="1574800"/>
            <a:ext cx="969963" cy="444500"/>
          </a:xfrm>
          <a:prstGeom prst="round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a:solidFill>
                  <a:prstClr val="black"/>
                </a:solidFill>
                <a:sym typeface="+mn-ea"/>
              </a:rPr>
              <a:t>概念</a:t>
            </a:r>
            <a:endParaRPr lang="zh-CN" altLang="en-US" sz="2600"/>
          </a:p>
        </p:txBody>
      </p:sp>
      <p:sp>
        <p:nvSpPr>
          <p:cNvPr id="12" name="圆角矩形 11"/>
          <p:cNvSpPr/>
          <p:nvPr>
            <p:custDataLst>
              <p:tags r:id="rId8"/>
            </p:custDataLst>
          </p:nvPr>
        </p:nvSpPr>
        <p:spPr>
          <a:xfrm>
            <a:off x="3463925" y="3800475"/>
            <a:ext cx="969963" cy="444500"/>
          </a:xfrm>
          <a:prstGeom prst="round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a:solidFill>
                  <a:prstClr val="black"/>
                </a:solidFill>
                <a:sym typeface="+mn-ea"/>
              </a:rPr>
              <a:t>来源</a:t>
            </a:r>
            <a:endParaRPr lang="zh-CN" altLang="en-US" sz="2600"/>
          </a:p>
        </p:txBody>
      </p:sp>
      <p:sp>
        <p:nvSpPr>
          <p:cNvPr id="13" name="左大括号 12"/>
          <p:cNvSpPr/>
          <p:nvPr>
            <p:custDataLst>
              <p:tags r:id="rId9"/>
            </p:custDataLst>
          </p:nvPr>
        </p:nvSpPr>
        <p:spPr>
          <a:xfrm flipH="1">
            <a:off x="2895600" y="1343025"/>
            <a:ext cx="461963" cy="898525"/>
          </a:xfrm>
          <a:prstGeom prst="leftBrace">
            <a:avLst>
              <a:gd name="adj1" fmla="val 0"/>
              <a:gd name="adj2" fmla="val 50000"/>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ct val="0"/>
              </a:spcBef>
              <a:spcAft>
                <a:spcPct val="0"/>
              </a:spcAft>
              <a:defRPr/>
            </a:pPr>
            <a:endParaRPr lang="zh-CN" altLang="en-US" sz="2600"/>
          </a:p>
        </p:txBody>
      </p:sp>
      <p:sp>
        <p:nvSpPr>
          <p:cNvPr id="14" name="圆角矩形 13"/>
          <p:cNvSpPr/>
          <p:nvPr>
            <p:custDataLst>
              <p:tags r:id="rId10"/>
            </p:custDataLst>
          </p:nvPr>
        </p:nvSpPr>
        <p:spPr>
          <a:xfrm>
            <a:off x="1727200" y="950913"/>
            <a:ext cx="1162050" cy="76200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a:solidFill>
                  <a:prstClr val="black"/>
                </a:solidFill>
                <a:cs typeface="微软雅黑" panose="020B0503020204020204" charset="-122"/>
                <a:sym typeface="+mn-ea"/>
              </a:rPr>
              <a:t>物理角度</a:t>
            </a:r>
          </a:p>
        </p:txBody>
      </p:sp>
      <p:sp>
        <p:nvSpPr>
          <p:cNvPr id="15" name="圆角矩形 14"/>
          <p:cNvSpPr/>
          <p:nvPr>
            <p:custDataLst>
              <p:tags r:id="rId11"/>
            </p:custDataLst>
          </p:nvPr>
        </p:nvSpPr>
        <p:spPr>
          <a:xfrm>
            <a:off x="1798638" y="1851025"/>
            <a:ext cx="1095375" cy="760413"/>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a:solidFill>
                  <a:prstClr val="black"/>
                </a:solidFill>
                <a:cs typeface="微软雅黑" panose="020B0503020204020204" charset="-122"/>
                <a:sym typeface="+mn-ea"/>
              </a:rPr>
              <a:t>环保角度</a:t>
            </a:r>
            <a:endParaRPr lang="zh-CN" altLang="en-US" sz="2600"/>
          </a:p>
        </p:txBody>
      </p:sp>
      <p:sp>
        <p:nvSpPr>
          <p:cNvPr id="18" name="圆角矩形 17"/>
          <p:cNvSpPr/>
          <p:nvPr>
            <p:custDataLst>
              <p:tags r:id="rId12"/>
            </p:custDataLst>
          </p:nvPr>
        </p:nvSpPr>
        <p:spPr>
          <a:xfrm>
            <a:off x="793750" y="3251200"/>
            <a:ext cx="2503488" cy="1665288"/>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ct val="0"/>
              </a:spcBef>
              <a:spcAft>
                <a:spcPct val="0"/>
              </a:spcAft>
              <a:defRPr/>
            </a:pPr>
            <a:r>
              <a:rPr lang="zh-CN" altLang="en-US" sz="2600">
                <a:solidFill>
                  <a:prstClr val="black"/>
                </a:solidFill>
                <a:cs typeface="微软雅黑" panose="020B0503020204020204" charset="-122"/>
                <a:sym typeface="+mn-ea"/>
              </a:rPr>
              <a:t>自然界噪声、交通噪声、工业噪声、生活噪声等</a:t>
            </a:r>
            <a:endParaRPr lang="zh-CN" altLang="en-US" sz="2600"/>
          </a:p>
        </p:txBody>
      </p:sp>
      <p:cxnSp>
        <p:nvCxnSpPr>
          <p:cNvPr id="20" name="直接连接符 19"/>
          <p:cNvCxnSpPr>
            <a:stCxn id="12" idx="1"/>
          </p:cNvCxnSpPr>
          <p:nvPr>
            <p:custDataLst>
              <p:tags r:id="rId13"/>
            </p:custDataLst>
          </p:nvPr>
        </p:nvCxnSpPr>
        <p:spPr>
          <a:xfrm flipH="1">
            <a:off x="3292475" y="4022725"/>
            <a:ext cx="17145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4"/>
            </p:custDataLst>
          </p:nvPr>
        </p:nvCxnSpPr>
        <p:spPr>
          <a:xfrm flipH="1">
            <a:off x="7443788" y="1528763"/>
            <a:ext cx="35083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圆角矩形 21"/>
          <p:cNvSpPr/>
          <p:nvPr>
            <p:custDataLst>
              <p:tags r:id="rId15"/>
            </p:custDataLst>
          </p:nvPr>
        </p:nvSpPr>
        <p:spPr>
          <a:xfrm>
            <a:off x="6473825" y="1281113"/>
            <a:ext cx="969963" cy="444500"/>
          </a:xfrm>
          <a:prstGeom prst="round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a:solidFill>
                  <a:prstClr val="black"/>
                </a:solidFill>
                <a:sym typeface="+mn-ea"/>
              </a:rPr>
              <a:t>危害</a:t>
            </a:r>
            <a:endParaRPr lang="zh-CN" altLang="en-US" sz="2600"/>
          </a:p>
        </p:txBody>
      </p:sp>
      <p:sp>
        <p:nvSpPr>
          <p:cNvPr id="26" name="圆角矩形 25"/>
          <p:cNvSpPr/>
          <p:nvPr>
            <p:custDataLst>
              <p:tags r:id="rId16"/>
            </p:custDataLst>
          </p:nvPr>
        </p:nvSpPr>
        <p:spPr>
          <a:xfrm>
            <a:off x="8081963" y="3802063"/>
            <a:ext cx="2592387" cy="87312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ct val="0"/>
              </a:spcBef>
              <a:spcAft>
                <a:spcPct val="0"/>
              </a:spcAft>
              <a:defRPr/>
            </a:pPr>
            <a:r>
              <a:rPr lang="zh-CN" altLang="en-US" sz="2600">
                <a:solidFill>
                  <a:prstClr val="black"/>
                </a:solidFill>
                <a:cs typeface="微软雅黑" panose="020B0503020204020204" charset="-122"/>
              </a:rPr>
              <a:t>在传播过程中：阻断噪声传播</a:t>
            </a:r>
            <a:endParaRPr lang="zh-CN" altLang="en-US" sz="2600"/>
          </a:p>
        </p:txBody>
      </p:sp>
      <p:sp>
        <p:nvSpPr>
          <p:cNvPr id="27" name="左大括号 26"/>
          <p:cNvSpPr/>
          <p:nvPr>
            <p:custDataLst>
              <p:tags r:id="rId17"/>
            </p:custDataLst>
          </p:nvPr>
        </p:nvSpPr>
        <p:spPr>
          <a:xfrm>
            <a:off x="7532688" y="2976563"/>
            <a:ext cx="558800" cy="2562225"/>
          </a:xfrm>
          <a:prstGeom prst="leftBrace">
            <a:avLst>
              <a:gd name="adj1" fmla="val 0"/>
              <a:gd name="adj2" fmla="val 50000"/>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ct val="0"/>
              </a:spcBef>
              <a:spcAft>
                <a:spcPct val="0"/>
              </a:spcAft>
              <a:defRPr/>
            </a:pPr>
            <a:endParaRPr lang="zh-CN" altLang="en-US" sz="2600"/>
          </a:p>
        </p:txBody>
      </p:sp>
      <p:sp>
        <p:nvSpPr>
          <p:cNvPr id="28" name="圆角矩形 27"/>
          <p:cNvSpPr/>
          <p:nvPr>
            <p:custDataLst>
              <p:tags r:id="rId18"/>
            </p:custDataLst>
          </p:nvPr>
        </p:nvSpPr>
        <p:spPr>
          <a:xfrm>
            <a:off x="8091488" y="5040313"/>
            <a:ext cx="2797175" cy="874712"/>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ct val="0"/>
              </a:spcBef>
              <a:spcAft>
                <a:spcPct val="0"/>
              </a:spcAft>
              <a:defRPr/>
            </a:pPr>
            <a:r>
              <a:rPr lang="zh-CN" altLang="en-US" sz="2600">
                <a:solidFill>
                  <a:prstClr val="black"/>
                </a:solidFill>
                <a:cs typeface="微软雅黑" panose="020B0503020204020204" charset="-122"/>
              </a:rPr>
              <a:t>在人耳处：防止噪声进入人耳</a:t>
            </a:r>
          </a:p>
        </p:txBody>
      </p:sp>
      <p:sp>
        <p:nvSpPr>
          <p:cNvPr id="23" name="圆角矩形 22"/>
          <p:cNvSpPr/>
          <p:nvPr>
            <p:custDataLst>
              <p:tags r:id="rId19"/>
            </p:custDataLst>
          </p:nvPr>
        </p:nvSpPr>
        <p:spPr>
          <a:xfrm>
            <a:off x="8088313" y="2514600"/>
            <a:ext cx="2343150" cy="874713"/>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ct val="0"/>
              </a:spcBef>
              <a:spcAft>
                <a:spcPct val="0"/>
              </a:spcAft>
              <a:defRPr/>
            </a:pPr>
            <a:r>
              <a:rPr lang="zh-CN" altLang="en-US" sz="2600">
                <a:solidFill>
                  <a:prstClr val="black"/>
                </a:solidFill>
                <a:cs typeface="微软雅黑" panose="020B0503020204020204" charset="-122"/>
              </a:rPr>
              <a:t>在声源处：防止噪声产生</a:t>
            </a:r>
            <a:endParaRPr lang="zh-CN" altLang="en-US" sz="2600"/>
          </a:p>
        </p:txBody>
      </p:sp>
      <p:cxnSp>
        <p:nvCxnSpPr>
          <p:cNvPr id="5" name="直接连接符 4"/>
          <p:cNvCxnSpPr/>
          <p:nvPr>
            <p:custDataLst>
              <p:tags r:id="rId20"/>
            </p:custDataLst>
          </p:nvPr>
        </p:nvCxnSpPr>
        <p:spPr>
          <a:xfrm>
            <a:off x="7773988" y="4257675"/>
            <a:ext cx="30797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圆角矩形 23"/>
          <p:cNvSpPr/>
          <p:nvPr>
            <p:custDataLst>
              <p:tags r:id="rId21"/>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课堂总结</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par>
                          <p:cTn id="13" fill="hold" nodeType="afterGroup">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right)">
                                      <p:cBhvr>
                                        <p:cTn id="21" dur="500"/>
                                        <p:tgtEl>
                                          <p:spTgt spid="13"/>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down)">
                                      <p:cBhvr>
                                        <p:cTn id="26" dur="500"/>
                                        <p:tgtEl>
                                          <p:spTgt spid="14"/>
                                        </p:tgtEl>
                                      </p:cBhvr>
                                    </p:animEffect>
                                  </p:childTnLst>
                                </p:cTn>
                              </p:par>
                            </p:childTnLst>
                          </p:cTn>
                        </p:par>
                        <p:par>
                          <p:cTn id="27" fill="hold" nodeType="afterGroup">
                            <p:stCondLst>
                              <p:cond delay="500"/>
                            </p:stCondLst>
                            <p:childTnLst>
                              <p:par>
                                <p:cTn id="28" presetID="22" presetClass="entr" presetSubtype="4"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2" presetClass="entr" presetSubtype="2"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right)">
                                      <p:cBhvr>
                                        <p:cTn id="35" dur="500"/>
                                        <p:tgtEl>
                                          <p:spTgt spid="20"/>
                                        </p:tgtEl>
                                      </p:cBhvr>
                                    </p:animEffect>
                                  </p:childTnLst>
                                </p:cTn>
                              </p:par>
                            </p:childTnLst>
                          </p:cTn>
                        </p:par>
                        <p:par>
                          <p:cTn id="36" fill="hold" nodeType="afterGroup">
                            <p:stCondLst>
                              <p:cond delay="500"/>
                            </p:stCondLst>
                            <p:childTnLst>
                              <p:par>
                                <p:cTn id="37" presetID="22" presetClass="entr" presetSubtype="4"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500"/>
                                        <p:tgtEl>
                                          <p:spTgt spid="18"/>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500"/>
                                        <p:tgtEl>
                                          <p:spTgt spid="22"/>
                                        </p:tgtEl>
                                      </p:cBhvr>
                                    </p:animEffect>
                                  </p:childTnLst>
                                </p:cTn>
                              </p:par>
                            </p:childTnLst>
                          </p:cTn>
                        </p:par>
                        <p:par>
                          <p:cTn id="50" fill="hold" nodeType="afterGroup">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down)">
                                      <p:cBhvr>
                                        <p:cTn id="53" dur="500"/>
                                        <p:tgtEl>
                                          <p:spTgt spid="9"/>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left)">
                                      <p:cBhvr>
                                        <p:cTn id="58" dur="500"/>
                                        <p:tgtEl>
                                          <p:spTgt spid="21"/>
                                        </p:tgtEl>
                                      </p:cBhvr>
                                    </p:animEffect>
                                  </p:childTnLst>
                                </p:cTn>
                              </p:par>
                            </p:childTnLst>
                          </p:cTn>
                        </p:par>
                        <p:par>
                          <p:cTn id="59" fill="hold" nodeType="afterGroup">
                            <p:stCondLst>
                              <p:cond delay="500"/>
                            </p:stCondLst>
                            <p:childTnLst>
                              <p:par>
                                <p:cTn id="60" presetID="22" presetClass="entr" presetSubtype="4"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down)">
                                      <p:cBhvr>
                                        <p:cTn id="62" dur="500"/>
                                        <p:tgtEl>
                                          <p:spTgt spid="8"/>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500"/>
                                        <p:tgtEl>
                                          <p:spTgt spid="27"/>
                                        </p:tgtEl>
                                      </p:cBhvr>
                                    </p:animEffect>
                                  </p:childTnLst>
                                </p:cTn>
                              </p:par>
                              <p:par>
                                <p:cTn id="68" presetID="22" presetClass="entr" presetSubtype="8" fill="hold"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wipe(left)">
                                      <p:cBhvr>
                                        <p:cTn id="70" dur="500"/>
                                        <p:tgtEl>
                                          <p:spTgt spid="5"/>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down)">
                                      <p:cBhvr>
                                        <p:cTn id="75" dur="500"/>
                                        <p:tgtEl>
                                          <p:spTgt spid="23"/>
                                        </p:tgtEl>
                                      </p:cBhvr>
                                    </p:animEffect>
                                  </p:childTnLst>
                                </p:cTn>
                              </p:par>
                            </p:childTnLst>
                          </p:cTn>
                        </p:par>
                        <p:par>
                          <p:cTn id="76" fill="hold" nodeType="afterGroup">
                            <p:stCondLst>
                              <p:cond delay="500"/>
                            </p:stCondLst>
                            <p:childTnLst>
                              <p:par>
                                <p:cTn id="77" presetID="22" presetClass="entr" presetSubtype="4"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wipe(down)">
                                      <p:cBhvr>
                                        <p:cTn id="79" dur="500"/>
                                        <p:tgtEl>
                                          <p:spTgt spid="26"/>
                                        </p:tgtEl>
                                      </p:cBhvr>
                                    </p:animEffect>
                                  </p:childTnLst>
                                </p:cTn>
                              </p:par>
                            </p:childTnLst>
                          </p:cTn>
                        </p:par>
                        <p:par>
                          <p:cTn id="80" fill="hold" nodeType="afterGroup">
                            <p:stCondLst>
                              <p:cond delay="1000"/>
                            </p:stCondLst>
                            <p:childTnLst>
                              <p:par>
                                <p:cTn id="81" presetID="22" presetClass="entr" presetSubtype="4"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down)">
                                      <p:cBhvr>
                                        <p:cTn id="8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8" grpId="0" animBg="1"/>
      <p:bldP spid="22" grpId="0" animBg="1"/>
      <p:bldP spid="26" grpId="0" animBg="1"/>
      <p:bldP spid="27" grpId="0" animBg="1"/>
      <p:bldP spid="28" grpId="0" animBg="1"/>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矩形 3"/>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课堂作业</a:t>
            </a:r>
          </a:p>
        </p:txBody>
      </p:sp>
      <p:sp>
        <p:nvSpPr>
          <p:cNvPr id="32770" name="文本框 6"/>
          <p:cNvSpPr txBox="1">
            <a:spLocks noChangeArrowheads="1"/>
          </p:cNvSpPr>
          <p:nvPr>
            <p:custDataLst>
              <p:tags r:id="rId2"/>
            </p:custDataLst>
          </p:nvPr>
        </p:nvSpPr>
        <p:spPr bwMode="auto">
          <a:xfrm>
            <a:off x="1123950" y="912813"/>
            <a:ext cx="8151813" cy="3092450"/>
          </a:xfrm>
          <a:prstGeom prst="rect">
            <a:avLst/>
          </a:prstGeom>
          <a:noFill/>
          <a:ln w="9525">
            <a:noFill/>
            <a:miter lim="800000"/>
          </a:ln>
        </p:spPr>
        <p:txBody>
          <a:bodyPr>
            <a:spAutoFit/>
          </a:bodyPr>
          <a:lstStyle/>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 </a:t>
            </a:r>
            <a:r>
              <a:rPr lang="zh-CN" altLang="en-US" sz="2600">
                <a:solidFill>
                  <a:srgbClr val="000000"/>
                </a:solidFill>
                <a:latin typeface="微软雅黑" pitchFamily="34" charset="-122"/>
                <a:ea typeface="微软雅黑" pitchFamily="34" charset="-122"/>
                <a:sym typeface="+mn-ea"/>
              </a:rPr>
              <a:t>下列情景中的声音。不属于噪声的是（       ）</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rPr>
              <a:t>A. </a:t>
            </a:r>
            <a:r>
              <a:rPr lang="zh-CN" altLang="en-US" sz="2600">
                <a:solidFill>
                  <a:srgbClr val="000000"/>
                </a:solidFill>
                <a:latin typeface="微软雅黑" pitchFamily="34" charset="-122"/>
                <a:ea typeface="微软雅黑" pitchFamily="34" charset="-122"/>
              </a:rPr>
              <a:t>上课时，老师讲课的声音</a:t>
            </a:r>
            <a:endParaRPr lang="en-US" altLang="zh-CN" sz="2600">
              <a:solidFill>
                <a:srgbClr val="000000"/>
              </a:solidFill>
              <a:latin typeface="微软雅黑" pitchFamily="34" charset="-122"/>
              <a:ea typeface="微软雅黑" pitchFamily="34" charset="-122"/>
            </a:endParaRP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rPr>
              <a:t>B. </a:t>
            </a:r>
            <a:r>
              <a:rPr lang="zh-CN" altLang="en-US" sz="2600">
                <a:solidFill>
                  <a:srgbClr val="000000"/>
                </a:solidFill>
                <a:latin typeface="微软雅黑" pitchFamily="34" charset="-122"/>
                <a:ea typeface="微软雅黑" pitchFamily="34" charset="-122"/>
              </a:rPr>
              <a:t>马路上，机动车的鸣笛声</a:t>
            </a:r>
            <a:endParaRPr lang="en-US" altLang="zh-CN" sz="2600">
              <a:solidFill>
                <a:srgbClr val="000000"/>
              </a:solidFill>
              <a:latin typeface="微软雅黑" pitchFamily="34" charset="-122"/>
              <a:ea typeface="微软雅黑" pitchFamily="34" charset="-122"/>
            </a:endParaRP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rPr>
              <a:t>C. </a:t>
            </a:r>
            <a:r>
              <a:rPr lang="zh-CN" altLang="en-US" sz="2600">
                <a:solidFill>
                  <a:srgbClr val="000000"/>
                </a:solidFill>
                <a:latin typeface="微软雅黑" pitchFamily="34" charset="-122"/>
                <a:ea typeface="微软雅黑" pitchFamily="34" charset="-122"/>
              </a:rPr>
              <a:t>在图书馆，几位同学热烈讨论问题的声音</a:t>
            </a:r>
            <a:endParaRPr lang="en-US" altLang="zh-CN" sz="2600">
              <a:solidFill>
                <a:srgbClr val="000000"/>
              </a:solidFill>
              <a:latin typeface="微软雅黑" pitchFamily="34" charset="-122"/>
              <a:ea typeface="微软雅黑" pitchFamily="34" charset="-122"/>
            </a:endParaRP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rPr>
              <a:t>D. </a:t>
            </a:r>
            <a:r>
              <a:rPr lang="zh-CN" altLang="en-US" sz="2600">
                <a:solidFill>
                  <a:srgbClr val="000000"/>
                </a:solidFill>
                <a:latin typeface="微软雅黑" pitchFamily="34" charset="-122"/>
                <a:ea typeface="微软雅黑" pitchFamily="34" charset="-122"/>
              </a:rPr>
              <a:t>睡觉时，蚊虫发出的嗡嗡声</a:t>
            </a:r>
          </a:p>
        </p:txBody>
      </p:sp>
      <p:sp>
        <p:nvSpPr>
          <p:cNvPr id="2" name="矩形 1"/>
          <p:cNvSpPr>
            <a:spLocks noChangeArrowheads="1"/>
          </p:cNvSpPr>
          <p:nvPr>
            <p:custDataLst>
              <p:tags r:id="rId3"/>
            </p:custDataLst>
          </p:nvPr>
        </p:nvSpPr>
        <p:spPr bwMode="auto">
          <a:xfrm>
            <a:off x="7291388" y="1019175"/>
            <a:ext cx="444500" cy="523875"/>
          </a:xfrm>
          <a:prstGeom prst="rect">
            <a:avLst/>
          </a:prstGeom>
          <a:noFill/>
          <a:ln w="9525">
            <a:noFill/>
            <a:miter lim="800000"/>
          </a:ln>
        </p:spPr>
        <p:txBody>
          <a:bodyPr wrap="none">
            <a:spAutoFit/>
          </a:bodyPr>
          <a:lstStyle/>
          <a:p>
            <a:r>
              <a:rPr lang="en-US" altLang="zh-CN" sz="2800">
                <a:solidFill>
                  <a:srgbClr val="FF0000"/>
                </a:solidFill>
                <a:latin typeface="Times New Roman" panose="02020603050405020304" pitchFamily="18" charset="0"/>
                <a:ea typeface="微软雅黑" pitchFamily="34" charset="-122"/>
                <a:cs typeface="Times New Roman" pitchFamily="18" charset="0"/>
              </a:rPr>
              <a:t>A</a:t>
            </a:r>
            <a:endParaRPr lang="zh-CN" altLang="en-US">
              <a:solidFill>
                <a:srgbClr val="FF0000"/>
              </a:solidFill>
              <a:latin typeface="Times New Roman" panose="02020603050405020304" pitchFamily="18" charset="0"/>
              <a:ea typeface="微软雅黑" pitchFamily="34" charset="-122"/>
              <a:cs typeface="Times New Roman" panose="02020603050405020304" pitchFamily="18" charset="0"/>
            </a:endParaRPr>
          </a:p>
        </p:txBody>
      </p:sp>
      <p:sp>
        <p:nvSpPr>
          <p:cNvPr id="8" name="圆角矩形 7"/>
          <p:cNvSpPr/>
          <p:nvPr>
            <p:custDataLst>
              <p:tags r:id="rId4"/>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课堂练习</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矩形 3"/>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课堂作业</a:t>
            </a:r>
          </a:p>
        </p:txBody>
      </p:sp>
      <p:sp>
        <p:nvSpPr>
          <p:cNvPr id="5" name="TextBox 2"/>
          <p:cNvSpPr txBox="1"/>
          <p:nvPr>
            <p:custDataLst>
              <p:tags r:id="rId2"/>
            </p:custDataLst>
          </p:nvPr>
        </p:nvSpPr>
        <p:spPr>
          <a:xfrm>
            <a:off x="844550" y="954088"/>
            <a:ext cx="10155238" cy="3092450"/>
          </a:xfrm>
          <a:prstGeom prst="rect">
            <a:avLst/>
          </a:prstGeom>
          <a:noFill/>
        </p:spPr>
        <p:txBody>
          <a:bodyPr>
            <a:spAutoFit/>
          </a:bodyPr>
          <a:lstStyle/>
          <a:p>
            <a:pPr algn="just" fontAlgn="auto">
              <a:lnSpc>
                <a:spcPct val="150000"/>
              </a:lnSpc>
              <a:spcBef>
                <a:spcPct val="0"/>
              </a:spcBef>
              <a:spcAft>
                <a:spcPct val="0"/>
              </a:spcAft>
              <a:defRPr/>
            </a:pPr>
            <a:r>
              <a:rPr lang="en-US" altLang="zh-CN" sz="2600">
                <a:solidFill>
                  <a:prstClr val="black"/>
                </a:solidFill>
                <a:latin typeface="Times New Roman" panose="02020603050405020304" pitchFamily="18" charset="0"/>
                <a:ea typeface="微软雅黑" pitchFamily="34" charset="-122"/>
                <a:cs typeface="Times New Roman" pitchFamily="18" charset="0"/>
                <a:sym typeface="Helvetica"/>
              </a:rPr>
              <a:t>2.</a:t>
            </a:r>
            <a:r>
              <a:rPr lang="zh-CN" altLang="en-US" sz="2600">
                <a:solidFill>
                  <a:prstClr val="black"/>
                </a:solidFill>
                <a:latin typeface="微软雅黑" pitchFamily="34" charset="-122"/>
                <a:ea typeface="微软雅黑" pitchFamily="34" charset="-122"/>
                <a:cs typeface="微软雅黑" panose="020B0503020204020204" charset="-122"/>
                <a:sym typeface="Helvetica"/>
              </a:rPr>
              <a:t>（</a:t>
            </a:r>
            <a:r>
              <a:rPr lang="en-US" altLang="zh-CN" sz="2600">
                <a:solidFill>
                  <a:srgbClr val="C00000"/>
                </a:solidFill>
                <a:latin typeface="Times New Roman" panose="02020603050405020304" pitchFamily="18" charset="0"/>
                <a:ea typeface="微软雅黑" pitchFamily="34" charset="-122"/>
                <a:cs typeface="Times New Roman" pitchFamily="18" charset="0"/>
                <a:sym typeface="Helvetica"/>
              </a:rPr>
              <a:t>2018</a:t>
            </a:r>
            <a:r>
              <a:rPr lang="zh-CN" altLang="en-US" sz="2600">
                <a:solidFill>
                  <a:srgbClr val="C00000"/>
                </a:solidFill>
                <a:latin typeface="楷体" pitchFamily="49" charset="-122"/>
                <a:ea typeface="楷体" pitchFamily="49" charset="-122"/>
                <a:cs typeface="Times New Roman" pitchFamily="18" charset="0"/>
                <a:sym typeface="Helvetica"/>
              </a:rPr>
              <a:t>春</a:t>
            </a:r>
            <a:r>
              <a:rPr lang="en-US" altLang="zh-CN" sz="2400">
                <a:solidFill>
                  <a:srgbClr val="C00000"/>
                </a:solidFill>
                <a:latin typeface="+mj-ea"/>
                <a:ea typeface="+mj-ea"/>
                <a:cs typeface="Times New Roman" pitchFamily="18" charset="0"/>
                <a:sym typeface="Helvetica"/>
              </a:rPr>
              <a:t>·</a:t>
            </a:r>
            <a:r>
              <a:rPr lang="zh-CN" altLang="en-US" sz="2600">
                <a:solidFill>
                  <a:srgbClr val="C00000"/>
                </a:solidFill>
                <a:latin typeface="楷体" pitchFamily="49" charset="-122"/>
                <a:ea typeface="楷体" pitchFamily="49" charset="-122"/>
                <a:cs typeface="微软雅黑" panose="020B0503020204020204" charset="-122"/>
                <a:sym typeface="Helvetica"/>
              </a:rPr>
              <a:t>上海期末</a:t>
            </a:r>
            <a:r>
              <a:rPr lang="zh-CN" altLang="en-US" sz="2600">
                <a:solidFill>
                  <a:prstClr val="black"/>
                </a:solidFill>
                <a:latin typeface="微软雅黑" pitchFamily="34" charset="-122"/>
                <a:ea typeface="微软雅黑" pitchFamily="34" charset="-122"/>
                <a:cs typeface="微软雅黑" panose="020B0503020204020204" charset="-122"/>
                <a:sym typeface="Helvetica"/>
              </a:rPr>
              <a:t>）下列关于乐音与噪声的叙述中错误的是（　　）</a:t>
            </a:r>
          </a:p>
          <a:p>
            <a:pPr algn="just" fontAlgn="auto">
              <a:lnSpc>
                <a:spcPct val="150000"/>
              </a:lnSpc>
              <a:spcBef>
                <a:spcPct val="0"/>
              </a:spcBef>
              <a:spcAft>
                <a:spcPct val="0"/>
              </a:spcAft>
              <a:defRPr/>
            </a:pPr>
            <a:r>
              <a:rPr lang="en-US" altLang="zh-CN" sz="2600">
                <a:solidFill>
                  <a:prstClr val="black"/>
                </a:solidFill>
                <a:latin typeface="Times New Roman" panose="02020603050405020304" pitchFamily="18" charset="0"/>
                <a:ea typeface="微软雅黑" pitchFamily="34" charset="-122"/>
                <a:cs typeface="Times New Roman" pitchFamily="18" charset="0"/>
                <a:sym typeface="Helvetica"/>
              </a:rPr>
              <a:t>A</a:t>
            </a:r>
            <a:r>
              <a:rPr lang="zh-CN" altLang="en-US" sz="2600">
                <a:solidFill>
                  <a:prstClr val="black"/>
                </a:solidFill>
                <a:latin typeface="Times New Roman" panose="02020603050405020304" pitchFamily="18" charset="0"/>
                <a:ea typeface="微软雅黑" pitchFamily="34" charset="-122"/>
                <a:cs typeface="Times New Roman" pitchFamily="18" charset="0"/>
                <a:sym typeface="Helvetica"/>
              </a:rPr>
              <a:t>．</a:t>
            </a:r>
            <a:r>
              <a:rPr lang="zh-CN" altLang="en-US" sz="2600">
                <a:solidFill>
                  <a:prstClr val="black"/>
                </a:solidFill>
                <a:latin typeface="微软雅黑" pitchFamily="34" charset="-122"/>
                <a:ea typeface="微软雅黑" pitchFamily="34" charset="-122"/>
                <a:cs typeface="微软雅黑" panose="020B0503020204020204" charset="-122"/>
                <a:sym typeface="Helvetica"/>
              </a:rPr>
              <a:t>乐音悦耳动听	</a:t>
            </a:r>
          </a:p>
          <a:p>
            <a:pPr algn="just" fontAlgn="auto">
              <a:lnSpc>
                <a:spcPct val="150000"/>
              </a:lnSpc>
              <a:spcBef>
                <a:spcPct val="0"/>
              </a:spcBef>
              <a:spcAft>
                <a:spcPct val="0"/>
              </a:spcAft>
              <a:defRPr/>
            </a:pPr>
            <a:r>
              <a:rPr lang="en-US" altLang="zh-CN" sz="2600">
                <a:solidFill>
                  <a:prstClr val="black"/>
                </a:solidFill>
                <a:latin typeface="Times New Roman" panose="02020603050405020304" pitchFamily="18" charset="0"/>
                <a:ea typeface="微软雅黑" pitchFamily="34" charset="-122"/>
                <a:cs typeface="Times New Roman" pitchFamily="18" charset="0"/>
                <a:sym typeface="Helvetica"/>
              </a:rPr>
              <a:t>B</a:t>
            </a:r>
            <a:r>
              <a:rPr lang="zh-CN" altLang="en-US" sz="2600">
                <a:solidFill>
                  <a:prstClr val="black"/>
                </a:solidFill>
                <a:latin typeface="Times New Roman" panose="02020603050405020304" pitchFamily="18" charset="0"/>
                <a:ea typeface="微软雅黑" pitchFamily="34" charset="-122"/>
                <a:cs typeface="Times New Roman" pitchFamily="18" charset="0"/>
                <a:sym typeface="Helvetica"/>
              </a:rPr>
              <a:t>．</a:t>
            </a:r>
            <a:r>
              <a:rPr lang="zh-CN" altLang="en-US" sz="2600">
                <a:solidFill>
                  <a:prstClr val="black"/>
                </a:solidFill>
                <a:latin typeface="微软雅黑" pitchFamily="34" charset="-122"/>
                <a:ea typeface="微软雅黑" pitchFamily="34" charset="-122"/>
                <a:cs typeface="微软雅黑" panose="020B0503020204020204" charset="-122"/>
                <a:sym typeface="Helvetica"/>
              </a:rPr>
              <a:t>优美的音乐音量过大也会成为噪声	</a:t>
            </a:r>
          </a:p>
          <a:p>
            <a:pPr algn="just" fontAlgn="auto">
              <a:lnSpc>
                <a:spcPct val="150000"/>
              </a:lnSpc>
              <a:spcBef>
                <a:spcPct val="0"/>
              </a:spcBef>
              <a:spcAft>
                <a:spcPct val="0"/>
              </a:spcAft>
              <a:defRPr/>
            </a:pPr>
            <a:r>
              <a:rPr lang="en-US" altLang="zh-CN" sz="2600">
                <a:solidFill>
                  <a:prstClr val="black"/>
                </a:solidFill>
                <a:latin typeface="Times New Roman" panose="02020603050405020304" pitchFamily="18" charset="0"/>
                <a:ea typeface="微软雅黑" pitchFamily="34" charset="-122"/>
                <a:cs typeface="Times New Roman" pitchFamily="18" charset="0"/>
                <a:sym typeface="Helvetica"/>
              </a:rPr>
              <a:t>C</a:t>
            </a:r>
            <a:r>
              <a:rPr lang="zh-CN" altLang="en-US" sz="2600">
                <a:solidFill>
                  <a:prstClr val="black"/>
                </a:solidFill>
                <a:latin typeface="Times New Roman" panose="02020603050405020304" pitchFamily="18" charset="0"/>
                <a:ea typeface="微软雅黑" pitchFamily="34" charset="-122"/>
                <a:cs typeface="Times New Roman" pitchFamily="18" charset="0"/>
                <a:sym typeface="Helvetica"/>
              </a:rPr>
              <a:t>．</a:t>
            </a:r>
            <a:r>
              <a:rPr lang="zh-CN" altLang="en-US" sz="2600">
                <a:solidFill>
                  <a:prstClr val="black"/>
                </a:solidFill>
                <a:latin typeface="微软雅黑" pitchFamily="34" charset="-122"/>
                <a:ea typeface="微软雅黑" pitchFamily="34" charset="-122"/>
                <a:cs typeface="微软雅黑" panose="020B0503020204020204" charset="-122"/>
                <a:sym typeface="Helvetica"/>
              </a:rPr>
              <a:t>噪声使人烦躁不安，有害人的健康	</a:t>
            </a:r>
          </a:p>
          <a:p>
            <a:pPr algn="just" fontAlgn="auto">
              <a:lnSpc>
                <a:spcPct val="150000"/>
              </a:lnSpc>
              <a:spcBef>
                <a:spcPct val="0"/>
              </a:spcBef>
              <a:spcAft>
                <a:spcPct val="0"/>
              </a:spcAft>
              <a:defRPr/>
            </a:pPr>
            <a:r>
              <a:rPr lang="en-US" altLang="zh-CN" sz="2600">
                <a:solidFill>
                  <a:prstClr val="black"/>
                </a:solidFill>
                <a:latin typeface="Times New Roman" panose="02020603050405020304" pitchFamily="18" charset="0"/>
                <a:ea typeface="微软雅黑" pitchFamily="34" charset="-122"/>
                <a:cs typeface="Times New Roman" pitchFamily="18" charset="0"/>
                <a:sym typeface="Helvetica"/>
              </a:rPr>
              <a:t>D</a:t>
            </a:r>
            <a:r>
              <a:rPr lang="zh-CN" altLang="en-US" sz="2600">
                <a:solidFill>
                  <a:prstClr val="black"/>
                </a:solidFill>
                <a:latin typeface="Times New Roman" panose="02020603050405020304" pitchFamily="18" charset="0"/>
                <a:ea typeface="微软雅黑" pitchFamily="34" charset="-122"/>
                <a:cs typeface="Times New Roman" pitchFamily="18" charset="0"/>
                <a:sym typeface="Helvetica"/>
              </a:rPr>
              <a:t>．</a:t>
            </a:r>
            <a:r>
              <a:rPr lang="zh-CN" altLang="en-US" sz="2600">
                <a:solidFill>
                  <a:prstClr val="black"/>
                </a:solidFill>
                <a:latin typeface="微软雅黑" pitchFamily="34" charset="-122"/>
                <a:ea typeface="微软雅黑" pitchFamily="34" charset="-122"/>
                <a:cs typeface="微软雅黑" panose="020B0503020204020204" charset="-122"/>
                <a:sym typeface="Helvetica"/>
              </a:rPr>
              <a:t>乐音是乐器发出的声音，噪声是机器发生的声音</a:t>
            </a:r>
          </a:p>
        </p:txBody>
      </p:sp>
      <p:sp>
        <p:nvSpPr>
          <p:cNvPr id="6" name="矩形 5"/>
          <p:cNvSpPr/>
          <p:nvPr>
            <p:custDataLst>
              <p:tags r:id="rId3"/>
            </p:custDataLst>
          </p:nvPr>
        </p:nvSpPr>
        <p:spPr>
          <a:xfrm>
            <a:off x="10374313" y="1057275"/>
            <a:ext cx="458787" cy="523875"/>
          </a:xfrm>
          <a:prstGeom prst="rect">
            <a:avLst/>
          </a:prstGeom>
        </p:spPr>
        <p:txBody>
          <a:bodyPr wrap="none">
            <a:spAutoFit/>
          </a:bodyPr>
          <a:lstStyle/>
          <a:p>
            <a:pPr fontAlgn="auto">
              <a:spcBef>
                <a:spcPct val="0"/>
              </a:spcBef>
              <a:spcAft>
                <a:spcPct val="0"/>
              </a:spcAft>
              <a:defRPr/>
            </a:pPr>
            <a:r>
              <a:rPr lang="en-US" altLang="zh-CN" sz="2800" kern="0">
                <a:solidFill>
                  <a:srgbClr val="FF0000"/>
                </a:solidFill>
                <a:latin typeface="Times New Roman" panose="02020603050405020304" pitchFamily="18" charset="0"/>
                <a:ea typeface="+mj-ea"/>
                <a:cs typeface="Times New Roman" pitchFamily="18" charset="0"/>
                <a:sym typeface="Helvetica"/>
              </a:rPr>
              <a:t>D</a:t>
            </a:r>
            <a:endParaRPr lang="zh-CN" altLang="en-US" sz="2800" kern="0">
              <a:solidFill>
                <a:srgbClr val="FF0000"/>
              </a:solidFill>
              <a:latin typeface="Times New Roman" panose="02020603050405020304" pitchFamily="18" charset="0"/>
              <a:ea typeface="+mj-ea"/>
              <a:cs typeface="Times New Roman" panose="02020603050405020304" pitchFamily="18" charset="0"/>
              <a:sym typeface="Helvetica"/>
            </a:endParaRPr>
          </a:p>
        </p:txBody>
      </p:sp>
      <p:sp>
        <p:nvSpPr>
          <p:cNvPr id="8" name="圆角矩形 7"/>
          <p:cNvSpPr/>
          <p:nvPr>
            <p:custDataLst>
              <p:tags r:id="rId4"/>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课堂练习</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矩形 33"/>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课堂练习</a:t>
            </a:r>
          </a:p>
        </p:txBody>
      </p:sp>
      <p:sp>
        <p:nvSpPr>
          <p:cNvPr id="36866" name="矩形 1"/>
          <p:cNvSpPr>
            <a:spLocks noChangeArrowheads="1"/>
          </p:cNvSpPr>
          <p:nvPr>
            <p:custDataLst>
              <p:tags r:id="rId2"/>
            </p:custDataLst>
          </p:nvPr>
        </p:nvSpPr>
        <p:spPr bwMode="auto">
          <a:xfrm>
            <a:off x="720725" y="603250"/>
            <a:ext cx="10750550" cy="2308225"/>
          </a:xfrm>
          <a:prstGeom prst="rect">
            <a:avLst/>
          </a:prstGeom>
          <a:noFill/>
          <a:ln w="9525">
            <a:noFill/>
            <a:miter lim="800000"/>
          </a:ln>
        </p:spPr>
        <p:txBody>
          <a:bodyPr>
            <a:spAutoFit/>
          </a:bodyPr>
          <a:lstStyle/>
          <a:p>
            <a:pPr>
              <a:lnSpc>
                <a:spcPct val="150000"/>
              </a:lnSpc>
            </a:pP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3. </a:t>
            </a:r>
            <a:r>
              <a:rPr lang="zh-CN" altLang="en-US" sz="2400">
                <a:solidFill>
                  <a:srgbClr val="000000"/>
                </a:solidFill>
                <a:latin typeface="微软雅黑" pitchFamily="34" charset="-122"/>
                <a:ea typeface="微软雅黑" pitchFamily="34" charset="-122"/>
                <a:sym typeface="+mn-ea"/>
              </a:rPr>
              <a:t>为了使教室内的学生免受环境噪声干扰，采取下面的哪些方法是有效、合理的？如果你认为无效或不合理，请简单说明理由。</a:t>
            </a:r>
          </a:p>
          <a:p>
            <a:pPr>
              <a:lnSpc>
                <a:spcPct val="150000"/>
              </a:lnSpc>
            </a:pPr>
            <a:r>
              <a:rPr lang="en-US" altLang="zh-CN" sz="2400">
                <a:solidFill>
                  <a:srgbClr val="000000"/>
                </a:solidFill>
                <a:latin typeface="微软雅黑" pitchFamily="34" charset="-122"/>
                <a:ea typeface="微软雅黑" pitchFamily="34" charset="-122"/>
                <a:sym typeface="+mn-ea"/>
              </a:rPr>
              <a:t>(</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1</a:t>
            </a:r>
            <a:r>
              <a:rPr lang="en-US" altLang="zh-CN" sz="2400">
                <a:solidFill>
                  <a:srgbClr val="000000"/>
                </a:solidFill>
                <a:latin typeface="微软雅黑" pitchFamily="34" charset="-122"/>
                <a:ea typeface="微软雅黑" pitchFamily="34" charset="-122"/>
                <a:sym typeface="+mn-ea"/>
              </a:rPr>
              <a:t>)</a:t>
            </a:r>
            <a:r>
              <a:rPr lang="zh-CN" altLang="en-US" sz="2400">
                <a:solidFill>
                  <a:srgbClr val="000000"/>
                </a:solidFill>
                <a:latin typeface="微软雅黑" pitchFamily="34" charset="-122"/>
                <a:ea typeface="微软雅黑" pitchFamily="34" charset="-122"/>
                <a:sym typeface="+mn-ea"/>
              </a:rPr>
              <a:t>老师讲话声音大一些；</a:t>
            </a:r>
            <a:r>
              <a:rPr lang="en-US" altLang="zh-CN" sz="2400">
                <a:solidFill>
                  <a:srgbClr val="000000"/>
                </a:solidFill>
                <a:latin typeface="微软雅黑" pitchFamily="34" charset="-122"/>
                <a:ea typeface="微软雅黑" pitchFamily="34" charset="-122"/>
                <a:sym typeface="+mn-ea"/>
              </a:rPr>
              <a:t>(</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2</a:t>
            </a:r>
            <a:r>
              <a:rPr lang="en-US" altLang="zh-CN" sz="2400">
                <a:solidFill>
                  <a:srgbClr val="000000"/>
                </a:solidFill>
                <a:latin typeface="微软雅黑" pitchFamily="34" charset="-122"/>
                <a:ea typeface="微软雅黑" pitchFamily="34" charset="-122"/>
                <a:sym typeface="+mn-ea"/>
              </a:rPr>
              <a:t>)</a:t>
            </a:r>
            <a:r>
              <a:rPr lang="zh-CN" altLang="en-US" sz="2400">
                <a:solidFill>
                  <a:srgbClr val="000000"/>
                </a:solidFill>
                <a:latin typeface="微软雅黑" pitchFamily="34" charset="-122"/>
                <a:ea typeface="微软雅黑" pitchFamily="34" charset="-122"/>
                <a:sym typeface="+mn-ea"/>
              </a:rPr>
              <a:t>每个学生都带一个防噪声的耳罩；</a:t>
            </a:r>
          </a:p>
          <a:p>
            <a:pPr>
              <a:lnSpc>
                <a:spcPct val="150000"/>
              </a:lnSpc>
            </a:pPr>
            <a:r>
              <a:rPr lang="en-US" altLang="zh-CN" sz="2400">
                <a:solidFill>
                  <a:srgbClr val="000000"/>
                </a:solidFill>
                <a:latin typeface="微软雅黑" pitchFamily="34" charset="-122"/>
                <a:ea typeface="微软雅黑" pitchFamily="34" charset="-122"/>
                <a:sym typeface="+mn-ea"/>
              </a:rPr>
              <a:t>(</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3</a:t>
            </a:r>
            <a:r>
              <a:rPr lang="en-US" altLang="zh-CN" sz="2400">
                <a:solidFill>
                  <a:srgbClr val="000000"/>
                </a:solidFill>
                <a:latin typeface="微软雅黑" pitchFamily="34" charset="-122"/>
                <a:ea typeface="微软雅黑" pitchFamily="34" charset="-122"/>
                <a:sym typeface="+mn-ea"/>
              </a:rPr>
              <a:t>)</a:t>
            </a:r>
            <a:r>
              <a:rPr lang="zh-CN" altLang="en-US" sz="2400">
                <a:solidFill>
                  <a:srgbClr val="000000"/>
                </a:solidFill>
                <a:latin typeface="微软雅黑" pitchFamily="34" charset="-122"/>
                <a:ea typeface="微软雅黑" pitchFamily="34" charset="-122"/>
                <a:sym typeface="+mn-ea"/>
              </a:rPr>
              <a:t>在教室周围植树；</a:t>
            </a:r>
            <a:r>
              <a:rPr lang="en-US" altLang="zh-CN" sz="2400">
                <a:solidFill>
                  <a:srgbClr val="000000"/>
                </a:solidFill>
                <a:latin typeface="微软雅黑" pitchFamily="34" charset="-122"/>
                <a:ea typeface="微软雅黑" pitchFamily="34" charset="-122"/>
                <a:sym typeface="+mn-ea"/>
              </a:rPr>
              <a:t>(</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4</a:t>
            </a:r>
            <a:r>
              <a:rPr lang="en-US" altLang="zh-CN" sz="2400">
                <a:solidFill>
                  <a:srgbClr val="000000"/>
                </a:solidFill>
                <a:latin typeface="微软雅黑" pitchFamily="34" charset="-122"/>
                <a:ea typeface="微软雅黑" pitchFamily="34" charset="-122"/>
                <a:sym typeface="+mn-ea"/>
              </a:rPr>
              <a:t>)</a:t>
            </a:r>
            <a:r>
              <a:rPr lang="zh-CN" altLang="en-US" sz="2400">
                <a:solidFill>
                  <a:srgbClr val="000000"/>
                </a:solidFill>
                <a:latin typeface="微软雅黑" pitchFamily="34" charset="-122"/>
                <a:ea typeface="微软雅黑" pitchFamily="34" charset="-122"/>
                <a:sym typeface="+mn-ea"/>
              </a:rPr>
              <a:t>教室内安装噪声监测装置。</a:t>
            </a:r>
          </a:p>
        </p:txBody>
      </p:sp>
      <p:sp>
        <p:nvSpPr>
          <p:cNvPr id="7" name="圆角矩形 6"/>
          <p:cNvSpPr/>
          <p:nvPr>
            <p:custDataLst>
              <p:tags r:id="rId3"/>
            </p:custDataLst>
          </p:nvPr>
        </p:nvSpPr>
        <p:spPr>
          <a:xfrm>
            <a:off x="720725" y="3022600"/>
            <a:ext cx="10299700" cy="2794000"/>
          </a:xfrm>
          <a:prstGeom prst="roundRect">
            <a:avLst/>
          </a:prstGeom>
          <a:solidFill>
            <a:schemeClr val="accent1">
              <a:lumMod val="20000"/>
              <a:lumOff val="80000"/>
            </a:schemeClr>
          </a:solid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50000"/>
              </a:lnSpc>
              <a:spcBef>
                <a:spcPct val="0"/>
              </a:spcBef>
              <a:spcAft>
                <a:spcPct val="0"/>
              </a:spcAft>
              <a:defRPr/>
            </a:pPr>
            <a:r>
              <a:rPr lang="zh-CN" altLang="en-US" sz="2400">
                <a:solidFill>
                  <a:srgbClr val="FF0000"/>
                </a:solidFill>
                <a:cs typeface="微软雅黑" panose="020B0503020204020204" charset="-122"/>
                <a:sym typeface="+mn-ea"/>
              </a:rPr>
              <a:t>答</a:t>
            </a:r>
            <a:r>
              <a:rPr lang="en-US" altLang="zh-CN" sz="2400">
                <a:solidFill>
                  <a:srgbClr val="FF0000"/>
                </a:solidFill>
                <a:cs typeface="微软雅黑" panose="020B0503020204020204" charset="-122"/>
                <a:sym typeface="Wingdings" panose="05000000000000000000" pitchFamily="2" charset="2"/>
              </a:rPr>
              <a:t>:</a:t>
            </a:r>
            <a:r>
              <a:rPr lang="zh-CN" altLang="en-US" sz="2400">
                <a:solidFill>
                  <a:schemeClr val="tx1"/>
                </a:solidFill>
                <a:cs typeface="微软雅黑" panose="020B0503020204020204" charset="-122"/>
                <a:sym typeface="Wingdings" panose="05000000000000000000" pitchFamily="2" charset="2"/>
              </a:rPr>
              <a:t>（</a:t>
            </a:r>
            <a:r>
              <a:rPr lang="en-US" altLang="zh-CN" sz="2400">
                <a:solidFill>
                  <a:schemeClr val="tx1"/>
                </a:solidFill>
                <a:latin typeface="Times New Roman" panose="02020603050405020304" pitchFamily="18" charset="0"/>
                <a:cs typeface="Times New Roman" pitchFamily="18" charset="0"/>
                <a:sym typeface="Wingdings" panose="05000000000000000000" pitchFamily="2" charset="2"/>
              </a:rPr>
              <a:t>1</a:t>
            </a:r>
            <a:r>
              <a:rPr lang="zh-CN" altLang="en-US" sz="2400">
                <a:solidFill>
                  <a:schemeClr val="tx1"/>
                </a:solidFill>
                <a:cs typeface="微软雅黑" panose="020B0503020204020204" charset="-122"/>
                <a:sym typeface="Wingdings" panose="05000000000000000000" pitchFamily="2" charset="2"/>
              </a:rPr>
              <a:t>）</a:t>
            </a:r>
            <a:r>
              <a:rPr lang="zh-CN" altLang="en-US" sz="2400">
                <a:solidFill>
                  <a:prstClr val="black"/>
                </a:solidFill>
                <a:cs typeface="微软雅黑" panose="020B0503020204020204" charset="-122"/>
                <a:sym typeface="+mn-ea"/>
              </a:rPr>
              <a:t>老师讲话声音大一些，可以使我们在噪声中听到讲课声，有效且合理</a:t>
            </a:r>
            <a:r>
              <a:rPr lang="en-US" altLang="zh-CN" sz="2400">
                <a:solidFill>
                  <a:prstClr val="black"/>
                </a:solidFill>
                <a:cs typeface="微软雅黑" panose="020B0503020204020204" charset="-122"/>
                <a:sym typeface="+mn-ea"/>
              </a:rPr>
              <a:t>;</a:t>
            </a:r>
            <a:r>
              <a:rPr lang="zh-CN" altLang="en-US" sz="2400">
                <a:solidFill>
                  <a:schemeClr val="tx1"/>
                </a:solidFill>
                <a:cs typeface="微软雅黑" panose="020B0503020204020204" charset="-122"/>
                <a:sym typeface="Wingdings" panose="05000000000000000000" pitchFamily="2" charset="2"/>
              </a:rPr>
              <a:t>（</a:t>
            </a:r>
            <a:r>
              <a:rPr lang="en-US" altLang="zh-CN" sz="2400">
                <a:solidFill>
                  <a:schemeClr val="tx1"/>
                </a:solidFill>
                <a:latin typeface="Times New Roman" panose="02020603050405020304" pitchFamily="18" charset="0"/>
                <a:cs typeface="Times New Roman" pitchFamily="18" charset="0"/>
                <a:sym typeface="Wingdings" panose="05000000000000000000" pitchFamily="2" charset="2"/>
              </a:rPr>
              <a:t>2</a:t>
            </a:r>
            <a:r>
              <a:rPr lang="zh-CN" altLang="en-US" sz="2400">
                <a:solidFill>
                  <a:schemeClr val="tx1"/>
                </a:solidFill>
                <a:cs typeface="微软雅黑" panose="020B0503020204020204" charset="-122"/>
                <a:sym typeface="Wingdings" panose="05000000000000000000" pitchFamily="2" charset="2"/>
              </a:rPr>
              <a:t>）</a:t>
            </a:r>
            <a:r>
              <a:rPr lang="zh-CN" altLang="en-US" sz="2400">
                <a:solidFill>
                  <a:prstClr val="black"/>
                </a:solidFill>
                <a:cs typeface="微软雅黑" panose="020B0503020204020204" charset="-122"/>
                <a:sym typeface="+mn-ea"/>
              </a:rPr>
              <a:t>每个学生都戴一个防噪声耳罩，虽然能在人耳处减弱噪声，但同时也减弱了听到的老师的声音，虽有效，但不合理</a:t>
            </a:r>
            <a:r>
              <a:rPr lang="en-US" altLang="zh-CN" sz="2400">
                <a:solidFill>
                  <a:prstClr val="black"/>
                </a:solidFill>
                <a:cs typeface="微软雅黑" panose="020B0503020204020204" charset="-122"/>
                <a:sym typeface="+mn-ea"/>
              </a:rPr>
              <a:t>;</a:t>
            </a:r>
            <a:r>
              <a:rPr lang="zh-CN" altLang="en-US" sz="2400">
                <a:solidFill>
                  <a:schemeClr val="tx1"/>
                </a:solidFill>
                <a:cs typeface="微软雅黑" panose="020B0503020204020204" charset="-122"/>
                <a:sym typeface="Wingdings" panose="05000000000000000000" pitchFamily="2" charset="2"/>
              </a:rPr>
              <a:t>（</a:t>
            </a:r>
            <a:r>
              <a:rPr lang="en-US" altLang="zh-CN" sz="2400">
                <a:solidFill>
                  <a:schemeClr val="tx1"/>
                </a:solidFill>
                <a:latin typeface="Times New Roman" panose="02020603050405020304" pitchFamily="18" charset="0"/>
                <a:cs typeface="Times New Roman" pitchFamily="18" charset="0"/>
                <a:sym typeface="Wingdings" panose="05000000000000000000" pitchFamily="2" charset="2"/>
              </a:rPr>
              <a:t>3</a:t>
            </a:r>
            <a:r>
              <a:rPr lang="zh-CN" altLang="en-US" sz="2400">
                <a:solidFill>
                  <a:schemeClr val="tx1"/>
                </a:solidFill>
                <a:cs typeface="微软雅黑" panose="020B0503020204020204" charset="-122"/>
                <a:sym typeface="Wingdings" panose="05000000000000000000" pitchFamily="2" charset="2"/>
              </a:rPr>
              <a:t>）</a:t>
            </a:r>
            <a:r>
              <a:rPr lang="zh-CN" altLang="en-US" sz="2400">
                <a:solidFill>
                  <a:prstClr val="black"/>
                </a:solidFill>
                <a:cs typeface="微软雅黑" panose="020B0503020204020204" charset="-122"/>
                <a:sym typeface="+mn-ea"/>
              </a:rPr>
              <a:t>在教室周围植树，可以在传播过程中有效地减弱噪声，有效且合理</a:t>
            </a:r>
            <a:r>
              <a:rPr lang="en-US" altLang="zh-CN" sz="2400">
                <a:solidFill>
                  <a:prstClr val="black"/>
                </a:solidFill>
                <a:cs typeface="微软雅黑" panose="020B0503020204020204" charset="-122"/>
                <a:sym typeface="+mn-ea"/>
              </a:rPr>
              <a:t>;</a:t>
            </a:r>
            <a:r>
              <a:rPr lang="zh-CN" altLang="en-US" sz="2400">
                <a:solidFill>
                  <a:schemeClr val="tx1"/>
                </a:solidFill>
                <a:cs typeface="微软雅黑" panose="020B0503020204020204" charset="-122"/>
                <a:sym typeface="Wingdings" panose="05000000000000000000" pitchFamily="2" charset="2"/>
              </a:rPr>
              <a:t>（</a:t>
            </a:r>
            <a:r>
              <a:rPr lang="en-US" altLang="zh-CN" sz="2400">
                <a:solidFill>
                  <a:schemeClr val="tx1"/>
                </a:solidFill>
                <a:latin typeface="Times New Roman" panose="02020603050405020304" pitchFamily="18" charset="0"/>
                <a:cs typeface="Times New Roman" pitchFamily="18" charset="0"/>
                <a:sym typeface="Wingdings" panose="05000000000000000000" pitchFamily="2" charset="2"/>
              </a:rPr>
              <a:t>4</a:t>
            </a:r>
            <a:r>
              <a:rPr lang="zh-CN" altLang="en-US" sz="2400">
                <a:solidFill>
                  <a:schemeClr val="tx1"/>
                </a:solidFill>
                <a:cs typeface="微软雅黑" panose="020B0503020204020204" charset="-122"/>
                <a:sym typeface="Wingdings" panose="05000000000000000000" pitchFamily="2" charset="2"/>
              </a:rPr>
              <a:t>）</a:t>
            </a:r>
            <a:r>
              <a:rPr lang="zh-CN" altLang="en-US" sz="2400">
                <a:solidFill>
                  <a:prstClr val="black"/>
                </a:solidFill>
                <a:cs typeface="微软雅黑" panose="020B0503020204020204" charset="-122"/>
                <a:sym typeface="+mn-ea"/>
              </a:rPr>
              <a:t>在教室内安装噪声监测装置只能监测噪声大小，并不能减弱噪声，因此是无效的。</a:t>
            </a:r>
            <a:endParaRPr lang="zh-CN" altLang="en-US" sz="2400">
              <a:solidFill>
                <a:prstClr val="black"/>
              </a:solidFill>
              <a:cs typeface="微软雅黑" panose="020B0503020204020204" charset="-122"/>
            </a:endParaRPr>
          </a:p>
        </p:txBody>
      </p:sp>
      <p:sp>
        <p:nvSpPr>
          <p:cNvPr id="6" name="圆角矩形 5"/>
          <p:cNvSpPr/>
          <p:nvPr>
            <p:custDataLst>
              <p:tags r:id="rId4"/>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课堂练习</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矩形 33"/>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课堂练习</a:t>
            </a:r>
          </a:p>
        </p:txBody>
      </p:sp>
      <p:sp>
        <p:nvSpPr>
          <p:cNvPr id="37890" name="文本框 2"/>
          <p:cNvSpPr txBox="1">
            <a:spLocks noChangeArrowheads="1"/>
          </p:cNvSpPr>
          <p:nvPr>
            <p:custDataLst>
              <p:tags r:id="rId2"/>
            </p:custDataLst>
          </p:nvPr>
        </p:nvSpPr>
        <p:spPr bwMode="auto">
          <a:xfrm>
            <a:off x="720725" y="976313"/>
            <a:ext cx="10691813" cy="1292225"/>
          </a:xfrm>
          <a:prstGeom prst="rect">
            <a:avLst/>
          </a:prstGeom>
          <a:noFill/>
          <a:ln w="9525">
            <a:noFill/>
            <a:miter lim="800000"/>
          </a:ln>
        </p:spPr>
        <p:txBody>
          <a:bodyPr>
            <a:spAutoFit/>
          </a:bodyPr>
          <a:lstStyle/>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4.</a:t>
            </a:r>
            <a:r>
              <a:rPr lang="zh-CN" altLang="en-US" sz="2600">
                <a:solidFill>
                  <a:srgbClr val="000000"/>
                </a:solidFill>
                <a:latin typeface="Times New Roman" panose="02020603050405020304" pitchFamily="18" charset="0"/>
                <a:ea typeface="微软雅黑" pitchFamily="34" charset="-122"/>
                <a:cs typeface="Times New Roman" pitchFamily="18" charset="0"/>
                <a:sym typeface="+mn-ea"/>
              </a:rPr>
              <a:t> </a:t>
            </a:r>
            <a:r>
              <a:rPr lang="zh-CN" altLang="en-US" sz="2600">
                <a:solidFill>
                  <a:srgbClr val="000000"/>
                </a:solidFill>
                <a:latin typeface="微软雅黑" pitchFamily="34" charset="-122"/>
                <a:ea typeface="微软雅黑" pitchFamily="34" charset="-122"/>
                <a:sym typeface="+mn-ea"/>
              </a:rPr>
              <a:t>调查校园里或者你家周围有什么样的噪声。应该采取什么控制措施？与班里的同学交流，看看谁的调查更详细，采取的措施更好。</a:t>
            </a:r>
            <a:endParaRPr lang="en-US" altLang="zh-CN" sz="2600">
              <a:solidFill>
                <a:srgbClr val="000000"/>
              </a:solidFill>
              <a:latin typeface="微软雅黑" pitchFamily="34" charset="-122"/>
              <a:ea typeface="微软雅黑" pitchFamily="34" charset="-122"/>
              <a:sym typeface="+mn-ea"/>
            </a:endParaRPr>
          </a:p>
        </p:txBody>
      </p:sp>
      <p:sp>
        <p:nvSpPr>
          <p:cNvPr id="2" name="矩形 1"/>
          <p:cNvSpPr>
            <a:spLocks noChangeArrowheads="1"/>
          </p:cNvSpPr>
          <p:nvPr>
            <p:custDataLst>
              <p:tags r:id="rId3"/>
            </p:custDataLst>
          </p:nvPr>
        </p:nvSpPr>
        <p:spPr bwMode="auto">
          <a:xfrm>
            <a:off x="720725" y="2343150"/>
            <a:ext cx="10415588" cy="1222375"/>
          </a:xfrm>
          <a:prstGeom prst="rect">
            <a:avLst/>
          </a:prstGeom>
          <a:noFill/>
          <a:ln w="9525">
            <a:noFill/>
            <a:miter lim="800000"/>
          </a:ln>
        </p:spPr>
        <p:txBody>
          <a:bodyPr>
            <a:spAutoFit/>
          </a:bodyPr>
          <a:lstStyle/>
          <a:p>
            <a:pPr>
              <a:lnSpc>
                <a:spcPct val="150000"/>
              </a:lnSpc>
            </a:pPr>
            <a:r>
              <a:rPr lang="zh-CN" altLang="en-US" sz="2600">
                <a:solidFill>
                  <a:srgbClr val="FF0000"/>
                </a:solidFill>
                <a:latin typeface="微软雅黑" pitchFamily="34" charset="-122"/>
                <a:ea typeface="微软雅黑" pitchFamily="34" charset="-122"/>
                <a:sym typeface="+mn-ea"/>
              </a:rPr>
              <a:t>答：</a:t>
            </a:r>
            <a:r>
              <a:rPr lang="zh-CN" altLang="en-US" sz="2600">
                <a:latin typeface="微软雅黑" pitchFamily="34" charset="-122"/>
                <a:ea typeface="微软雅黑" pitchFamily="34" charset="-122"/>
                <a:sym typeface="+mn-ea"/>
              </a:rPr>
              <a:t>街道上的车辆鸣笛声及街道上的嘈杂声等，控制措施是安装双层玻璃窗。</a:t>
            </a:r>
          </a:p>
        </p:txBody>
      </p:sp>
      <p:sp>
        <p:nvSpPr>
          <p:cNvPr id="6" name="圆角矩形 5"/>
          <p:cNvSpPr/>
          <p:nvPr>
            <p:custDataLst>
              <p:tags r:id="rId4"/>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课堂练习</a:t>
            </a:r>
          </a:p>
        </p:txBody>
      </p:sp>
      <p:pic>
        <p:nvPicPr>
          <p:cNvPr id="37891" name="New picture" hidden="1"/>
          <p:cNvPicPr/>
          <p:nvPr>
            <p:custDataLst>
              <p:tags r:id="rId5"/>
            </p:custDataLst>
          </p:nvPr>
        </p:nvPicPr>
        <p:blipFill>
          <a:blip r:embed="rId7"/>
          <a:stretch>
            <a:fillRect/>
          </a:stretch>
        </p:blipFill>
        <p:spPr>
          <a:xfrm>
            <a:off x="12547600" y="11988800"/>
            <a:ext cx="444500" cy="279400"/>
          </a:xfrm>
          <a:prstGeom prst="cube">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矩形 323"/>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学习目标</a:t>
            </a:r>
          </a:p>
        </p:txBody>
      </p:sp>
      <p:sp>
        <p:nvSpPr>
          <p:cNvPr id="4" name="矩形 3"/>
          <p:cNvSpPr>
            <a:spLocks noChangeArrowheads="1"/>
          </p:cNvSpPr>
          <p:nvPr>
            <p:custDataLst>
              <p:tags r:id="rId2"/>
            </p:custDataLst>
          </p:nvPr>
        </p:nvSpPr>
        <p:spPr bwMode="auto">
          <a:xfrm>
            <a:off x="444500" y="739775"/>
            <a:ext cx="10866438" cy="4294188"/>
          </a:xfrm>
          <a:prstGeom prst="rect">
            <a:avLst/>
          </a:prstGeom>
          <a:noFill/>
          <a:ln w="9525">
            <a:noFill/>
            <a:miter lim="800000"/>
          </a:ln>
        </p:spPr>
        <p:txBody>
          <a:bodyPr>
            <a:spAutoFit/>
          </a:bodyPr>
          <a:lstStyle/>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 </a:t>
            </a:r>
            <a:r>
              <a:rPr lang="zh-CN" altLang="en-US" sz="2600">
                <a:solidFill>
                  <a:srgbClr val="000000"/>
                </a:solidFill>
                <a:latin typeface="微软雅黑" pitchFamily="34" charset="-122"/>
                <a:ea typeface="微软雅黑" pitchFamily="34" charset="-122"/>
                <a:sym typeface="+mn-ea"/>
              </a:rPr>
              <a:t>人们对声的利用主要包含哪两方面？请举例说明。</a:t>
            </a:r>
          </a:p>
          <a:p>
            <a:pPr>
              <a:lnSpc>
                <a:spcPct val="150000"/>
              </a:lnSpc>
            </a:pPr>
            <a:r>
              <a:rPr lang="zh-CN" altLang="en-US" sz="2600">
                <a:solidFill>
                  <a:srgbClr val="FF0000"/>
                </a:solidFill>
                <a:latin typeface="微软雅黑" pitchFamily="34" charset="-122"/>
                <a:ea typeface="微软雅黑" pitchFamily="34" charset="-122"/>
                <a:sym typeface="+mn-ea"/>
              </a:rPr>
              <a:t>（</a:t>
            </a: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1</a:t>
            </a:r>
            <a:r>
              <a:rPr lang="zh-CN" altLang="en-US" sz="2600">
                <a:solidFill>
                  <a:srgbClr val="FF0000"/>
                </a:solidFill>
                <a:latin typeface="微软雅黑" pitchFamily="34" charset="-122"/>
                <a:ea typeface="微软雅黑" pitchFamily="34" charset="-122"/>
                <a:sym typeface="+mn-ea"/>
              </a:rPr>
              <a:t>）声能传递信息：回声定位</a:t>
            </a:r>
            <a:r>
              <a:rPr lang="en-US" altLang="zh-CN" sz="2600">
                <a:solidFill>
                  <a:srgbClr val="FF0000"/>
                </a:solidFill>
                <a:latin typeface="微软雅黑" pitchFamily="34" charset="-122"/>
                <a:ea typeface="微软雅黑" pitchFamily="34" charset="-122"/>
                <a:sym typeface="+mn-ea"/>
              </a:rPr>
              <a:t>——</a:t>
            </a:r>
            <a:r>
              <a:rPr lang="zh-CN" altLang="en-US" sz="2600">
                <a:solidFill>
                  <a:srgbClr val="FF0000"/>
                </a:solidFill>
                <a:latin typeface="微软雅黑" pitchFamily="34" charset="-122"/>
                <a:ea typeface="微软雅黑" pitchFamily="34" charset="-122"/>
                <a:sym typeface="+mn-ea"/>
              </a:rPr>
              <a:t>声呐；医学检查</a:t>
            </a:r>
            <a:r>
              <a:rPr lang="en-US" altLang="zh-CN" sz="2600">
                <a:solidFill>
                  <a:srgbClr val="FF0000"/>
                </a:solidFill>
                <a:latin typeface="微软雅黑" pitchFamily="34" charset="-122"/>
                <a:ea typeface="微软雅黑" pitchFamily="34" charset="-122"/>
                <a:sym typeface="+mn-ea"/>
              </a:rPr>
              <a:t>——B</a:t>
            </a:r>
            <a:r>
              <a:rPr lang="zh-CN" altLang="en-US" sz="2600">
                <a:solidFill>
                  <a:srgbClr val="FF0000"/>
                </a:solidFill>
                <a:latin typeface="微软雅黑" pitchFamily="34" charset="-122"/>
                <a:ea typeface="微软雅黑" pitchFamily="34" charset="-122"/>
                <a:sym typeface="+mn-ea"/>
              </a:rPr>
              <a:t>超；穿透能力</a:t>
            </a:r>
            <a:r>
              <a:rPr lang="en-US" altLang="zh-CN" sz="2600">
                <a:solidFill>
                  <a:srgbClr val="FF0000"/>
                </a:solidFill>
                <a:latin typeface="微软雅黑" pitchFamily="34" charset="-122"/>
                <a:ea typeface="微软雅黑" pitchFamily="34" charset="-122"/>
                <a:sym typeface="+mn-ea"/>
              </a:rPr>
              <a:t>——</a:t>
            </a:r>
            <a:r>
              <a:rPr lang="zh-CN" altLang="en-US" sz="2600">
                <a:solidFill>
                  <a:srgbClr val="FF0000"/>
                </a:solidFill>
                <a:latin typeface="微软雅黑" pitchFamily="34" charset="-122"/>
                <a:ea typeface="微软雅黑" pitchFamily="34" charset="-122"/>
                <a:sym typeface="+mn-ea"/>
              </a:rPr>
              <a:t>超声波探伤仪</a:t>
            </a:r>
          </a:p>
          <a:p>
            <a:pPr>
              <a:lnSpc>
                <a:spcPct val="150000"/>
              </a:lnSpc>
            </a:pPr>
            <a:r>
              <a:rPr lang="zh-CN" altLang="en-US" sz="2600">
                <a:solidFill>
                  <a:srgbClr val="FF0000"/>
                </a:solidFill>
                <a:latin typeface="微软雅黑" pitchFamily="34" charset="-122"/>
                <a:ea typeface="微软雅黑" pitchFamily="34" charset="-122"/>
                <a:sym typeface="+mn-ea"/>
              </a:rPr>
              <a:t>（</a:t>
            </a: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2</a:t>
            </a:r>
            <a:r>
              <a:rPr lang="zh-CN" altLang="en-US" sz="2600">
                <a:solidFill>
                  <a:srgbClr val="FF0000"/>
                </a:solidFill>
                <a:latin typeface="微软雅黑" pitchFamily="34" charset="-122"/>
                <a:ea typeface="微软雅黑" pitchFamily="34" charset="-122"/>
                <a:sym typeface="+mn-ea"/>
              </a:rPr>
              <a:t>）声能传递能量：超声波清洗物体、超声波击碎结石。</a:t>
            </a:r>
            <a:endParaRPr lang="en-US" altLang="zh-CN" sz="2600">
              <a:solidFill>
                <a:srgbClr val="FF0000"/>
              </a:solidFill>
              <a:latin typeface="微软雅黑" pitchFamily="34" charset="-122"/>
              <a:ea typeface="微软雅黑" pitchFamily="34" charset="-122"/>
              <a:sym typeface="+mn-ea"/>
            </a:endParaRP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2. </a:t>
            </a:r>
            <a:r>
              <a:rPr lang="zh-CN" altLang="en-US" sz="2600">
                <a:solidFill>
                  <a:srgbClr val="000000"/>
                </a:solidFill>
                <a:latin typeface="微软雅黑" pitchFamily="34" charset="-122"/>
                <a:ea typeface="微软雅黑" pitchFamily="34" charset="-122"/>
                <a:sym typeface="+mn-ea"/>
              </a:rPr>
              <a:t>什么是回声定位？</a:t>
            </a:r>
          </a:p>
          <a:p>
            <a:pPr>
              <a:lnSpc>
                <a:spcPct val="150000"/>
              </a:lnSpc>
            </a:pPr>
            <a:r>
              <a:rPr lang="zh-CN" altLang="en-US" sz="2600">
                <a:solidFill>
                  <a:srgbClr val="FF0000"/>
                </a:solidFill>
                <a:latin typeface="微软雅黑" pitchFamily="34" charset="-122"/>
                <a:ea typeface="微软雅黑" pitchFamily="34" charset="-122"/>
                <a:sym typeface="+mn-ea"/>
              </a:rPr>
              <a:t>声波在传播过程中遇到障碍物会反射回来，根据回声到来的方位和时间，可以确定障碍物的位置和距离，这种方法叫做回声定位。</a:t>
            </a:r>
          </a:p>
        </p:txBody>
      </p:sp>
      <p:sp>
        <p:nvSpPr>
          <p:cNvPr id="6" name="圆角矩形 5"/>
          <p:cNvSpPr/>
          <p:nvPr>
            <p:custDataLst>
              <p:tags r:id="rId3"/>
            </p:custDataLst>
          </p:nvPr>
        </p:nvSpPr>
        <p:spPr>
          <a:xfrm>
            <a:off x="47625" y="55563"/>
            <a:ext cx="156368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知识回顾</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wipe(down)">
                                      <p:cBhvr>
                                        <p:cTn id="17" dur="500"/>
                                        <p:tgtEl>
                                          <p:spTgt spid="4">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wipe(down)">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矩形 10"/>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课堂导入</a:t>
            </a:r>
          </a:p>
        </p:txBody>
      </p:sp>
      <p:sp>
        <p:nvSpPr>
          <p:cNvPr id="11266" name="矩形 11"/>
          <p:cNvSpPr>
            <a:spLocks noChangeArrowheads="1"/>
          </p:cNvSpPr>
          <p:nvPr>
            <p:custDataLst>
              <p:tags r:id="rId2"/>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课堂导入</a:t>
            </a:r>
          </a:p>
        </p:txBody>
      </p:sp>
      <p:sp>
        <p:nvSpPr>
          <p:cNvPr id="11267" name="TextBox 2"/>
          <p:cNvSpPr txBox="1">
            <a:spLocks noChangeArrowheads="1"/>
          </p:cNvSpPr>
          <p:nvPr>
            <p:custDataLst>
              <p:tags r:id="rId3"/>
            </p:custDataLst>
          </p:nvPr>
        </p:nvSpPr>
        <p:spPr bwMode="auto">
          <a:xfrm>
            <a:off x="554038" y="757238"/>
            <a:ext cx="10912475" cy="622300"/>
          </a:xfrm>
          <a:prstGeom prst="rect">
            <a:avLst/>
          </a:prstGeom>
          <a:noFill/>
          <a:ln w="9525">
            <a:noFill/>
            <a:miter lim="800000"/>
          </a:ln>
        </p:spPr>
        <p:txBody>
          <a:bodyPr>
            <a:spAutoFit/>
          </a:bodyPr>
          <a:lstStyle/>
          <a:p>
            <a:pPr>
              <a:lnSpc>
                <a:spcPct val="150000"/>
              </a:lnSpc>
            </a:pPr>
            <a:r>
              <a:rPr lang="zh-CN" altLang="en-US" sz="2600">
                <a:latin typeface="微软雅黑" pitchFamily="34" charset="-122"/>
                <a:ea typeface="微软雅黑" pitchFamily="34" charset="-122"/>
              </a:rPr>
              <a:t>优美的乐音令人心情舒畅，而杂乱的声音</a:t>
            </a:r>
            <a:r>
              <a:rPr lang="en-US" altLang="zh-CN" sz="2600">
                <a:latin typeface="微软雅黑" pitchFamily="34" charset="-122"/>
                <a:ea typeface="微软雅黑" pitchFamily="34" charset="-122"/>
              </a:rPr>
              <a:t>——</a:t>
            </a:r>
            <a:r>
              <a:rPr lang="zh-CN" altLang="en-US" sz="2600">
                <a:latin typeface="微软雅黑" pitchFamily="34" charset="-122"/>
                <a:ea typeface="微软雅黑" pitchFamily="34" charset="-122"/>
              </a:rPr>
              <a:t>噪声则令人心烦意乱。</a:t>
            </a:r>
          </a:p>
        </p:txBody>
      </p:sp>
      <p:sp>
        <p:nvSpPr>
          <p:cNvPr id="14" name="圆角矩形 13"/>
          <p:cNvSpPr/>
          <p:nvPr>
            <p:custDataLst>
              <p:tags r:id="rId4"/>
            </p:custDataLst>
          </p:nvPr>
        </p:nvSpPr>
        <p:spPr>
          <a:xfrm>
            <a:off x="6472238" y="2581275"/>
            <a:ext cx="4403725" cy="1317625"/>
          </a:xfrm>
          <a:prstGeom prst="roundRect">
            <a:avLst/>
          </a:prstGeom>
          <a:no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600" kern="0">
                <a:solidFill>
                  <a:srgbClr val="000000"/>
                </a:solidFill>
                <a:cs typeface="Helvetica"/>
                <a:sym typeface="Helvetica"/>
              </a:rPr>
              <a:t>你知道噪声是怎样产生的以及对人有哪些危害吗？</a:t>
            </a:r>
          </a:p>
        </p:txBody>
      </p:sp>
      <p:sp>
        <p:nvSpPr>
          <p:cNvPr id="8" name="圆角矩形 7"/>
          <p:cNvSpPr/>
          <p:nvPr>
            <p:custDataLst>
              <p:tags r:id="rId5"/>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新课引入</a:t>
            </a:r>
          </a:p>
        </p:txBody>
      </p:sp>
      <p:pic>
        <p:nvPicPr>
          <p:cNvPr id="3" name="Shape">
            <a:hlinkClick r:id="" action="ppaction://media"/>
          </p:cNvPr>
          <p:cNvPicPr>
            <a:picLocks noRot="1" noChangeAspect="1"/>
          </p:cNvPicPr>
          <p:nvPr>
            <a:videoFile r:link="rId6"/>
            <p:custDataLst>
              <p:tags r:id="rId7"/>
            </p:custDataLst>
            <p:extLst/>
          </p:nvPr>
        </p:nvPicPr>
        <p:blipFill>
          <a:blip r:embed="rId9"/>
          <a:stretch>
            <a:fillRect/>
          </a:stretch>
        </p:blipFill>
        <p:spPr bwMode="auto">
          <a:xfrm>
            <a:off x="942975" y="1762125"/>
            <a:ext cx="5199063" cy="3714750"/>
          </a:xfrm>
          <a:prstGeom prst="rect">
            <a:avLst/>
          </a:prstGeom>
          <a:noFill/>
          <a:ln w="9525">
            <a:noFill/>
            <a:miter lim="800000"/>
          </a:ln>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endCondLst>
                    <p:cond evt="onNext" delay="0">
                      <p:tgtEl>
                        <p:sldTgt/>
                      </p:tgtEl>
                    </p:cond>
                    <p:cond evt="onPrev" delay="0">
                      <p:tgtEl>
                        <p:sldTgt/>
                      </p:tgtEl>
                    </p:cond>
                  </p:endCondLst>
                </p:cTn>
                <p:tgtEl>
                  <p:spTgt spid="3"/>
                </p:tgtEl>
              </p:cMediaNode>
            </p:video>
          </p:childTnLst>
        </p:cTn>
      </p:par>
    </p:tnLst>
    <p:bldLst>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矩形 37"/>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grpSp>
        <p:nvGrpSpPr>
          <p:cNvPr id="12290" name="组合 4"/>
          <p:cNvGrpSpPr/>
          <p:nvPr>
            <p:custDataLst>
              <p:tags r:id="rId2"/>
            </p:custDataLst>
          </p:nvPr>
        </p:nvGrpSpPr>
        <p:grpSpPr>
          <a:xfrm>
            <a:off x="282575" y="623888"/>
            <a:ext cx="4076700" cy="784225"/>
            <a:chOff x="256491" y="589271"/>
            <a:chExt cx="4076756" cy="784830"/>
          </a:xfrm>
        </p:grpSpPr>
        <p:sp>
          <p:nvSpPr>
            <p:cNvPr id="12297" name="文本框 6"/>
            <p:cNvSpPr txBox="1">
              <a:spLocks noChangeArrowheads="1"/>
            </p:cNvSpPr>
            <p:nvPr>
              <p:custDataLst>
                <p:tags r:id="rId9"/>
              </p:custDataLst>
            </p:nvPr>
          </p:nvSpPr>
          <p:spPr bwMode="auto">
            <a:xfrm>
              <a:off x="256491" y="589271"/>
              <a:ext cx="4076756" cy="784830"/>
            </a:xfrm>
            <a:prstGeom prst="rect">
              <a:avLst/>
            </a:prstGeom>
            <a:noFill/>
            <a:ln w="9525">
              <a:noFill/>
              <a:miter lim="800000"/>
            </a:ln>
          </p:spPr>
          <p:txBody>
            <a:bodyPr>
              <a:spAutoFit/>
            </a:bodyPr>
            <a:lstStyle/>
            <a:p>
              <a:pPr>
                <a:lnSpc>
                  <a:spcPct val="150000"/>
                </a:lnSpc>
              </a:pPr>
              <a:r>
                <a:rPr lang="zh-CN" altLang="en-US" sz="3000" b="1">
                  <a:solidFill>
                    <a:srgbClr val="000000"/>
                  </a:solidFill>
                  <a:latin typeface="微软雅黑" pitchFamily="34" charset="-122"/>
                  <a:ea typeface="微软雅黑" pitchFamily="34" charset="-122"/>
                  <a:sym typeface="+mn-ea"/>
                </a:rPr>
                <a:t>知识点      噪声的来源</a:t>
              </a:r>
            </a:p>
          </p:txBody>
        </p:sp>
        <p:sp>
          <p:nvSpPr>
            <p:cNvPr id="10" name="椭圆 9"/>
            <p:cNvSpPr/>
            <p:nvPr>
              <p:custDataLst>
                <p:tags r:id="rId10"/>
              </p:custDataLst>
            </p:nvPr>
          </p:nvSpPr>
          <p:spPr>
            <a:xfrm>
              <a:off x="1599534" y="770386"/>
              <a:ext cx="444506" cy="46390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2600" b="1">
                  <a:solidFill>
                    <a:prstClr val="white"/>
                  </a:solidFill>
                </a:rPr>
                <a:t>1</a:t>
              </a:r>
              <a:endParaRPr lang="zh-CN" altLang="en-US" sz="2600" b="1">
                <a:solidFill>
                  <a:prstClr val="white"/>
                </a:solidFill>
              </a:endParaRPr>
            </a:p>
          </p:txBody>
        </p:sp>
      </p:grpSp>
      <p:sp>
        <p:nvSpPr>
          <p:cNvPr id="12" name="矩形 11"/>
          <p:cNvSpPr>
            <a:spLocks noChangeArrowheads="1"/>
          </p:cNvSpPr>
          <p:nvPr>
            <p:custDataLst>
              <p:tags r:id="rId3"/>
            </p:custDataLst>
          </p:nvPr>
        </p:nvSpPr>
        <p:spPr bwMode="auto">
          <a:xfrm>
            <a:off x="444500" y="1393825"/>
            <a:ext cx="10818813" cy="1222375"/>
          </a:xfrm>
          <a:prstGeom prst="rect">
            <a:avLst/>
          </a:prstGeom>
          <a:noFill/>
          <a:ln w="9525">
            <a:noFill/>
            <a:miter lim="800000"/>
          </a:ln>
        </p:spPr>
        <p:txBody>
          <a:bodyPr>
            <a:spAutoFit/>
          </a:bodyPr>
          <a:lstStyle/>
          <a:p>
            <a:pPr>
              <a:lnSpc>
                <a:spcPct val="150000"/>
              </a:lnSpc>
            </a:pPr>
            <a:r>
              <a:rPr lang="zh-CN" altLang="en-US" sz="2600">
                <a:solidFill>
                  <a:srgbClr val="000000"/>
                </a:solidFill>
                <a:latin typeface="微软雅黑" pitchFamily="34" charset="-122"/>
                <a:ea typeface="微软雅黑" pitchFamily="34" charset="-122"/>
                <a:sym typeface="+mn-ea"/>
              </a:rPr>
              <a:t>演示：观察泡沫塑料刮玻璃时产生的噪声的波形图和音叉发出的声音的波形图。你发现了什么？</a:t>
            </a:r>
          </a:p>
        </p:txBody>
      </p:sp>
      <p:pic>
        <p:nvPicPr>
          <p:cNvPr id="13" name="图片 12"/>
          <p:cNvPicPr>
            <a:picLocks noChangeAspect="1"/>
          </p:cNvPicPr>
          <p:nvPr>
            <p:custDataLst>
              <p:tags r:id="rId4"/>
            </p:custDataLst>
          </p:nvPr>
        </p:nvPicPr>
        <p:blipFill>
          <a:blip r:embed="rId12"/>
          <a:stretch>
            <a:fillRect/>
          </a:stretch>
        </p:blipFill>
        <p:spPr>
          <a:xfrm>
            <a:off x="1778989" y="2829610"/>
            <a:ext cx="3359888" cy="2135808"/>
          </a:xfrm>
          <a:prstGeom prst="roundRect">
            <a:avLst/>
          </a:prstGeom>
        </p:spPr>
      </p:pic>
      <p:sp>
        <p:nvSpPr>
          <p:cNvPr id="14" name="矩形 13"/>
          <p:cNvSpPr>
            <a:spLocks noChangeArrowheads="1"/>
          </p:cNvSpPr>
          <p:nvPr>
            <p:custDataLst>
              <p:tags r:id="rId5"/>
            </p:custDataLst>
          </p:nvPr>
        </p:nvSpPr>
        <p:spPr bwMode="auto">
          <a:xfrm>
            <a:off x="1522413" y="5167313"/>
            <a:ext cx="3851275" cy="492125"/>
          </a:xfrm>
          <a:prstGeom prst="rect">
            <a:avLst/>
          </a:prstGeom>
          <a:noFill/>
          <a:ln w="9525">
            <a:noFill/>
            <a:miter lim="800000"/>
          </a:ln>
        </p:spPr>
        <p:txBody>
          <a:bodyPr wrap="none">
            <a:spAutoFit/>
          </a:bodyPr>
          <a:lstStyle/>
          <a:p>
            <a:pPr defTabSz="815975"/>
            <a:r>
              <a:rPr lang="zh-CN" altLang="en-US" sz="2600">
                <a:solidFill>
                  <a:srgbClr val="000000"/>
                </a:solidFill>
                <a:latin typeface="微软雅黑" pitchFamily="34" charset="-122"/>
                <a:ea typeface="微软雅黑" pitchFamily="34" charset="-122"/>
              </a:rPr>
              <a:t>刮玻璃产生的噪声波形图</a:t>
            </a:r>
          </a:p>
        </p:txBody>
      </p:sp>
      <p:sp>
        <p:nvSpPr>
          <p:cNvPr id="2" name="矩形 1"/>
          <p:cNvSpPr>
            <a:spLocks noChangeArrowheads="1"/>
          </p:cNvSpPr>
          <p:nvPr>
            <p:custDataLst>
              <p:tags r:id="rId6"/>
            </p:custDataLst>
          </p:nvPr>
        </p:nvSpPr>
        <p:spPr bwMode="auto">
          <a:xfrm>
            <a:off x="5702300" y="5149850"/>
            <a:ext cx="3519488" cy="492125"/>
          </a:xfrm>
          <a:prstGeom prst="rect">
            <a:avLst/>
          </a:prstGeom>
          <a:noFill/>
          <a:ln w="9525">
            <a:noFill/>
            <a:miter lim="800000"/>
          </a:ln>
        </p:spPr>
        <p:txBody>
          <a:bodyPr wrap="none">
            <a:spAutoFit/>
          </a:bodyPr>
          <a:lstStyle/>
          <a:p>
            <a:r>
              <a:rPr lang="zh-CN" altLang="en-US" sz="2600">
                <a:solidFill>
                  <a:srgbClr val="000000"/>
                </a:solidFill>
                <a:latin typeface="微软雅黑" pitchFamily="34" charset="-122"/>
                <a:ea typeface="微软雅黑" pitchFamily="34" charset="-122"/>
                <a:sym typeface="+mn-ea"/>
              </a:rPr>
              <a:t>音叉产生的乐音波形图</a:t>
            </a:r>
            <a:endParaRPr lang="zh-CN" altLang="en-US" sz="2600">
              <a:latin typeface="微软雅黑" pitchFamily="34" charset="-122"/>
              <a:ea typeface="微软雅黑" pitchFamily="34" charset="-122"/>
            </a:endParaRPr>
          </a:p>
        </p:txBody>
      </p:sp>
      <p:pic>
        <p:nvPicPr>
          <p:cNvPr id="3" name="图片 2"/>
          <p:cNvPicPr>
            <a:picLocks noChangeAspect="1"/>
          </p:cNvPicPr>
          <p:nvPr>
            <p:custDataLst>
              <p:tags r:id="rId7"/>
            </p:custDataLst>
          </p:nvPr>
        </p:nvPicPr>
        <p:blipFill>
          <a:blip r:embed="rId13">
            <a:duotone>
              <a:prstClr val="black"/>
              <a:schemeClr val="accent3">
                <a:tint val="45000"/>
                <a:satMod val="400000"/>
              </a:schemeClr>
            </a:duotone>
          </a:blip>
          <a:srcRect l="14998" r="8858"/>
          <a:stretch>
            <a:fillRect/>
          </a:stretch>
        </p:blipFill>
        <p:spPr>
          <a:xfrm>
            <a:off x="5713035" y="2829610"/>
            <a:ext cx="3359888" cy="2135808"/>
          </a:xfrm>
          <a:prstGeom prst="roundRect">
            <a:avLst/>
          </a:prstGeom>
        </p:spPr>
      </p:pic>
      <p:sp>
        <p:nvSpPr>
          <p:cNvPr id="15" name="圆角矩形 14"/>
          <p:cNvSpPr/>
          <p:nvPr>
            <p:custDataLst>
              <p:tags r:id="rId8"/>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矩形 37"/>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6" name="矩形 5"/>
          <p:cNvSpPr>
            <a:spLocks noChangeArrowheads="1"/>
          </p:cNvSpPr>
          <p:nvPr>
            <p:custDataLst>
              <p:tags r:id="rId2"/>
            </p:custDataLst>
          </p:nvPr>
        </p:nvSpPr>
        <p:spPr bwMode="auto">
          <a:xfrm>
            <a:off x="549275" y="1454150"/>
            <a:ext cx="10975975" cy="3694113"/>
          </a:xfrm>
          <a:prstGeom prst="rect">
            <a:avLst/>
          </a:prstGeom>
          <a:noFill/>
          <a:ln w="9525">
            <a:noFill/>
            <a:miter lim="800000"/>
          </a:ln>
        </p:spPr>
        <p:txBody>
          <a:bodyPr>
            <a:spAutoFit/>
          </a:bodyPr>
          <a:lstStyle/>
          <a:p>
            <a:pPr>
              <a:lnSpc>
                <a:spcPct val="150000"/>
              </a:lnSpc>
            </a:pPr>
            <a:r>
              <a:rPr lang="en-US" altLang="zh-CN" sz="2600" b="1">
                <a:solidFill>
                  <a:srgbClr val="000000"/>
                </a:solidFill>
                <a:latin typeface="Times New Roman" panose="02020603050405020304" pitchFamily="18" charset="0"/>
                <a:ea typeface="微软雅黑" pitchFamily="34" charset="-122"/>
                <a:cs typeface="Times New Roman" pitchFamily="18" charset="0"/>
                <a:sym typeface="+mn-ea"/>
              </a:rPr>
              <a:t>1. </a:t>
            </a:r>
            <a:r>
              <a:rPr lang="zh-CN" altLang="en-US" sz="2600" b="1">
                <a:solidFill>
                  <a:srgbClr val="000000"/>
                </a:solidFill>
                <a:latin typeface="微软雅黑" pitchFamily="34" charset="-122"/>
                <a:ea typeface="微软雅黑" pitchFamily="34" charset="-122"/>
                <a:sym typeface="+mn-ea"/>
              </a:rPr>
              <a:t>乐音</a:t>
            </a:r>
            <a:endParaRPr lang="en-US" altLang="zh-CN" sz="2600" b="1">
              <a:solidFill>
                <a:srgbClr val="000000"/>
              </a:solidFill>
              <a:latin typeface="微软雅黑" pitchFamily="34" charset="-122"/>
              <a:ea typeface="微软雅黑" pitchFamily="34" charset="-122"/>
              <a:sym typeface="+mn-ea"/>
            </a:endParaRPr>
          </a:p>
          <a:p>
            <a:pPr>
              <a:lnSpc>
                <a:spcPct val="150000"/>
              </a:lnSpc>
            </a:pPr>
            <a:r>
              <a:rPr lang="zh-CN" altLang="en-US" sz="2600">
                <a:solidFill>
                  <a:srgbClr val="000000"/>
                </a:solidFill>
                <a:latin typeface="微软雅黑" pitchFamily="34" charset="-122"/>
                <a:ea typeface="微软雅黑" pitchFamily="34" charset="-122"/>
                <a:sym typeface="+mn-ea"/>
              </a:rPr>
              <a:t>从物理学的角度讲，人们把物体有规律振动产生的、听起来感觉非常舒服的声音叫做乐音。</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en-US" altLang="zh-CN" sz="2600" b="1">
                <a:solidFill>
                  <a:srgbClr val="000000"/>
                </a:solidFill>
                <a:latin typeface="Times New Roman" panose="02020603050405020304" pitchFamily="18" charset="0"/>
                <a:ea typeface="微软雅黑" pitchFamily="34" charset="-122"/>
                <a:cs typeface="Times New Roman" pitchFamily="18" charset="0"/>
                <a:sym typeface="+mn-ea"/>
              </a:rPr>
              <a:t>2. </a:t>
            </a:r>
            <a:r>
              <a:rPr lang="zh-CN" altLang="en-US" sz="2600" b="1">
                <a:solidFill>
                  <a:srgbClr val="000000"/>
                </a:solidFill>
                <a:latin typeface="微软雅黑" pitchFamily="34" charset="-122"/>
                <a:ea typeface="微软雅黑" pitchFamily="34" charset="-122"/>
                <a:sym typeface="+mn-ea"/>
              </a:rPr>
              <a:t>噪声</a:t>
            </a:r>
            <a:endParaRPr lang="en-US" altLang="zh-CN" sz="2600" b="1">
              <a:solidFill>
                <a:srgbClr val="000000"/>
              </a:solidFill>
              <a:latin typeface="微软雅黑" pitchFamily="34" charset="-122"/>
              <a:ea typeface="微软雅黑" pitchFamily="34" charset="-122"/>
              <a:sym typeface="+mn-ea"/>
            </a:endParaRPr>
          </a:p>
          <a:p>
            <a:pPr>
              <a:lnSpc>
                <a:spcPct val="150000"/>
              </a:lnSpc>
            </a:pPr>
            <a:r>
              <a:rPr lang="zh-CN" altLang="en-US"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a:t>
            </a:r>
            <a:r>
              <a:rPr lang="zh-CN" altLang="en-US" sz="2600">
                <a:solidFill>
                  <a:srgbClr val="000000"/>
                </a:solidFill>
                <a:latin typeface="微软雅黑" pitchFamily="34" charset="-122"/>
                <a:ea typeface="微软雅黑" pitchFamily="34" charset="-122"/>
                <a:sym typeface="+mn-ea"/>
              </a:rPr>
              <a:t>）从物理学的角度讲，噪声通常是指那些刺耳难听、令人厌烦的声音，是发声体做无规则振动时发出的。</a:t>
            </a:r>
          </a:p>
        </p:txBody>
      </p:sp>
      <p:sp>
        <p:nvSpPr>
          <p:cNvPr id="5" name="圆角矩形 4"/>
          <p:cNvSpPr/>
          <p:nvPr>
            <p:custDataLst>
              <p:tags r:id="rId3"/>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
        <p:nvSpPr>
          <p:cNvPr id="13316" name="矩形 1"/>
          <p:cNvSpPr>
            <a:spLocks noChangeArrowheads="1"/>
          </p:cNvSpPr>
          <p:nvPr>
            <p:custDataLst>
              <p:tags r:id="rId4"/>
            </p:custDataLst>
          </p:nvPr>
        </p:nvSpPr>
        <p:spPr bwMode="auto">
          <a:xfrm>
            <a:off x="549275" y="762000"/>
            <a:ext cx="10433050" cy="692150"/>
          </a:xfrm>
          <a:prstGeom prst="rect">
            <a:avLst/>
          </a:prstGeom>
          <a:noFill/>
          <a:ln w="9525">
            <a:noFill/>
            <a:miter lim="800000"/>
          </a:ln>
        </p:spPr>
        <p:txBody>
          <a:bodyPr>
            <a:spAutoFit/>
          </a:bodyPr>
          <a:lstStyle/>
          <a:p>
            <a:pPr>
              <a:lnSpc>
                <a:spcPct val="150000"/>
              </a:lnSpc>
            </a:pPr>
            <a:r>
              <a:rPr lang="zh-CN" altLang="en-US" sz="2600">
                <a:solidFill>
                  <a:srgbClr val="000000"/>
                </a:solidFill>
                <a:latin typeface="微软雅黑" pitchFamily="34" charset="-122"/>
                <a:ea typeface="微软雅黑" pitchFamily="34" charset="-122"/>
                <a:sym typeface="+mn-ea"/>
              </a:rPr>
              <a:t>我们发现：</a:t>
            </a:r>
            <a:r>
              <a:rPr lang="zh-CN" altLang="en-US" sz="2600">
                <a:solidFill>
                  <a:srgbClr val="FF0000"/>
                </a:solidFill>
                <a:latin typeface="微软雅黑" pitchFamily="34" charset="-122"/>
                <a:ea typeface="微软雅黑" pitchFamily="34" charset="-122"/>
                <a:sym typeface="+mn-ea"/>
              </a:rPr>
              <a:t>噪声</a:t>
            </a:r>
            <a:r>
              <a:rPr lang="zh-CN" altLang="en-US" sz="2600">
                <a:solidFill>
                  <a:srgbClr val="000000"/>
                </a:solidFill>
                <a:latin typeface="微软雅黑" pitchFamily="34" charset="-122"/>
                <a:ea typeface="微软雅黑" pitchFamily="34" charset="-122"/>
                <a:sym typeface="+mn-ea"/>
              </a:rPr>
              <a:t>的波形</a:t>
            </a:r>
            <a:r>
              <a:rPr lang="zh-CN" altLang="en-US" sz="2600">
                <a:solidFill>
                  <a:srgbClr val="FF0000"/>
                </a:solidFill>
                <a:latin typeface="微软雅黑" pitchFamily="34" charset="-122"/>
                <a:ea typeface="微软雅黑" pitchFamily="34" charset="-122"/>
                <a:sym typeface="+mn-ea"/>
              </a:rPr>
              <a:t>没有规则</a:t>
            </a:r>
            <a:r>
              <a:rPr lang="zh-CN" altLang="en-US" sz="2600">
                <a:solidFill>
                  <a:srgbClr val="000000"/>
                </a:solidFill>
                <a:latin typeface="微软雅黑" pitchFamily="34" charset="-122"/>
                <a:ea typeface="微软雅黑" pitchFamily="34" charset="-122"/>
                <a:sym typeface="+mn-ea"/>
              </a:rPr>
              <a:t>，是</a:t>
            </a:r>
            <a:r>
              <a:rPr lang="zh-CN" altLang="en-US" sz="2600">
                <a:solidFill>
                  <a:srgbClr val="FF0000"/>
                </a:solidFill>
                <a:latin typeface="微软雅黑" pitchFamily="34" charset="-122"/>
                <a:ea typeface="微软雅黑" pitchFamily="34" charset="-122"/>
                <a:sym typeface="+mn-ea"/>
              </a:rPr>
              <a:t>杂乱无章</a:t>
            </a:r>
            <a:r>
              <a:rPr lang="zh-CN" altLang="en-US" sz="2600">
                <a:solidFill>
                  <a:srgbClr val="000000"/>
                </a:solidFill>
                <a:latin typeface="微软雅黑" pitchFamily="34" charset="-122"/>
                <a:ea typeface="微软雅黑" pitchFamily="34" charset="-122"/>
                <a:sym typeface="+mn-ea"/>
              </a:rPr>
              <a:t>的。</a:t>
            </a:r>
            <a:r>
              <a:rPr lang="zh-CN" altLang="en-US" sz="2600">
                <a:solidFill>
                  <a:srgbClr val="FF0000"/>
                </a:solidFill>
                <a:latin typeface="微软雅黑" pitchFamily="34" charset="-122"/>
                <a:ea typeface="微软雅黑" pitchFamily="34" charset="-122"/>
                <a:sym typeface="+mn-ea"/>
              </a:rPr>
              <a:t>乐音</a:t>
            </a:r>
            <a:r>
              <a:rPr lang="zh-CN" altLang="en-US" sz="2600">
                <a:solidFill>
                  <a:srgbClr val="000000"/>
                </a:solidFill>
                <a:latin typeface="微软雅黑" pitchFamily="34" charset="-122"/>
                <a:ea typeface="微软雅黑" pitchFamily="34" charset="-122"/>
                <a:sym typeface="+mn-ea"/>
              </a:rPr>
              <a:t>的波形有</a:t>
            </a:r>
            <a:r>
              <a:rPr lang="zh-CN" altLang="en-US" sz="2600">
                <a:solidFill>
                  <a:srgbClr val="FF0000"/>
                </a:solidFill>
                <a:latin typeface="微软雅黑" pitchFamily="34" charset="-122"/>
                <a:ea typeface="微软雅黑" pitchFamily="34" charset="-122"/>
                <a:sym typeface="+mn-ea"/>
              </a:rPr>
              <a:t>规则</a:t>
            </a:r>
            <a:r>
              <a:rPr lang="zh-CN" altLang="en-US" sz="2600">
                <a:solidFill>
                  <a:srgbClr val="000000"/>
                </a:solidFill>
                <a:latin typeface="微软雅黑" pitchFamily="34" charset="-122"/>
                <a:ea typeface="微软雅黑" pitchFamily="34" charset="-122"/>
                <a:sym typeface="+mn-ea"/>
              </a:rPr>
              <a:t>。</a:t>
            </a:r>
            <a:endParaRPr lang="en-US" altLang="zh-CN" sz="2600">
              <a:solidFill>
                <a:srgbClr val="000000"/>
              </a:solidFill>
              <a:latin typeface="微软雅黑" pitchFamily="34" charset="-122"/>
              <a:ea typeface="微软雅黑" pitchFamily="34"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down)">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down)">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矩形 37"/>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7" name="TextBox 2"/>
          <p:cNvSpPr txBox="1">
            <a:spLocks noChangeArrowheads="1"/>
          </p:cNvSpPr>
          <p:nvPr>
            <p:custDataLst>
              <p:tags r:id="rId2"/>
            </p:custDataLst>
          </p:nvPr>
        </p:nvSpPr>
        <p:spPr bwMode="auto">
          <a:xfrm>
            <a:off x="642938" y="688975"/>
            <a:ext cx="5072062" cy="622300"/>
          </a:xfrm>
          <a:prstGeom prst="rect">
            <a:avLst/>
          </a:prstGeom>
          <a:noFill/>
          <a:ln w="9525">
            <a:noFill/>
            <a:miter lim="800000"/>
          </a:ln>
        </p:spPr>
        <p:txBody>
          <a:bodyPr>
            <a:spAutoFit/>
          </a:bodyPr>
          <a:lstStyle/>
          <a:p>
            <a:pPr>
              <a:lnSpc>
                <a:spcPct val="150000"/>
              </a:lnSpc>
            </a:pPr>
            <a:r>
              <a:rPr lang="zh-CN" altLang="en-US" sz="2600">
                <a:latin typeface="微软雅黑" pitchFamily="34" charset="-122"/>
                <a:ea typeface="微软雅黑" pitchFamily="34" charset="-122"/>
              </a:rPr>
              <a:t>生活中的乐音可能是噪声吗？</a:t>
            </a:r>
            <a:endParaRPr lang="en-US" altLang="zh-CN" sz="2600">
              <a:latin typeface="微软雅黑" pitchFamily="34" charset="-122"/>
              <a:ea typeface="微软雅黑" pitchFamily="34" charset="-122"/>
            </a:endParaRPr>
          </a:p>
        </p:txBody>
      </p:sp>
      <p:sp>
        <p:nvSpPr>
          <p:cNvPr id="11" name="圆角矩形 10"/>
          <p:cNvSpPr/>
          <p:nvPr>
            <p:custDataLst>
              <p:tags r:id="rId3"/>
            </p:custDataLst>
          </p:nvPr>
        </p:nvSpPr>
        <p:spPr>
          <a:xfrm>
            <a:off x="5461000" y="1944688"/>
            <a:ext cx="5157788" cy="2690812"/>
          </a:xfrm>
          <a:prstGeom prst="roundRect">
            <a:avLst/>
          </a:prstGeom>
          <a:no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50000"/>
              </a:lnSpc>
              <a:spcBef>
                <a:spcPct val="0"/>
              </a:spcBef>
              <a:spcAft>
                <a:spcPct val="0"/>
              </a:spcAft>
              <a:defRPr/>
            </a:pPr>
            <a:r>
              <a:rPr lang="zh-CN" altLang="en-US" sz="2600" kern="0">
                <a:solidFill>
                  <a:srgbClr val="000000"/>
                </a:solidFill>
                <a:cs typeface="Helvetica"/>
                <a:sym typeface="Helvetica"/>
              </a:rPr>
              <a:t>（</a:t>
            </a:r>
            <a:r>
              <a:rPr lang="en-US" altLang="zh-CN" sz="2600" kern="0">
                <a:solidFill>
                  <a:srgbClr val="000000"/>
                </a:solidFill>
                <a:latin typeface="Times New Roman" panose="02020603050405020304" pitchFamily="18" charset="0"/>
                <a:cs typeface="Times New Roman" pitchFamily="18" charset="0"/>
                <a:sym typeface="Helvetica"/>
              </a:rPr>
              <a:t>2</a:t>
            </a:r>
            <a:r>
              <a:rPr lang="zh-CN" altLang="en-US" sz="2600" kern="0">
                <a:solidFill>
                  <a:srgbClr val="000000"/>
                </a:solidFill>
                <a:cs typeface="Helvetica"/>
                <a:sym typeface="Helvetica"/>
              </a:rPr>
              <a:t>）从环境保护的角度讲，凡是妨碍人们正常休息、学习和工作的声音，以及对人们要听的声音产生干扰的声音，都属于噪音。</a:t>
            </a:r>
          </a:p>
        </p:txBody>
      </p:sp>
      <p:pic>
        <p:nvPicPr>
          <p:cNvPr id="3" name="图片 2"/>
          <p:cNvPicPr>
            <a:picLocks noChangeAspect="1"/>
          </p:cNvPicPr>
          <p:nvPr>
            <p:custDataLst>
              <p:tags r:id="rId4"/>
            </p:custDataLst>
          </p:nvPr>
        </p:nvPicPr>
        <p:blipFill>
          <a:blip r:embed="rId7">
            <a:clrChange>
              <a:clrFrom>
                <a:srgbClr val="FFFDEB"/>
              </a:clrFrom>
              <a:clrTo>
                <a:srgbClr val="FFFDEB">
                  <a:alpha val="0"/>
                </a:srgbClr>
              </a:clrTo>
            </a:clrChange>
          </a:blip>
          <a:stretch>
            <a:fillRect/>
          </a:stretch>
        </p:blipFill>
        <p:spPr bwMode="auto">
          <a:xfrm>
            <a:off x="1711325" y="1803400"/>
            <a:ext cx="3402013" cy="2973388"/>
          </a:xfrm>
          <a:prstGeom prst="rect">
            <a:avLst/>
          </a:prstGeom>
          <a:noFill/>
          <a:ln w="9525">
            <a:noFill/>
            <a:miter lim="800000"/>
          </a:ln>
        </p:spPr>
      </p:pic>
      <p:sp>
        <p:nvSpPr>
          <p:cNvPr id="8" name="圆角矩形 7"/>
          <p:cNvSpPr/>
          <p:nvPr>
            <p:custDataLst>
              <p:tags r:id="rId5"/>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37"/>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6" name="矩形 5"/>
          <p:cNvSpPr>
            <a:spLocks noChangeArrowheads="1"/>
          </p:cNvSpPr>
          <p:nvPr>
            <p:custDataLst>
              <p:tags r:id="rId2"/>
            </p:custDataLst>
          </p:nvPr>
        </p:nvSpPr>
        <p:spPr bwMode="auto">
          <a:xfrm>
            <a:off x="698500" y="1241425"/>
            <a:ext cx="10760075" cy="3294063"/>
          </a:xfrm>
          <a:prstGeom prst="rect">
            <a:avLst/>
          </a:prstGeom>
          <a:noFill/>
          <a:ln w="9525">
            <a:noFill/>
            <a:miter lim="800000"/>
          </a:ln>
        </p:spPr>
        <p:txBody>
          <a:bodyPr>
            <a:spAutoFit/>
          </a:bodyPr>
          <a:lstStyle/>
          <a:p>
            <a:pPr>
              <a:lnSpc>
                <a:spcPct val="200000"/>
              </a:lnSpc>
            </a:pPr>
            <a:r>
              <a:rPr lang="zh-CN" altLang="en-US"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a:t>
            </a:r>
            <a:r>
              <a:rPr lang="zh-CN" altLang="en-US" sz="2600">
                <a:solidFill>
                  <a:srgbClr val="000000"/>
                </a:solidFill>
                <a:latin typeface="微软雅黑" pitchFamily="34" charset="-122"/>
                <a:ea typeface="微软雅黑" pitchFamily="34" charset="-122"/>
                <a:sym typeface="+mn-ea"/>
              </a:rPr>
              <a:t>）</a:t>
            </a:r>
            <a:r>
              <a:rPr lang="zh-CN" altLang="en-US" sz="2600">
                <a:latin typeface="微软雅黑" pitchFamily="34" charset="-122"/>
                <a:ea typeface="微软雅黑" pitchFamily="34" charset="-122"/>
                <a:sym typeface="+mn-ea"/>
              </a:rPr>
              <a:t>物理学角度</a:t>
            </a:r>
            <a:r>
              <a:rPr lang="zh-CN" altLang="en-US" sz="2600">
                <a:solidFill>
                  <a:srgbClr val="000000"/>
                </a:solidFill>
                <a:latin typeface="微软雅黑" pitchFamily="34" charset="-122"/>
                <a:ea typeface="微软雅黑" pitchFamily="34" charset="-122"/>
                <a:sym typeface="+mn-ea"/>
              </a:rPr>
              <a:t>的噪声</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zh-CN" altLang="en-US" sz="2600">
                <a:solidFill>
                  <a:srgbClr val="FF0000"/>
                </a:solidFill>
                <a:latin typeface="微软雅黑" pitchFamily="34" charset="-122"/>
                <a:ea typeface="微软雅黑" pitchFamily="34" charset="-122"/>
                <a:sym typeface="+mn-ea"/>
              </a:rPr>
              <a:t>交通噪声：</a:t>
            </a:r>
            <a:r>
              <a:rPr lang="zh-CN" altLang="en-US" sz="2600">
                <a:solidFill>
                  <a:srgbClr val="000000"/>
                </a:solidFill>
                <a:latin typeface="微软雅黑" pitchFamily="34" charset="-122"/>
                <a:ea typeface="微软雅黑" pitchFamily="34" charset="-122"/>
                <a:sym typeface="+mn-ea"/>
              </a:rPr>
              <a:t>机动车辆、火车、飞机等发出的噪声；</a:t>
            </a:r>
          </a:p>
          <a:p>
            <a:pPr>
              <a:lnSpc>
                <a:spcPct val="150000"/>
              </a:lnSpc>
            </a:pPr>
            <a:r>
              <a:rPr lang="zh-CN" altLang="en-US" sz="2600">
                <a:solidFill>
                  <a:srgbClr val="FF0000"/>
                </a:solidFill>
                <a:latin typeface="微软雅黑" pitchFamily="34" charset="-122"/>
                <a:ea typeface="微软雅黑" pitchFamily="34" charset="-122"/>
                <a:sym typeface="+mn-ea"/>
              </a:rPr>
              <a:t>工业噪声：</a:t>
            </a:r>
            <a:r>
              <a:rPr lang="zh-CN" altLang="en-US" sz="2600">
                <a:solidFill>
                  <a:srgbClr val="000000"/>
                </a:solidFill>
                <a:latin typeface="微软雅黑" pitchFamily="34" charset="-122"/>
                <a:ea typeface="微软雅黑" pitchFamily="34" charset="-122"/>
                <a:sym typeface="+mn-ea"/>
              </a:rPr>
              <a:t>工厂的各种设备产生的噪声；</a:t>
            </a:r>
          </a:p>
          <a:p>
            <a:pPr>
              <a:lnSpc>
                <a:spcPct val="150000"/>
              </a:lnSpc>
            </a:pPr>
            <a:r>
              <a:rPr lang="zh-CN" altLang="en-US" sz="2600">
                <a:solidFill>
                  <a:srgbClr val="FF0000"/>
                </a:solidFill>
                <a:latin typeface="微软雅黑" pitchFamily="34" charset="-122"/>
                <a:ea typeface="微软雅黑" pitchFamily="34" charset="-122"/>
                <a:sym typeface="+mn-ea"/>
              </a:rPr>
              <a:t>建筑噪声：</a:t>
            </a:r>
            <a:r>
              <a:rPr lang="zh-CN" altLang="en-US" sz="2600">
                <a:solidFill>
                  <a:srgbClr val="000000"/>
                </a:solidFill>
                <a:latin typeface="微软雅黑" pitchFamily="34" charset="-122"/>
                <a:ea typeface="微软雅黑" pitchFamily="34" charset="-122"/>
                <a:sym typeface="+mn-ea"/>
              </a:rPr>
              <a:t>主要来源于建筑机械发出的噪声。　　</a:t>
            </a:r>
          </a:p>
          <a:p>
            <a:pPr>
              <a:lnSpc>
                <a:spcPct val="150000"/>
              </a:lnSpc>
            </a:pPr>
            <a:r>
              <a:rPr lang="zh-CN" altLang="en-US" sz="2600">
                <a:solidFill>
                  <a:srgbClr val="FF0000"/>
                </a:solidFill>
                <a:latin typeface="微软雅黑" pitchFamily="34" charset="-122"/>
                <a:ea typeface="微软雅黑" pitchFamily="34" charset="-122"/>
                <a:sym typeface="+mn-ea"/>
              </a:rPr>
              <a:t>社会噪声：</a:t>
            </a:r>
            <a:r>
              <a:rPr lang="zh-CN" altLang="en-US" sz="2600">
                <a:solidFill>
                  <a:srgbClr val="000000"/>
                </a:solidFill>
                <a:latin typeface="微软雅黑" pitchFamily="34" charset="-122"/>
                <a:ea typeface="微软雅黑" pitchFamily="34" charset="-122"/>
                <a:sym typeface="+mn-ea"/>
              </a:rPr>
              <a:t>包括人们的社会活动和家用电器、音响设备发出的噪声。</a:t>
            </a:r>
            <a:endParaRPr lang="en-US" altLang="zh-CN" sz="2600">
              <a:solidFill>
                <a:srgbClr val="000000"/>
              </a:solidFill>
              <a:latin typeface="微软雅黑" pitchFamily="34" charset="-122"/>
              <a:ea typeface="微软雅黑" pitchFamily="34" charset="-122"/>
              <a:sym typeface="+mn-ea"/>
            </a:endParaRPr>
          </a:p>
        </p:txBody>
      </p:sp>
      <p:sp>
        <p:nvSpPr>
          <p:cNvPr id="2" name="矩形 1"/>
          <p:cNvSpPr/>
          <p:nvPr>
            <p:custDataLst>
              <p:tags r:id="rId3"/>
            </p:custDataLst>
          </p:nvPr>
        </p:nvSpPr>
        <p:spPr>
          <a:xfrm>
            <a:off x="698500" y="620713"/>
            <a:ext cx="2185988" cy="620712"/>
          </a:xfrm>
          <a:prstGeom prst="rect">
            <a:avLst/>
          </a:prstGeom>
        </p:spPr>
        <p:txBody>
          <a:bodyPr wrap="none">
            <a:spAutoFit/>
          </a:bodyPr>
          <a:lstStyle/>
          <a:p>
            <a:pPr fontAlgn="auto">
              <a:lnSpc>
                <a:spcPct val="150000"/>
              </a:lnSpc>
              <a:spcBef>
                <a:spcPct val="0"/>
              </a:spcBef>
              <a:spcAft>
                <a:spcPct val="0"/>
              </a:spcAft>
              <a:defRPr/>
            </a:pPr>
            <a:r>
              <a:rPr lang="en-US" altLang="zh-CN" sz="2600" b="1">
                <a:solidFill>
                  <a:prstClr val="black"/>
                </a:solidFill>
                <a:latin typeface="Times New Roman" panose="02020603050405020304" pitchFamily="18" charset="0"/>
                <a:ea typeface="+mn-ea"/>
                <a:cs typeface="Times New Roman" pitchFamily="18" charset="0"/>
                <a:sym typeface="+mn-ea"/>
              </a:rPr>
              <a:t>3. </a:t>
            </a:r>
            <a:r>
              <a:rPr lang="zh-CN" altLang="en-US" sz="2600" b="1">
                <a:solidFill>
                  <a:prstClr val="black"/>
                </a:solidFill>
                <a:latin typeface="+mn-ea"/>
                <a:ea typeface="+mn-ea"/>
                <a:sym typeface="+mn-ea"/>
              </a:rPr>
              <a:t>噪声的来源</a:t>
            </a:r>
            <a:endParaRPr lang="en-US" altLang="zh-CN" sz="2600" b="1">
              <a:solidFill>
                <a:prstClr val="black"/>
              </a:solidFill>
              <a:latin typeface="+mn-ea"/>
              <a:ea typeface="+mn-ea"/>
              <a:sym typeface="+mn-ea"/>
            </a:endParaRPr>
          </a:p>
        </p:txBody>
      </p:sp>
      <p:sp>
        <p:nvSpPr>
          <p:cNvPr id="7" name="圆角矩形 6"/>
          <p:cNvSpPr/>
          <p:nvPr>
            <p:custDataLst>
              <p:tags r:id="rId4"/>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down)">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down)">
                                      <p:cBhvr>
                                        <p:cTn id="22" dur="500"/>
                                        <p:tgtEl>
                                          <p:spTgt spid="6">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down)">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矩形 37"/>
          <p:cNvSpPr>
            <a:spLocks noChangeArrowheads="1"/>
          </p:cNvSpPr>
          <p:nvPr>
            <p:custDataLst>
              <p:tags r:id="rId1"/>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2" name="矩形 1"/>
          <p:cNvSpPr>
            <a:spLocks noChangeArrowheads="1"/>
          </p:cNvSpPr>
          <p:nvPr>
            <p:custDataLst>
              <p:tags r:id="rId2"/>
            </p:custDataLst>
          </p:nvPr>
        </p:nvSpPr>
        <p:spPr bwMode="auto">
          <a:xfrm>
            <a:off x="766763" y="773113"/>
            <a:ext cx="10088562" cy="1820862"/>
          </a:xfrm>
          <a:prstGeom prst="rect">
            <a:avLst/>
          </a:prstGeom>
          <a:noFill/>
          <a:ln w="9525">
            <a:noFill/>
            <a:miter lim="800000"/>
          </a:ln>
        </p:spPr>
        <p:txBody>
          <a:bodyPr>
            <a:spAutoFit/>
          </a:bodyPr>
          <a:lstStyle/>
          <a:p>
            <a:pPr>
              <a:lnSpc>
                <a:spcPct val="150000"/>
              </a:lnSpc>
            </a:pPr>
            <a:r>
              <a:rPr lang="zh-CN" altLang="en-US"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2</a:t>
            </a:r>
            <a:r>
              <a:rPr lang="zh-CN" altLang="en-US" sz="2600">
                <a:solidFill>
                  <a:srgbClr val="000000"/>
                </a:solidFill>
                <a:latin typeface="微软雅黑" pitchFamily="34" charset="-122"/>
                <a:ea typeface="微软雅黑" pitchFamily="34" charset="-122"/>
                <a:sym typeface="+mn-ea"/>
              </a:rPr>
              <a:t>）从环境保护的角度讲，噪声的来源是非常多的。街道上的汽车声、安静的图书馆里的说话声、建筑工地的机器声，以及邻居电视机过大的声音，娱乐场所的音乐声，都是噪声。</a:t>
            </a:r>
            <a:endParaRPr lang="en-US" altLang="zh-CN" sz="2600">
              <a:solidFill>
                <a:srgbClr val="000000"/>
              </a:solidFill>
              <a:latin typeface="微软雅黑" pitchFamily="34" charset="-122"/>
              <a:ea typeface="微软雅黑" pitchFamily="34" charset="-122"/>
              <a:sym typeface="+mn-ea"/>
            </a:endParaRPr>
          </a:p>
        </p:txBody>
      </p:sp>
      <p:sp>
        <p:nvSpPr>
          <p:cNvPr id="6" name="圆角矩形 5"/>
          <p:cNvSpPr/>
          <p:nvPr>
            <p:custDataLst>
              <p:tags r:id="rId3"/>
            </p:custDataLst>
          </p:nvPr>
        </p:nvSpPr>
        <p:spPr>
          <a:xfrm>
            <a:off x="47625" y="55563"/>
            <a:ext cx="1557338" cy="45878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
        <p:nvSpPr>
          <p:cNvPr id="7" name="圆角矩形 6"/>
          <p:cNvSpPr/>
          <p:nvPr>
            <p:custDataLst>
              <p:tags r:id="rId4"/>
            </p:custDataLst>
          </p:nvPr>
        </p:nvSpPr>
        <p:spPr>
          <a:xfrm>
            <a:off x="1171575" y="2851150"/>
            <a:ext cx="9277350" cy="1935163"/>
          </a:xfrm>
          <a:prstGeom prst="roundRect">
            <a:avLst/>
          </a:prstGeom>
          <a:solidFill>
            <a:schemeClr val="accent1">
              <a:lumMod val="20000"/>
              <a:lumOff val="80000"/>
            </a:schemeClr>
          </a:solid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600">
                <a:solidFill>
                  <a:prstClr val="black"/>
                </a:solidFill>
                <a:sym typeface="+mn-ea"/>
              </a:rPr>
              <a:t>说明：</a:t>
            </a:r>
            <a:r>
              <a:rPr lang="zh-CN" altLang="en-US" sz="2600">
                <a:solidFill>
                  <a:schemeClr val="tx1"/>
                </a:solidFill>
                <a:sym typeface="+mn-ea"/>
              </a:rPr>
              <a:t>乐音和噪声都是由物体振动产生的，两者并没有严格的界限，有些声音从物理学角度来看属于乐音，但从环保角度来看却因为干扰其他人而属于噪声，</a:t>
            </a:r>
            <a:r>
              <a:rPr lang="zh-CN" altLang="en-US" sz="2600">
                <a:solidFill>
                  <a:prstClr val="black"/>
                </a:solidFill>
                <a:sym typeface="+mn-ea"/>
              </a:rPr>
              <a:t>例如广场舞的音乐。</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AS_UNIQUEID" val="191"/>
</p:tagLst>
</file>

<file path=ppt/tags/tag100.xml><?xml version="1.0" encoding="utf-8"?>
<p:tagLst xmlns:a="http://schemas.openxmlformats.org/drawingml/2006/main" xmlns:r="http://schemas.openxmlformats.org/officeDocument/2006/relationships" xmlns:p="http://schemas.openxmlformats.org/presentationml/2006/main">
  <p:tag name="AS_UNIQUEID" val="85"/>
</p:tagLst>
</file>

<file path=ppt/tags/tag101.xml><?xml version="1.0" encoding="utf-8"?>
<p:tagLst xmlns:a="http://schemas.openxmlformats.org/drawingml/2006/main" xmlns:r="http://schemas.openxmlformats.org/officeDocument/2006/relationships" xmlns:p="http://schemas.openxmlformats.org/presentationml/2006/main">
  <p:tag name="AS_UNIQUEID" val="82"/>
</p:tagLst>
</file>

<file path=ppt/tags/tag102.xml><?xml version="1.0" encoding="utf-8"?>
<p:tagLst xmlns:a="http://schemas.openxmlformats.org/drawingml/2006/main" xmlns:r="http://schemas.openxmlformats.org/officeDocument/2006/relationships" xmlns:p="http://schemas.openxmlformats.org/presentationml/2006/main">
  <p:tag name="AS_UNIQUEID" val="83"/>
</p:tagLst>
</file>

<file path=ppt/tags/tag103.xml><?xml version="1.0" encoding="utf-8"?>
<p:tagLst xmlns:a="http://schemas.openxmlformats.org/drawingml/2006/main" xmlns:r="http://schemas.openxmlformats.org/officeDocument/2006/relationships" xmlns:p="http://schemas.openxmlformats.org/presentationml/2006/main">
  <p:tag name="AS_UNIQUEID" val="87"/>
</p:tagLst>
</file>

<file path=ppt/tags/tag104.xml><?xml version="1.0" encoding="utf-8"?>
<p:tagLst xmlns:a="http://schemas.openxmlformats.org/drawingml/2006/main" xmlns:r="http://schemas.openxmlformats.org/officeDocument/2006/relationships" xmlns:p="http://schemas.openxmlformats.org/presentationml/2006/main">
  <p:tag name="AS_UNIQUEID" val="88"/>
</p:tagLst>
</file>

<file path=ppt/tags/tag105.xml><?xml version="1.0" encoding="utf-8"?>
<p:tagLst xmlns:a="http://schemas.openxmlformats.org/drawingml/2006/main" xmlns:r="http://schemas.openxmlformats.org/officeDocument/2006/relationships" xmlns:p="http://schemas.openxmlformats.org/presentationml/2006/main">
  <p:tag name="AS_UNIQUEID" val="89"/>
</p:tagLst>
</file>

<file path=ppt/tags/tag106.xml><?xml version="1.0" encoding="utf-8"?>
<p:tagLst xmlns:a="http://schemas.openxmlformats.org/drawingml/2006/main" xmlns:r="http://schemas.openxmlformats.org/officeDocument/2006/relationships" xmlns:p="http://schemas.openxmlformats.org/presentationml/2006/main">
  <p:tag name="AS_UNIQUEID" val="90"/>
</p:tagLst>
</file>

<file path=ppt/tags/tag107.xml><?xml version="1.0" encoding="utf-8"?>
<p:tagLst xmlns:a="http://schemas.openxmlformats.org/drawingml/2006/main" xmlns:r="http://schemas.openxmlformats.org/officeDocument/2006/relationships" xmlns:p="http://schemas.openxmlformats.org/presentationml/2006/main">
  <p:tag name="AS_UNIQUEID" val="91"/>
</p:tagLst>
</file>

<file path=ppt/tags/tag108.xml><?xml version="1.0" encoding="utf-8"?>
<p:tagLst xmlns:a="http://schemas.openxmlformats.org/drawingml/2006/main" xmlns:r="http://schemas.openxmlformats.org/officeDocument/2006/relationships" xmlns:p="http://schemas.openxmlformats.org/presentationml/2006/main">
  <p:tag name="AS_UNIQUEID" val="92"/>
</p:tagLst>
</file>

<file path=ppt/tags/tag109.xml><?xml version="1.0" encoding="utf-8"?>
<p:tagLst xmlns:a="http://schemas.openxmlformats.org/drawingml/2006/main" xmlns:r="http://schemas.openxmlformats.org/officeDocument/2006/relationships" xmlns:p="http://schemas.openxmlformats.org/presentationml/2006/main">
  <p:tag name="AS_UNIQUEID" val="93"/>
</p:tagLst>
</file>

<file path=ppt/tags/tag11.xml><?xml version="1.0" encoding="utf-8"?>
<p:tagLst xmlns:a="http://schemas.openxmlformats.org/drawingml/2006/main" xmlns:r="http://schemas.openxmlformats.org/officeDocument/2006/relationships" xmlns:p="http://schemas.openxmlformats.org/presentationml/2006/main">
  <p:tag name="AS_UNIQUEID" val="192"/>
</p:tagLst>
</file>

<file path=ppt/tags/tag110.xml><?xml version="1.0" encoding="utf-8"?>
<p:tagLst xmlns:a="http://schemas.openxmlformats.org/drawingml/2006/main" xmlns:r="http://schemas.openxmlformats.org/officeDocument/2006/relationships" xmlns:p="http://schemas.openxmlformats.org/presentationml/2006/main">
  <p:tag name="AS_UNIQUEID" val="94"/>
</p:tagLst>
</file>

<file path=ppt/tags/tag111.xml><?xml version="1.0" encoding="utf-8"?>
<p:tagLst xmlns:a="http://schemas.openxmlformats.org/drawingml/2006/main" xmlns:r="http://schemas.openxmlformats.org/officeDocument/2006/relationships" xmlns:p="http://schemas.openxmlformats.org/presentationml/2006/main">
  <p:tag name="AS_UNIQUEID" val="95"/>
</p:tagLst>
</file>

<file path=ppt/tags/tag112.xml><?xml version="1.0" encoding="utf-8"?>
<p:tagLst xmlns:a="http://schemas.openxmlformats.org/drawingml/2006/main" xmlns:r="http://schemas.openxmlformats.org/officeDocument/2006/relationships" xmlns:p="http://schemas.openxmlformats.org/presentationml/2006/main">
  <p:tag name="AS_UNIQUEID" val="97"/>
</p:tagLst>
</file>

<file path=ppt/tags/tag113.xml><?xml version="1.0" encoding="utf-8"?>
<p:tagLst xmlns:a="http://schemas.openxmlformats.org/drawingml/2006/main" xmlns:r="http://schemas.openxmlformats.org/officeDocument/2006/relationships" xmlns:p="http://schemas.openxmlformats.org/presentationml/2006/main">
  <p:tag name="AS_UNIQUEID" val="98"/>
</p:tagLst>
</file>

<file path=ppt/tags/tag114.xml><?xml version="1.0" encoding="utf-8"?>
<p:tagLst xmlns:a="http://schemas.openxmlformats.org/drawingml/2006/main" xmlns:r="http://schemas.openxmlformats.org/officeDocument/2006/relationships" xmlns:p="http://schemas.openxmlformats.org/presentationml/2006/main">
  <p:tag name="AS_UNIQUEID" val="99"/>
</p:tagLst>
</file>

<file path=ppt/tags/tag115.xml><?xml version="1.0" encoding="utf-8"?>
<p:tagLst xmlns:a="http://schemas.openxmlformats.org/drawingml/2006/main" xmlns:r="http://schemas.openxmlformats.org/officeDocument/2006/relationships" xmlns:p="http://schemas.openxmlformats.org/presentationml/2006/main">
  <p:tag name="AS_UNIQUEID" val="100"/>
</p:tagLst>
</file>

<file path=ppt/tags/tag116.xml><?xml version="1.0" encoding="utf-8"?>
<p:tagLst xmlns:a="http://schemas.openxmlformats.org/drawingml/2006/main" xmlns:r="http://schemas.openxmlformats.org/officeDocument/2006/relationships" xmlns:p="http://schemas.openxmlformats.org/presentationml/2006/main">
  <p:tag name="AS_UNIQUEID" val="101"/>
</p:tagLst>
</file>

<file path=ppt/tags/tag117.xml><?xml version="1.0" encoding="utf-8"?>
<p:tagLst xmlns:a="http://schemas.openxmlformats.org/drawingml/2006/main" xmlns:r="http://schemas.openxmlformats.org/officeDocument/2006/relationships" xmlns:p="http://schemas.openxmlformats.org/presentationml/2006/main">
  <p:tag name="AS_UNIQUEID" val="102"/>
</p:tagLst>
</file>

<file path=ppt/tags/tag118.xml><?xml version="1.0" encoding="utf-8"?>
<p:tagLst xmlns:a="http://schemas.openxmlformats.org/drawingml/2006/main" xmlns:r="http://schemas.openxmlformats.org/officeDocument/2006/relationships" xmlns:p="http://schemas.openxmlformats.org/presentationml/2006/main">
  <p:tag name="AS_UNIQUEID" val="103"/>
</p:tagLst>
</file>

<file path=ppt/tags/tag119.xml><?xml version="1.0" encoding="utf-8"?>
<p:tagLst xmlns:a="http://schemas.openxmlformats.org/drawingml/2006/main" xmlns:r="http://schemas.openxmlformats.org/officeDocument/2006/relationships" xmlns:p="http://schemas.openxmlformats.org/presentationml/2006/main">
  <p:tag name="AS_UNIQUEID" val="104"/>
</p:tagLst>
</file>

<file path=ppt/tags/tag12.xml><?xml version="1.0" encoding="utf-8"?>
<p:tagLst xmlns:a="http://schemas.openxmlformats.org/drawingml/2006/main" xmlns:r="http://schemas.openxmlformats.org/officeDocument/2006/relationships" xmlns:p="http://schemas.openxmlformats.org/presentationml/2006/main">
  <p:tag name="AS_UNIQUEID" val="193"/>
</p:tagLst>
</file>

<file path=ppt/tags/tag120.xml><?xml version="1.0" encoding="utf-8"?>
<p:tagLst xmlns:a="http://schemas.openxmlformats.org/drawingml/2006/main" xmlns:r="http://schemas.openxmlformats.org/officeDocument/2006/relationships" xmlns:p="http://schemas.openxmlformats.org/presentationml/2006/main">
  <p:tag name="AS_UNIQUEID" val="105"/>
</p:tagLst>
</file>

<file path=ppt/tags/tag121.xml><?xml version="1.0" encoding="utf-8"?>
<p:tagLst xmlns:a="http://schemas.openxmlformats.org/drawingml/2006/main" xmlns:r="http://schemas.openxmlformats.org/officeDocument/2006/relationships" xmlns:p="http://schemas.openxmlformats.org/presentationml/2006/main">
  <p:tag name="AS_UNIQUEID" val="107"/>
</p:tagLst>
</file>

<file path=ppt/tags/tag122.xml><?xml version="1.0" encoding="utf-8"?>
<p:tagLst xmlns:a="http://schemas.openxmlformats.org/drawingml/2006/main" xmlns:r="http://schemas.openxmlformats.org/officeDocument/2006/relationships" xmlns:p="http://schemas.openxmlformats.org/presentationml/2006/main">
  <p:tag name="AS_UNIQUEID" val="108"/>
</p:tagLst>
</file>

<file path=ppt/tags/tag123.xml><?xml version="1.0" encoding="utf-8"?>
<p:tagLst xmlns:a="http://schemas.openxmlformats.org/drawingml/2006/main" xmlns:r="http://schemas.openxmlformats.org/officeDocument/2006/relationships" xmlns:p="http://schemas.openxmlformats.org/presentationml/2006/main">
  <p:tag name="AS_UNIQUEID" val="109"/>
</p:tagLst>
</file>

<file path=ppt/tags/tag124.xml><?xml version="1.0" encoding="utf-8"?>
<p:tagLst xmlns:a="http://schemas.openxmlformats.org/drawingml/2006/main" xmlns:r="http://schemas.openxmlformats.org/officeDocument/2006/relationships" xmlns:p="http://schemas.openxmlformats.org/presentationml/2006/main">
  <p:tag name="AS_UNIQUEID" val="110"/>
</p:tagLst>
</file>

<file path=ppt/tags/tag125.xml><?xml version="1.0" encoding="utf-8"?>
<p:tagLst xmlns:a="http://schemas.openxmlformats.org/drawingml/2006/main" xmlns:r="http://schemas.openxmlformats.org/officeDocument/2006/relationships" xmlns:p="http://schemas.openxmlformats.org/presentationml/2006/main">
  <p:tag name="AS_UNIQUEID" val="111"/>
</p:tagLst>
</file>

<file path=ppt/tags/tag126.xml><?xml version="1.0" encoding="utf-8"?>
<p:tagLst xmlns:a="http://schemas.openxmlformats.org/drawingml/2006/main" xmlns:r="http://schemas.openxmlformats.org/officeDocument/2006/relationships" xmlns:p="http://schemas.openxmlformats.org/presentationml/2006/main">
  <p:tag name="AS_UNIQUEID" val="112"/>
</p:tagLst>
</file>

<file path=ppt/tags/tag127.xml><?xml version="1.0" encoding="utf-8"?>
<p:tagLst xmlns:a="http://schemas.openxmlformats.org/drawingml/2006/main" xmlns:r="http://schemas.openxmlformats.org/officeDocument/2006/relationships" xmlns:p="http://schemas.openxmlformats.org/presentationml/2006/main">
  <p:tag name="AS_UNIQUEID" val="113"/>
</p:tagLst>
</file>

<file path=ppt/tags/tag128.xml><?xml version="1.0" encoding="utf-8"?>
<p:tagLst xmlns:a="http://schemas.openxmlformats.org/drawingml/2006/main" xmlns:r="http://schemas.openxmlformats.org/officeDocument/2006/relationships" xmlns:p="http://schemas.openxmlformats.org/presentationml/2006/main">
  <p:tag name="AS_UNIQUEID" val="115"/>
</p:tagLst>
</file>

<file path=ppt/tags/tag129.xml><?xml version="1.0" encoding="utf-8"?>
<p:tagLst xmlns:a="http://schemas.openxmlformats.org/drawingml/2006/main" xmlns:r="http://schemas.openxmlformats.org/officeDocument/2006/relationships" xmlns:p="http://schemas.openxmlformats.org/presentationml/2006/main">
  <p:tag name="AS_UNIQUEID" val="116"/>
</p:tagLst>
</file>

<file path=ppt/tags/tag13.xml><?xml version="1.0" encoding="utf-8"?>
<p:tagLst xmlns:a="http://schemas.openxmlformats.org/drawingml/2006/main" xmlns:r="http://schemas.openxmlformats.org/officeDocument/2006/relationships" xmlns:p="http://schemas.openxmlformats.org/presentationml/2006/main">
  <p:tag name="AS_UNIQUEID" val="194"/>
</p:tagLst>
</file>

<file path=ppt/tags/tag130.xml><?xml version="1.0" encoding="utf-8"?>
<p:tagLst xmlns:a="http://schemas.openxmlformats.org/drawingml/2006/main" xmlns:r="http://schemas.openxmlformats.org/officeDocument/2006/relationships" xmlns:p="http://schemas.openxmlformats.org/presentationml/2006/main">
  <p:tag name="AS_UNIQUEID" val="117"/>
</p:tagLst>
</file>

<file path=ppt/tags/tag131.xml><?xml version="1.0" encoding="utf-8"?>
<p:tagLst xmlns:a="http://schemas.openxmlformats.org/drawingml/2006/main" xmlns:r="http://schemas.openxmlformats.org/officeDocument/2006/relationships" xmlns:p="http://schemas.openxmlformats.org/presentationml/2006/main">
  <p:tag name="AS_UNIQUEID" val="118"/>
</p:tagLst>
</file>

<file path=ppt/tags/tag132.xml><?xml version="1.0" encoding="utf-8"?>
<p:tagLst xmlns:a="http://schemas.openxmlformats.org/drawingml/2006/main" xmlns:r="http://schemas.openxmlformats.org/officeDocument/2006/relationships" xmlns:p="http://schemas.openxmlformats.org/presentationml/2006/main">
  <p:tag name="AS_UNIQUEID" val="124"/>
</p:tagLst>
</file>

<file path=ppt/tags/tag133.xml><?xml version="1.0" encoding="utf-8"?>
<p:tagLst xmlns:a="http://schemas.openxmlformats.org/drawingml/2006/main" xmlns:r="http://schemas.openxmlformats.org/officeDocument/2006/relationships" xmlns:p="http://schemas.openxmlformats.org/presentationml/2006/main">
  <p:tag name="AS_UNIQUEID" val="125"/>
</p:tagLst>
</file>

<file path=ppt/tags/tag134.xml><?xml version="1.0" encoding="utf-8"?>
<p:tagLst xmlns:a="http://schemas.openxmlformats.org/drawingml/2006/main" xmlns:r="http://schemas.openxmlformats.org/officeDocument/2006/relationships" xmlns:p="http://schemas.openxmlformats.org/presentationml/2006/main">
  <p:tag name="AS_UNIQUEID" val="126"/>
</p:tagLst>
</file>

<file path=ppt/tags/tag135.xml><?xml version="1.0" encoding="utf-8"?>
<p:tagLst xmlns:a="http://schemas.openxmlformats.org/drawingml/2006/main" xmlns:r="http://schemas.openxmlformats.org/officeDocument/2006/relationships" xmlns:p="http://schemas.openxmlformats.org/presentationml/2006/main">
  <p:tag name="AS_UNIQUEID" val="127"/>
</p:tagLst>
</file>

<file path=ppt/tags/tag136.xml><?xml version="1.0" encoding="utf-8"?>
<p:tagLst xmlns:a="http://schemas.openxmlformats.org/drawingml/2006/main" xmlns:r="http://schemas.openxmlformats.org/officeDocument/2006/relationships" xmlns:p="http://schemas.openxmlformats.org/presentationml/2006/main">
  <p:tag name="AS_UNIQUEID" val="128"/>
</p:tagLst>
</file>

<file path=ppt/tags/tag137.xml><?xml version="1.0" encoding="utf-8"?>
<p:tagLst xmlns:a="http://schemas.openxmlformats.org/drawingml/2006/main" xmlns:r="http://schemas.openxmlformats.org/officeDocument/2006/relationships" xmlns:p="http://schemas.openxmlformats.org/presentationml/2006/main">
  <p:tag name="AS_UNIQUEID" val="120"/>
</p:tagLst>
</file>

<file path=ppt/tags/tag138.xml><?xml version="1.0" encoding="utf-8"?>
<p:tagLst xmlns:a="http://schemas.openxmlformats.org/drawingml/2006/main" xmlns:r="http://schemas.openxmlformats.org/officeDocument/2006/relationships" xmlns:p="http://schemas.openxmlformats.org/presentationml/2006/main">
  <p:tag name="AS_UNIQUEID" val="121"/>
</p:tagLst>
</file>

<file path=ppt/tags/tag139.xml><?xml version="1.0" encoding="utf-8"?>
<p:tagLst xmlns:a="http://schemas.openxmlformats.org/drawingml/2006/main" xmlns:r="http://schemas.openxmlformats.org/officeDocument/2006/relationships" xmlns:p="http://schemas.openxmlformats.org/presentationml/2006/main">
  <p:tag name="AS_UNIQUEID" val="122"/>
</p:tagLst>
</file>

<file path=ppt/tags/tag14.xml><?xml version="1.0" encoding="utf-8"?>
<p:tagLst xmlns:a="http://schemas.openxmlformats.org/drawingml/2006/main" xmlns:r="http://schemas.openxmlformats.org/officeDocument/2006/relationships" xmlns:p="http://schemas.openxmlformats.org/presentationml/2006/main">
  <p:tag name="AS_UNIQUEID" val="195"/>
</p:tagLst>
</file>

<file path=ppt/tags/tag140.xml><?xml version="1.0" encoding="utf-8"?>
<p:tagLst xmlns:a="http://schemas.openxmlformats.org/drawingml/2006/main" xmlns:r="http://schemas.openxmlformats.org/officeDocument/2006/relationships" xmlns:p="http://schemas.openxmlformats.org/presentationml/2006/main">
  <p:tag name="AS_UNIQUEID" val="130"/>
</p:tagLst>
</file>

<file path=ppt/tags/tag141.xml><?xml version="1.0" encoding="utf-8"?>
<p:tagLst xmlns:a="http://schemas.openxmlformats.org/drawingml/2006/main" xmlns:r="http://schemas.openxmlformats.org/officeDocument/2006/relationships" xmlns:p="http://schemas.openxmlformats.org/presentationml/2006/main">
  <p:tag name="AS_UNIQUEID" val="131"/>
</p:tagLst>
</file>

<file path=ppt/tags/tag142.xml><?xml version="1.0" encoding="utf-8"?>
<p:tagLst xmlns:a="http://schemas.openxmlformats.org/drawingml/2006/main" xmlns:r="http://schemas.openxmlformats.org/officeDocument/2006/relationships" xmlns:p="http://schemas.openxmlformats.org/presentationml/2006/main">
  <p:tag name="AS_UNIQUEID" val="132"/>
</p:tagLst>
</file>

<file path=ppt/tags/tag143.xml><?xml version="1.0" encoding="utf-8"?>
<p:tagLst xmlns:a="http://schemas.openxmlformats.org/drawingml/2006/main" xmlns:r="http://schemas.openxmlformats.org/officeDocument/2006/relationships" xmlns:p="http://schemas.openxmlformats.org/presentationml/2006/main">
  <p:tag name="AS_UNIQUEID" val="133"/>
</p:tagLst>
</file>

<file path=ppt/tags/tag144.xml><?xml version="1.0" encoding="utf-8"?>
<p:tagLst xmlns:a="http://schemas.openxmlformats.org/drawingml/2006/main" xmlns:r="http://schemas.openxmlformats.org/officeDocument/2006/relationships" xmlns:p="http://schemas.openxmlformats.org/presentationml/2006/main">
  <p:tag name="AS_UNIQUEID" val="134"/>
</p:tagLst>
</file>

<file path=ppt/tags/tag145.xml><?xml version="1.0" encoding="utf-8"?>
<p:tagLst xmlns:a="http://schemas.openxmlformats.org/drawingml/2006/main" xmlns:r="http://schemas.openxmlformats.org/officeDocument/2006/relationships" xmlns:p="http://schemas.openxmlformats.org/presentationml/2006/main">
  <p:tag name="AS_UNIQUEID" val="135"/>
</p:tagLst>
</file>

<file path=ppt/tags/tag146.xml><?xml version="1.0" encoding="utf-8"?>
<p:tagLst xmlns:a="http://schemas.openxmlformats.org/drawingml/2006/main" xmlns:r="http://schemas.openxmlformats.org/officeDocument/2006/relationships" xmlns:p="http://schemas.openxmlformats.org/presentationml/2006/main">
  <p:tag name="AS_UNIQUEID" val="136"/>
</p:tagLst>
</file>

<file path=ppt/tags/tag147.xml><?xml version="1.0" encoding="utf-8"?>
<p:tagLst xmlns:a="http://schemas.openxmlformats.org/drawingml/2006/main" xmlns:r="http://schemas.openxmlformats.org/officeDocument/2006/relationships" xmlns:p="http://schemas.openxmlformats.org/presentationml/2006/main">
  <p:tag name="AS_UNIQUEID" val="137"/>
</p:tagLst>
</file>

<file path=ppt/tags/tag148.xml><?xml version="1.0" encoding="utf-8"?>
<p:tagLst xmlns:a="http://schemas.openxmlformats.org/drawingml/2006/main" xmlns:r="http://schemas.openxmlformats.org/officeDocument/2006/relationships" xmlns:p="http://schemas.openxmlformats.org/presentationml/2006/main">
  <p:tag name="AS_UNIQUEID" val="138"/>
</p:tagLst>
</file>

<file path=ppt/tags/tag149.xml><?xml version="1.0" encoding="utf-8"?>
<p:tagLst xmlns:a="http://schemas.openxmlformats.org/drawingml/2006/main" xmlns:r="http://schemas.openxmlformats.org/officeDocument/2006/relationships" xmlns:p="http://schemas.openxmlformats.org/presentationml/2006/main">
  <p:tag name="AS_UNIQUEID" val="139"/>
</p:tagLst>
</file>

<file path=ppt/tags/tag15.xml><?xml version="1.0" encoding="utf-8"?>
<p:tagLst xmlns:a="http://schemas.openxmlformats.org/drawingml/2006/main" xmlns:r="http://schemas.openxmlformats.org/officeDocument/2006/relationships" xmlns:p="http://schemas.openxmlformats.org/presentationml/2006/main">
  <p:tag name="AS_UNIQUEID" val="196"/>
</p:tagLst>
</file>

<file path=ppt/tags/tag150.xml><?xml version="1.0" encoding="utf-8"?>
<p:tagLst xmlns:a="http://schemas.openxmlformats.org/drawingml/2006/main" xmlns:r="http://schemas.openxmlformats.org/officeDocument/2006/relationships" xmlns:p="http://schemas.openxmlformats.org/presentationml/2006/main">
  <p:tag name="AS_UNIQUEID" val="140"/>
</p:tagLst>
</file>

<file path=ppt/tags/tag151.xml><?xml version="1.0" encoding="utf-8"?>
<p:tagLst xmlns:a="http://schemas.openxmlformats.org/drawingml/2006/main" xmlns:r="http://schemas.openxmlformats.org/officeDocument/2006/relationships" xmlns:p="http://schemas.openxmlformats.org/presentationml/2006/main">
  <p:tag name="AS_UNIQUEID" val="141"/>
</p:tagLst>
</file>

<file path=ppt/tags/tag152.xml><?xml version="1.0" encoding="utf-8"?>
<p:tagLst xmlns:a="http://schemas.openxmlformats.org/drawingml/2006/main" xmlns:r="http://schemas.openxmlformats.org/officeDocument/2006/relationships" xmlns:p="http://schemas.openxmlformats.org/presentationml/2006/main">
  <p:tag name="AS_UNIQUEID" val="142"/>
</p:tagLst>
</file>

<file path=ppt/tags/tag153.xml><?xml version="1.0" encoding="utf-8"?>
<p:tagLst xmlns:a="http://schemas.openxmlformats.org/drawingml/2006/main" xmlns:r="http://schemas.openxmlformats.org/officeDocument/2006/relationships" xmlns:p="http://schemas.openxmlformats.org/presentationml/2006/main">
  <p:tag name="AS_UNIQUEID" val="143"/>
</p:tagLst>
</file>

<file path=ppt/tags/tag154.xml><?xml version="1.0" encoding="utf-8"?>
<p:tagLst xmlns:a="http://schemas.openxmlformats.org/drawingml/2006/main" xmlns:r="http://schemas.openxmlformats.org/officeDocument/2006/relationships" xmlns:p="http://schemas.openxmlformats.org/presentationml/2006/main">
  <p:tag name="AS_UNIQUEID" val="144"/>
</p:tagLst>
</file>

<file path=ppt/tags/tag155.xml><?xml version="1.0" encoding="utf-8"?>
<p:tagLst xmlns:a="http://schemas.openxmlformats.org/drawingml/2006/main" xmlns:r="http://schemas.openxmlformats.org/officeDocument/2006/relationships" xmlns:p="http://schemas.openxmlformats.org/presentationml/2006/main">
  <p:tag name="AS_UNIQUEID" val="145"/>
</p:tagLst>
</file>

<file path=ppt/tags/tag156.xml><?xml version="1.0" encoding="utf-8"?>
<p:tagLst xmlns:a="http://schemas.openxmlformats.org/drawingml/2006/main" xmlns:r="http://schemas.openxmlformats.org/officeDocument/2006/relationships" xmlns:p="http://schemas.openxmlformats.org/presentationml/2006/main">
  <p:tag name="AS_UNIQUEID" val="146"/>
</p:tagLst>
</file>

<file path=ppt/tags/tag157.xml><?xml version="1.0" encoding="utf-8"?>
<p:tagLst xmlns:a="http://schemas.openxmlformats.org/drawingml/2006/main" xmlns:r="http://schemas.openxmlformats.org/officeDocument/2006/relationships" xmlns:p="http://schemas.openxmlformats.org/presentationml/2006/main">
  <p:tag name="AS_UNIQUEID" val="147"/>
</p:tagLst>
</file>

<file path=ppt/tags/tag158.xml><?xml version="1.0" encoding="utf-8"?>
<p:tagLst xmlns:a="http://schemas.openxmlformats.org/drawingml/2006/main" xmlns:r="http://schemas.openxmlformats.org/officeDocument/2006/relationships" xmlns:p="http://schemas.openxmlformats.org/presentationml/2006/main">
  <p:tag name="AS_UNIQUEID" val="148"/>
</p:tagLst>
</file>

<file path=ppt/tags/tag159.xml><?xml version="1.0" encoding="utf-8"?>
<p:tagLst xmlns:a="http://schemas.openxmlformats.org/drawingml/2006/main" xmlns:r="http://schemas.openxmlformats.org/officeDocument/2006/relationships" xmlns:p="http://schemas.openxmlformats.org/presentationml/2006/main">
  <p:tag name="AS_UNIQUEID" val="149"/>
</p:tagLst>
</file>

<file path=ppt/tags/tag16.xml><?xml version="1.0" encoding="utf-8"?>
<p:tagLst xmlns:a="http://schemas.openxmlformats.org/drawingml/2006/main" xmlns:r="http://schemas.openxmlformats.org/officeDocument/2006/relationships" xmlns:p="http://schemas.openxmlformats.org/presentationml/2006/main">
  <p:tag name="AS_UNIQUEID" val="198"/>
</p:tagLst>
</file>

<file path=ppt/tags/tag160.xml><?xml version="1.0" encoding="utf-8"?>
<p:tagLst xmlns:a="http://schemas.openxmlformats.org/drawingml/2006/main" xmlns:r="http://schemas.openxmlformats.org/officeDocument/2006/relationships" xmlns:p="http://schemas.openxmlformats.org/presentationml/2006/main">
  <p:tag name="AS_UNIQUEID" val="150"/>
</p:tagLst>
</file>

<file path=ppt/tags/tag161.xml><?xml version="1.0" encoding="utf-8"?>
<p:tagLst xmlns:a="http://schemas.openxmlformats.org/drawingml/2006/main" xmlns:r="http://schemas.openxmlformats.org/officeDocument/2006/relationships" xmlns:p="http://schemas.openxmlformats.org/presentationml/2006/main">
  <p:tag name="AS_UNIQUEID" val="156"/>
</p:tagLst>
</file>

<file path=ppt/tags/tag162.xml><?xml version="1.0" encoding="utf-8"?>
<p:tagLst xmlns:a="http://schemas.openxmlformats.org/drawingml/2006/main" xmlns:r="http://schemas.openxmlformats.org/officeDocument/2006/relationships" xmlns:p="http://schemas.openxmlformats.org/presentationml/2006/main">
  <p:tag name="AS_UNIQUEID" val="157"/>
</p:tagLst>
</file>

<file path=ppt/tags/tag163.xml><?xml version="1.0" encoding="utf-8"?>
<p:tagLst xmlns:a="http://schemas.openxmlformats.org/drawingml/2006/main" xmlns:r="http://schemas.openxmlformats.org/officeDocument/2006/relationships" xmlns:p="http://schemas.openxmlformats.org/presentationml/2006/main">
  <p:tag name="AS_UNIQUEID" val="158"/>
</p:tagLst>
</file>

<file path=ppt/tags/tag164.xml><?xml version="1.0" encoding="utf-8"?>
<p:tagLst xmlns:a="http://schemas.openxmlformats.org/drawingml/2006/main" xmlns:r="http://schemas.openxmlformats.org/officeDocument/2006/relationships" xmlns:p="http://schemas.openxmlformats.org/presentationml/2006/main">
  <p:tag name="AS_UNIQUEID" val="159"/>
</p:tagLst>
</file>

<file path=ppt/tags/tag165.xml><?xml version="1.0" encoding="utf-8"?>
<p:tagLst xmlns:a="http://schemas.openxmlformats.org/drawingml/2006/main" xmlns:r="http://schemas.openxmlformats.org/officeDocument/2006/relationships" xmlns:p="http://schemas.openxmlformats.org/presentationml/2006/main">
  <p:tag name="AS_UNIQUEID" val="152"/>
</p:tagLst>
</file>

<file path=ppt/tags/tag166.xml><?xml version="1.0" encoding="utf-8"?>
<p:tagLst xmlns:a="http://schemas.openxmlformats.org/drawingml/2006/main" xmlns:r="http://schemas.openxmlformats.org/officeDocument/2006/relationships" xmlns:p="http://schemas.openxmlformats.org/presentationml/2006/main">
  <p:tag name="AS_UNIQUEID" val="153"/>
</p:tagLst>
</file>

<file path=ppt/tags/tag167.xml><?xml version="1.0" encoding="utf-8"?>
<p:tagLst xmlns:a="http://schemas.openxmlformats.org/drawingml/2006/main" xmlns:r="http://schemas.openxmlformats.org/officeDocument/2006/relationships" xmlns:p="http://schemas.openxmlformats.org/presentationml/2006/main">
  <p:tag name="AS_UNIQUEID" val="154"/>
</p:tagLst>
</file>

<file path=ppt/tags/tag168.xml><?xml version="1.0" encoding="utf-8"?>
<p:tagLst xmlns:a="http://schemas.openxmlformats.org/drawingml/2006/main" xmlns:r="http://schemas.openxmlformats.org/officeDocument/2006/relationships" xmlns:p="http://schemas.openxmlformats.org/presentationml/2006/main">
  <p:tag name="AS_UNIQUEID" val="165"/>
</p:tagLst>
</file>

<file path=ppt/tags/tag169.xml><?xml version="1.0" encoding="utf-8"?>
<p:tagLst xmlns:a="http://schemas.openxmlformats.org/drawingml/2006/main" xmlns:r="http://schemas.openxmlformats.org/officeDocument/2006/relationships" xmlns:p="http://schemas.openxmlformats.org/presentationml/2006/main">
  <p:tag name="AS_UNIQUEID" val="166"/>
</p:tagLst>
</file>

<file path=ppt/tags/tag17.xml><?xml version="1.0" encoding="utf-8"?>
<p:tagLst xmlns:a="http://schemas.openxmlformats.org/drawingml/2006/main" xmlns:r="http://schemas.openxmlformats.org/officeDocument/2006/relationships" xmlns:p="http://schemas.openxmlformats.org/presentationml/2006/main">
  <p:tag name="AS_UNIQUEID" val="199"/>
</p:tagLst>
</file>

<file path=ppt/tags/tag170.xml><?xml version="1.0" encoding="utf-8"?>
<p:tagLst xmlns:a="http://schemas.openxmlformats.org/drawingml/2006/main" xmlns:r="http://schemas.openxmlformats.org/officeDocument/2006/relationships" xmlns:p="http://schemas.openxmlformats.org/presentationml/2006/main">
  <p:tag name="AS_UNIQUEID" val="167"/>
</p:tagLst>
</file>

<file path=ppt/tags/tag171.xml><?xml version="1.0" encoding="utf-8"?>
<p:tagLst xmlns:a="http://schemas.openxmlformats.org/drawingml/2006/main" xmlns:r="http://schemas.openxmlformats.org/officeDocument/2006/relationships" xmlns:p="http://schemas.openxmlformats.org/presentationml/2006/main">
  <p:tag name="AS_UNIQUEID" val="168"/>
</p:tagLst>
</file>

<file path=ppt/tags/tag172.xml><?xml version="1.0" encoding="utf-8"?>
<p:tagLst xmlns:a="http://schemas.openxmlformats.org/drawingml/2006/main" xmlns:r="http://schemas.openxmlformats.org/officeDocument/2006/relationships" xmlns:p="http://schemas.openxmlformats.org/presentationml/2006/main">
  <p:tag name="AS_UNIQUEID" val="161"/>
</p:tagLst>
</file>

<file path=ppt/tags/tag173.xml><?xml version="1.0" encoding="utf-8"?>
<p:tagLst xmlns:a="http://schemas.openxmlformats.org/drawingml/2006/main" xmlns:r="http://schemas.openxmlformats.org/officeDocument/2006/relationships" xmlns:p="http://schemas.openxmlformats.org/presentationml/2006/main">
  <p:tag name="AS_UNIQUEID" val="162"/>
</p:tagLst>
</file>

<file path=ppt/tags/tag174.xml><?xml version="1.0" encoding="utf-8"?>
<p:tagLst xmlns:a="http://schemas.openxmlformats.org/drawingml/2006/main" xmlns:r="http://schemas.openxmlformats.org/officeDocument/2006/relationships" xmlns:p="http://schemas.openxmlformats.org/presentationml/2006/main">
  <p:tag name="AS_UNIQUEID" val="163"/>
</p:tagLst>
</file>

<file path=ppt/tags/tag175.xml><?xml version="1.0" encoding="utf-8"?>
<p:tagLst xmlns:a="http://schemas.openxmlformats.org/drawingml/2006/main" xmlns:r="http://schemas.openxmlformats.org/officeDocument/2006/relationships" xmlns:p="http://schemas.openxmlformats.org/presentationml/2006/main">
  <p:tag name="AS_UNIQUEID" val="170"/>
</p:tagLst>
</file>

<file path=ppt/tags/tag176.xml><?xml version="1.0" encoding="utf-8"?>
<p:tagLst xmlns:a="http://schemas.openxmlformats.org/drawingml/2006/main" xmlns:r="http://schemas.openxmlformats.org/officeDocument/2006/relationships" xmlns:p="http://schemas.openxmlformats.org/presentationml/2006/main">
  <p:tag name="AS_UNIQUEID" val="171"/>
</p:tagLst>
</file>

<file path=ppt/tags/tag177.xml><?xml version="1.0" encoding="utf-8"?>
<p:tagLst xmlns:a="http://schemas.openxmlformats.org/drawingml/2006/main" xmlns:r="http://schemas.openxmlformats.org/officeDocument/2006/relationships" xmlns:p="http://schemas.openxmlformats.org/presentationml/2006/main">
  <p:tag name="AS_UNIQUEID" val="172"/>
</p:tagLst>
</file>

<file path=ppt/tags/tag178.xml><?xml version="1.0" encoding="utf-8"?>
<p:tagLst xmlns:a="http://schemas.openxmlformats.org/drawingml/2006/main" xmlns:r="http://schemas.openxmlformats.org/officeDocument/2006/relationships" xmlns:p="http://schemas.openxmlformats.org/presentationml/2006/main">
  <p:tag name="AS_UNIQUEID" val="173"/>
</p:tagLst>
</file>

<file path=ppt/tags/tag179.xml><?xml version="1.0" encoding="utf-8"?>
<p:tagLst xmlns:a="http://schemas.openxmlformats.org/drawingml/2006/main" xmlns:r="http://schemas.openxmlformats.org/officeDocument/2006/relationships" xmlns:p="http://schemas.openxmlformats.org/presentationml/2006/main">
  <p:tag name="AS_UNIQUEID" val="175"/>
</p:tagLst>
</file>

<file path=ppt/tags/tag18.xml><?xml version="1.0" encoding="utf-8"?>
<p:tagLst xmlns:a="http://schemas.openxmlformats.org/drawingml/2006/main" xmlns:r="http://schemas.openxmlformats.org/officeDocument/2006/relationships" xmlns:p="http://schemas.openxmlformats.org/presentationml/2006/main">
  <p:tag name="AS_UNIQUEID" val="201"/>
</p:tagLst>
</file>

<file path=ppt/tags/tag180.xml><?xml version="1.0" encoding="utf-8"?>
<p:tagLst xmlns:a="http://schemas.openxmlformats.org/drawingml/2006/main" xmlns:r="http://schemas.openxmlformats.org/officeDocument/2006/relationships" xmlns:p="http://schemas.openxmlformats.org/presentationml/2006/main">
  <p:tag name="AS_UNIQUEID" val="176"/>
</p:tagLst>
</file>

<file path=ppt/tags/tag181.xml><?xml version="1.0" encoding="utf-8"?>
<p:tagLst xmlns:a="http://schemas.openxmlformats.org/drawingml/2006/main" xmlns:r="http://schemas.openxmlformats.org/officeDocument/2006/relationships" xmlns:p="http://schemas.openxmlformats.org/presentationml/2006/main">
  <p:tag name="AS_UNIQUEID" val="177"/>
</p:tagLst>
</file>

<file path=ppt/tags/tag182.xml><?xml version="1.0" encoding="utf-8"?>
<p:tagLst xmlns:a="http://schemas.openxmlformats.org/drawingml/2006/main" xmlns:r="http://schemas.openxmlformats.org/officeDocument/2006/relationships" xmlns:p="http://schemas.openxmlformats.org/presentationml/2006/main">
  <p:tag name="AS_UNIQUEID" val="178"/>
</p:tagLst>
</file>

<file path=ppt/tags/tag183.xml><?xml version="1.0" encoding="utf-8"?>
<p:tagLst xmlns:a="http://schemas.openxmlformats.org/drawingml/2006/main" xmlns:r="http://schemas.openxmlformats.org/officeDocument/2006/relationships" xmlns:p="http://schemas.openxmlformats.org/presentationml/2006/main">
  <p:tag name="AS_UNIQUEID" val="179"/>
</p:tagLst>
</file>

<file path=ppt/tags/tag19.xml><?xml version="1.0" encoding="utf-8"?>
<p:tagLst xmlns:a="http://schemas.openxmlformats.org/drawingml/2006/main" xmlns:r="http://schemas.openxmlformats.org/officeDocument/2006/relationships" xmlns:p="http://schemas.openxmlformats.org/presentationml/2006/main">
  <p:tag name="AS_UNIQUEID" val="202"/>
</p:tagLst>
</file>

<file path=ppt/tags/tag2.xml><?xml version="1.0" encoding="utf-8"?>
<p:tagLst xmlns:a="http://schemas.openxmlformats.org/drawingml/2006/main" xmlns:r="http://schemas.openxmlformats.org/officeDocument/2006/relationships" xmlns:p="http://schemas.openxmlformats.org/presentationml/2006/main">
  <p:tag name="AS_UNIQUEID" val="185"/>
</p:tagLst>
</file>

<file path=ppt/tags/tag20.xml><?xml version="1.0" encoding="utf-8"?>
<p:tagLst xmlns:a="http://schemas.openxmlformats.org/drawingml/2006/main" xmlns:r="http://schemas.openxmlformats.org/officeDocument/2006/relationships" xmlns:p="http://schemas.openxmlformats.org/presentationml/2006/main">
  <p:tag name="AS_UNIQUEID" val="203"/>
</p:tagLst>
</file>

<file path=ppt/tags/tag21.xml><?xml version="1.0" encoding="utf-8"?>
<p:tagLst xmlns:a="http://schemas.openxmlformats.org/drawingml/2006/main" xmlns:r="http://schemas.openxmlformats.org/officeDocument/2006/relationships" xmlns:p="http://schemas.openxmlformats.org/presentationml/2006/main">
  <p:tag name="AS_UNIQUEID" val="204"/>
</p:tagLst>
</file>

<file path=ppt/tags/tag22.xml><?xml version="1.0" encoding="utf-8"?>
<p:tagLst xmlns:a="http://schemas.openxmlformats.org/drawingml/2006/main" xmlns:r="http://schemas.openxmlformats.org/officeDocument/2006/relationships" xmlns:p="http://schemas.openxmlformats.org/presentationml/2006/main">
  <p:tag name="AS_UNIQUEID" val="206"/>
</p:tagLst>
</file>

<file path=ppt/tags/tag23.xml><?xml version="1.0" encoding="utf-8"?>
<p:tagLst xmlns:a="http://schemas.openxmlformats.org/drawingml/2006/main" xmlns:r="http://schemas.openxmlformats.org/officeDocument/2006/relationships" xmlns:p="http://schemas.openxmlformats.org/presentationml/2006/main">
  <p:tag name="AS_UNIQUEID" val="207"/>
</p:tagLst>
</file>

<file path=ppt/tags/tag24.xml><?xml version="1.0" encoding="utf-8"?>
<p:tagLst xmlns:a="http://schemas.openxmlformats.org/drawingml/2006/main" xmlns:r="http://schemas.openxmlformats.org/officeDocument/2006/relationships" xmlns:p="http://schemas.openxmlformats.org/presentationml/2006/main">
  <p:tag name="AS_UNIQUEID" val="208"/>
</p:tagLst>
</file>

<file path=ppt/tags/tag25.xml><?xml version="1.0" encoding="utf-8"?>
<p:tagLst xmlns:a="http://schemas.openxmlformats.org/drawingml/2006/main" xmlns:r="http://schemas.openxmlformats.org/officeDocument/2006/relationships" xmlns:p="http://schemas.openxmlformats.org/presentationml/2006/main">
  <p:tag name="AS_UNIQUEID" val="210"/>
</p:tagLst>
</file>

<file path=ppt/tags/tag26.xml><?xml version="1.0" encoding="utf-8"?>
<p:tagLst xmlns:a="http://schemas.openxmlformats.org/drawingml/2006/main" xmlns:r="http://schemas.openxmlformats.org/officeDocument/2006/relationships" xmlns:p="http://schemas.openxmlformats.org/presentationml/2006/main">
  <p:tag name="AS_UNIQUEID" val="211"/>
</p:tagLst>
</file>

<file path=ppt/tags/tag27.xml><?xml version="1.0" encoding="utf-8"?>
<p:tagLst xmlns:a="http://schemas.openxmlformats.org/drawingml/2006/main" xmlns:r="http://schemas.openxmlformats.org/officeDocument/2006/relationships" xmlns:p="http://schemas.openxmlformats.org/presentationml/2006/main">
  <p:tag name="AS_UNIQUEID" val="212"/>
</p:tagLst>
</file>

<file path=ppt/tags/tag28.xml><?xml version="1.0" encoding="utf-8"?>
<p:tagLst xmlns:a="http://schemas.openxmlformats.org/drawingml/2006/main" xmlns:r="http://schemas.openxmlformats.org/officeDocument/2006/relationships" xmlns:p="http://schemas.openxmlformats.org/presentationml/2006/main">
  <p:tag name="AS_UNIQUEID" val="213"/>
</p:tagLst>
</file>

<file path=ppt/tags/tag29.xml><?xml version="1.0" encoding="utf-8"?>
<p:tagLst xmlns:a="http://schemas.openxmlformats.org/drawingml/2006/main" xmlns:r="http://schemas.openxmlformats.org/officeDocument/2006/relationships" xmlns:p="http://schemas.openxmlformats.org/presentationml/2006/main">
  <p:tag name="AS_UNIQUEID" val="214"/>
</p:tagLst>
</file>

<file path=ppt/tags/tag3.xml><?xml version="1.0" encoding="utf-8"?>
<p:tagLst xmlns:a="http://schemas.openxmlformats.org/drawingml/2006/main" xmlns:r="http://schemas.openxmlformats.org/officeDocument/2006/relationships" xmlns:p="http://schemas.openxmlformats.org/presentationml/2006/main">
  <p:tag name="AS_UNIQUEID" val="186"/>
</p:tagLst>
</file>

<file path=ppt/tags/tag30.xml><?xml version="1.0" encoding="utf-8"?>
<p:tagLst xmlns:a="http://schemas.openxmlformats.org/drawingml/2006/main" xmlns:r="http://schemas.openxmlformats.org/officeDocument/2006/relationships" xmlns:p="http://schemas.openxmlformats.org/presentationml/2006/main">
  <p:tag name="AS_UNIQUEID" val="0"/>
</p:tagLst>
</file>

<file path=ppt/tags/tag31.xml><?xml version="1.0" encoding="utf-8"?>
<p:tagLst xmlns:a="http://schemas.openxmlformats.org/drawingml/2006/main" xmlns:r="http://schemas.openxmlformats.org/officeDocument/2006/relationships" xmlns:p="http://schemas.openxmlformats.org/presentationml/2006/main">
  <p:tag name="AS_UNIQUEID" val="2"/>
</p:tagLst>
</file>

<file path=ppt/tags/tag32.xml><?xml version="1.0" encoding="utf-8"?>
<p:tagLst xmlns:a="http://schemas.openxmlformats.org/drawingml/2006/main" xmlns:r="http://schemas.openxmlformats.org/officeDocument/2006/relationships" xmlns:p="http://schemas.openxmlformats.org/presentationml/2006/main">
  <p:tag name="AS_UNIQUEID" val="3"/>
</p:tagLst>
</file>

<file path=ppt/tags/tag33.xml><?xml version="1.0" encoding="utf-8"?>
<p:tagLst xmlns:a="http://schemas.openxmlformats.org/drawingml/2006/main" xmlns:r="http://schemas.openxmlformats.org/officeDocument/2006/relationships" xmlns:p="http://schemas.openxmlformats.org/presentationml/2006/main">
  <p:tag name="AS_UNIQUEID" val="6"/>
</p:tagLst>
</file>

<file path=ppt/tags/tag34.xml><?xml version="1.0" encoding="utf-8"?>
<p:tagLst xmlns:a="http://schemas.openxmlformats.org/drawingml/2006/main" xmlns:r="http://schemas.openxmlformats.org/officeDocument/2006/relationships" xmlns:p="http://schemas.openxmlformats.org/presentationml/2006/main">
  <p:tag name="AS_UNIQUEID" val="7"/>
</p:tagLst>
</file>

<file path=ppt/tags/tag35.xml><?xml version="1.0" encoding="utf-8"?>
<p:tagLst xmlns:a="http://schemas.openxmlformats.org/drawingml/2006/main" xmlns:r="http://schemas.openxmlformats.org/officeDocument/2006/relationships" xmlns:p="http://schemas.openxmlformats.org/presentationml/2006/main">
  <p:tag name="AS_UNIQUEID" val="8"/>
</p:tagLst>
</file>

<file path=ppt/tags/tag36.xml><?xml version="1.0" encoding="utf-8"?>
<p:tagLst xmlns:a="http://schemas.openxmlformats.org/drawingml/2006/main" xmlns:r="http://schemas.openxmlformats.org/officeDocument/2006/relationships" xmlns:p="http://schemas.openxmlformats.org/presentationml/2006/main">
  <p:tag name="AS_UNIQUEID" val="9"/>
</p:tagLst>
</file>

<file path=ppt/tags/tag37.xml><?xml version="1.0" encoding="utf-8"?>
<p:tagLst xmlns:a="http://schemas.openxmlformats.org/drawingml/2006/main" xmlns:r="http://schemas.openxmlformats.org/officeDocument/2006/relationships" xmlns:p="http://schemas.openxmlformats.org/presentationml/2006/main">
  <p:tag name="AS_UNIQUEID" val="10"/>
</p:tagLst>
</file>

<file path=ppt/tags/tag38.xml><?xml version="1.0" encoding="utf-8"?>
<p:tagLst xmlns:a="http://schemas.openxmlformats.org/drawingml/2006/main" xmlns:r="http://schemas.openxmlformats.org/officeDocument/2006/relationships" xmlns:p="http://schemas.openxmlformats.org/presentationml/2006/main">
  <p:tag name="AS_UNIQUEID" val="11"/>
</p:tagLst>
</file>

<file path=ppt/tags/tag39.xml><?xml version="1.0" encoding="utf-8"?>
<p:tagLst xmlns:a="http://schemas.openxmlformats.org/drawingml/2006/main" xmlns:r="http://schemas.openxmlformats.org/officeDocument/2006/relationships" xmlns:p="http://schemas.openxmlformats.org/presentationml/2006/main">
  <p:tag name="AS_UNIQUEID" val="4"/>
</p:tagLst>
</file>

<file path=ppt/tags/tag4.xml><?xml version="1.0" encoding="utf-8"?>
<p:tagLst xmlns:a="http://schemas.openxmlformats.org/drawingml/2006/main" xmlns:r="http://schemas.openxmlformats.org/officeDocument/2006/relationships" xmlns:p="http://schemas.openxmlformats.org/presentationml/2006/main">
  <p:tag name="AS_UNIQUEID" val="187"/>
</p:tagLst>
</file>

<file path=ppt/tags/tag40.xml><?xml version="1.0" encoding="utf-8"?>
<p:tagLst xmlns:a="http://schemas.openxmlformats.org/drawingml/2006/main" xmlns:r="http://schemas.openxmlformats.org/officeDocument/2006/relationships" xmlns:p="http://schemas.openxmlformats.org/presentationml/2006/main">
  <p:tag name="AS_UNIQUEID" val="5"/>
</p:tagLst>
</file>

<file path=ppt/tags/tag41.xml><?xml version="1.0" encoding="utf-8"?>
<p:tagLst xmlns:a="http://schemas.openxmlformats.org/drawingml/2006/main" xmlns:r="http://schemas.openxmlformats.org/officeDocument/2006/relationships" xmlns:p="http://schemas.openxmlformats.org/presentationml/2006/main">
  <p:tag name="AS_UNIQUEID" val="13"/>
</p:tagLst>
</file>

<file path=ppt/tags/tag42.xml><?xml version="1.0" encoding="utf-8"?>
<p:tagLst xmlns:a="http://schemas.openxmlformats.org/drawingml/2006/main" xmlns:r="http://schemas.openxmlformats.org/officeDocument/2006/relationships" xmlns:p="http://schemas.openxmlformats.org/presentationml/2006/main">
  <p:tag name="AS_UNIQUEID" val="14"/>
</p:tagLst>
</file>

<file path=ppt/tags/tag43.xml><?xml version="1.0" encoding="utf-8"?>
<p:tagLst xmlns:a="http://schemas.openxmlformats.org/drawingml/2006/main" xmlns:r="http://schemas.openxmlformats.org/officeDocument/2006/relationships" xmlns:p="http://schemas.openxmlformats.org/presentationml/2006/main">
  <p:tag name="AS_UNIQUEID" val="15"/>
</p:tagLst>
</file>

<file path=ppt/tags/tag44.xml><?xml version="1.0" encoding="utf-8"?>
<p:tagLst xmlns:a="http://schemas.openxmlformats.org/drawingml/2006/main" xmlns:r="http://schemas.openxmlformats.org/officeDocument/2006/relationships" xmlns:p="http://schemas.openxmlformats.org/presentationml/2006/main">
  <p:tag name="AS_UNIQUEID" val="16"/>
</p:tagLst>
</file>

<file path=ppt/tags/tag45.xml><?xml version="1.0" encoding="utf-8"?>
<p:tagLst xmlns:a="http://schemas.openxmlformats.org/drawingml/2006/main" xmlns:r="http://schemas.openxmlformats.org/officeDocument/2006/relationships" xmlns:p="http://schemas.openxmlformats.org/presentationml/2006/main">
  <p:tag name="AS_UNIQUEID" val="18"/>
</p:tagLst>
</file>

<file path=ppt/tags/tag46.xml><?xml version="1.0" encoding="utf-8"?>
<p:tagLst xmlns:a="http://schemas.openxmlformats.org/drawingml/2006/main" xmlns:r="http://schemas.openxmlformats.org/officeDocument/2006/relationships" xmlns:p="http://schemas.openxmlformats.org/presentationml/2006/main">
  <p:tag name="AS_UNIQUEID" val="19"/>
</p:tagLst>
</file>

<file path=ppt/tags/tag47.xml><?xml version="1.0" encoding="utf-8"?>
<p:tagLst xmlns:a="http://schemas.openxmlformats.org/drawingml/2006/main" xmlns:r="http://schemas.openxmlformats.org/officeDocument/2006/relationships" xmlns:p="http://schemas.openxmlformats.org/presentationml/2006/main">
  <p:tag name="AS_UNIQUEID" val="20"/>
</p:tagLst>
</file>

<file path=ppt/tags/tag48.xml><?xml version="1.0" encoding="utf-8"?>
<p:tagLst xmlns:a="http://schemas.openxmlformats.org/drawingml/2006/main" xmlns:r="http://schemas.openxmlformats.org/officeDocument/2006/relationships" xmlns:p="http://schemas.openxmlformats.org/presentationml/2006/main">
  <p:tag name="AS_UNIQUEID" val="21"/>
</p:tagLst>
</file>

<file path=ppt/tags/tag49.xml><?xml version="1.0" encoding="utf-8"?>
<p:tagLst xmlns:a="http://schemas.openxmlformats.org/drawingml/2006/main" xmlns:r="http://schemas.openxmlformats.org/officeDocument/2006/relationships" xmlns:p="http://schemas.openxmlformats.org/presentationml/2006/main">
  <p:tag name="AS_UNIQUEID" val="22"/>
</p:tagLst>
</file>

<file path=ppt/tags/tag5.xml><?xml version="1.0" encoding="utf-8"?>
<p:tagLst xmlns:a="http://schemas.openxmlformats.org/drawingml/2006/main" xmlns:r="http://schemas.openxmlformats.org/officeDocument/2006/relationships" xmlns:p="http://schemas.openxmlformats.org/presentationml/2006/main">
  <p:tag name="AS_UNIQUEID" val="188"/>
</p:tagLst>
</file>

<file path=ppt/tags/tag50.xml><?xml version="1.0" encoding="utf-8"?>
<p:tagLst xmlns:a="http://schemas.openxmlformats.org/drawingml/2006/main" xmlns:r="http://schemas.openxmlformats.org/officeDocument/2006/relationships" xmlns:p="http://schemas.openxmlformats.org/presentationml/2006/main">
  <p:tag name="AS_UNIQUEID" val="24"/>
</p:tagLst>
</file>

<file path=ppt/tags/tag51.xml><?xml version="1.0" encoding="utf-8"?>
<p:tagLst xmlns:a="http://schemas.openxmlformats.org/drawingml/2006/main" xmlns:r="http://schemas.openxmlformats.org/officeDocument/2006/relationships" xmlns:p="http://schemas.openxmlformats.org/presentationml/2006/main">
  <p:tag name="AS_UNIQUEID" val="25"/>
</p:tagLst>
</file>

<file path=ppt/tags/tag52.xml><?xml version="1.0" encoding="utf-8"?>
<p:tagLst xmlns:a="http://schemas.openxmlformats.org/drawingml/2006/main" xmlns:r="http://schemas.openxmlformats.org/officeDocument/2006/relationships" xmlns:p="http://schemas.openxmlformats.org/presentationml/2006/main">
  <p:tag name="AS_UNIQUEID" val="26"/>
</p:tagLst>
</file>

<file path=ppt/tags/tag53.xml><?xml version="1.0" encoding="utf-8"?>
<p:tagLst xmlns:a="http://schemas.openxmlformats.org/drawingml/2006/main" xmlns:r="http://schemas.openxmlformats.org/officeDocument/2006/relationships" xmlns:p="http://schemas.openxmlformats.org/presentationml/2006/main">
  <p:tag name="AS_UNIQUEID" val="27"/>
</p:tagLst>
</file>

<file path=ppt/tags/tag54.xml><?xml version="1.0" encoding="utf-8"?>
<p:tagLst xmlns:a="http://schemas.openxmlformats.org/drawingml/2006/main" xmlns:r="http://schemas.openxmlformats.org/officeDocument/2006/relationships" xmlns:p="http://schemas.openxmlformats.org/presentationml/2006/main">
  <p:tag name="AS_UNIQUEID" val="29"/>
</p:tagLst>
</file>

<file path=ppt/tags/tag55.xml><?xml version="1.0" encoding="utf-8"?>
<p:tagLst xmlns:a="http://schemas.openxmlformats.org/drawingml/2006/main" xmlns:r="http://schemas.openxmlformats.org/officeDocument/2006/relationships" xmlns:p="http://schemas.openxmlformats.org/presentationml/2006/main">
  <p:tag name="AS_UNIQUEID" val="30"/>
</p:tagLst>
</file>

<file path=ppt/tags/tag56.xml><?xml version="1.0" encoding="utf-8"?>
<p:tagLst xmlns:a="http://schemas.openxmlformats.org/drawingml/2006/main" xmlns:r="http://schemas.openxmlformats.org/officeDocument/2006/relationships" xmlns:p="http://schemas.openxmlformats.org/presentationml/2006/main">
  <p:tag name="AS_UNIQUEID" val="31"/>
</p:tagLst>
</file>

<file path=ppt/tags/tag57.xml><?xml version="1.0" encoding="utf-8"?>
<p:tagLst xmlns:a="http://schemas.openxmlformats.org/drawingml/2006/main" xmlns:r="http://schemas.openxmlformats.org/officeDocument/2006/relationships" xmlns:p="http://schemas.openxmlformats.org/presentationml/2006/main">
  <p:tag name="AS_UNIQUEID" val="32"/>
</p:tagLst>
</file>

<file path=ppt/tags/tag58.xml><?xml version="1.0" encoding="utf-8"?>
<p:tagLst xmlns:a="http://schemas.openxmlformats.org/drawingml/2006/main" xmlns:r="http://schemas.openxmlformats.org/officeDocument/2006/relationships" xmlns:p="http://schemas.openxmlformats.org/presentationml/2006/main">
  <p:tag name="AS_UNIQUEID" val="34"/>
</p:tagLst>
</file>

<file path=ppt/tags/tag59.xml><?xml version="1.0" encoding="utf-8"?>
<p:tagLst xmlns:a="http://schemas.openxmlformats.org/drawingml/2006/main" xmlns:r="http://schemas.openxmlformats.org/officeDocument/2006/relationships" xmlns:p="http://schemas.openxmlformats.org/presentationml/2006/main">
  <p:tag name="AS_UNIQUEID" val="35"/>
</p:tagLst>
</file>

<file path=ppt/tags/tag6.xml><?xml version="1.0" encoding="utf-8"?>
<p:tagLst xmlns:a="http://schemas.openxmlformats.org/drawingml/2006/main" xmlns:r="http://schemas.openxmlformats.org/officeDocument/2006/relationships" xmlns:p="http://schemas.openxmlformats.org/presentationml/2006/main">
  <p:tag name="AS_UNIQUEID" val="189"/>
</p:tagLst>
</file>

<file path=ppt/tags/tag60.xml><?xml version="1.0" encoding="utf-8"?>
<p:tagLst xmlns:a="http://schemas.openxmlformats.org/drawingml/2006/main" xmlns:r="http://schemas.openxmlformats.org/officeDocument/2006/relationships" xmlns:p="http://schemas.openxmlformats.org/presentationml/2006/main">
  <p:tag name="AS_UNIQUEID" val="36"/>
</p:tagLst>
</file>

<file path=ppt/tags/tag61.xml><?xml version="1.0" encoding="utf-8"?>
<p:tagLst xmlns:a="http://schemas.openxmlformats.org/drawingml/2006/main" xmlns:r="http://schemas.openxmlformats.org/officeDocument/2006/relationships" xmlns:p="http://schemas.openxmlformats.org/presentationml/2006/main">
  <p:tag name="AS_UNIQUEID" val="37"/>
</p:tagLst>
</file>

<file path=ppt/tags/tag62.xml><?xml version="1.0" encoding="utf-8"?>
<p:tagLst xmlns:a="http://schemas.openxmlformats.org/drawingml/2006/main" xmlns:r="http://schemas.openxmlformats.org/officeDocument/2006/relationships" xmlns:p="http://schemas.openxmlformats.org/presentationml/2006/main">
  <p:tag name="AS_UNIQUEID" val="39"/>
</p:tagLst>
</file>

<file path=ppt/tags/tag63.xml><?xml version="1.0" encoding="utf-8"?>
<p:tagLst xmlns:a="http://schemas.openxmlformats.org/drawingml/2006/main" xmlns:r="http://schemas.openxmlformats.org/officeDocument/2006/relationships" xmlns:p="http://schemas.openxmlformats.org/presentationml/2006/main">
  <p:tag name="AS_UNIQUEID" val="40"/>
</p:tagLst>
</file>

<file path=ppt/tags/tag64.xml><?xml version="1.0" encoding="utf-8"?>
<p:tagLst xmlns:a="http://schemas.openxmlformats.org/drawingml/2006/main" xmlns:r="http://schemas.openxmlformats.org/officeDocument/2006/relationships" xmlns:p="http://schemas.openxmlformats.org/presentationml/2006/main">
  <p:tag name="AS_UNIQUEID" val="41"/>
</p:tagLst>
</file>

<file path=ppt/tags/tag65.xml><?xml version="1.0" encoding="utf-8"?>
<p:tagLst xmlns:a="http://schemas.openxmlformats.org/drawingml/2006/main" xmlns:r="http://schemas.openxmlformats.org/officeDocument/2006/relationships" xmlns:p="http://schemas.openxmlformats.org/presentationml/2006/main">
  <p:tag name="AS_UNIQUEID" val="42"/>
</p:tagLst>
</file>

<file path=ppt/tags/tag66.xml><?xml version="1.0" encoding="utf-8"?>
<p:tagLst xmlns:a="http://schemas.openxmlformats.org/drawingml/2006/main" xmlns:r="http://schemas.openxmlformats.org/officeDocument/2006/relationships" xmlns:p="http://schemas.openxmlformats.org/presentationml/2006/main">
  <p:tag name="AS_UNIQUEID" val="43"/>
</p:tagLst>
</file>

<file path=ppt/tags/tag67.xml><?xml version="1.0" encoding="utf-8"?>
<p:tagLst xmlns:a="http://schemas.openxmlformats.org/drawingml/2006/main" xmlns:r="http://schemas.openxmlformats.org/officeDocument/2006/relationships" xmlns:p="http://schemas.openxmlformats.org/presentationml/2006/main">
  <p:tag name="AS_UNIQUEID" val="45"/>
</p:tagLst>
</file>

<file path=ppt/tags/tag68.xml><?xml version="1.0" encoding="utf-8"?>
<p:tagLst xmlns:a="http://schemas.openxmlformats.org/drawingml/2006/main" xmlns:r="http://schemas.openxmlformats.org/officeDocument/2006/relationships" xmlns:p="http://schemas.openxmlformats.org/presentationml/2006/main">
  <p:tag name="AS_UNIQUEID" val="46"/>
</p:tagLst>
</file>

<file path=ppt/tags/tag69.xml><?xml version="1.0" encoding="utf-8"?>
<p:tagLst xmlns:a="http://schemas.openxmlformats.org/drawingml/2006/main" xmlns:r="http://schemas.openxmlformats.org/officeDocument/2006/relationships" xmlns:p="http://schemas.openxmlformats.org/presentationml/2006/main">
  <p:tag name="AS_UNIQUEID" val="47"/>
</p:tagLst>
</file>

<file path=ppt/tags/tag7.xml><?xml version="1.0" encoding="utf-8"?>
<p:tagLst xmlns:a="http://schemas.openxmlformats.org/drawingml/2006/main" xmlns:r="http://schemas.openxmlformats.org/officeDocument/2006/relationships" xmlns:p="http://schemas.openxmlformats.org/presentationml/2006/main">
  <p:tag name="AS_UNIQUEID" val="181"/>
</p:tagLst>
</file>

<file path=ppt/tags/tag70.xml><?xml version="1.0" encoding="utf-8"?>
<p:tagLst xmlns:a="http://schemas.openxmlformats.org/drawingml/2006/main" xmlns:r="http://schemas.openxmlformats.org/officeDocument/2006/relationships" xmlns:p="http://schemas.openxmlformats.org/presentationml/2006/main">
  <p:tag name="AS_UNIQUEID" val="50"/>
</p:tagLst>
</file>

<file path=ppt/tags/tag71.xml><?xml version="1.0" encoding="utf-8"?>
<p:tagLst xmlns:a="http://schemas.openxmlformats.org/drawingml/2006/main" xmlns:r="http://schemas.openxmlformats.org/officeDocument/2006/relationships" xmlns:p="http://schemas.openxmlformats.org/presentationml/2006/main">
  <p:tag name="AS_UNIQUEID" val="51"/>
</p:tagLst>
</file>

<file path=ppt/tags/tag72.xml><?xml version="1.0" encoding="utf-8"?>
<p:tagLst xmlns:a="http://schemas.openxmlformats.org/drawingml/2006/main" xmlns:r="http://schemas.openxmlformats.org/officeDocument/2006/relationships" xmlns:p="http://schemas.openxmlformats.org/presentationml/2006/main">
  <p:tag name="AS_UNIQUEID" val="52"/>
</p:tagLst>
</file>

<file path=ppt/tags/tag73.xml><?xml version="1.0" encoding="utf-8"?>
<p:tagLst xmlns:a="http://schemas.openxmlformats.org/drawingml/2006/main" xmlns:r="http://schemas.openxmlformats.org/officeDocument/2006/relationships" xmlns:p="http://schemas.openxmlformats.org/presentationml/2006/main">
  <p:tag name="AS_UNIQUEID" val="48"/>
</p:tagLst>
</file>

<file path=ppt/tags/tag74.xml><?xml version="1.0" encoding="utf-8"?>
<p:tagLst xmlns:a="http://schemas.openxmlformats.org/drawingml/2006/main" xmlns:r="http://schemas.openxmlformats.org/officeDocument/2006/relationships" xmlns:p="http://schemas.openxmlformats.org/presentationml/2006/main">
  <p:tag name="AS_UNIQUEID" val="49"/>
</p:tagLst>
</file>

<file path=ppt/tags/tag75.xml><?xml version="1.0" encoding="utf-8"?>
<p:tagLst xmlns:a="http://schemas.openxmlformats.org/drawingml/2006/main" xmlns:r="http://schemas.openxmlformats.org/officeDocument/2006/relationships" xmlns:p="http://schemas.openxmlformats.org/presentationml/2006/main">
  <p:tag name="AS_UNIQUEID" val="54"/>
</p:tagLst>
</file>

<file path=ppt/tags/tag76.xml><?xml version="1.0" encoding="utf-8"?>
<p:tagLst xmlns:a="http://schemas.openxmlformats.org/drawingml/2006/main" xmlns:r="http://schemas.openxmlformats.org/officeDocument/2006/relationships" xmlns:p="http://schemas.openxmlformats.org/presentationml/2006/main">
  <p:tag name="AS_UNIQUEID" val="55"/>
</p:tagLst>
</file>

<file path=ppt/tags/tag77.xml><?xml version="1.0" encoding="utf-8"?>
<p:tagLst xmlns:a="http://schemas.openxmlformats.org/drawingml/2006/main" xmlns:r="http://schemas.openxmlformats.org/officeDocument/2006/relationships" xmlns:p="http://schemas.openxmlformats.org/presentationml/2006/main">
  <p:tag name="AS_UNIQUEID" val="56"/>
</p:tagLst>
</file>

<file path=ppt/tags/tag78.xml><?xml version="1.0" encoding="utf-8"?>
<p:tagLst xmlns:a="http://schemas.openxmlformats.org/drawingml/2006/main" xmlns:r="http://schemas.openxmlformats.org/officeDocument/2006/relationships" xmlns:p="http://schemas.openxmlformats.org/presentationml/2006/main">
  <p:tag name="AS_UNIQUEID" val="57"/>
</p:tagLst>
</file>

<file path=ppt/tags/tag79.xml><?xml version="1.0" encoding="utf-8"?>
<p:tagLst xmlns:a="http://schemas.openxmlformats.org/drawingml/2006/main" xmlns:r="http://schemas.openxmlformats.org/officeDocument/2006/relationships" xmlns:p="http://schemas.openxmlformats.org/presentationml/2006/main">
  <p:tag name="AS_UNIQUEID" val="60"/>
</p:tagLst>
</file>

<file path=ppt/tags/tag8.xml><?xml version="1.0" encoding="utf-8"?>
<p:tagLst xmlns:a="http://schemas.openxmlformats.org/drawingml/2006/main" xmlns:r="http://schemas.openxmlformats.org/officeDocument/2006/relationships" xmlns:p="http://schemas.openxmlformats.org/presentationml/2006/main">
  <p:tag name="AS_UNIQUEID" val="182"/>
</p:tagLst>
</file>

<file path=ppt/tags/tag80.xml><?xml version="1.0" encoding="utf-8"?>
<p:tagLst xmlns:a="http://schemas.openxmlformats.org/drawingml/2006/main" xmlns:r="http://schemas.openxmlformats.org/officeDocument/2006/relationships" xmlns:p="http://schemas.openxmlformats.org/presentationml/2006/main">
  <p:tag name="AS_UNIQUEID" val="61"/>
</p:tagLst>
</file>

<file path=ppt/tags/tag81.xml><?xml version="1.0" encoding="utf-8"?>
<p:tagLst xmlns:a="http://schemas.openxmlformats.org/drawingml/2006/main" xmlns:r="http://schemas.openxmlformats.org/officeDocument/2006/relationships" xmlns:p="http://schemas.openxmlformats.org/presentationml/2006/main">
  <p:tag name="AS_UNIQUEID" val="62"/>
</p:tagLst>
</file>

<file path=ppt/tags/tag82.xml><?xml version="1.0" encoding="utf-8"?>
<p:tagLst xmlns:a="http://schemas.openxmlformats.org/drawingml/2006/main" xmlns:r="http://schemas.openxmlformats.org/officeDocument/2006/relationships" xmlns:p="http://schemas.openxmlformats.org/presentationml/2006/main">
  <p:tag name="AS_UNIQUEID" val="58"/>
</p:tagLst>
</file>

<file path=ppt/tags/tag83.xml><?xml version="1.0" encoding="utf-8"?>
<p:tagLst xmlns:a="http://schemas.openxmlformats.org/drawingml/2006/main" xmlns:r="http://schemas.openxmlformats.org/officeDocument/2006/relationships" xmlns:p="http://schemas.openxmlformats.org/presentationml/2006/main">
  <p:tag name="AS_UNIQUEID" val="59"/>
</p:tagLst>
</file>

<file path=ppt/tags/tag84.xml><?xml version="1.0" encoding="utf-8"?>
<p:tagLst xmlns:a="http://schemas.openxmlformats.org/drawingml/2006/main" xmlns:r="http://schemas.openxmlformats.org/officeDocument/2006/relationships" xmlns:p="http://schemas.openxmlformats.org/presentationml/2006/main">
  <p:tag name="AS_UNIQUEID" val="64"/>
</p:tagLst>
</file>

<file path=ppt/tags/tag85.xml><?xml version="1.0" encoding="utf-8"?>
<p:tagLst xmlns:a="http://schemas.openxmlformats.org/drawingml/2006/main" xmlns:r="http://schemas.openxmlformats.org/officeDocument/2006/relationships" xmlns:p="http://schemas.openxmlformats.org/presentationml/2006/main">
  <p:tag name="AS_UNIQUEID" val="65"/>
</p:tagLst>
</file>

<file path=ppt/tags/tag86.xml><?xml version="1.0" encoding="utf-8"?>
<p:tagLst xmlns:a="http://schemas.openxmlformats.org/drawingml/2006/main" xmlns:r="http://schemas.openxmlformats.org/officeDocument/2006/relationships" xmlns:p="http://schemas.openxmlformats.org/presentationml/2006/main">
  <p:tag name="AS_UNIQUEID" val="66"/>
</p:tagLst>
</file>

<file path=ppt/tags/tag87.xml><?xml version="1.0" encoding="utf-8"?>
<p:tagLst xmlns:a="http://schemas.openxmlformats.org/drawingml/2006/main" xmlns:r="http://schemas.openxmlformats.org/officeDocument/2006/relationships" xmlns:p="http://schemas.openxmlformats.org/presentationml/2006/main">
  <p:tag name="AS_UNIQUEID" val="68"/>
</p:tagLst>
</file>

<file path=ppt/tags/tag88.xml><?xml version="1.0" encoding="utf-8"?>
<p:tagLst xmlns:a="http://schemas.openxmlformats.org/drawingml/2006/main" xmlns:r="http://schemas.openxmlformats.org/officeDocument/2006/relationships" xmlns:p="http://schemas.openxmlformats.org/presentationml/2006/main">
  <p:tag name="AS_UNIQUEID" val="69"/>
</p:tagLst>
</file>

<file path=ppt/tags/tag89.xml><?xml version="1.0" encoding="utf-8"?>
<p:tagLst xmlns:a="http://schemas.openxmlformats.org/drawingml/2006/main" xmlns:r="http://schemas.openxmlformats.org/officeDocument/2006/relationships" xmlns:p="http://schemas.openxmlformats.org/presentationml/2006/main">
  <p:tag name="AS_UNIQUEID" val="70"/>
</p:tagLst>
</file>

<file path=ppt/tags/tag9.xml><?xml version="1.0" encoding="utf-8"?>
<p:tagLst xmlns:a="http://schemas.openxmlformats.org/drawingml/2006/main" xmlns:r="http://schemas.openxmlformats.org/officeDocument/2006/relationships" xmlns:p="http://schemas.openxmlformats.org/presentationml/2006/main">
  <p:tag name="AS_UNIQUEID" val="183"/>
</p:tagLst>
</file>

<file path=ppt/tags/tag90.xml><?xml version="1.0" encoding="utf-8"?>
<p:tagLst xmlns:a="http://schemas.openxmlformats.org/drawingml/2006/main" xmlns:r="http://schemas.openxmlformats.org/officeDocument/2006/relationships" xmlns:p="http://schemas.openxmlformats.org/presentationml/2006/main">
  <p:tag name="AS_UNIQUEID" val="71"/>
</p:tagLst>
</file>

<file path=ppt/tags/tag91.xml><?xml version="1.0" encoding="utf-8"?>
<p:tagLst xmlns:a="http://schemas.openxmlformats.org/drawingml/2006/main" xmlns:r="http://schemas.openxmlformats.org/officeDocument/2006/relationships" xmlns:p="http://schemas.openxmlformats.org/presentationml/2006/main">
  <p:tag name="AS_UNIQUEID" val="73"/>
</p:tagLst>
</file>

<file path=ppt/tags/tag92.xml><?xml version="1.0" encoding="utf-8"?>
<p:tagLst xmlns:a="http://schemas.openxmlformats.org/drawingml/2006/main" xmlns:r="http://schemas.openxmlformats.org/officeDocument/2006/relationships" xmlns:p="http://schemas.openxmlformats.org/presentationml/2006/main">
  <p:tag name="AS_UNIQUEID" val="74"/>
</p:tagLst>
</file>

<file path=ppt/tags/tag93.xml><?xml version="1.0" encoding="utf-8"?>
<p:tagLst xmlns:a="http://schemas.openxmlformats.org/drawingml/2006/main" xmlns:r="http://schemas.openxmlformats.org/officeDocument/2006/relationships" xmlns:p="http://schemas.openxmlformats.org/presentationml/2006/main">
  <p:tag name="AS_UNIQUEID" val="75"/>
</p:tagLst>
</file>

<file path=ppt/tags/tag94.xml><?xml version="1.0" encoding="utf-8"?>
<p:tagLst xmlns:a="http://schemas.openxmlformats.org/drawingml/2006/main" xmlns:r="http://schemas.openxmlformats.org/officeDocument/2006/relationships" xmlns:p="http://schemas.openxmlformats.org/presentationml/2006/main">
  <p:tag name="AS_UNIQUEID" val="76"/>
</p:tagLst>
</file>

<file path=ppt/tags/tag95.xml><?xml version="1.0" encoding="utf-8"?>
<p:tagLst xmlns:a="http://schemas.openxmlformats.org/drawingml/2006/main" xmlns:r="http://schemas.openxmlformats.org/officeDocument/2006/relationships" xmlns:p="http://schemas.openxmlformats.org/presentationml/2006/main">
  <p:tag name="AS_UNIQUEID" val="77"/>
</p:tagLst>
</file>

<file path=ppt/tags/tag96.xml><?xml version="1.0" encoding="utf-8"?>
<p:tagLst xmlns:a="http://schemas.openxmlformats.org/drawingml/2006/main" xmlns:r="http://schemas.openxmlformats.org/officeDocument/2006/relationships" xmlns:p="http://schemas.openxmlformats.org/presentationml/2006/main">
  <p:tag name="AS_UNIQUEID" val="79"/>
</p:tagLst>
</file>

<file path=ppt/tags/tag97.xml><?xml version="1.0" encoding="utf-8"?>
<p:tagLst xmlns:a="http://schemas.openxmlformats.org/drawingml/2006/main" xmlns:r="http://schemas.openxmlformats.org/officeDocument/2006/relationships" xmlns:p="http://schemas.openxmlformats.org/presentationml/2006/main">
  <p:tag name="AS_UNIQUEID" val="80"/>
</p:tagLst>
</file>

<file path=ppt/tags/tag98.xml><?xml version="1.0" encoding="utf-8"?>
<p:tagLst xmlns:a="http://schemas.openxmlformats.org/drawingml/2006/main" xmlns:r="http://schemas.openxmlformats.org/officeDocument/2006/relationships" xmlns:p="http://schemas.openxmlformats.org/presentationml/2006/main">
  <p:tag name="AS_UNIQUEID" val="81"/>
</p:tagLst>
</file>

<file path=ppt/tags/tag99.xml><?xml version="1.0" encoding="utf-8"?>
<p:tagLst xmlns:a="http://schemas.openxmlformats.org/drawingml/2006/main" xmlns:r="http://schemas.openxmlformats.org/officeDocument/2006/relationships" xmlns:p="http://schemas.openxmlformats.org/presentationml/2006/main">
  <p:tag name="AS_UNIQUEID" val="8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1244</TotalTime>
  <Words>2080</Words>
  <Application>Microsoft Office PowerPoint</Application>
  <PresentationFormat>自定义</PresentationFormat>
  <Paragraphs>194</Paragraphs>
  <Slides>27</Slides>
  <Notes>3</Notes>
  <HiddenSlides>0</HiddenSlides>
  <MMClips>1</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lenovo</cp:lastModifiedBy>
  <cp:revision>1</cp:revision>
  <dcterms:created xsi:type="dcterms:W3CDTF">2019-05-20T10:58:00Z</dcterms:created>
  <dcterms:modified xsi:type="dcterms:W3CDTF">2020-10-26T02:37:30Z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