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 smtClean="0"/>
              <a:t>专题训练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</a:t>
            </a:r>
            <a:r>
              <a:rPr lang="zh-CN" altLang="zh-CN" dirty="0" smtClean="0"/>
              <a:t>　压强的相关计算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3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4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5.docx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6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2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</a:t>
            </a:r>
            <a:r>
              <a:rPr lang="zh-CN" altLang="zh-CN" dirty="0"/>
              <a:t>一</a:t>
            </a:r>
            <a:r>
              <a:rPr lang="en-US" altLang="zh-CN" dirty="0"/>
              <a:t>)</a:t>
            </a:r>
            <a:r>
              <a:rPr lang="zh-CN" altLang="zh-CN" dirty="0"/>
              <a:t>　压强的相关计算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50006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当玻璃管竖直插入水中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=25 cm=0.25 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对塑料片产生的压强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kg×0.25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水对塑料片的压力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Pa×20×10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当倒入玻璃管中液体深度为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液体对塑料片向下的压强为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此时塑料片恰好下落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则满足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34373"/>
              </p:ext>
            </p:extLst>
          </p:nvPr>
        </p:nvGraphicFramePr>
        <p:xfrm>
          <a:off x="464280" y="4103179"/>
          <a:ext cx="11310144" cy="692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4" imgW="4917454" imgH="301079" progId="Word.Document.12">
                  <p:embed/>
                </p:oleObj>
              </mc:Choice>
              <mc:Fallback>
                <p:oleObj name="文档" r:id="rId4" imgW="4917454" imgH="301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280" y="4103179"/>
                        <a:ext cx="11310144" cy="692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77530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0136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压强的综合计算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如图是一瓶邵阳大曲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。爱学习的聪聪测得这瓶酒放在水平面上时瓶内酒的高度为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0.16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瓶底面积为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又了解到酒的体积为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mL,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酒的密度为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空瓶的质量为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。请你帮聪聪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学完成以下计算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这瓶酒放在水平面上时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酒对瓶底的压强是多少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这瓶酒放在水平面上时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酒瓶对水平面的压强是多少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8ZKXWJ806.EPS" descr="id:21474913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247506" y="2532887"/>
            <a:ext cx="1262253" cy="325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45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923158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酒对瓶底的压强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=0.9×10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kg×0.16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m=1.44×10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=500 mL=5×10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酒的质量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=0.9×10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×5×10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=0.45 kg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酒和瓶的总重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=(0.45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kg+0.4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kg)×10 N/kg=8.5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酒瓶对水平面的压力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=8.5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302517"/>
              </p:ext>
            </p:extLst>
          </p:nvPr>
        </p:nvGraphicFramePr>
        <p:xfrm>
          <a:off x="476472" y="4140331"/>
          <a:ext cx="11310144" cy="618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4" imgW="4917454" imgH="268988" progId="Word.Document.12">
                  <p:embed/>
                </p:oleObj>
              </mc:Choice>
              <mc:Fallback>
                <p:oleObj name="文档" r:id="rId4" imgW="4917454" imgH="2689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472" y="4140331"/>
                        <a:ext cx="11310144" cy="618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1133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555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有一平底玻璃杯放在水平桌面上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内装重为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杯中水的高度是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杯子与桌面的接触面积是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求水对杯底的压力是多少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若桌面受到玻璃杯的压强是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2.7×10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求玻璃杯的质量。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83.EPS" descr="id:214749133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56688" y="1444196"/>
            <a:ext cx="2958976" cy="221408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286518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水对杯底的压强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kg×0.12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m=1200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水对杯底的压力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=1200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Pa×10×10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=1.2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因水平面上物体的压力和自身的重力相等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所以水和玻璃杯的总重力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=2.7×10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Pa×10×10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=2.7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玻璃杯的重力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=2.7 N-1.5 N=1.2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283182"/>
              </p:ext>
            </p:extLst>
          </p:nvPr>
        </p:nvGraphicFramePr>
        <p:xfrm>
          <a:off x="453120" y="5957156"/>
          <a:ext cx="11310144" cy="691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5" imgW="4917454" imgH="300719" progId="Word.Document.12">
                  <p:embed/>
                </p:oleObj>
              </mc:Choice>
              <mc:Fallback>
                <p:oleObj name="文档" r:id="rId5" imgW="4917454" imgH="3007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3120" y="5957156"/>
                        <a:ext cx="11310144" cy="691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0579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9176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阿根廷工程师设计了一款新型家用电梯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该电梯外形是长圆筒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升降过程不使用线缆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而是靠气压驱动。需要上楼时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抽气泵启动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抽走顶部空气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此时底部与顶部就会形成气压差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底部空气推动电梯室往上升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需要下楼时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顶部充气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使电梯室往下降。底部高压区始终与外界联通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外界大气压为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电梯室质量为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电梯室与圆筒壁之间的摩擦力为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底部和顶部的面积均为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的人乘电梯匀速上升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则顶部低压区的气压为多大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抽气机最多能把低压区的气压降到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则该电梯匀速下降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装载的物体的最大质量是多少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19ZKXWJ184.EPS" descr="id:21474913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5171" y="3034977"/>
            <a:ext cx="1312418" cy="306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27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人和电梯的总重力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=(100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kg+60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kg)×10 N/kg=1600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人乘电梯匀速上升时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受到竖直向下的重力、竖直向下的摩擦力、竖直向上的大气压力的差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故气压差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G+f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=1600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N+200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N=1800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设顶部低压区的压强为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则气压差产生的向上的压力为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400" baseline="-25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=(1×10</a:t>
            </a:r>
            <a:r>
              <a:rPr lang="en-US" altLang="zh-CN" sz="2400" baseline="30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Pa-</a:t>
            </a:r>
            <a:r>
              <a:rPr lang="en-US" altLang="zh-CN" sz="2400" i="1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)×0.9 </a:t>
            </a:r>
            <a:r>
              <a:rPr lang="en-US" altLang="zh-CN" sz="24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=1800 N</a:t>
            </a:r>
            <a:endParaRPr lang="zh-CN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顶部低压区的气压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=9.8×10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电梯匀速下降时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受到竖直向下的重力、竖直向上的摩擦力、竖直向上的压力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电梯受到的向上的压力为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=(1×10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Pa-9.5×10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Pa)×0.9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=4500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电梯匀速下降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摩擦力方向向上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=4500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N+200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N=4700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640137"/>
              </p:ext>
            </p:extLst>
          </p:nvPr>
        </p:nvGraphicFramePr>
        <p:xfrm>
          <a:off x="452088" y="5394630"/>
          <a:ext cx="11310144" cy="691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4" imgW="4917454" imgH="300719" progId="Word.Document.12">
                  <p:embed/>
                </p:oleObj>
              </mc:Choice>
              <mc:Fallback>
                <p:oleObj name="文档" r:id="rId4" imgW="4917454" imgH="3007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2088" y="5394630"/>
                        <a:ext cx="11310144" cy="691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6089202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则下降时能装载的物体的最大质量为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=470 kg-100 kg=370 kg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263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专题概述.EPS" descr="id:214749127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963937" y="2122056"/>
            <a:ext cx="2510790" cy="59096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2739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压强的计算属于初中物理力学的基本计算之一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主要分为固体压强和液体压强的计算。在进行压强的计算时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先区分压强的类型很重要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一般固体压强先利用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而液体压强通常利用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920376"/>
              </p:ext>
            </p:extLst>
          </p:nvPr>
        </p:nvGraphicFramePr>
        <p:xfrm>
          <a:off x="1819655" y="3594073"/>
          <a:ext cx="11310144" cy="53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5" imgW="4917454" imgH="233652" progId="Word.Document.12">
                  <p:embed/>
                </p:oleObj>
              </mc:Choice>
              <mc:Fallback>
                <p:oleObj name="文档" r:id="rId5" imgW="4917454" imgH="2336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9655" y="3594073"/>
                        <a:ext cx="11310144" cy="53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8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固体压强的相关计算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用弹簧测力计竖直向上缓慢提升静止在水平桌面上底面积为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的圆柱体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与其零刻度线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点上升高度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关系如图乙所示。分析可知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圆柱体的重力为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当弹簧测力计的示数为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圆柱体对水平桌面的压强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ZKXWJ180.EPS" descr="id:21474912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51274" y="3215770"/>
            <a:ext cx="4149725" cy="33718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4943" y="2337074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302924" y="2664875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1093" y="276688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52832" y="309468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550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0172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的正方体木块静止放在面积为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的水平桌面中央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当对木块施加一个竖直向上的拉力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它对桌面的压强减小了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A.150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B.75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C.4.5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D.1.5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32649" y="2853961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5339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230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在海滩作案现场发现了罪犯清晰的双脚站立的脚印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公安人员立即浇铸了一只脚模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用熔化的石蜡倒入后凝固而成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经测量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蜡脚模的平均厚度为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675 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又经测试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达到脚印同样深度的压强为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=0.9×10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这只脚模的体积是多少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每个脚印的面积是多少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罪犯重多少牛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81.EPS" descr="id:214749129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06026" y="2726360"/>
            <a:ext cx="6503734" cy="247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876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836934"/>
              </p:ext>
            </p:extLst>
          </p:nvPr>
        </p:nvGraphicFramePr>
        <p:xfrm>
          <a:off x="440928" y="1819196"/>
          <a:ext cx="11310144" cy="129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4" imgW="4917454" imgH="564299" progId="Word.Document.12">
                  <p:embed/>
                </p:oleObj>
              </mc:Choice>
              <mc:Fallback>
                <p:oleObj name="文档" r:id="rId4" imgW="4917454" imgH="5642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928" y="1819196"/>
                        <a:ext cx="11310144" cy="129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1000" y="316188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因为人有两只脚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所以罪犯站立时的受力面积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=2×2.5×10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因为水平面上物体的压力和自身的重力相等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得罪犯的重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G=F=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Pa×5×10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=750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194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7990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液体压强的相关计算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容器中盛有水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容器底面积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水对右侧容器顶的压强是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A.10000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B.2000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C.6000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D.4000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7ZKXWG56.EPS" descr="id:21474913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661596" y="2513263"/>
            <a:ext cx="3141028" cy="25711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17271" y="2328049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68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3160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世界上能够制造潜水深度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潜水器的国家仅有中国、美国、日本、法国和俄罗斯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我国研制的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蛟龙号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潜水器曾经载人深潜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7062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创造了世界同类作业型潜水器最大下潜深度记录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的深度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潜水器受到的海水压强为多少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蛟龙号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上有一个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的观察窗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深度时观察窗受到的海水压力为多大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潜水器受到的海水压强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kg×7000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m=7×10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观察窗受到的海水压力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Pa×50×10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5426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9176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某同学将一两端开口的均匀玻璃管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用质量不计的塑料片附在下端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然后用外力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将玻璃管竖直插在水下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如图所示。已知塑料片的横截面积和玻璃管的横截面积均为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且塑料片和玻璃管的厚度不计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玻璃管所受重力为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水对塑料片产生的压力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该同学为测量某种液体的密度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先保持玻璃管在水中的位置不变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然后向玻璃管内缓慢地倒入该液体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当倒入深度达到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发现塑料片刚好下落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那么该液体的密度为多少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82.EPS" descr="id:21474913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85386" y="2573274"/>
            <a:ext cx="2488438" cy="228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01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10</TotalTime>
  <Words>1203</Words>
  <Application>Microsoft Office PowerPoint</Application>
  <PresentationFormat>自定义</PresentationFormat>
  <Paragraphs>81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专题训练(一)　压强的相关计算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11</cp:revision>
  <dcterms:created xsi:type="dcterms:W3CDTF">2019-12-15T03:38:36Z</dcterms:created>
  <dcterms:modified xsi:type="dcterms:W3CDTF">2019-12-25T05:23:46Z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