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78" r:id="rId3"/>
    <p:sldId id="465" r:id="rId4"/>
    <p:sldId id="293" r:id="rId5"/>
    <p:sldId id="288" r:id="rId6"/>
    <p:sldId id="466" r:id="rId7"/>
    <p:sldId id="467" r:id="rId8"/>
    <p:sldId id="445" r:id="rId9"/>
    <p:sldId id="487" r:id="rId10"/>
    <p:sldId id="449" r:id="rId11"/>
    <p:sldId id="469" r:id="rId12"/>
    <p:sldId id="472" r:id="rId13"/>
    <p:sldId id="311" r:id="rId14"/>
    <p:sldId id="412" r:id="rId15"/>
    <p:sldId id="413" r:id="rId16"/>
    <p:sldId id="313" r:id="rId17"/>
    <p:sldId id="414" r:id="rId18"/>
    <p:sldId id="434" r:id="rId19"/>
  </p:sldIdLst>
  <p:sldSz cx="9144000" cy="51308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25EAA"/>
    <a:srgbClr val="6666FF"/>
    <a:srgbClr val="007E27"/>
    <a:srgbClr val="66FF33"/>
    <a:srgbClr val="01457D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4813" autoAdjust="0"/>
  </p:normalViewPr>
  <p:slideViewPr>
    <p:cSldViewPr snapToGrid="0">
      <p:cViewPr varScale="1">
        <p:scale>
          <a:sx n="128" d="100"/>
          <a:sy n="128" d="100"/>
        </p:scale>
        <p:origin x="-1134" y="-96"/>
      </p:cViewPr>
      <p:guideLst>
        <p:guide orient="horz" pos="165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E12C8-71F0-4776-9FD9-4A9F30ECAD8D}" type="doc">
      <dgm:prSet loTypeId="urn:microsoft.com/office/officeart/2005/8/layout/orgChart1#1" loCatId="hierarchy" qsTypeId="urn:microsoft.com/office/officeart/2005/8/quickstyle/simple2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5C870B05-95B8-4217-8272-1AE0BFD9F8A5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光的色散</a:t>
          </a:r>
          <a:endParaRPr lang="zh-CN" altLang="en-US" dirty="0"/>
        </a:p>
      </dgm:t>
    </dgm:pt>
    <dgm:pt modelId="{AF78A07C-00D8-45C8-BDF2-9E8AB039746E}" type="parTrans" cxnId="{C27F1E11-52D6-40ED-8D08-761DC81C3362}">
      <dgm:prSet/>
      <dgm:spPr/>
      <dgm:t>
        <a:bodyPr/>
        <a:lstStyle/>
        <a:p>
          <a:endParaRPr lang="zh-CN" altLang="en-US"/>
        </a:p>
      </dgm:t>
    </dgm:pt>
    <dgm:pt modelId="{8DBC504D-7386-4E73-AD6F-43EA687214DB}" type="sibTrans" cxnId="{C27F1E11-52D6-40ED-8D08-761DC81C3362}">
      <dgm:prSet/>
      <dgm:spPr/>
      <dgm:t>
        <a:bodyPr/>
        <a:lstStyle/>
        <a:p>
          <a:endParaRPr lang="zh-CN" altLang="en-US"/>
        </a:p>
      </dgm:t>
    </dgm:pt>
    <dgm:pt modelId="{C1A7AD9D-E170-47BE-902E-E935C1104CFB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光的色散</a:t>
          </a:r>
          <a:endParaRPr lang="zh-CN" altLang="en-US" dirty="0"/>
        </a:p>
      </dgm:t>
    </dgm:pt>
    <dgm:pt modelId="{B73BAB7B-360B-42FD-8060-C5862E7B9792}" type="parTrans" cxnId="{D607B775-102B-465D-8904-62E760FF80CA}">
      <dgm:prSet/>
      <dgm:spPr/>
      <dgm:t>
        <a:bodyPr/>
        <a:lstStyle/>
        <a:p>
          <a:endParaRPr lang="zh-CN" altLang="en-US"/>
        </a:p>
      </dgm:t>
    </dgm:pt>
    <dgm:pt modelId="{7BEE621F-CD8D-4DAD-B9A0-C5FFBD5C47FE}" type="sibTrans" cxnId="{D607B775-102B-465D-8904-62E760FF80CA}">
      <dgm:prSet/>
      <dgm:spPr/>
      <dgm:t>
        <a:bodyPr/>
        <a:lstStyle/>
        <a:p>
          <a:endParaRPr lang="zh-CN" altLang="en-US"/>
        </a:p>
      </dgm:t>
    </dgm:pt>
    <dgm:pt modelId="{B338746C-521D-4E97-A58B-FD43D3E0D8BA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什么是光的色散</a:t>
          </a:r>
          <a:endParaRPr lang="zh-CN" altLang="en-US" dirty="0"/>
        </a:p>
      </dgm:t>
    </dgm:pt>
    <dgm:pt modelId="{BAA827B2-4849-4499-B343-F5C22E0968C1}" type="parTrans" cxnId="{F40CA312-8B69-4C67-8752-6BC35071610C}">
      <dgm:prSet/>
      <dgm:spPr/>
      <dgm:t>
        <a:bodyPr/>
        <a:lstStyle/>
        <a:p>
          <a:endParaRPr lang="zh-CN" altLang="en-US"/>
        </a:p>
      </dgm:t>
    </dgm:pt>
    <dgm:pt modelId="{44504B9A-DD5F-4818-927C-4102674735F5}" type="sibTrans" cxnId="{F40CA312-8B69-4C67-8752-6BC35071610C}">
      <dgm:prSet/>
      <dgm:spPr/>
      <dgm:t>
        <a:bodyPr/>
        <a:lstStyle/>
        <a:p>
          <a:endParaRPr lang="zh-CN" altLang="en-US"/>
        </a:p>
      </dgm:t>
    </dgm:pt>
    <dgm:pt modelId="{AEA42D85-609F-4807-8668-3262A2941550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复色光</a:t>
          </a:r>
        </a:p>
      </dgm:t>
    </dgm:pt>
    <dgm:pt modelId="{3AED9D9D-2A3C-4EDE-B1D7-9DE0DDC1E0D0}" type="parTrans" cxnId="{603E190B-E76F-42C2-B22F-E5EEF4423035}">
      <dgm:prSet/>
      <dgm:spPr/>
      <dgm:t>
        <a:bodyPr/>
        <a:lstStyle/>
        <a:p>
          <a:endParaRPr lang="zh-CN" altLang="en-US"/>
        </a:p>
      </dgm:t>
    </dgm:pt>
    <dgm:pt modelId="{07BF4959-454C-4823-8747-5EF0508A3363}" type="sibTrans" cxnId="{603E190B-E76F-42C2-B22F-E5EEF4423035}">
      <dgm:prSet/>
      <dgm:spPr/>
      <dgm:t>
        <a:bodyPr/>
        <a:lstStyle/>
        <a:p>
          <a:endParaRPr lang="zh-CN" altLang="en-US"/>
        </a:p>
      </dgm:t>
    </dgm:pt>
    <dgm:pt modelId="{B2F8C68E-CB65-4FAA-B468-6CF49C6B9C4B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三原色</a:t>
          </a:r>
        </a:p>
      </dgm:t>
    </dgm:pt>
    <dgm:pt modelId="{09AB0E4A-F5AF-41A4-9FD2-61E55C7B2BAB}" type="parTrans" cxnId="{86ECB2D9-995D-4D9A-A565-E93D6C98BDE7}">
      <dgm:prSet/>
      <dgm:spPr/>
      <dgm:t>
        <a:bodyPr/>
        <a:lstStyle/>
        <a:p>
          <a:endParaRPr lang="zh-CN" altLang="en-US"/>
        </a:p>
      </dgm:t>
    </dgm:pt>
    <dgm:pt modelId="{A8D0BA04-6AA8-428C-8FC1-937C00CD97B7}" type="sibTrans" cxnId="{86ECB2D9-995D-4D9A-A565-E93D6C98BDE7}">
      <dgm:prSet/>
      <dgm:spPr/>
      <dgm:t>
        <a:bodyPr/>
        <a:lstStyle/>
        <a:p>
          <a:endParaRPr lang="zh-CN" altLang="en-US"/>
        </a:p>
      </dgm:t>
    </dgm:pt>
    <dgm:pt modelId="{EECB2A77-6999-4380-8263-C9FC811B1F1F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红外线与紫外线及其应用</a:t>
          </a:r>
        </a:p>
      </dgm:t>
    </dgm:pt>
    <dgm:pt modelId="{BCB4A4A1-7E3D-40D9-9E73-555E57A703E6}" type="parTrans" cxnId="{95842636-A08D-4D3B-8AF5-4F1E60FD1D55}">
      <dgm:prSet/>
      <dgm:spPr/>
      <dgm:t>
        <a:bodyPr/>
        <a:lstStyle/>
        <a:p>
          <a:endParaRPr lang="zh-CN" altLang="en-US"/>
        </a:p>
      </dgm:t>
    </dgm:pt>
    <dgm:pt modelId="{E21193CC-BB8E-4DD1-B29F-386CC4A1770E}" type="sibTrans" cxnId="{95842636-A08D-4D3B-8AF5-4F1E60FD1D55}">
      <dgm:prSet/>
      <dgm:spPr/>
      <dgm:t>
        <a:bodyPr/>
        <a:lstStyle/>
        <a:p>
          <a:endParaRPr lang="zh-CN" altLang="en-US"/>
        </a:p>
      </dgm:t>
    </dgm:pt>
    <dgm:pt modelId="{F2AA276C-D10B-4A39-BF83-1D47C2690829}" type="pres">
      <dgm:prSet presAssocID="{5F9E12C8-71F0-4776-9FD9-4A9F30ECAD8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A68AFB82-F8C9-4C43-AA72-DD38417FC1CF}" type="pres">
      <dgm:prSet presAssocID="{5C870B05-95B8-4217-8272-1AE0BFD9F8A5}" presName="hierRoot1" presStyleCnt="0">
        <dgm:presLayoutVars>
          <dgm:hierBranch val="init"/>
        </dgm:presLayoutVars>
      </dgm:prSet>
      <dgm:spPr/>
    </dgm:pt>
    <dgm:pt modelId="{C8C3D09D-BE46-47F4-8DE7-09C078ECC087}" type="pres">
      <dgm:prSet presAssocID="{5C870B05-95B8-4217-8272-1AE0BFD9F8A5}" presName="rootComposite1" presStyleCnt="0"/>
      <dgm:spPr/>
      <dgm:t>
        <a:bodyPr/>
        <a:lstStyle/>
        <a:p>
          <a:endParaRPr lang="zh-CN" altLang="en-US"/>
        </a:p>
      </dgm:t>
    </dgm:pt>
    <dgm:pt modelId="{6096ECF7-B93B-4ADC-A5EC-F9F7F5B17B39}" type="pres">
      <dgm:prSet presAssocID="{5C870B05-95B8-4217-8272-1AE0BFD9F8A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A08E7F4-9509-40B6-8DF6-F178CB5BF74E}" type="pres">
      <dgm:prSet presAssocID="{5C870B05-95B8-4217-8272-1AE0BFD9F8A5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83CB29E8-A992-44D2-BAD2-D473BD733258}" type="pres">
      <dgm:prSet presAssocID="{5C870B05-95B8-4217-8272-1AE0BFD9F8A5}" presName="hierChild2" presStyleCnt="0"/>
      <dgm:spPr/>
    </dgm:pt>
    <dgm:pt modelId="{899B360D-F090-45EB-90F6-42462B4D1B05}" type="pres">
      <dgm:prSet presAssocID="{B73BAB7B-360B-42FD-8060-C5862E7B9792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830E2DAC-D5AE-4FF9-AB8A-839D420F98E8}" type="pres">
      <dgm:prSet presAssocID="{C1A7AD9D-E170-47BE-902E-E935C1104CFB}" presName="hierRoot2" presStyleCnt="0">
        <dgm:presLayoutVars>
          <dgm:hierBranch val="init"/>
        </dgm:presLayoutVars>
      </dgm:prSet>
      <dgm:spPr/>
    </dgm:pt>
    <dgm:pt modelId="{E2255F03-BF21-4D85-BE8C-7982423AA331}" type="pres">
      <dgm:prSet presAssocID="{C1A7AD9D-E170-47BE-902E-E935C1104CFB}" presName="rootComposite" presStyleCnt="0"/>
      <dgm:spPr/>
      <dgm:t>
        <a:bodyPr/>
        <a:lstStyle/>
        <a:p>
          <a:endParaRPr lang="zh-CN" altLang="en-US"/>
        </a:p>
      </dgm:t>
    </dgm:pt>
    <dgm:pt modelId="{E90A169D-5C0E-4DEE-B2A0-2CCB10875064}" type="pres">
      <dgm:prSet presAssocID="{C1A7AD9D-E170-47BE-902E-E935C1104CF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288F613-58BA-400A-829C-E897CAC67453}" type="pres">
      <dgm:prSet presAssocID="{C1A7AD9D-E170-47BE-902E-E935C1104CFB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7FFE367A-A9CD-4179-B7C4-ADA9BF1B7756}" type="pres">
      <dgm:prSet presAssocID="{C1A7AD9D-E170-47BE-902E-E935C1104CFB}" presName="hierChild4" presStyleCnt="0"/>
      <dgm:spPr/>
    </dgm:pt>
    <dgm:pt modelId="{6CDF17CE-CA9E-4669-A168-9006DACF1473}" type="pres">
      <dgm:prSet presAssocID="{BAA827B2-4849-4499-B343-F5C22E0968C1}" presName="Name37" presStyleLbl="parChTrans1D3" presStyleIdx="0" presStyleCnt="2"/>
      <dgm:spPr/>
      <dgm:t>
        <a:bodyPr/>
        <a:lstStyle/>
        <a:p>
          <a:endParaRPr lang="zh-CN" altLang="en-US"/>
        </a:p>
      </dgm:t>
    </dgm:pt>
    <dgm:pt modelId="{DA38C3E8-DB52-4FD0-8C4A-E33AD25AD3D2}" type="pres">
      <dgm:prSet presAssocID="{B338746C-521D-4E97-A58B-FD43D3E0D8BA}" presName="hierRoot2" presStyleCnt="0">
        <dgm:presLayoutVars>
          <dgm:hierBranch val="init"/>
        </dgm:presLayoutVars>
      </dgm:prSet>
      <dgm:spPr/>
    </dgm:pt>
    <dgm:pt modelId="{C94F2921-17CB-4A83-98FB-14BF8D4E930C}" type="pres">
      <dgm:prSet presAssocID="{B338746C-521D-4E97-A58B-FD43D3E0D8BA}" presName="rootComposite" presStyleCnt="0"/>
      <dgm:spPr/>
      <dgm:t>
        <a:bodyPr/>
        <a:lstStyle/>
        <a:p>
          <a:endParaRPr lang="zh-CN" altLang="en-US"/>
        </a:p>
      </dgm:t>
    </dgm:pt>
    <dgm:pt modelId="{8D9DB146-696F-4BC8-8C3B-4EE4345BF991}" type="pres">
      <dgm:prSet presAssocID="{B338746C-521D-4E97-A58B-FD43D3E0D8BA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48C014E-CDC3-4FD6-9322-41388B73DBAD}" type="pres">
      <dgm:prSet presAssocID="{B338746C-521D-4E97-A58B-FD43D3E0D8BA}" presName="rootConnector" presStyleLbl="node3" presStyleIdx="0" presStyleCnt="2"/>
      <dgm:spPr/>
      <dgm:t>
        <a:bodyPr/>
        <a:lstStyle/>
        <a:p>
          <a:endParaRPr lang="zh-CN" altLang="en-US"/>
        </a:p>
      </dgm:t>
    </dgm:pt>
    <dgm:pt modelId="{33833400-435C-45A7-9DC8-8179387119CD}" type="pres">
      <dgm:prSet presAssocID="{B338746C-521D-4E97-A58B-FD43D3E0D8BA}" presName="hierChild4" presStyleCnt="0"/>
      <dgm:spPr/>
    </dgm:pt>
    <dgm:pt modelId="{A28EEE05-0E56-444D-A195-ED947529E09F}" type="pres">
      <dgm:prSet presAssocID="{B338746C-521D-4E97-A58B-FD43D3E0D8BA}" presName="hierChild5" presStyleCnt="0"/>
      <dgm:spPr/>
    </dgm:pt>
    <dgm:pt modelId="{4D4FFB27-3AEC-49D4-A51C-A85DF075E787}" type="pres">
      <dgm:prSet presAssocID="{C1A7AD9D-E170-47BE-902E-E935C1104CFB}" presName="hierChild5" presStyleCnt="0"/>
      <dgm:spPr/>
    </dgm:pt>
    <dgm:pt modelId="{D8C69CC5-7620-4230-9822-D6776210BB25}" type="pres">
      <dgm:prSet presAssocID="{3AED9D9D-2A3C-4EDE-B1D7-9DE0DDC1E0D0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69FE3CFA-8F9D-4532-BCD0-D7F5D1FBB5DF}" type="pres">
      <dgm:prSet presAssocID="{AEA42D85-609F-4807-8668-3262A2941550}" presName="hierRoot2" presStyleCnt="0">
        <dgm:presLayoutVars>
          <dgm:hierBranch/>
        </dgm:presLayoutVars>
      </dgm:prSet>
      <dgm:spPr/>
    </dgm:pt>
    <dgm:pt modelId="{97A11995-B04A-4B21-A20E-ABDBA1204786}" type="pres">
      <dgm:prSet presAssocID="{AEA42D85-609F-4807-8668-3262A2941550}" presName="rootComposite" presStyleCnt="0"/>
      <dgm:spPr/>
      <dgm:t>
        <a:bodyPr/>
        <a:lstStyle/>
        <a:p>
          <a:endParaRPr lang="zh-CN" altLang="en-US"/>
        </a:p>
      </dgm:t>
    </dgm:pt>
    <dgm:pt modelId="{E866842F-1F71-4D2E-8201-D16CA8952422}" type="pres">
      <dgm:prSet presAssocID="{AEA42D85-609F-4807-8668-3262A2941550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CF1F99F-8592-4A50-A5CB-7B85BF8D0A8D}" type="pres">
      <dgm:prSet presAssocID="{AEA42D85-609F-4807-8668-3262A2941550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8A8FF00C-1B91-4DE2-9F20-D3FB3F3DC2DB}" type="pres">
      <dgm:prSet presAssocID="{AEA42D85-609F-4807-8668-3262A2941550}" presName="hierChild4" presStyleCnt="0"/>
      <dgm:spPr/>
    </dgm:pt>
    <dgm:pt modelId="{B7B8A25D-C398-434D-AE2E-586840682457}" type="pres">
      <dgm:prSet presAssocID="{09AB0E4A-F5AF-41A4-9FD2-61E55C7B2BAB}" presName="Name35" presStyleLbl="parChTrans1D3" presStyleIdx="1" presStyleCnt="2"/>
      <dgm:spPr/>
    </dgm:pt>
    <dgm:pt modelId="{11BDBB56-E453-4CD1-8FE4-3101F54E08BD}" type="pres">
      <dgm:prSet presAssocID="{B2F8C68E-CB65-4FAA-B468-6CF49C6B9C4B}" presName="hierRoot2" presStyleCnt="0">
        <dgm:presLayoutVars>
          <dgm:hierBranch val="init"/>
        </dgm:presLayoutVars>
      </dgm:prSet>
      <dgm:spPr/>
    </dgm:pt>
    <dgm:pt modelId="{DBC02DEC-B43D-4418-9990-59881F24C996}" type="pres">
      <dgm:prSet presAssocID="{B2F8C68E-CB65-4FAA-B468-6CF49C6B9C4B}" presName="rootComposite" presStyleCnt="0"/>
      <dgm:spPr/>
      <dgm:t>
        <a:bodyPr/>
        <a:lstStyle/>
        <a:p>
          <a:endParaRPr lang="zh-CN" altLang="en-US"/>
        </a:p>
      </dgm:t>
    </dgm:pt>
    <dgm:pt modelId="{6752C032-2D33-41AE-97DA-C8DE1B45829B}" type="pres">
      <dgm:prSet presAssocID="{B2F8C68E-CB65-4FAA-B468-6CF49C6B9C4B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C277A85-3A97-42B2-9DEB-376B993BBD59}" type="pres">
      <dgm:prSet presAssocID="{B2F8C68E-CB65-4FAA-B468-6CF49C6B9C4B}" presName="rootConnector" presStyleLbl="node3" presStyleIdx="1" presStyleCnt="2"/>
      <dgm:spPr/>
      <dgm:t>
        <a:bodyPr/>
        <a:lstStyle/>
        <a:p>
          <a:endParaRPr lang="zh-CN" altLang="en-US"/>
        </a:p>
      </dgm:t>
    </dgm:pt>
    <dgm:pt modelId="{2440B6CB-7A32-4B68-98E4-64AFE13BAEBE}" type="pres">
      <dgm:prSet presAssocID="{B2F8C68E-CB65-4FAA-B468-6CF49C6B9C4B}" presName="hierChild4" presStyleCnt="0"/>
      <dgm:spPr/>
    </dgm:pt>
    <dgm:pt modelId="{650CF39C-6E20-4E4A-9B2E-5DDF29647B99}" type="pres">
      <dgm:prSet presAssocID="{B2F8C68E-CB65-4FAA-B468-6CF49C6B9C4B}" presName="hierChild5" presStyleCnt="0"/>
      <dgm:spPr/>
    </dgm:pt>
    <dgm:pt modelId="{63F48432-29A2-40B6-90A7-4A2CDAF2CFF0}" type="pres">
      <dgm:prSet presAssocID="{AEA42D85-609F-4807-8668-3262A2941550}" presName="hierChild5" presStyleCnt="0"/>
      <dgm:spPr/>
    </dgm:pt>
    <dgm:pt modelId="{F2063043-ED3B-4A13-974F-9BF2A8EC30BD}" type="pres">
      <dgm:prSet presAssocID="{BCB4A4A1-7E3D-40D9-9E73-555E57A703E6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8F6C651A-9699-4E80-A5D9-FC28F5CFBF4F}" type="pres">
      <dgm:prSet presAssocID="{EECB2A77-6999-4380-8263-C9FC811B1F1F}" presName="hierRoot2" presStyleCnt="0">
        <dgm:presLayoutVars>
          <dgm:hierBranch val="init"/>
        </dgm:presLayoutVars>
      </dgm:prSet>
      <dgm:spPr/>
    </dgm:pt>
    <dgm:pt modelId="{F1C06267-C2F9-4F8A-892A-D4BBBCB0909A}" type="pres">
      <dgm:prSet presAssocID="{EECB2A77-6999-4380-8263-C9FC811B1F1F}" presName="rootComposite" presStyleCnt="0"/>
      <dgm:spPr/>
      <dgm:t>
        <a:bodyPr/>
        <a:lstStyle/>
        <a:p>
          <a:endParaRPr lang="zh-CN" altLang="en-US"/>
        </a:p>
      </dgm:t>
    </dgm:pt>
    <dgm:pt modelId="{90FBC584-B2D6-4BEE-806E-B56EF07F2810}" type="pres">
      <dgm:prSet presAssocID="{EECB2A77-6999-4380-8263-C9FC811B1F1F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9D42C57-4B0D-420C-A673-43A6223DB2DE}" type="pres">
      <dgm:prSet presAssocID="{EECB2A77-6999-4380-8263-C9FC811B1F1F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140FD6FA-69FC-4CCE-85C6-B47C117C5DBC}" type="pres">
      <dgm:prSet presAssocID="{EECB2A77-6999-4380-8263-C9FC811B1F1F}" presName="hierChild4" presStyleCnt="0"/>
      <dgm:spPr/>
    </dgm:pt>
    <dgm:pt modelId="{7C19D5D4-EB6F-4FE0-8125-C6E920DF18EE}" type="pres">
      <dgm:prSet presAssocID="{EECB2A77-6999-4380-8263-C9FC811B1F1F}" presName="hierChild5" presStyleCnt="0"/>
      <dgm:spPr/>
    </dgm:pt>
    <dgm:pt modelId="{86B236DE-7DBD-44D9-92B8-60D2D9779456}" type="pres">
      <dgm:prSet presAssocID="{5C870B05-95B8-4217-8272-1AE0BFD9F8A5}" presName="hierChild3" presStyleCnt="0"/>
      <dgm:spPr/>
    </dgm:pt>
  </dgm:ptLst>
  <dgm:cxnLst>
    <dgm:cxn modelId="{6537192C-5D6C-4364-B78B-16296A3E6420}" type="presOf" srcId="{BAA827B2-4849-4499-B343-F5C22E0968C1}" destId="{6CDF17CE-CA9E-4669-A168-9006DACF1473}" srcOrd="0" destOrd="0" presId="urn:microsoft.com/office/officeart/2005/8/layout/orgChart1#1"/>
    <dgm:cxn modelId="{57E2D2AC-FC83-4D0D-B43D-46CEBF877F61}" type="presOf" srcId="{C1A7AD9D-E170-47BE-902E-E935C1104CFB}" destId="{5288F613-58BA-400A-829C-E897CAC67453}" srcOrd="1" destOrd="0" presId="urn:microsoft.com/office/officeart/2005/8/layout/orgChart1#1"/>
    <dgm:cxn modelId="{B40ADC66-BA69-467B-A857-E2B1EF1284D1}" type="presOf" srcId="{AEA42D85-609F-4807-8668-3262A2941550}" destId="{E866842F-1F71-4D2E-8201-D16CA8952422}" srcOrd="0" destOrd="0" presId="urn:microsoft.com/office/officeart/2005/8/layout/orgChart1#1"/>
    <dgm:cxn modelId="{323B6FCB-F3E1-4F56-9A32-FA1418EC2172}" type="presOf" srcId="{B2F8C68E-CB65-4FAA-B468-6CF49C6B9C4B}" destId="{6752C032-2D33-41AE-97DA-C8DE1B45829B}" srcOrd="0" destOrd="0" presId="urn:microsoft.com/office/officeart/2005/8/layout/orgChart1#1"/>
    <dgm:cxn modelId="{F40CA312-8B69-4C67-8752-6BC35071610C}" srcId="{C1A7AD9D-E170-47BE-902E-E935C1104CFB}" destId="{B338746C-521D-4E97-A58B-FD43D3E0D8BA}" srcOrd="0" destOrd="0" parTransId="{BAA827B2-4849-4499-B343-F5C22E0968C1}" sibTransId="{44504B9A-DD5F-4818-927C-4102674735F5}"/>
    <dgm:cxn modelId="{815BAF00-4F82-4F4C-89FE-160D17CD9A37}" type="presOf" srcId="{BCB4A4A1-7E3D-40D9-9E73-555E57A703E6}" destId="{F2063043-ED3B-4A13-974F-9BF2A8EC30BD}" srcOrd="0" destOrd="0" presId="urn:microsoft.com/office/officeart/2005/8/layout/orgChart1#1"/>
    <dgm:cxn modelId="{19DBA55B-E45C-4963-A551-94A7419A02A7}" type="presOf" srcId="{3AED9D9D-2A3C-4EDE-B1D7-9DE0DDC1E0D0}" destId="{D8C69CC5-7620-4230-9822-D6776210BB25}" srcOrd="0" destOrd="0" presId="urn:microsoft.com/office/officeart/2005/8/layout/orgChart1#1"/>
    <dgm:cxn modelId="{40265AAE-7AB1-44B9-887C-35675F7E52A2}" type="presOf" srcId="{B73BAB7B-360B-42FD-8060-C5862E7B9792}" destId="{899B360D-F090-45EB-90F6-42462B4D1B05}" srcOrd="0" destOrd="0" presId="urn:microsoft.com/office/officeart/2005/8/layout/orgChart1#1"/>
    <dgm:cxn modelId="{240713ED-59B0-4B52-B3D3-8A630CC2CBA4}" type="presOf" srcId="{EECB2A77-6999-4380-8263-C9FC811B1F1F}" destId="{90FBC584-B2D6-4BEE-806E-B56EF07F2810}" srcOrd="0" destOrd="0" presId="urn:microsoft.com/office/officeart/2005/8/layout/orgChart1#1"/>
    <dgm:cxn modelId="{86ECB2D9-995D-4D9A-A565-E93D6C98BDE7}" srcId="{AEA42D85-609F-4807-8668-3262A2941550}" destId="{B2F8C68E-CB65-4FAA-B468-6CF49C6B9C4B}" srcOrd="0" destOrd="0" parTransId="{09AB0E4A-F5AF-41A4-9FD2-61E55C7B2BAB}" sibTransId="{A8D0BA04-6AA8-428C-8FC1-937C00CD97B7}"/>
    <dgm:cxn modelId="{3B4CE2F3-D4A8-49D7-9DA0-9B7F8332207B}" type="presOf" srcId="{5C870B05-95B8-4217-8272-1AE0BFD9F8A5}" destId="{5A08E7F4-9509-40B6-8DF6-F178CB5BF74E}" srcOrd="1" destOrd="0" presId="urn:microsoft.com/office/officeart/2005/8/layout/orgChart1#1"/>
    <dgm:cxn modelId="{C27F1E11-52D6-40ED-8D08-761DC81C3362}" srcId="{5F9E12C8-71F0-4776-9FD9-4A9F30ECAD8D}" destId="{5C870B05-95B8-4217-8272-1AE0BFD9F8A5}" srcOrd="0" destOrd="0" parTransId="{AF78A07C-00D8-45C8-BDF2-9E8AB039746E}" sibTransId="{8DBC504D-7386-4E73-AD6F-43EA687214DB}"/>
    <dgm:cxn modelId="{27AEFAF5-5552-4415-B7A3-0D9B6542B79F}" type="presOf" srcId="{09AB0E4A-F5AF-41A4-9FD2-61E55C7B2BAB}" destId="{B7B8A25D-C398-434D-AE2E-586840682457}" srcOrd="0" destOrd="0" presId="urn:microsoft.com/office/officeart/2005/8/layout/orgChart1#1"/>
    <dgm:cxn modelId="{B8F790D8-E1DC-4E78-AC4B-5B6B6D03B1ED}" type="presOf" srcId="{B338746C-521D-4E97-A58B-FD43D3E0D8BA}" destId="{848C014E-CDC3-4FD6-9322-41388B73DBAD}" srcOrd="1" destOrd="0" presId="urn:microsoft.com/office/officeart/2005/8/layout/orgChart1#1"/>
    <dgm:cxn modelId="{603E190B-E76F-42C2-B22F-E5EEF4423035}" srcId="{5C870B05-95B8-4217-8272-1AE0BFD9F8A5}" destId="{AEA42D85-609F-4807-8668-3262A2941550}" srcOrd="1" destOrd="0" parTransId="{3AED9D9D-2A3C-4EDE-B1D7-9DE0DDC1E0D0}" sibTransId="{07BF4959-454C-4823-8747-5EF0508A3363}"/>
    <dgm:cxn modelId="{D607B775-102B-465D-8904-62E760FF80CA}" srcId="{5C870B05-95B8-4217-8272-1AE0BFD9F8A5}" destId="{C1A7AD9D-E170-47BE-902E-E935C1104CFB}" srcOrd="0" destOrd="0" parTransId="{B73BAB7B-360B-42FD-8060-C5862E7B9792}" sibTransId="{7BEE621F-CD8D-4DAD-B9A0-C5FFBD5C47FE}"/>
    <dgm:cxn modelId="{952E8FBD-33D3-4B34-89DE-BE9BF092D364}" type="presOf" srcId="{EECB2A77-6999-4380-8263-C9FC811B1F1F}" destId="{A9D42C57-4B0D-420C-A673-43A6223DB2DE}" srcOrd="1" destOrd="0" presId="urn:microsoft.com/office/officeart/2005/8/layout/orgChart1#1"/>
    <dgm:cxn modelId="{95842636-A08D-4D3B-8AF5-4F1E60FD1D55}" srcId="{5C870B05-95B8-4217-8272-1AE0BFD9F8A5}" destId="{EECB2A77-6999-4380-8263-C9FC811B1F1F}" srcOrd="2" destOrd="0" parTransId="{BCB4A4A1-7E3D-40D9-9E73-555E57A703E6}" sibTransId="{E21193CC-BB8E-4DD1-B29F-386CC4A1770E}"/>
    <dgm:cxn modelId="{70C32037-BFB1-4ABF-9012-2994023074AC}" type="presOf" srcId="{5F9E12C8-71F0-4776-9FD9-4A9F30ECAD8D}" destId="{F2AA276C-D10B-4A39-BF83-1D47C2690829}" srcOrd="0" destOrd="0" presId="urn:microsoft.com/office/officeart/2005/8/layout/orgChart1#1"/>
    <dgm:cxn modelId="{942F8EED-FC3F-4BA5-940E-9E927BCFD74E}" type="presOf" srcId="{B338746C-521D-4E97-A58B-FD43D3E0D8BA}" destId="{8D9DB146-696F-4BC8-8C3B-4EE4345BF991}" srcOrd="0" destOrd="0" presId="urn:microsoft.com/office/officeart/2005/8/layout/orgChart1#1"/>
    <dgm:cxn modelId="{26D55538-DF1B-4E8E-BC12-6D2436A40460}" type="presOf" srcId="{B2F8C68E-CB65-4FAA-B468-6CF49C6B9C4B}" destId="{7C277A85-3A97-42B2-9DEB-376B993BBD59}" srcOrd="1" destOrd="0" presId="urn:microsoft.com/office/officeart/2005/8/layout/orgChart1#1"/>
    <dgm:cxn modelId="{2E7DA153-99B3-49EC-B689-7B4E1F276B3F}" type="presOf" srcId="{AEA42D85-609F-4807-8668-3262A2941550}" destId="{3CF1F99F-8592-4A50-A5CB-7B85BF8D0A8D}" srcOrd="1" destOrd="0" presId="urn:microsoft.com/office/officeart/2005/8/layout/orgChart1#1"/>
    <dgm:cxn modelId="{B7AB7C55-B98D-45D4-99C9-14E84D036BFB}" type="presOf" srcId="{C1A7AD9D-E170-47BE-902E-E935C1104CFB}" destId="{E90A169D-5C0E-4DEE-B2A0-2CCB10875064}" srcOrd="0" destOrd="0" presId="urn:microsoft.com/office/officeart/2005/8/layout/orgChart1#1"/>
    <dgm:cxn modelId="{1F28BDF7-512D-4F7D-8701-D4975173E0FB}" type="presOf" srcId="{5C870B05-95B8-4217-8272-1AE0BFD9F8A5}" destId="{6096ECF7-B93B-4ADC-A5EC-F9F7F5B17B39}" srcOrd="0" destOrd="0" presId="urn:microsoft.com/office/officeart/2005/8/layout/orgChart1#1"/>
    <dgm:cxn modelId="{4707F483-D76B-496B-B87A-6ACB202A9708}" type="presParOf" srcId="{F2AA276C-D10B-4A39-BF83-1D47C2690829}" destId="{A68AFB82-F8C9-4C43-AA72-DD38417FC1CF}" srcOrd="0" destOrd="0" presId="urn:microsoft.com/office/officeart/2005/8/layout/orgChart1#1"/>
    <dgm:cxn modelId="{D7D2D6AA-6475-47FA-B447-9CF2FE80E705}" type="presParOf" srcId="{A68AFB82-F8C9-4C43-AA72-DD38417FC1CF}" destId="{C8C3D09D-BE46-47F4-8DE7-09C078ECC087}" srcOrd="0" destOrd="0" presId="urn:microsoft.com/office/officeart/2005/8/layout/orgChart1#1"/>
    <dgm:cxn modelId="{E60F740B-B659-41ED-A374-1F512394FC51}" type="presParOf" srcId="{C8C3D09D-BE46-47F4-8DE7-09C078ECC087}" destId="{6096ECF7-B93B-4ADC-A5EC-F9F7F5B17B39}" srcOrd="0" destOrd="0" presId="urn:microsoft.com/office/officeart/2005/8/layout/orgChart1#1"/>
    <dgm:cxn modelId="{B2FE2112-6909-4273-80EE-7AC7D185588C}" type="presParOf" srcId="{C8C3D09D-BE46-47F4-8DE7-09C078ECC087}" destId="{5A08E7F4-9509-40B6-8DF6-F178CB5BF74E}" srcOrd="1" destOrd="0" presId="urn:microsoft.com/office/officeart/2005/8/layout/orgChart1#1"/>
    <dgm:cxn modelId="{45850898-A00F-408B-8547-43D81D65EBA5}" type="presParOf" srcId="{A68AFB82-F8C9-4C43-AA72-DD38417FC1CF}" destId="{83CB29E8-A992-44D2-BAD2-D473BD733258}" srcOrd="1" destOrd="0" presId="urn:microsoft.com/office/officeart/2005/8/layout/orgChart1#1"/>
    <dgm:cxn modelId="{0B17225D-B7AF-48E4-8087-1382306938C2}" type="presParOf" srcId="{83CB29E8-A992-44D2-BAD2-D473BD733258}" destId="{899B360D-F090-45EB-90F6-42462B4D1B05}" srcOrd="0" destOrd="0" presId="urn:microsoft.com/office/officeart/2005/8/layout/orgChart1#1"/>
    <dgm:cxn modelId="{48960B61-74AE-4384-8F99-1624A7F51D24}" type="presParOf" srcId="{83CB29E8-A992-44D2-BAD2-D473BD733258}" destId="{830E2DAC-D5AE-4FF9-AB8A-839D420F98E8}" srcOrd="1" destOrd="0" presId="urn:microsoft.com/office/officeart/2005/8/layout/orgChart1#1"/>
    <dgm:cxn modelId="{2151871B-9948-4B67-9893-B05CF3791728}" type="presParOf" srcId="{830E2DAC-D5AE-4FF9-AB8A-839D420F98E8}" destId="{E2255F03-BF21-4D85-BE8C-7982423AA331}" srcOrd="0" destOrd="0" presId="urn:microsoft.com/office/officeart/2005/8/layout/orgChart1#1"/>
    <dgm:cxn modelId="{5F5FB794-420C-4456-9585-98EFA1E7C797}" type="presParOf" srcId="{E2255F03-BF21-4D85-BE8C-7982423AA331}" destId="{E90A169D-5C0E-4DEE-B2A0-2CCB10875064}" srcOrd="0" destOrd="0" presId="urn:microsoft.com/office/officeart/2005/8/layout/orgChart1#1"/>
    <dgm:cxn modelId="{37E323A9-B08E-48AB-A0AE-F6F4158FAF73}" type="presParOf" srcId="{E2255F03-BF21-4D85-BE8C-7982423AA331}" destId="{5288F613-58BA-400A-829C-E897CAC67453}" srcOrd="1" destOrd="0" presId="urn:microsoft.com/office/officeart/2005/8/layout/orgChart1#1"/>
    <dgm:cxn modelId="{BFF53D4E-0DB6-4CC5-865D-7266EEDE4D51}" type="presParOf" srcId="{830E2DAC-D5AE-4FF9-AB8A-839D420F98E8}" destId="{7FFE367A-A9CD-4179-B7C4-ADA9BF1B7756}" srcOrd="1" destOrd="0" presId="urn:microsoft.com/office/officeart/2005/8/layout/orgChart1#1"/>
    <dgm:cxn modelId="{71928450-E705-4A8B-9659-431E529DC0D1}" type="presParOf" srcId="{7FFE367A-A9CD-4179-B7C4-ADA9BF1B7756}" destId="{6CDF17CE-CA9E-4669-A168-9006DACF1473}" srcOrd="0" destOrd="0" presId="urn:microsoft.com/office/officeart/2005/8/layout/orgChart1#1"/>
    <dgm:cxn modelId="{19A971CF-E021-4D47-A53E-B7B60AC8C7E3}" type="presParOf" srcId="{7FFE367A-A9CD-4179-B7C4-ADA9BF1B7756}" destId="{DA38C3E8-DB52-4FD0-8C4A-E33AD25AD3D2}" srcOrd="1" destOrd="0" presId="urn:microsoft.com/office/officeart/2005/8/layout/orgChart1#1"/>
    <dgm:cxn modelId="{6BDCCD0D-6CDD-4CD7-A39B-4D48D6E2EE2A}" type="presParOf" srcId="{DA38C3E8-DB52-4FD0-8C4A-E33AD25AD3D2}" destId="{C94F2921-17CB-4A83-98FB-14BF8D4E930C}" srcOrd="0" destOrd="0" presId="urn:microsoft.com/office/officeart/2005/8/layout/orgChart1#1"/>
    <dgm:cxn modelId="{2C77FDBA-0FF0-4E01-8474-0D06E268219B}" type="presParOf" srcId="{C94F2921-17CB-4A83-98FB-14BF8D4E930C}" destId="{8D9DB146-696F-4BC8-8C3B-4EE4345BF991}" srcOrd="0" destOrd="0" presId="urn:microsoft.com/office/officeart/2005/8/layout/orgChart1#1"/>
    <dgm:cxn modelId="{019162BB-70AF-4227-A6A7-BC05C8407072}" type="presParOf" srcId="{C94F2921-17CB-4A83-98FB-14BF8D4E930C}" destId="{848C014E-CDC3-4FD6-9322-41388B73DBAD}" srcOrd="1" destOrd="0" presId="urn:microsoft.com/office/officeart/2005/8/layout/orgChart1#1"/>
    <dgm:cxn modelId="{99C2D02C-9012-4CD8-ADBA-037B7920EA32}" type="presParOf" srcId="{DA38C3E8-DB52-4FD0-8C4A-E33AD25AD3D2}" destId="{33833400-435C-45A7-9DC8-8179387119CD}" srcOrd="1" destOrd="0" presId="urn:microsoft.com/office/officeart/2005/8/layout/orgChart1#1"/>
    <dgm:cxn modelId="{1AA5EBAD-070C-4760-A983-A8BF25043B5C}" type="presParOf" srcId="{DA38C3E8-DB52-4FD0-8C4A-E33AD25AD3D2}" destId="{A28EEE05-0E56-444D-A195-ED947529E09F}" srcOrd="2" destOrd="0" presId="urn:microsoft.com/office/officeart/2005/8/layout/orgChart1#1"/>
    <dgm:cxn modelId="{79FA2CEB-207F-4E2F-86FB-B6E8B2FC5912}" type="presParOf" srcId="{830E2DAC-D5AE-4FF9-AB8A-839D420F98E8}" destId="{4D4FFB27-3AEC-49D4-A51C-A85DF075E787}" srcOrd="2" destOrd="0" presId="urn:microsoft.com/office/officeart/2005/8/layout/orgChart1#1"/>
    <dgm:cxn modelId="{8DE66324-ED29-4A5F-BC86-64BE57CA764B}" type="presParOf" srcId="{83CB29E8-A992-44D2-BAD2-D473BD733258}" destId="{D8C69CC5-7620-4230-9822-D6776210BB25}" srcOrd="2" destOrd="0" presId="urn:microsoft.com/office/officeart/2005/8/layout/orgChart1#1"/>
    <dgm:cxn modelId="{345C7260-0B0D-48E2-B458-43042D60B03A}" type="presParOf" srcId="{83CB29E8-A992-44D2-BAD2-D473BD733258}" destId="{69FE3CFA-8F9D-4532-BCD0-D7F5D1FBB5DF}" srcOrd="3" destOrd="0" presId="urn:microsoft.com/office/officeart/2005/8/layout/orgChart1#1"/>
    <dgm:cxn modelId="{2BB06629-A1BA-45AF-AAD1-466F09FAC81A}" type="presParOf" srcId="{69FE3CFA-8F9D-4532-BCD0-D7F5D1FBB5DF}" destId="{97A11995-B04A-4B21-A20E-ABDBA1204786}" srcOrd="0" destOrd="0" presId="urn:microsoft.com/office/officeart/2005/8/layout/orgChart1#1"/>
    <dgm:cxn modelId="{CAE027C2-AC03-438F-96CF-01025B3557F5}" type="presParOf" srcId="{97A11995-B04A-4B21-A20E-ABDBA1204786}" destId="{E866842F-1F71-4D2E-8201-D16CA8952422}" srcOrd="0" destOrd="0" presId="urn:microsoft.com/office/officeart/2005/8/layout/orgChart1#1"/>
    <dgm:cxn modelId="{6F22E035-2C21-4168-B6AD-EE2A8CAE7BA9}" type="presParOf" srcId="{97A11995-B04A-4B21-A20E-ABDBA1204786}" destId="{3CF1F99F-8592-4A50-A5CB-7B85BF8D0A8D}" srcOrd="1" destOrd="0" presId="urn:microsoft.com/office/officeart/2005/8/layout/orgChart1#1"/>
    <dgm:cxn modelId="{3755053B-7186-48A9-9A9A-2B3BB0F314CC}" type="presParOf" srcId="{69FE3CFA-8F9D-4532-BCD0-D7F5D1FBB5DF}" destId="{8A8FF00C-1B91-4DE2-9F20-D3FB3F3DC2DB}" srcOrd="1" destOrd="0" presId="urn:microsoft.com/office/officeart/2005/8/layout/orgChart1#1"/>
    <dgm:cxn modelId="{EE95CB86-8BF7-4993-8AC7-2207CF72F35A}" type="presParOf" srcId="{8A8FF00C-1B91-4DE2-9F20-D3FB3F3DC2DB}" destId="{B7B8A25D-C398-434D-AE2E-586840682457}" srcOrd="0" destOrd="0" presId="urn:microsoft.com/office/officeart/2005/8/layout/orgChart1#1"/>
    <dgm:cxn modelId="{B034F312-0F70-4065-925F-7E8BCB5D00D4}" type="presParOf" srcId="{8A8FF00C-1B91-4DE2-9F20-D3FB3F3DC2DB}" destId="{11BDBB56-E453-4CD1-8FE4-3101F54E08BD}" srcOrd="1" destOrd="0" presId="urn:microsoft.com/office/officeart/2005/8/layout/orgChart1#1"/>
    <dgm:cxn modelId="{C1439BFE-FFDF-4AB0-98D0-A03CB8AD660E}" type="presParOf" srcId="{11BDBB56-E453-4CD1-8FE4-3101F54E08BD}" destId="{DBC02DEC-B43D-4418-9990-59881F24C996}" srcOrd="0" destOrd="0" presId="urn:microsoft.com/office/officeart/2005/8/layout/orgChart1#1"/>
    <dgm:cxn modelId="{2EA0E96E-14A7-40BF-97E6-DE73031568A5}" type="presParOf" srcId="{DBC02DEC-B43D-4418-9990-59881F24C996}" destId="{6752C032-2D33-41AE-97DA-C8DE1B45829B}" srcOrd="0" destOrd="0" presId="urn:microsoft.com/office/officeart/2005/8/layout/orgChart1#1"/>
    <dgm:cxn modelId="{A50BAA48-7E8C-4020-99AC-848980CD88E3}" type="presParOf" srcId="{DBC02DEC-B43D-4418-9990-59881F24C996}" destId="{7C277A85-3A97-42B2-9DEB-376B993BBD59}" srcOrd="1" destOrd="0" presId="urn:microsoft.com/office/officeart/2005/8/layout/orgChart1#1"/>
    <dgm:cxn modelId="{E66CF302-7C75-4198-A869-07C73F1C1B37}" type="presParOf" srcId="{11BDBB56-E453-4CD1-8FE4-3101F54E08BD}" destId="{2440B6CB-7A32-4B68-98E4-64AFE13BAEBE}" srcOrd="1" destOrd="0" presId="urn:microsoft.com/office/officeart/2005/8/layout/orgChart1#1"/>
    <dgm:cxn modelId="{66676948-FBAF-48BE-B188-9E239FDB1E54}" type="presParOf" srcId="{11BDBB56-E453-4CD1-8FE4-3101F54E08BD}" destId="{650CF39C-6E20-4E4A-9B2E-5DDF29647B99}" srcOrd="2" destOrd="0" presId="urn:microsoft.com/office/officeart/2005/8/layout/orgChart1#1"/>
    <dgm:cxn modelId="{BD17AA03-B857-4F0C-A6F6-286D5C4504B3}" type="presParOf" srcId="{69FE3CFA-8F9D-4532-BCD0-D7F5D1FBB5DF}" destId="{63F48432-29A2-40B6-90A7-4A2CDAF2CFF0}" srcOrd="2" destOrd="0" presId="urn:microsoft.com/office/officeart/2005/8/layout/orgChart1#1"/>
    <dgm:cxn modelId="{738BB374-2009-4ED3-B75F-7215700FCF35}" type="presParOf" srcId="{83CB29E8-A992-44D2-BAD2-D473BD733258}" destId="{F2063043-ED3B-4A13-974F-9BF2A8EC30BD}" srcOrd="4" destOrd="0" presId="urn:microsoft.com/office/officeart/2005/8/layout/orgChart1#1"/>
    <dgm:cxn modelId="{0C301F60-2490-4A2E-A13E-91A7F8863A65}" type="presParOf" srcId="{83CB29E8-A992-44D2-BAD2-D473BD733258}" destId="{8F6C651A-9699-4E80-A5D9-FC28F5CFBF4F}" srcOrd="5" destOrd="0" presId="urn:microsoft.com/office/officeart/2005/8/layout/orgChart1#1"/>
    <dgm:cxn modelId="{7782C06E-F5A5-483D-862B-E3BCB335F3BE}" type="presParOf" srcId="{8F6C651A-9699-4E80-A5D9-FC28F5CFBF4F}" destId="{F1C06267-C2F9-4F8A-892A-D4BBBCB0909A}" srcOrd="0" destOrd="0" presId="urn:microsoft.com/office/officeart/2005/8/layout/orgChart1#1"/>
    <dgm:cxn modelId="{7A589F83-C32E-4D84-875D-7B3A4376EC14}" type="presParOf" srcId="{F1C06267-C2F9-4F8A-892A-D4BBBCB0909A}" destId="{90FBC584-B2D6-4BEE-806E-B56EF07F2810}" srcOrd="0" destOrd="0" presId="urn:microsoft.com/office/officeart/2005/8/layout/orgChart1#1"/>
    <dgm:cxn modelId="{CC7DB5F5-400B-4F03-9377-434A6993BE31}" type="presParOf" srcId="{F1C06267-C2F9-4F8A-892A-D4BBBCB0909A}" destId="{A9D42C57-4B0D-420C-A673-43A6223DB2DE}" srcOrd="1" destOrd="0" presId="urn:microsoft.com/office/officeart/2005/8/layout/orgChart1#1"/>
    <dgm:cxn modelId="{3BC39FC1-04C9-4CE5-8D36-F32482DB6BC4}" type="presParOf" srcId="{8F6C651A-9699-4E80-A5D9-FC28F5CFBF4F}" destId="{140FD6FA-69FC-4CCE-85C6-B47C117C5DBC}" srcOrd="1" destOrd="0" presId="urn:microsoft.com/office/officeart/2005/8/layout/orgChart1#1"/>
    <dgm:cxn modelId="{507B19B6-EB47-4D0F-9E08-3DD5DD3B00D0}" type="presParOf" srcId="{8F6C651A-9699-4E80-A5D9-FC28F5CFBF4F}" destId="{7C19D5D4-EB6F-4FE0-8125-C6E920DF18EE}" srcOrd="2" destOrd="0" presId="urn:microsoft.com/office/officeart/2005/8/layout/orgChart1#1"/>
    <dgm:cxn modelId="{F8E0E73F-34E0-478B-93A3-30D9CD829EB1}" type="presParOf" srcId="{A68AFB82-F8C9-4C43-AA72-DD38417FC1CF}" destId="{86B236DE-7DBD-44D9-92B8-60D2D9779456}" srcOrd="2" destOrd="0" presId="urn:microsoft.com/office/officeart/2005/8/layout/orgChart1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063043-ED3B-4A13-974F-9BF2A8EC30BD}">
      <dsp:nvSpPr>
        <dsp:cNvPr id="0" name=""/>
        <dsp:cNvSpPr/>
      </dsp:nvSpPr>
      <dsp:spPr>
        <a:xfrm>
          <a:off x="4063047" y="1080000"/>
          <a:ext cx="2613578" cy="453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798"/>
              </a:lnTo>
              <a:lnTo>
                <a:pt x="2613578" y="226798"/>
              </a:lnTo>
              <a:lnTo>
                <a:pt x="2613578" y="4535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C69CC5-7620-4230-9822-D6776210BB25}">
      <dsp:nvSpPr>
        <dsp:cNvPr id="0" name=""/>
        <dsp:cNvSpPr/>
      </dsp:nvSpPr>
      <dsp:spPr>
        <a:xfrm>
          <a:off x="4017327" y="1080000"/>
          <a:ext cx="91440" cy="4535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35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DF17CE-CA9E-4669-A168-9006DACF1473}">
      <dsp:nvSpPr>
        <dsp:cNvPr id="0" name=""/>
        <dsp:cNvSpPr/>
      </dsp:nvSpPr>
      <dsp:spPr>
        <a:xfrm>
          <a:off x="585476" y="2613587"/>
          <a:ext cx="323997" cy="9935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93591"/>
              </a:lnTo>
              <a:lnTo>
                <a:pt x="323997" y="99359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B360D-F090-45EB-90F6-42462B4D1B05}">
      <dsp:nvSpPr>
        <dsp:cNvPr id="0" name=""/>
        <dsp:cNvSpPr/>
      </dsp:nvSpPr>
      <dsp:spPr>
        <a:xfrm>
          <a:off x="1449469" y="1080000"/>
          <a:ext cx="2613578" cy="453596"/>
        </a:xfrm>
        <a:custGeom>
          <a:avLst/>
          <a:gdLst/>
          <a:ahLst/>
          <a:cxnLst/>
          <a:rect l="0" t="0" r="0" b="0"/>
          <a:pathLst>
            <a:path>
              <a:moveTo>
                <a:pt x="2613578" y="0"/>
              </a:moveTo>
              <a:lnTo>
                <a:pt x="2613578" y="226798"/>
              </a:lnTo>
              <a:lnTo>
                <a:pt x="0" y="226798"/>
              </a:lnTo>
              <a:lnTo>
                <a:pt x="0" y="4535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6ECF7-B93B-4ADC-A5EC-F9F7F5B17B39}">
      <dsp:nvSpPr>
        <dsp:cNvPr id="0" name=""/>
        <dsp:cNvSpPr/>
      </dsp:nvSpPr>
      <dsp:spPr>
        <a:xfrm>
          <a:off x="2983056" y="9"/>
          <a:ext cx="2159981" cy="10799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/>
            <a:t>光的折射</a:t>
          </a:r>
          <a:endParaRPr lang="zh-CN" altLang="en-US" sz="3100" kern="1200" dirty="0"/>
        </a:p>
      </dsp:txBody>
      <dsp:txXfrm>
        <a:off x="2983056" y="9"/>
        <a:ext cx="2159981" cy="1079990"/>
      </dsp:txXfrm>
    </dsp:sp>
    <dsp:sp modelId="{E90A169D-5C0E-4DEE-B2A0-2CCB10875064}">
      <dsp:nvSpPr>
        <dsp:cNvPr id="0" name=""/>
        <dsp:cNvSpPr/>
      </dsp:nvSpPr>
      <dsp:spPr>
        <a:xfrm>
          <a:off x="369478" y="1533597"/>
          <a:ext cx="2159981" cy="10799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/>
            <a:t>光的折射现象</a:t>
          </a:r>
          <a:endParaRPr lang="zh-CN" altLang="en-US" sz="3100" kern="1200" dirty="0"/>
        </a:p>
      </dsp:txBody>
      <dsp:txXfrm>
        <a:off x="369478" y="1533597"/>
        <a:ext cx="2159981" cy="1079990"/>
      </dsp:txXfrm>
    </dsp:sp>
    <dsp:sp modelId="{8D9DB146-696F-4BC8-8C3B-4EE4345BF991}">
      <dsp:nvSpPr>
        <dsp:cNvPr id="0" name=""/>
        <dsp:cNvSpPr/>
      </dsp:nvSpPr>
      <dsp:spPr>
        <a:xfrm>
          <a:off x="909473" y="3067184"/>
          <a:ext cx="2159981" cy="10799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/>
            <a:t>光的折射定律</a:t>
          </a:r>
          <a:endParaRPr lang="zh-CN" altLang="en-US" sz="3100" kern="1200" dirty="0"/>
        </a:p>
      </dsp:txBody>
      <dsp:txXfrm>
        <a:off x="909473" y="3067184"/>
        <a:ext cx="2159981" cy="1079990"/>
      </dsp:txXfrm>
    </dsp:sp>
    <dsp:sp modelId="{E866842F-1F71-4D2E-8201-D16CA8952422}">
      <dsp:nvSpPr>
        <dsp:cNvPr id="0" name=""/>
        <dsp:cNvSpPr/>
      </dsp:nvSpPr>
      <dsp:spPr>
        <a:xfrm>
          <a:off x="2983056" y="1533597"/>
          <a:ext cx="2159981" cy="10799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/>
            <a:t>光的折射实验探究</a:t>
          </a:r>
          <a:endParaRPr lang="zh-CN" altLang="en-US" sz="3100" kern="1200" dirty="0"/>
        </a:p>
      </dsp:txBody>
      <dsp:txXfrm>
        <a:off x="2983056" y="1533597"/>
        <a:ext cx="2159981" cy="1079990"/>
      </dsp:txXfrm>
    </dsp:sp>
    <dsp:sp modelId="{90FBC584-B2D6-4BEE-806E-B56EF07F2810}">
      <dsp:nvSpPr>
        <dsp:cNvPr id="0" name=""/>
        <dsp:cNvSpPr/>
      </dsp:nvSpPr>
      <dsp:spPr>
        <a:xfrm>
          <a:off x="5596634" y="1533597"/>
          <a:ext cx="2159981" cy="10799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kern="1200" dirty="0" smtClean="0"/>
            <a:t>生活中的折射现象</a:t>
          </a:r>
          <a:endParaRPr lang="zh-CN" altLang="en-US" sz="3100" kern="1200" dirty="0"/>
        </a:p>
      </dsp:txBody>
      <dsp:txXfrm>
        <a:off x="5596634" y="1533597"/>
        <a:ext cx="2159981" cy="10799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#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 bwMode="auto">
          <a:xfrm>
            <a:off x="628650" y="273050"/>
            <a:ext cx="7886700" cy="1095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 smtClean="0">
                <a:sym typeface="Arial" panose="020B0604020202020204" pitchFamily="34" charset="0"/>
              </a:rPr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 idx="1"/>
          </p:nvPr>
        </p:nvSpPr>
        <p:spPr bwMode="auto">
          <a:xfrm>
            <a:off x="628650" y="1368425"/>
            <a:ext cx="7886700" cy="3762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 smtClean="0">
                <a:sym typeface="Arial" panose="020B0604020202020204" pitchFamily="34" charset="0"/>
              </a:rPr>
              <a:t>正文级别 </a:t>
            </a:r>
            <a:r>
              <a:rPr lang="zh-CN" altLang="zh-CN" smtClean="0">
                <a:sym typeface="Arial" panose="020B0604020202020204" pitchFamily="34" charset="0"/>
              </a:rPr>
              <a:t>1</a:t>
            </a:r>
          </a:p>
          <a:p>
            <a:pPr lvl="1"/>
            <a:r>
              <a:rPr lang="zh-CN" altLang="en-US" smtClean="0">
                <a:sym typeface="Arial" panose="020B0604020202020204" pitchFamily="34" charset="0"/>
              </a:rPr>
              <a:t>正文级别 </a:t>
            </a:r>
            <a:r>
              <a:rPr lang="zh-CN" altLang="zh-CN" smtClean="0">
                <a:sym typeface="Arial" panose="020B0604020202020204" pitchFamily="34" charset="0"/>
              </a:rPr>
              <a:t>2</a:t>
            </a:r>
          </a:p>
          <a:p>
            <a:pPr lvl="2"/>
            <a:r>
              <a:rPr lang="zh-CN" altLang="en-US" smtClean="0">
                <a:sym typeface="Arial" panose="020B0604020202020204" pitchFamily="34" charset="0"/>
              </a:rPr>
              <a:t>正文级别 </a:t>
            </a:r>
            <a:r>
              <a:rPr lang="zh-CN" altLang="zh-CN" smtClean="0">
                <a:sym typeface="Arial" panose="020B0604020202020204" pitchFamily="34" charset="0"/>
              </a:rPr>
              <a:t>3</a:t>
            </a:r>
          </a:p>
          <a:p>
            <a:pPr lvl="3"/>
            <a:r>
              <a:rPr lang="zh-CN" altLang="en-US" smtClean="0">
                <a:sym typeface="Arial" panose="020B0604020202020204" pitchFamily="34" charset="0"/>
              </a:rPr>
              <a:t>正文级别 </a:t>
            </a:r>
            <a:r>
              <a:rPr lang="zh-CN" altLang="zh-CN" smtClean="0">
                <a:sym typeface="Arial" panose="020B0604020202020204" pitchFamily="34" charset="0"/>
              </a:rPr>
              <a:t>4</a:t>
            </a:r>
          </a:p>
          <a:p>
            <a:pPr lvl="4"/>
            <a:r>
              <a:rPr lang="zh-CN" altLang="en-US" smtClean="0">
                <a:sym typeface="Arial" panose="020B0604020202020204" pitchFamily="34" charset="0"/>
              </a:rPr>
              <a:t>正文级别 </a:t>
            </a:r>
            <a:r>
              <a:rPr lang="zh-CN" altLang="zh-CN" smtClean="0">
                <a:sym typeface="Arial" panose="020B0604020202020204" pitchFamily="34" charset="0"/>
              </a:rPr>
              <a:t>5</a:t>
            </a:r>
          </a:p>
        </p:txBody>
      </p:sp>
      <p:grpSp>
        <p:nvGrpSpPr>
          <p:cNvPr id="1028" name="组合 6"/>
          <p:cNvGrpSpPr/>
          <p:nvPr userDrawn="1"/>
        </p:nvGrpSpPr>
        <p:grpSpPr bwMode="auto">
          <a:xfrm>
            <a:off x="7451725" y="127000"/>
            <a:ext cx="1431925" cy="430213"/>
            <a:chOff x="468128" y="370735"/>
            <a:chExt cx="1135204" cy="341359"/>
          </a:xfrm>
        </p:grpSpPr>
        <p:pic>
          <p:nvPicPr>
            <p:cNvPr id="1029" name="图片 7"/>
            <p:cNvPicPr>
              <a:picLocks noChangeAspect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图片 8"/>
            <p:cNvPicPr>
              <a:picLocks noChangeAspect="1"/>
            </p:cNvPicPr>
            <p:nvPr userDrawn="1"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000">
        <p:dissolve/>
      </p:transition>
    </mc:Choice>
    <mc:Fallback>
      <p:transition spd="slow">
        <p:dissolv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marL="782955" indent="-32575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marL="1219200" indent="-3048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marL="17367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marL="21939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NULL" TargetMode="Externa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5163"/>
            <a:ext cx="1828800" cy="4603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4740469" y="2482888"/>
            <a:ext cx="3078162" cy="502702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zh-CN" altLang="en-US" sz="4000" baseline="-250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第五章  第五节</a:t>
            </a: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059238" y="1025525"/>
            <a:ext cx="4792662" cy="64135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r>
              <a:rPr lang="zh-CN" altLang="en-US" sz="5400" b="1" baseline="-25000">
                <a:solidFill>
                  <a:srgbClr val="C00000"/>
                </a:solidFill>
                <a:latin typeface="方正姚体"/>
                <a:ea typeface="方正姚体"/>
                <a:cs typeface="微软雅黑" panose="020B0503020204020204" charset="-122"/>
                <a:sym typeface="微软雅黑" panose="020B0503020204020204" charset="-122"/>
              </a:rPr>
              <a:t>北师大版物理（初中）</a:t>
            </a:r>
          </a:p>
        </p:txBody>
      </p:sp>
      <p:sp>
        <p:nvSpPr>
          <p:cNvPr id="15364" name="Shape 40"/>
          <p:cNvSpPr>
            <a:spLocks noChangeArrowheads="1"/>
          </p:cNvSpPr>
          <p:nvPr/>
        </p:nvSpPr>
        <p:spPr bwMode="auto">
          <a:xfrm>
            <a:off x="4735552" y="3298190"/>
            <a:ext cx="3427358" cy="70788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60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微软雅黑" panose="020B0503020204020204" charset="-122"/>
                <a:sym typeface="微软雅黑" panose="020B0503020204020204" charset="-122"/>
              </a:rPr>
              <a:t>物体的颜色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lang="zh-CN" altLang="en-US" sz="1400" b="1" kern="0" dirty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38988" y="1892300"/>
            <a:ext cx="1360487" cy="396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15369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765175"/>
            <a:ext cx="3592512" cy="3589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6799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—4.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随讲随练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5073650" y="1529715"/>
            <a:ext cx="361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00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D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0650" y="1365885"/>
            <a:ext cx="890206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2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在下列实例中，属于光的色散现象的是（　　）。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A. 令人眼花缭乱的霓虹灯的灯光；B. 五彩缤纷的节日烟花；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C. 公园丽五颜六色的花朵；</a:t>
            </a:r>
            <a:r>
              <a:rPr lang="en-US" altLang="zh-CN" sz="2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zh-CN" sz="2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D. 雨后天空的绚丽彩虹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2.彩色电视的色彩是由不同色光组合而成，自然界中的色光三原色是（    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A、红、绿、蓝     B、红、黄、蓝     C、紫、绿、蓝     D、紫、黄、蓝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8042275" y="2894965"/>
            <a:ext cx="361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00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A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6799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—4.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随讲随练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59385" y="1183640"/>
            <a:ext cx="882523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在“人面桃花相映红”这句诗中，用光学知识解释桃花红的原因是（    ）。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A、桃花自己发出红光；B、桃花吸收红光；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C、桃花反射红光；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D、以上说法都不对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4.舞台赏表演时穿的连衣裙的上部是白色，下部是红色。表演开始时其他灯源关闭，只有蓝光打到演员身上，则台下观众看到演员的连衣裙颜色是（    ）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A、上部白色，下部红色；B、上部白色，下部蓝色；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C、上、下部都是蓝色；    D、上部蓝色，下部黑色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8053705" y="1358265"/>
            <a:ext cx="361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00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C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8053705" y="3143885"/>
            <a:ext cx="361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000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C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662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图示 2"/>
          <p:cNvGraphicFramePr/>
          <p:nvPr/>
        </p:nvGraphicFramePr>
        <p:xfrm>
          <a:off x="1496695" y="1261110"/>
          <a:ext cx="6589395" cy="3285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717800" y="447040"/>
            <a:ext cx="274510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考点一：光的色散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205740" y="1120140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025" y="2269173"/>
            <a:ext cx="6096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235" y="1678940"/>
            <a:ext cx="87515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（2019·益阳）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如图所示，一束太阳光通过三棱镜后，下列说法正确的是（　）。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A．光仍按原来方向传播；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B．光将向斜上方偏转；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C．在光屏上呈现各种色光；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D．光屏上只呈现红、绿、蓝三种色光</a:t>
            </a:r>
          </a:p>
        </p:txBody>
      </p:sp>
      <p:pic>
        <p:nvPicPr>
          <p:cNvPr id="46088" name="图片 23" descr=" 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4902518" y="2541588"/>
            <a:ext cx="3646487" cy="1998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bldLvl="0" animBg="1"/>
      <p:bldP spid="7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717800" y="492125"/>
            <a:ext cx="287718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考点一：光的色散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205105" y="1237867"/>
            <a:ext cx="1293813" cy="436694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78245" y="1965960"/>
            <a:ext cx="4000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580" y="1779905"/>
            <a:ext cx="88252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·临沂）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下列现象与彩虹的形成原因相同的是（　　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760" y="2610485"/>
            <a:ext cx="8667115" cy="149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bldLvl="0" animBg="1"/>
      <p:bldP spid="6" grpId="0" bldLvl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846070" y="492125"/>
            <a:ext cx="38385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考点二：复色光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97155" y="1119943"/>
            <a:ext cx="1293813" cy="433782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55" y="1685925"/>
            <a:ext cx="882523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（2017·宿迁）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关于光现象，下列说法正确的是（　　）。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A．白光是单色光；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B．五星红旗是红色的，因为它能吸收红光，反射其它色光；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C．我们能看到投影屏幕上的画面，因为屏幕是光源；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D．红外线烤箱是利用了红外线的热效应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0575" y="1835150"/>
            <a:ext cx="22098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bldLvl="0" animBg="1"/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: 圆角 2"/>
          <p:cNvSpPr/>
          <p:nvPr/>
        </p:nvSpPr>
        <p:spPr>
          <a:xfrm>
            <a:off x="327025" y="1255713"/>
            <a:ext cx="1293813" cy="409575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846070" y="492125"/>
            <a:ext cx="366141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考点二：复色光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630" y="1827530"/>
            <a:ext cx="89503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（2017·盐城）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上世纪中叶科学家发明了下红光LED和绿光LED，为与这两种LED组合，产生白色LED光源，日本科学家又探寻到一种LED，它是（　　）。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A．紫光LED         B．黄光LED       C．蓝光LED        D．橙光LED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0375" y="2454275"/>
            <a:ext cx="22098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7654" grpId="0"/>
      <p:bldP spid="3" grpId="0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8013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文本框 99"/>
          <p:cNvSpPr txBox="1"/>
          <p:nvPr/>
        </p:nvSpPr>
        <p:spPr>
          <a:xfrm>
            <a:off x="159385" y="1115060"/>
            <a:ext cx="88245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以下现象，反映了光的色散现象的是（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A．雨后天空，弧状光带；B．岸边树木，水中倒立；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C．水中铅笔，水面折断；D．井底之蛙，所见甚小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2.下列现象中属于白光色散的是（  ）。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A．太阳光经过棱镜后，分解成各种颜色的光；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B．红、绿、蓝三种色条合成电视画面的颜色；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C．红、绿、蓝三色光按一定比例混合成白光；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D．红、蓝、黄三色颜料按一定比例混合成黑色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6345" y="341630"/>
            <a:ext cx="148145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文本框 99"/>
          <p:cNvSpPr txBox="1"/>
          <p:nvPr/>
        </p:nvSpPr>
        <p:spPr>
          <a:xfrm>
            <a:off x="168275" y="1161415"/>
            <a:ext cx="77304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下列现象中属于光的色散现象的是（　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2229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510" y="1648460"/>
            <a:ext cx="7821930" cy="1586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0" name="文本框 1"/>
          <p:cNvSpPr txBox="1"/>
          <p:nvPr/>
        </p:nvSpPr>
        <p:spPr>
          <a:xfrm>
            <a:off x="168275" y="3423285"/>
            <a:ext cx="893953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一束太阳光经过三棱镜后被分解成红、橙、黄、绿、蓝、靛、紫七种颜色的光．这是光的</a:t>
            </a:r>
            <a:r>
              <a:rPr lang="en-US" altLang="zh-CN" sz="2000" u="sng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现象；在这七种颜色的光中，红、</a:t>
            </a:r>
            <a:r>
              <a:rPr lang="en-US" altLang="zh-CN" sz="2000" u="sng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zh-CN" sz="2000">
                <a:latin typeface="微软雅黑" panose="020B0503020204020204" charset="-122"/>
                <a:ea typeface="微软雅黑" panose="020B0503020204020204" charset="-122"/>
              </a:rPr>
              <a:t>、蓝三种颜色的光被称为光的“三基色”。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流程图: 可选过程 8"/>
          <p:cNvSpPr/>
          <p:nvPr/>
        </p:nvSpPr>
        <p:spPr>
          <a:xfrm>
            <a:off x="2732405" y="283594"/>
            <a:ext cx="2299335" cy="581528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600" y="1117918"/>
            <a:ext cx="48498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我们生活中经常看到这样的光现象</a:t>
            </a:r>
          </a:p>
        </p:txBody>
      </p:sp>
      <p:pic>
        <p:nvPicPr>
          <p:cNvPr id="6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15" y="1698625"/>
            <a:ext cx="2817495" cy="1998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060133" y="3697605"/>
            <a:ext cx="119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雨后彩虹</a:t>
            </a:r>
          </a:p>
        </p:txBody>
      </p:sp>
      <p:pic>
        <p:nvPicPr>
          <p:cNvPr id="31758" name="Picture 14" descr="http://dpic.tiankong.com/sj/b2/QJ6301801376.jpg?x-oss-process=style/show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375" y="1698625"/>
            <a:ext cx="2948305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"/>
          <p:cNvSpPr txBox="1"/>
          <p:nvPr/>
        </p:nvSpPr>
        <p:spPr>
          <a:xfrm>
            <a:off x="3691890" y="3660775"/>
            <a:ext cx="196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阳光下的肥皂泡</a:t>
            </a:r>
          </a:p>
        </p:txBody>
      </p:sp>
      <p:pic>
        <p:nvPicPr>
          <p:cNvPr id="31760" name="Picture 16" descr="https://p5.ssl.qhimgs1.com/sdr/400__/t017bb7cf87e730eb9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3820" y="1697990"/>
            <a:ext cx="2500630" cy="1962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"/>
          <p:cNvSpPr txBox="1"/>
          <p:nvPr/>
        </p:nvSpPr>
        <p:spPr>
          <a:xfrm>
            <a:off x="6594475" y="3660775"/>
            <a:ext cx="196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五颜六色的花海</a:t>
            </a: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-9207" y="4096385"/>
            <a:ext cx="1792288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77365" y="3930015"/>
            <a:ext cx="72599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彩虹和五彩的肥皂泡是如何形成的？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我们是如何看到物体的颜色的？这又是什么光现象？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/>
      <p:bldP spid="10" grpId="0" build="p"/>
      <p:bldP spid="12" grpId="0"/>
      <p:bldP spid="16" grpId="0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流程图: 可选过程 8"/>
          <p:cNvSpPr/>
          <p:nvPr/>
        </p:nvSpPr>
        <p:spPr>
          <a:xfrm>
            <a:off x="2732405" y="283594"/>
            <a:ext cx="2299335" cy="581528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72390" y="1079500"/>
            <a:ext cx="1935480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动手做一做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390" y="1587500"/>
            <a:ext cx="48456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右图，是一束白光通过三棱镜折射后发生的现象</a:t>
            </a:r>
          </a:p>
        </p:txBody>
      </p:sp>
      <p:pic>
        <p:nvPicPr>
          <p:cNvPr id="32778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1740" y="1163955"/>
            <a:ext cx="3891915" cy="2115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642100" y="711200"/>
            <a:ext cx="10382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三棱镜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362700" y="925513"/>
            <a:ext cx="279400" cy="519113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477895" y="1218883"/>
            <a:ext cx="121761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一束白光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4587875" y="1514475"/>
            <a:ext cx="617855" cy="408940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10490" y="2602230"/>
            <a:ext cx="49212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白光束经三棱镜两次折射，在三棱镜后面形成七彩光谱带。如何认识这一光现象？</a:t>
            </a: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72390" y="3715703"/>
            <a:ext cx="1293813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思考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66520" y="3616960"/>
            <a:ext cx="78232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lang="zh-CN" altLang="en-US" sz="200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白光是由其他不同颜色的光组成的；</a:t>
            </a:r>
            <a:endParaRPr lang="zh-CN" altLang="en-US" sz="2000" noProof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lang="zh-CN" altLang="en-US" sz="200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不同颜色的光，经三棱镜折射程度不同；</a:t>
            </a:r>
            <a:endParaRPr lang="zh-CN" altLang="en-US" sz="2000" noProof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lang="zh-CN" altLang="en-US" sz="200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我们把白光经三棱镜折射后，分解成各种颜色光的现象叫</a:t>
            </a:r>
            <a:r>
              <a:rPr lang="zh-CN" altLang="en-US" sz="2000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光的色散</a:t>
            </a:r>
            <a:endParaRPr lang="zh-CN" altLang="en-US" sz="20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/>
      <p:bldP spid="7" grpId="0"/>
      <p:bldP spid="13" grpId="0"/>
      <p:bldP spid="16" grpId="0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060450" y="1216978"/>
            <a:ext cx="5311775" cy="2860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认识光的色散现象；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知道色散现象是如何形成的；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了解生活中常见的色散现象；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了解复色光的概念并认识物体颜色；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了解光谱的概念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charRg st="24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charRg st="45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6799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—1.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光的色散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104140" y="1174750"/>
            <a:ext cx="1628775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光的色散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53565" y="1229360"/>
            <a:ext cx="678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白光经三棱镜折射后，分解成各种颜色光的现象叫</a:t>
            </a:r>
            <a:r>
              <a:rPr lang="zh-CN" altLang="en-US" sz="2000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光的色散</a:t>
            </a:r>
            <a:endParaRPr lang="zh-CN" altLang="en-US" sz="2000" noProof="1"/>
          </a:p>
        </p:txBody>
      </p:sp>
      <p:sp>
        <p:nvSpPr>
          <p:cNvPr id="6" name="文本框 5"/>
          <p:cNvSpPr txBox="1"/>
          <p:nvPr/>
        </p:nvSpPr>
        <p:spPr>
          <a:xfrm>
            <a:off x="103823" y="1886268"/>
            <a:ext cx="805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光的色散的产生是因为不同颜色的光，经三棱镜后折射程度不同造成的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4140" y="2285365"/>
            <a:ext cx="85966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白光经三棱镜折射后形成的彩色光带按红、橙、黄、绿、蓝、靛、紫顺序排列，我们称之为光谱。红光折射程度最轻，紫光折射程度最大。</a:t>
            </a: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03823" y="3539490"/>
            <a:ext cx="1782763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78355" y="3562985"/>
            <a:ext cx="55689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我们生活中还有哪些色散的例子？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7" grpId="0"/>
      <p:bldP spid="13" grpId="0" bldLvl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6799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—1.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光的色散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68580" y="1264285"/>
            <a:ext cx="1782763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85645" y="1188085"/>
            <a:ext cx="69335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雨后的彩虹、吹向天空的肥皂泡、飘在水面上的油污、钻石的颜色等。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68580" y="2399348"/>
            <a:ext cx="1943100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问题的提出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59000" y="2345690"/>
            <a:ext cx="68789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白光通过三棱镜或其他透明物质时，为什么会产生色散现象？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580" y="3355340"/>
            <a:ext cx="85045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白光是由多种颜色的光混合而成；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不同颜色的光通过三棱镜或其他透明物质时，发生折射程度不同。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10" grpId="0" bldLvl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243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—2.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复色光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113665" y="1275715"/>
            <a:ext cx="1529080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复色光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53870" y="1230630"/>
            <a:ext cx="52292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是由几种单色光合成的光叫做</a:t>
            </a:r>
            <a:r>
              <a:rPr lang="zh-CN" altLang="en-US" sz="20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复色光</a:t>
            </a:r>
            <a:endParaRPr lang="zh-CN" altLang="en-US" sz="20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113665" y="2127885"/>
            <a:ext cx="1541780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三原色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53870" y="2052320"/>
            <a:ext cx="71659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三原色指色彩中不能再分解的三种基本颜色。我们通常说的三原色，即红、绿、蓝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3665" y="3312795"/>
            <a:ext cx="505301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三原色（红、绿、蓝）按不同比例混合后可以产生各种颜色的光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66995" y="2755900"/>
            <a:ext cx="3441065" cy="1935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7" grpId="0" bldLvl="0" animBg="1"/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9687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—3.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光谱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119380" y="1252220"/>
            <a:ext cx="1304925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光谱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22730" y="1173480"/>
            <a:ext cx="49872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复色光经过色散后，被色散开的单色光按波长(或频率)大小而依次排列的图案，称为光谱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405" y="1003300"/>
            <a:ext cx="2700655" cy="1816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119380" y="2987675"/>
            <a:ext cx="1514475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红外线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88795" y="2903220"/>
            <a:ext cx="6567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红光之外的辐射叫红外线。任何物体都可以产生红外线。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19380" y="4183380"/>
            <a:ext cx="1514475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紫外线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788795" y="4138295"/>
            <a:ext cx="71659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在紫色光以外的看不见的光叫紫外线。紫外线的杀菌能力强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7" grpId="0" bldLvl="0" animBg="1"/>
      <p:bldP spid="9" grpId="0"/>
      <p:bldP spid="11" grpId="0" bldLvl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96875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—3.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光谱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64135" y="1218565"/>
            <a:ext cx="2330450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可见光的颜色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58415" y="1153795"/>
            <a:ext cx="63550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在可见光范围内，我们看见物体的颜色又怎么理解呢？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135" y="1827530"/>
            <a:ext cx="888555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我们看见物体，是因为物体发出的光或反射过来的光射入眼睛看到的。看见物体不同的颜色也是这个道理；如看见红色物体，是因为物体发出的红光或物体反射红光射入眼睛产生的。</a:t>
            </a: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64135" y="3486150"/>
            <a:ext cx="2054225" cy="5080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讨论与思考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48535" y="3441065"/>
            <a:ext cx="64776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白光照射到红色衣服上，我们为什么能看见衣服是红色？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4455" y="4105910"/>
            <a:ext cx="89744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白光是复色光，包含有七种颜色，白光照射到红色衣服上，红色衣服只反射红光，其它颜色的光被衣服吸收了，故只能看见红色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0" grpId="0"/>
      <p:bldP spid="14" grpId="0"/>
      <p:bldP spid="15" grpId="0" bldLvl="0" animBg="1"/>
      <p:bldP spid="16" grpId="0"/>
      <p:bldP spid="17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1179</Words>
  <Application>WPS 演示</Application>
  <PresentationFormat>自定义</PresentationFormat>
  <Paragraphs>154</Paragraphs>
  <Slides>18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422</cp:revision>
  <dcterms:created xsi:type="dcterms:W3CDTF">2019-04-02T02:49:00Z</dcterms:created>
  <dcterms:modified xsi:type="dcterms:W3CDTF">2019-11-13T13:06:55Z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