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gif" ContentType="image/gif"/>
  <Default Extension="png" ContentType="image/png"/>
  <Default Extension="wmf" ContentType="image/x-wmf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3113" r:id="rId6"/>
    <p:sldId id="3112" r:id="rId7"/>
    <p:sldId id="3114" r:id="rId8"/>
    <p:sldId id="3115" r:id="rId9"/>
    <p:sldId id="3116" r:id="rId10"/>
    <p:sldId id="3117" r:id="rId11"/>
    <p:sldId id="3118" r:id="rId12"/>
    <p:sldId id="3119" r:id="rId13"/>
    <p:sldId id="3120" r:id="rId14"/>
    <p:sldId id="3121" r:id="rId15"/>
    <p:sldId id="3122" r:id="rId16"/>
    <p:sldId id="3123" r:id="rId17"/>
    <p:sldId id="3124" r:id="rId18"/>
    <p:sldId id="3126" r:id="rId19"/>
    <p:sldId id="3127" r:id="rId20"/>
    <p:sldId id="3128" r:id="rId21"/>
    <p:sldId id="3129" r:id="rId22"/>
    <p:sldId id="3130" r:id="rId23"/>
    <p:sldId id="3131" r:id="rId24"/>
    <p:sldId id="3132" r:id="rId25"/>
    <p:sldId id="3133" r:id="rId26"/>
    <p:sldId id="3134" r:id="rId27"/>
    <p:sldId id="3135" r:id="rId28"/>
    <p:sldId id="3136" r:id="rId29"/>
    <p:sldId id="3137" r:id="rId30"/>
    <p:sldId id="3138" r:id="rId31"/>
    <p:sldId id="3139" r:id="rId32"/>
    <p:sldId id="3140" r:id="rId33"/>
    <p:sldId id="3125" r:id="rId34"/>
  </p:sldIdLst>
  <p:sldSz cx="9144000" cy="5143500" type="screen16x9"/>
  <p:notesSz cx="6858000" cy="9144000"/>
  <p:custDataLst>
    <p:tags r:id="rId35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9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tags" Target="tags/tag420.xml" /><Relationship Id="rId36" Type="http://schemas.openxmlformats.org/officeDocument/2006/relationships/presProps" Target="presProps.xml" /><Relationship Id="rId37" Type="http://schemas.openxmlformats.org/officeDocument/2006/relationships/viewProps" Target="viewProps.xml" /><Relationship Id="rId38" Type="http://schemas.openxmlformats.org/officeDocument/2006/relationships/theme" Target="theme/theme1.xml" /><Relationship Id="rId39" Type="http://schemas.openxmlformats.org/officeDocument/2006/relationships/tableStyles" Target="tableStyles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6.xml" /><Relationship Id="rId4" Type="http://schemas.openxmlformats.org/officeDocument/2006/relationships/tags" Target="../tags/tag57.xml" /><Relationship Id="rId5" Type="http://schemas.openxmlformats.org/officeDocument/2006/relationships/tags" Target="../tags/tag58.xml" /><Relationship Id="rId6" Type="http://schemas.openxmlformats.org/officeDocument/2006/relationships/tags" Target="../tags/tag59.xml" /><Relationship Id="rId7" Type="http://schemas.openxmlformats.org/officeDocument/2006/relationships/tags" Target="../tags/tag60.xml" /><Relationship Id="rId8" Type="http://schemas.openxmlformats.org/officeDocument/2006/relationships/tags" Target="../tags/tag6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17.xml" /><Relationship Id="rId4" Type="http://schemas.openxmlformats.org/officeDocument/2006/relationships/tags" Target="../tags/tag318.xml" /><Relationship Id="rId5" Type="http://schemas.openxmlformats.org/officeDocument/2006/relationships/tags" Target="../tags/tag319.xml" /><Relationship Id="rId6" Type="http://schemas.openxmlformats.org/officeDocument/2006/relationships/tags" Target="../tags/tag320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32.xml" /><Relationship Id="rId4" Type="http://schemas.openxmlformats.org/officeDocument/2006/relationships/tags" Target="../tags/tag333.xml" /><Relationship Id="rId5" Type="http://schemas.openxmlformats.org/officeDocument/2006/relationships/tags" Target="../tags/tag334.xml" /><Relationship Id="rId6" Type="http://schemas.openxmlformats.org/officeDocument/2006/relationships/tags" Target="../tags/tag335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42.xml" /><Relationship Id="rId4" Type="http://schemas.openxmlformats.org/officeDocument/2006/relationships/tags" Target="../tags/tag343.xml" /><Relationship Id="rId5" Type="http://schemas.openxmlformats.org/officeDocument/2006/relationships/tags" Target="../tags/tag344.xml" /><Relationship Id="rId6" Type="http://schemas.openxmlformats.org/officeDocument/2006/relationships/tags" Target="../tags/tag345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54.xml" /><Relationship Id="rId4" Type="http://schemas.openxmlformats.org/officeDocument/2006/relationships/tags" Target="../tags/tag355.xml" /><Relationship Id="rId5" Type="http://schemas.openxmlformats.org/officeDocument/2006/relationships/tags" Target="../tags/tag356.xml" /><Relationship Id="rId6" Type="http://schemas.openxmlformats.org/officeDocument/2006/relationships/tags" Target="../tags/tag357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65.xml" /><Relationship Id="rId4" Type="http://schemas.openxmlformats.org/officeDocument/2006/relationships/tags" Target="../tags/tag366.xml" /><Relationship Id="rId5" Type="http://schemas.openxmlformats.org/officeDocument/2006/relationships/tags" Target="../tags/tag367.xml" /><Relationship Id="rId6" Type="http://schemas.openxmlformats.org/officeDocument/2006/relationships/tags" Target="../tags/tag368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78.xml" /><Relationship Id="rId4" Type="http://schemas.openxmlformats.org/officeDocument/2006/relationships/tags" Target="../tags/tag379.xml" /><Relationship Id="rId5" Type="http://schemas.openxmlformats.org/officeDocument/2006/relationships/tags" Target="../tags/tag380.xml" /><Relationship Id="rId6" Type="http://schemas.openxmlformats.org/officeDocument/2006/relationships/tags" Target="../tags/tag38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91.xml" /><Relationship Id="rId4" Type="http://schemas.openxmlformats.org/officeDocument/2006/relationships/tags" Target="../tags/tag392.xml" /><Relationship Id="rId5" Type="http://schemas.openxmlformats.org/officeDocument/2006/relationships/tags" Target="../tags/tag393.xml" /><Relationship Id="rId6" Type="http://schemas.openxmlformats.org/officeDocument/2006/relationships/tags" Target="../tags/tag394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33.xml" /><Relationship Id="rId4" Type="http://schemas.openxmlformats.org/officeDocument/2006/relationships/tags" Target="../tags/tag234.xml" /><Relationship Id="rId5" Type="http://schemas.openxmlformats.org/officeDocument/2006/relationships/tags" Target="../tags/tag235.xml" /><Relationship Id="rId6" Type="http://schemas.openxmlformats.org/officeDocument/2006/relationships/tags" Target="../tags/tag236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43.xml" /><Relationship Id="rId4" Type="http://schemas.openxmlformats.org/officeDocument/2006/relationships/tags" Target="../tags/tag244.xml" /><Relationship Id="rId5" Type="http://schemas.openxmlformats.org/officeDocument/2006/relationships/tags" Target="../tags/tag245.xml" /><Relationship Id="rId6" Type="http://schemas.openxmlformats.org/officeDocument/2006/relationships/tags" Target="../tags/tag246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55.xml" /><Relationship Id="rId4" Type="http://schemas.openxmlformats.org/officeDocument/2006/relationships/tags" Target="../tags/tag256.xml" /><Relationship Id="rId5" Type="http://schemas.openxmlformats.org/officeDocument/2006/relationships/tags" Target="../tags/tag257.xml" /><Relationship Id="rId6" Type="http://schemas.openxmlformats.org/officeDocument/2006/relationships/tags" Target="../tags/tag258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63.xml" /><Relationship Id="rId4" Type="http://schemas.openxmlformats.org/officeDocument/2006/relationships/tags" Target="../tags/tag264.xml" /><Relationship Id="rId5" Type="http://schemas.openxmlformats.org/officeDocument/2006/relationships/tags" Target="../tags/tag265.xml" /><Relationship Id="rId6" Type="http://schemas.openxmlformats.org/officeDocument/2006/relationships/tags" Target="../tags/tag266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70.xml" /><Relationship Id="rId4" Type="http://schemas.openxmlformats.org/officeDocument/2006/relationships/tags" Target="../tags/tag271.xml" /><Relationship Id="rId5" Type="http://schemas.openxmlformats.org/officeDocument/2006/relationships/tags" Target="../tags/tag272.xml" /><Relationship Id="rId6" Type="http://schemas.openxmlformats.org/officeDocument/2006/relationships/tags" Target="../tags/tag273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81.xml" /><Relationship Id="rId4" Type="http://schemas.openxmlformats.org/officeDocument/2006/relationships/tags" Target="../tags/tag282.xml" /><Relationship Id="rId5" Type="http://schemas.openxmlformats.org/officeDocument/2006/relationships/tags" Target="../tags/tag283.xml" /><Relationship Id="rId6" Type="http://schemas.openxmlformats.org/officeDocument/2006/relationships/tags" Target="../tags/tag284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92.xml" /><Relationship Id="rId4" Type="http://schemas.openxmlformats.org/officeDocument/2006/relationships/tags" Target="../tags/tag293.xml" /><Relationship Id="rId5" Type="http://schemas.openxmlformats.org/officeDocument/2006/relationships/tags" Target="../tags/tag294.xml" /><Relationship Id="rId6" Type="http://schemas.openxmlformats.org/officeDocument/2006/relationships/tags" Target="../tags/tag295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04.xml" /><Relationship Id="rId4" Type="http://schemas.openxmlformats.org/officeDocument/2006/relationships/tags" Target="../tags/tag305.xml" /><Relationship Id="rId5" Type="http://schemas.openxmlformats.org/officeDocument/2006/relationships/tags" Target="../tags/tag306.xml" /><Relationship Id="rId6" Type="http://schemas.openxmlformats.org/officeDocument/2006/relationships/tags" Target="../tags/tag307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2026年1月31日星期六6时38分41秒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10" Type="http://schemas.openxmlformats.org/officeDocument/2006/relationships/tags" Target="../tags/tag40.xml" /><Relationship Id="rId11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35.xml" /><Relationship Id="rId4" Type="http://schemas.openxmlformats.org/officeDocument/2006/relationships/tags" Target="../tags/tag36.xml" /><Relationship Id="rId5" Type="http://schemas.openxmlformats.org/officeDocument/2006/relationships/image" Target="../media/image6.png" /><Relationship Id="rId6" Type="http://schemas.openxmlformats.org/officeDocument/2006/relationships/tags" Target="../tags/tag37.xml" /><Relationship Id="rId7" Type="http://schemas.openxmlformats.org/officeDocument/2006/relationships/tags" Target="../tags/tag38.xml" /><Relationship Id="rId8" Type="http://schemas.openxmlformats.org/officeDocument/2006/relationships/image" Target="../media/image10.gif" /><Relationship Id="rId9" Type="http://schemas.openxmlformats.org/officeDocument/2006/relationships/tags" Target="../tags/tag39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2026年1月31日星期六6时38分40秒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5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  <p:pic>
        <p:nvPicPr>
          <p:cNvPr id="5" name="图片 4" descr="a11205cca81045b99198edf363278985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4150" y="-193834"/>
            <a:ext cx="1790700" cy="17907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10"/>
            </p:custDataLst>
          </p:nvPr>
        </p:nvSpPr>
        <p:spPr>
          <a:xfrm>
            <a:off x="-1260792" y="482918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+mn-ea"/>
              </a:rPr>
              <a:t>课堂小结</a:t>
            </a:r>
            <a:endParaRPr lang="zh-CN" altLang="en-US" sz="240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sym typeface="+mn-ea"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2.xml" /><Relationship Id="rId11" Type="http://schemas.openxmlformats.org/officeDocument/2006/relationships/tags" Target="../tags/tag43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tags" Target="../tags/tag41.xml" /><Relationship Id="rId8" Type="http://schemas.openxmlformats.org/officeDocument/2006/relationships/image" Target="file:///D:\qq&#25991;&#20214;\712321467\Image\C2C\Image2\%7b75232B38-A165-1FB7-499C-2E1C792CACB5%7d.png" TargetMode="External" /><Relationship Id="rId9" Type="http://schemas.openxmlformats.org/officeDocument/2006/relationships/image" Target="../media/image11.png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7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 r:link="rId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3.png" /><Relationship Id="rId11" Type="http://schemas.openxmlformats.org/officeDocument/2006/relationships/tags" Target="../tags/tag68.xml" /><Relationship Id="rId12" Type="http://schemas.openxmlformats.org/officeDocument/2006/relationships/image" Target="../media/image14.png" /><Relationship Id="rId13" Type="http://schemas.openxmlformats.org/officeDocument/2006/relationships/tags" Target="../tags/tag69.xml" /><Relationship Id="rId14" Type="http://schemas.openxmlformats.org/officeDocument/2006/relationships/tags" Target="../tags/tag70.xml" /><Relationship Id="rId15" Type="http://schemas.openxmlformats.org/officeDocument/2006/relationships/tags" Target="../tags/tag71.xml" /><Relationship Id="rId16" Type="http://schemas.openxmlformats.org/officeDocument/2006/relationships/image" Target="../media/image15.png" /><Relationship Id="rId17" Type="http://schemas.openxmlformats.org/officeDocument/2006/relationships/tags" Target="../tags/tag72.xml" /><Relationship Id="rId18" Type="http://schemas.openxmlformats.org/officeDocument/2006/relationships/tags" Target="../tags/tag73.xml" /><Relationship Id="rId19" Type="http://schemas.openxmlformats.org/officeDocument/2006/relationships/tags" Target="../tags/tag74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6.gif" /><Relationship Id="rId21" Type="http://schemas.openxmlformats.org/officeDocument/2006/relationships/tags" Target="../tags/tag75.xml" /><Relationship Id="rId22" Type="http://schemas.openxmlformats.org/officeDocument/2006/relationships/tags" Target="../tags/tag76.xml" /><Relationship Id="rId23" Type="http://schemas.openxmlformats.org/officeDocument/2006/relationships/tags" Target="../tags/tag77.xml" /><Relationship Id="rId3" Type="http://schemas.openxmlformats.org/officeDocument/2006/relationships/tags" Target="../tags/tag62.xml" /><Relationship Id="rId4" Type="http://schemas.openxmlformats.org/officeDocument/2006/relationships/tags" Target="../tags/tag63.xml" /><Relationship Id="rId5" Type="http://schemas.openxmlformats.org/officeDocument/2006/relationships/tags" Target="../tags/tag64.xml" /><Relationship Id="rId6" Type="http://schemas.openxmlformats.org/officeDocument/2006/relationships/image" Target="../media/image12.png" /><Relationship Id="rId7" Type="http://schemas.openxmlformats.org/officeDocument/2006/relationships/tags" Target="../tags/tag65.xml" /><Relationship Id="rId8" Type="http://schemas.openxmlformats.org/officeDocument/2006/relationships/tags" Target="../tags/tag66.xml" /><Relationship Id="rId9" Type="http://schemas.openxmlformats.org/officeDocument/2006/relationships/tags" Target="../tags/tag6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5.xml" /><Relationship Id="rId2" Type="http://schemas.openxmlformats.org/officeDocument/2006/relationships/tags" Target="../tags/tag177.xml" /><Relationship Id="rId3" Type="http://schemas.openxmlformats.org/officeDocument/2006/relationships/tags" Target="../tags/tag178.xml" /><Relationship Id="rId4" Type="http://schemas.openxmlformats.org/officeDocument/2006/relationships/tags" Target="../tags/tag179.xml" /><Relationship Id="rId5" Type="http://schemas.openxmlformats.org/officeDocument/2006/relationships/tags" Target="../tags/tag180.xml" /><Relationship Id="rId6" Type="http://schemas.openxmlformats.org/officeDocument/2006/relationships/tags" Target="../tags/tag181.xml" /><Relationship Id="rId7" Type="http://schemas.openxmlformats.org/officeDocument/2006/relationships/tags" Target="../tags/tag182.xml" /><Relationship Id="rId8" Type="http://schemas.openxmlformats.org/officeDocument/2006/relationships/tags" Target="../tags/tag183.xml" /><Relationship Id="rId9" Type="http://schemas.openxmlformats.org/officeDocument/2006/relationships/tags" Target="../tags/tag184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86.xml" /><Relationship Id="rId3" Type="http://schemas.openxmlformats.org/officeDocument/2006/relationships/tags" Target="../tags/tag187.xml" /><Relationship Id="rId4" Type="http://schemas.openxmlformats.org/officeDocument/2006/relationships/tags" Target="../tags/tag188.xml" /><Relationship Id="rId5" Type="http://schemas.openxmlformats.org/officeDocument/2006/relationships/tags" Target="../tags/tag189.xml" /><Relationship Id="rId6" Type="http://schemas.openxmlformats.org/officeDocument/2006/relationships/tags" Target="../tags/tag190.xml" /><Relationship Id="rId7" Type="http://schemas.openxmlformats.org/officeDocument/2006/relationships/tags" Target="../tags/tag191.xml" /><Relationship Id="rId8" Type="http://schemas.openxmlformats.org/officeDocument/2006/relationships/tags" Target="../tags/tag192.xml" /><Relationship Id="rId9" Type="http://schemas.openxmlformats.org/officeDocument/2006/relationships/tags" Target="../tags/tag193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2.xml" /><Relationship Id="rId11" Type="http://schemas.openxmlformats.org/officeDocument/2006/relationships/image" Target="../media/image21.png" /><Relationship Id="rId12" Type="http://schemas.openxmlformats.org/officeDocument/2006/relationships/tags" Target="../tags/tag203.xml" /><Relationship Id="rId13" Type="http://schemas.openxmlformats.org/officeDocument/2006/relationships/image" Target="../media/image22.png" /><Relationship Id="rId14" Type="http://schemas.openxmlformats.org/officeDocument/2006/relationships/tags" Target="../tags/tag204.xml" /><Relationship Id="rId15" Type="http://schemas.openxmlformats.org/officeDocument/2006/relationships/image" Target="../media/image23.png" /><Relationship Id="rId16" Type="http://schemas.openxmlformats.org/officeDocument/2006/relationships/tags" Target="../tags/tag205.xml" /><Relationship Id="rId17" Type="http://schemas.openxmlformats.org/officeDocument/2006/relationships/image" Target="../media/image24.png" /><Relationship Id="rId18" Type="http://schemas.openxmlformats.org/officeDocument/2006/relationships/tags" Target="../tags/tag206.xml" /><Relationship Id="rId19" Type="http://schemas.openxmlformats.org/officeDocument/2006/relationships/image" Target="../media/image25.png" /><Relationship Id="rId2" Type="http://schemas.openxmlformats.org/officeDocument/2006/relationships/tags" Target="../tags/tag194.xml" /><Relationship Id="rId20" Type="http://schemas.openxmlformats.org/officeDocument/2006/relationships/tags" Target="../tags/tag207.xml" /><Relationship Id="rId21" Type="http://schemas.openxmlformats.org/officeDocument/2006/relationships/tags" Target="../tags/tag208.xml" /><Relationship Id="rId22" Type="http://schemas.openxmlformats.org/officeDocument/2006/relationships/tags" Target="../tags/tag209.xml" /><Relationship Id="rId23" Type="http://schemas.openxmlformats.org/officeDocument/2006/relationships/tags" Target="../tags/tag210.xml" /><Relationship Id="rId24" Type="http://schemas.openxmlformats.org/officeDocument/2006/relationships/tags" Target="../tags/tag211.xml" /><Relationship Id="rId25" Type="http://schemas.openxmlformats.org/officeDocument/2006/relationships/tags" Target="../tags/tag212.xml" /><Relationship Id="rId3" Type="http://schemas.openxmlformats.org/officeDocument/2006/relationships/tags" Target="../tags/tag195.xml" /><Relationship Id="rId4" Type="http://schemas.openxmlformats.org/officeDocument/2006/relationships/tags" Target="../tags/tag196.xml" /><Relationship Id="rId5" Type="http://schemas.openxmlformats.org/officeDocument/2006/relationships/tags" Target="../tags/tag197.xml" /><Relationship Id="rId6" Type="http://schemas.openxmlformats.org/officeDocument/2006/relationships/tags" Target="../tags/tag198.xml" /><Relationship Id="rId7" Type="http://schemas.openxmlformats.org/officeDocument/2006/relationships/tags" Target="../tags/tag199.xml" /><Relationship Id="rId8" Type="http://schemas.openxmlformats.org/officeDocument/2006/relationships/tags" Target="../tags/tag200.xml" /><Relationship Id="rId9" Type="http://schemas.openxmlformats.org/officeDocument/2006/relationships/tags" Target="../tags/tag201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6.wmf" /><Relationship Id="rId11" Type="http://schemas.openxmlformats.org/officeDocument/2006/relationships/tags" Target="../tags/tag221.xml" /><Relationship Id="rId2" Type="http://schemas.openxmlformats.org/officeDocument/2006/relationships/tags" Target="../tags/tag213.xml" /><Relationship Id="rId3" Type="http://schemas.openxmlformats.org/officeDocument/2006/relationships/tags" Target="../tags/tag214.xml" /><Relationship Id="rId4" Type="http://schemas.openxmlformats.org/officeDocument/2006/relationships/tags" Target="../tags/tag215.xml" /><Relationship Id="rId5" Type="http://schemas.openxmlformats.org/officeDocument/2006/relationships/tags" Target="../tags/tag216.xml" /><Relationship Id="rId6" Type="http://schemas.openxmlformats.org/officeDocument/2006/relationships/tags" Target="../tags/tag217.xml" /><Relationship Id="rId7" Type="http://schemas.openxmlformats.org/officeDocument/2006/relationships/tags" Target="../tags/tag218.xml" /><Relationship Id="rId8" Type="http://schemas.openxmlformats.org/officeDocument/2006/relationships/tags" Target="../tags/tag219.xml" /><Relationship Id="rId9" Type="http://schemas.openxmlformats.org/officeDocument/2006/relationships/tags" Target="../tags/tag220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7.png" /><Relationship Id="rId11" Type="http://schemas.openxmlformats.org/officeDocument/2006/relationships/tags" Target="../tags/tag230.xml" /><Relationship Id="rId12" Type="http://schemas.openxmlformats.org/officeDocument/2006/relationships/tags" Target="../tags/tag231.xml" /><Relationship Id="rId13" Type="http://schemas.openxmlformats.org/officeDocument/2006/relationships/tags" Target="../tags/tag232.xml" /><Relationship Id="rId2" Type="http://schemas.openxmlformats.org/officeDocument/2006/relationships/tags" Target="../tags/tag222.xml" /><Relationship Id="rId3" Type="http://schemas.openxmlformats.org/officeDocument/2006/relationships/tags" Target="../tags/tag223.xml" /><Relationship Id="rId4" Type="http://schemas.openxmlformats.org/officeDocument/2006/relationships/tags" Target="../tags/tag224.xml" /><Relationship Id="rId5" Type="http://schemas.openxmlformats.org/officeDocument/2006/relationships/tags" Target="../tags/tag225.xml" /><Relationship Id="rId6" Type="http://schemas.openxmlformats.org/officeDocument/2006/relationships/tags" Target="../tags/tag226.xml" /><Relationship Id="rId7" Type="http://schemas.openxmlformats.org/officeDocument/2006/relationships/tags" Target="../tags/tag227.xml" /><Relationship Id="rId8" Type="http://schemas.openxmlformats.org/officeDocument/2006/relationships/tags" Target="../tags/tag228.xml" /><Relationship Id="rId9" Type="http://schemas.openxmlformats.org/officeDocument/2006/relationships/tags" Target="../tags/tag229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237.xml" /><Relationship Id="rId4" Type="http://schemas.openxmlformats.org/officeDocument/2006/relationships/tags" Target="../tags/tag238.xml" /><Relationship Id="rId5" Type="http://schemas.openxmlformats.org/officeDocument/2006/relationships/tags" Target="../tags/tag239.xml" /><Relationship Id="rId6" Type="http://schemas.openxmlformats.org/officeDocument/2006/relationships/tags" Target="../tags/tag240.xml" /><Relationship Id="rId7" Type="http://schemas.openxmlformats.org/officeDocument/2006/relationships/tags" Target="../tags/tag241.xml" /><Relationship Id="rId8" Type="http://schemas.openxmlformats.org/officeDocument/2006/relationships/tags" Target="../tags/tag242.xml" /><Relationship Id="rId9" Type="http://schemas.openxmlformats.org/officeDocument/2006/relationships/slide" Target="slide2.xml" TargetMode="Interna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52.xml" /><Relationship Id="rId11" Type="http://schemas.openxmlformats.org/officeDocument/2006/relationships/tags" Target="../tags/tag253.xml" /><Relationship Id="rId12" Type="http://schemas.openxmlformats.org/officeDocument/2006/relationships/image" Target="../media/image30.png" /><Relationship Id="rId13" Type="http://schemas.openxmlformats.org/officeDocument/2006/relationships/tags" Target="../tags/tag254.xml" /><Relationship Id="rId14" Type="http://schemas.openxmlformats.org/officeDocument/2006/relationships/slide" Target="slide2.xml" TargetMode="Interna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247.xml" /><Relationship Id="rId4" Type="http://schemas.openxmlformats.org/officeDocument/2006/relationships/tags" Target="../tags/tag248.xml" /><Relationship Id="rId5" Type="http://schemas.openxmlformats.org/officeDocument/2006/relationships/tags" Target="../tags/tag249.xml" /><Relationship Id="rId6" Type="http://schemas.openxmlformats.org/officeDocument/2006/relationships/image" Target="../media/image28.png" /><Relationship Id="rId7" Type="http://schemas.openxmlformats.org/officeDocument/2006/relationships/tags" Target="../tags/tag250.xml" /><Relationship Id="rId8" Type="http://schemas.openxmlformats.org/officeDocument/2006/relationships/tags" Target="../tags/tag251.xml" /><Relationship Id="rId9" Type="http://schemas.openxmlformats.org/officeDocument/2006/relationships/image" Target="../media/image29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259.xml" /><Relationship Id="rId4" Type="http://schemas.openxmlformats.org/officeDocument/2006/relationships/image" Target="../media/image31.jpeg" /><Relationship Id="rId5" Type="http://schemas.openxmlformats.org/officeDocument/2006/relationships/tags" Target="../tags/tag260.xml" /><Relationship Id="rId6" Type="http://schemas.openxmlformats.org/officeDocument/2006/relationships/tags" Target="../tags/tag261.xml" /><Relationship Id="rId7" Type="http://schemas.openxmlformats.org/officeDocument/2006/relationships/tags" Target="../tags/tag262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267.xml" /><Relationship Id="rId4" Type="http://schemas.openxmlformats.org/officeDocument/2006/relationships/tags" Target="../tags/tag268.xml" /><Relationship Id="rId5" Type="http://schemas.openxmlformats.org/officeDocument/2006/relationships/image" Target="../media/image31.jpeg" /><Relationship Id="rId6" Type="http://schemas.openxmlformats.org/officeDocument/2006/relationships/tags" Target="../tags/tag269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79.xml" /><Relationship Id="rId11" Type="http://schemas.openxmlformats.org/officeDocument/2006/relationships/tags" Target="../tags/tag280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274.xml" /><Relationship Id="rId4" Type="http://schemas.openxmlformats.org/officeDocument/2006/relationships/image" Target="../media/image31.jpeg" /><Relationship Id="rId5" Type="http://schemas.openxmlformats.org/officeDocument/2006/relationships/tags" Target="../tags/tag275.xml" /><Relationship Id="rId6" Type="http://schemas.openxmlformats.org/officeDocument/2006/relationships/tags" Target="../tags/tag276.xml" /><Relationship Id="rId7" Type="http://schemas.openxmlformats.org/officeDocument/2006/relationships/tags" Target="../tags/tag277.xml" /><Relationship Id="rId8" Type="http://schemas.openxmlformats.org/officeDocument/2006/relationships/image" Target="../media/image32.png" /><Relationship Id="rId9" Type="http://schemas.openxmlformats.org/officeDocument/2006/relationships/tags" Target="../tags/tag278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86.xml" /><Relationship Id="rId11" Type="http://schemas.openxmlformats.org/officeDocument/2006/relationships/tags" Target="../tags/tag87.xml" /><Relationship Id="rId12" Type="http://schemas.openxmlformats.org/officeDocument/2006/relationships/tags" Target="../tags/tag88.xml" /><Relationship Id="rId13" Type="http://schemas.openxmlformats.org/officeDocument/2006/relationships/tags" Target="../tags/tag89.xml" /><Relationship Id="rId14" Type="http://schemas.openxmlformats.org/officeDocument/2006/relationships/tags" Target="../tags/tag90.xml" /><Relationship Id="rId15" Type="http://schemas.openxmlformats.org/officeDocument/2006/relationships/tags" Target="../tags/tag91.xml" /><Relationship Id="rId16" Type="http://schemas.openxmlformats.org/officeDocument/2006/relationships/tags" Target="../tags/tag92.xml" /><Relationship Id="rId17" Type="http://schemas.openxmlformats.org/officeDocument/2006/relationships/tags" Target="../tags/tag93.xml" /><Relationship Id="rId2" Type="http://schemas.openxmlformats.org/officeDocument/2006/relationships/tags" Target="../tags/tag78.xml" /><Relationship Id="rId3" Type="http://schemas.openxmlformats.org/officeDocument/2006/relationships/tags" Target="../tags/tag79.xml" /><Relationship Id="rId4" Type="http://schemas.openxmlformats.org/officeDocument/2006/relationships/tags" Target="../tags/tag80.xml" /><Relationship Id="rId5" Type="http://schemas.openxmlformats.org/officeDocument/2006/relationships/tags" Target="../tags/tag81.xml" /><Relationship Id="rId6" Type="http://schemas.openxmlformats.org/officeDocument/2006/relationships/tags" Target="../tags/tag82.xml" /><Relationship Id="rId7" Type="http://schemas.openxmlformats.org/officeDocument/2006/relationships/tags" Target="../tags/tag83.xml" /><Relationship Id="rId8" Type="http://schemas.openxmlformats.org/officeDocument/2006/relationships/tags" Target="../tags/tag84.xml" /><Relationship Id="rId9" Type="http://schemas.openxmlformats.org/officeDocument/2006/relationships/tags" Target="../tags/tag85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90.xml" /><Relationship Id="rId11" Type="http://schemas.openxmlformats.org/officeDocument/2006/relationships/tags" Target="../tags/tag291.xml" /><Relationship Id="rId12" Type="http://schemas.openxmlformats.org/officeDocument/2006/relationships/image" Target="../media/image34.png" /><Relationship Id="rId2" Type="http://schemas.openxmlformats.org/officeDocument/2006/relationships/notesSlide" Target="../notesSlides/notesSlide7.xml" /><Relationship Id="rId3" Type="http://schemas.openxmlformats.org/officeDocument/2006/relationships/tags" Target="../tags/tag285.xml" /><Relationship Id="rId4" Type="http://schemas.openxmlformats.org/officeDocument/2006/relationships/tags" Target="../tags/tag286.xml" /><Relationship Id="rId5" Type="http://schemas.openxmlformats.org/officeDocument/2006/relationships/tags" Target="../tags/tag287.xml" /><Relationship Id="rId6" Type="http://schemas.openxmlformats.org/officeDocument/2006/relationships/tags" Target="../tags/tag288.xml" /><Relationship Id="rId7" Type="http://schemas.openxmlformats.org/officeDocument/2006/relationships/image" Target="../media/image33.png" /><Relationship Id="rId8" Type="http://schemas.openxmlformats.org/officeDocument/2006/relationships/image" Target="../media/image31.jpeg" /><Relationship Id="rId9" Type="http://schemas.openxmlformats.org/officeDocument/2006/relationships/tags" Target="../tags/tag289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01.xml" /><Relationship Id="rId11" Type="http://schemas.openxmlformats.org/officeDocument/2006/relationships/tags" Target="../tags/tag302.xml" /><Relationship Id="rId12" Type="http://schemas.openxmlformats.org/officeDocument/2006/relationships/image" Target="../media/image36.png" /><Relationship Id="rId13" Type="http://schemas.openxmlformats.org/officeDocument/2006/relationships/tags" Target="../tags/tag303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296.xml" /><Relationship Id="rId4" Type="http://schemas.openxmlformats.org/officeDocument/2006/relationships/image" Target="../media/image31.jpeg" /><Relationship Id="rId5" Type="http://schemas.openxmlformats.org/officeDocument/2006/relationships/tags" Target="../tags/tag297.xml" /><Relationship Id="rId6" Type="http://schemas.openxmlformats.org/officeDocument/2006/relationships/tags" Target="../tags/tag298.xml" /><Relationship Id="rId7" Type="http://schemas.openxmlformats.org/officeDocument/2006/relationships/tags" Target="../tags/tag299.xml" /><Relationship Id="rId8" Type="http://schemas.openxmlformats.org/officeDocument/2006/relationships/image" Target="../media/image35.png" /><Relationship Id="rId9" Type="http://schemas.openxmlformats.org/officeDocument/2006/relationships/tags" Target="../tags/tag300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37.png" /><Relationship Id="rId11" Type="http://schemas.openxmlformats.org/officeDocument/2006/relationships/tags" Target="../tags/tag314.xml" /><Relationship Id="rId12" Type="http://schemas.openxmlformats.org/officeDocument/2006/relationships/tags" Target="../tags/tag315.xml" /><Relationship Id="rId13" Type="http://schemas.openxmlformats.org/officeDocument/2006/relationships/image" Target="../media/image38.png" /><Relationship Id="rId14" Type="http://schemas.openxmlformats.org/officeDocument/2006/relationships/tags" Target="../tags/tag316.xml" /><Relationship Id="rId15" Type="http://schemas.openxmlformats.org/officeDocument/2006/relationships/slide" Target="slide2.xml" TargetMode="Interna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308.xml" /><Relationship Id="rId4" Type="http://schemas.openxmlformats.org/officeDocument/2006/relationships/image" Target="../media/image31.jpeg" /><Relationship Id="rId5" Type="http://schemas.openxmlformats.org/officeDocument/2006/relationships/tags" Target="../tags/tag309.xml" /><Relationship Id="rId6" Type="http://schemas.openxmlformats.org/officeDocument/2006/relationships/tags" Target="../tags/tag310.xml" /><Relationship Id="rId7" Type="http://schemas.openxmlformats.org/officeDocument/2006/relationships/tags" Target="../tags/tag311.xml" /><Relationship Id="rId8" Type="http://schemas.openxmlformats.org/officeDocument/2006/relationships/tags" Target="../tags/tag312.xml" /><Relationship Id="rId9" Type="http://schemas.openxmlformats.org/officeDocument/2006/relationships/tags" Target="../tags/tag313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41.jpeg" /><Relationship Id="rId11" Type="http://schemas.openxmlformats.org/officeDocument/2006/relationships/tags" Target="../tags/tag326.xml" /><Relationship Id="rId12" Type="http://schemas.openxmlformats.org/officeDocument/2006/relationships/tags" Target="../tags/tag327.xml" /><Relationship Id="rId13" Type="http://schemas.openxmlformats.org/officeDocument/2006/relationships/tags" Target="../tags/tag328.xml" /><Relationship Id="rId14" Type="http://schemas.openxmlformats.org/officeDocument/2006/relationships/tags" Target="../tags/tag329.xml" /><Relationship Id="rId15" Type="http://schemas.openxmlformats.org/officeDocument/2006/relationships/tags" Target="../tags/tag330.xml" /><Relationship Id="rId16" Type="http://schemas.openxmlformats.org/officeDocument/2006/relationships/image" Target="../media/image42.png" /><Relationship Id="rId17" Type="http://schemas.openxmlformats.org/officeDocument/2006/relationships/tags" Target="../tags/tag331.xml" /><Relationship Id="rId18" Type="http://schemas.openxmlformats.org/officeDocument/2006/relationships/slide" Target="slide2.xml" TargetMode="Interna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321.xml" /><Relationship Id="rId4" Type="http://schemas.openxmlformats.org/officeDocument/2006/relationships/tags" Target="../tags/tag322.xml" /><Relationship Id="rId5" Type="http://schemas.openxmlformats.org/officeDocument/2006/relationships/image" Target="../media/image39.jpeg" /><Relationship Id="rId6" Type="http://schemas.openxmlformats.org/officeDocument/2006/relationships/tags" Target="../tags/tag323.xml" /><Relationship Id="rId7" Type="http://schemas.openxmlformats.org/officeDocument/2006/relationships/tags" Target="../tags/tag324.xml" /><Relationship Id="rId8" Type="http://schemas.openxmlformats.org/officeDocument/2006/relationships/tags" Target="../tags/tag325.xml" /><Relationship Id="rId9" Type="http://schemas.openxmlformats.org/officeDocument/2006/relationships/image" Target="../media/image40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336.xml" /><Relationship Id="rId4" Type="http://schemas.openxmlformats.org/officeDocument/2006/relationships/tags" Target="../tags/tag337.xml" /><Relationship Id="rId5" Type="http://schemas.openxmlformats.org/officeDocument/2006/relationships/tags" Target="../tags/tag338.xml" /><Relationship Id="rId6" Type="http://schemas.openxmlformats.org/officeDocument/2006/relationships/tags" Target="../tags/tag339.xml" /><Relationship Id="rId7" Type="http://schemas.openxmlformats.org/officeDocument/2006/relationships/tags" Target="../tags/tag340.xml" /><Relationship Id="rId8" Type="http://schemas.openxmlformats.org/officeDocument/2006/relationships/tags" Target="../tags/tag341.xml" /><Relationship Id="rId9" Type="http://schemas.openxmlformats.org/officeDocument/2006/relationships/slide" Target="slide2.xml" TargetMode="Interna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51.xml" /><Relationship Id="rId11" Type="http://schemas.openxmlformats.org/officeDocument/2006/relationships/tags" Target="../tags/tag352.xml" /><Relationship Id="rId12" Type="http://schemas.openxmlformats.org/officeDocument/2006/relationships/tags" Target="../tags/tag353.xml" /><Relationship Id="rId13" Type="http://schemas.openxmlformats.org/officeDocument/2006/relationships/slide" Target="slide2.xml" TargetMode="Interna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346.xml" /><Relationship Id="rId4" Type="http://schemas.openxmlformats.org/officeDocument/2006/relationships/image" Target="../media/image43.jpeg" /><Relationship Id="rId5" Type="http://schemas.openxmlformats.org/officeDocument/2006/relationships/tags" Target="../tags/tag347.xml" /><Relationship Id="rId6" Type="http://schemas.openxmlformats.org/officeDocument/2006/relationships/tags" Target="../tags/tag348.xml" /><Relationship Id="rId7" Type="http://schemas.openxmlformats.org/officeDocument/2006/relationships/image" Target="../media/image41.jpeg" /><Relationship Id="rId8" Type="http://schemas.openxmlformats.org/officeDocument/2006/relationships/tags" Target="../tags/tag349.xml" /><Relationship Id="rId9" Type="http://schemas.openxmlformats.org/officeDocument/2006/relationships/tags" Target="../tags/tag350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64.xml" /><Relationship Id="rId11" Type="http://schemas.openxmlformats.org/officeDocument/2006/relationships/slide" Target="slide2.xml" TargetMode="Interna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358.xml" /><Relationship Id="rId4" Type="http://schemas.openxmlformats.org/officeDocument/2006/relationships/image" Target="../media/image44.jpeg" /><Relationship Id="rId5" Type="http://schemas.openxmlformats.org/officeDocument/2006/relationships/tags" Target="../tags/tag359.xml" /><Relationship Id="rId6" Type="http://schemas.openxmlformats.org/officeDocument/2006/relationships/tags" Target="../tags/tag360.xml" /><Relationship Id="rId7" Type="http://schemas.openxmlformats.org/officeDocument/2006/relationships/tags" Target="../tags/tag361.xml" /><Relationship Id="rId8" Type="http://schemas.openxmlformats.org/officeDocument/2006/relationships/tags" Target="../tags/tag362.xml" /><Relationship Id="rId9" Type="http://schemas.openxmlformats.org/officeDocument/2006/relationships/tags" Target="../tags/tag363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74.xml" /><Relationship Id="rId11" Type="http://schemas.openxmlformats.org/officeDocument/2006/relationships/tags" Target="../tags/tag375.xml" /><Relationship Id="rId12" Type="http://schemas.openxmlformats.org/officeDocument/2006/relationships/image" Target="../media/image47.png" /><Relationship Id="rId13" Type="http://schemas.openxmlformats.org/officeDocument/2006/relationships/tags" Target="../tags/tag376.xml" /><Relationship Id="rId14" Type="http://schemas.openxmlformats.org/officeDocument/2006/relationships/tags" Target="../tags/tag377.xml" /><Relationship Id="rId15" Type="http://schemas.openxmlformats.org/officeDocument/2006/relationships/slide" Target="slide2.xml" TargetMode="Internal" /><Relationship Id="rId2" Type="http://schemas.openxmlformats.org/officeDocument/2006/relationships/notesSlide" Target="../notesSlides/notesSlide14.xml" /><Relationship Id="rId3" Type="http://schemas.openxmlformats.org/officeDocument/2006/relationships/tags" Target="../tags/tag369.xml" /><Relationship Id="rId4" Type="http://schemas.openxmlformats.org/officeDocument/2006/relationships/image" Target="../media/image45.jpeg" /><Relationship Id="rId5" Type="http://schemas.openxmlformats.org/officeDocument/2006/relationships/tags" Target="../tags/tag370.xml" /><Relationship Id="rId6" Type="http://schemas.openxmlformats.org/officeDocument/2006/relationships/tags" Target="../tags/tag371.xml" /><Relationship Id="rId7" Type="http://schemas.openxmlformats.org/officeDocument/2006/relationships/tags" Target="../tags/tag372.xml" /><Relationship Id="rId8" Type="http://schemas.openxmlformats.org/officeDocument/2006/relationships/image" Target="../media/image46.png" /><Relationship Id="rId9" Type="http://schemas.openxmlformats.org/officeDocument/2006/relationships/tags" Target="../tags/tag373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87.xml" /><Relationship Id="rId11" Type="http://schemas.openxmlformats.org/officeDocument/2006/relationships/tags" Target="../tags/tag388.xml" /><Relationship Id="rId12" Type="http://schemas.openxmlformats.org/officeDocument/2006/relationships/tags" Target="../tags/tag389.xml" /><Relationship Id="rId13" Type="http://schemas.openxmlformats.org/officeDocument/2006/relationships/image" Target="../media/image50.png" /><Relationship Id="rId14" Type="http://schemas.openxmlformats.org/officeDocument/2006/relationships/tags" Target="../tags/tag390.xml" /><Relationship Id="rId15" Type="http://schemas.openxmlformats.org/officeDocument/2006/relationships/slide" Target="slide2.xml" TargetMode="Internal" /><Relationship Id="rId2" Type="http://schemas.openxmlformats.org/officeDocument/2006/relationships/notesSlide" Target="../notesSlides/notesSlide15.xml" /><Relationship Id="rId3" Type="http://schemas.openxmlformats.org/officeDocument/2006/relationships/tags" Target="../tags/tag382.xml" /><Relationship Id="rId4" Type="http://schemas.openxmlformats.org/officeDocument/2006/relationships/image" Target="../media/image48.jpeg" /><Relationship Id="rId5" Type="http://schemas.openxmlformats.org/officeDocument/2006/relationships/tags" Target="../tags/tag383.xml" /><Relationship Id="rId6" Type="http://schemas.openxmlformats.org/officeDocument/2006/relationships/tags" Target="../tags/tag384.xml" /><Relationship Id="rId7" Type="http://schemas.openxmlformats.org/officeDocument/2006/relationships/tags" Target="../tags/tag385.xml" /><Relationship Id="rId8" Type="http://schemas.openxmlformats.org/officeDocument/2006/relationships/image" Target="../media/image49.png" /><Relationship Id="rId9" Type="http://schemas.openxmlformats.org/officeDocument/2006/relationships/tags" Target="../tags/tag386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99.xml" /><Relationship Id="rId11" Type="http://schemas.openxmlformats.org/officeDocument/2006/relationships/tags" Target="../tags/tag400.xml" /><Relationship Id="rId12" Type="http://schemas.openxmlformats.org/officeDocument/2006/relationships/tags" Target="../tags/tag401.xml" /><Relationship Id="rId13" Type="http://schemas.openxmlformats.org/officeDocument/2006/relationships/tags" Target="../tags/tag402.xml" /><Relationship Id="rId14" Type="http://schemas.openxmlformats.org/officeDocument/2006/relationships/tags" Target="../tags/tag403.xml" /><Relationship Id="rId15" Type="http://schemas.openxmlformats.org/officeDocument/2006/relationships/tags" Target="../tags/tag404.xml" /><Relationship Id="rId16" Type="http://schemas.openxmlformats.org/officeDocument/2006/relationships/slide" Target="slide2.xml" TargetMode="Internal" /><Relationship Id="rId2" Type="http://schemas.openxmlformats.org/officeDocument/2006/relationships/notesSlide" Target="../notesSlides/notesSlide16.xml" /><Relationship Id="rId3" Type="http://schemas.openxmlformats.org/officeDocument/2006/relationships/tags" Target="../tags/tag395.xml" /><Relationship Id="rId4" Type="http://schemas.openxmlformats.org/officeDocument/2006/relationships/image" Target="../media/image51.jpeg" /><Relationship Id="rId5" Type="http://schemas.openxmlformats.org/officeDocument/2006/relationships/tags" Target="../tags/tag396.xml" /><Relationship Id="rId6" Type="http://schemas.openxmlformats.org/officeDocument/2006/relationships/tags" Target="../tags/tag397.xml" /><Relationship Id="rId7" Type="http://schemas.openxmlformats.org/officeDocument/2006/relationships/tags" Target="../tags/tag398.xml" /><Relationship Id="rId8" Type="http://schemas.openxmlformats.org/officeDocument/2006/relationships/image" Target="../media/image52.png" /><Relationship Id="rId9" Type="http://schemas.openxmlformats.org/officeDocument/2006/relationships/image" Target="../media/image53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7.jpeg" /><Relationship Id="rId11" Type="http://schemas.openxmlformats.org/officeDocument/2006/relationships/tags" Target="../tags/tag102.xml" /><Relationship Id="rId12" Type="http://schemas.openxmlformats.org/officeDocument/2006/relationships/tags" Target="../tags/tag103.xml" /><Relationship Id="rId13" Type="http://schemas.openxmlformats.org/officeDocument/2006/relationships/tags" Target="../tags/tag104.xml" /><Relationship Id="rId14" Type="http://schemas.openxmlformats.org/officeDocument/2006/relationships/tags" Target="../tags/tag105.xml" /><Relationship Id="rId15" Type="http://schemas.openxmlformats.org/officeDocument/2006/relationships/tags" Target="../tags/tag106.xml" /><Relationship Id="rId2" Type="http://schemas.openxmlformats.org/officeDocument/2006/relationships/tags" Target="../tags/tag94.xml" /><Relationship Id="rId3" Type="http://schemas.openxmlformats.org/officeDocument/2006/relationships/tags" Target="../tags/tag95.xml" /><Relationship Id="rId4" Type="http://schemas.openxmlformats.org/officeDocument/2006/relationships/tags" Target="../tags/tag96.xml" /><Relationship Id="rId5" Type="http://schemas.openxmlformats.org/officeDocument/2006/relationships/tags" Target="../tags/tag97.xml" /><Relationship Id="rId6" Type="http://schemas.openxmlformats.org/officeDocument/2006/relationships/tags" Target="../tags/tag98.xml" /><Relationship Id="rId7" Type="http://schemas.openxmlformats.org/officeDocument/2006/relationships/tags" Target="../tags/tag99.xml" /><Relationship Id="rId8" Type="http://schemas.openxmlformats.org/officeDocument/2006/relationships/tags" Target="../tags/tag100.xml" /><Relationship Id="rId9" Type="http://schemas.openxmlformats.org/officeDocument/2006/relationships/tags" Target="../tags/tag101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413.xml" /><Relationship Id="rId11" Type="http://schemas.openxmlformats.org/officeDocument/2006/relationships/tags" Target="../tags/tag414.xml" /><Relationship Id="rId12" Type="http://schemas.openxmlformats.org/officeDocument/2006/relationships/tags" Target="../tags/tag415.xml" /><Relationship Id="rId13" Type="http://schemas.openxmlformats.org/officeDocument/2006/relationships/tags" Target="../tags/tag416.xml" /><Relationship Id="rId14" Type="http://schemas.openxmlformats.org/officeDocument/2006/relationships/tags" Target="../tags/tag417.xml" /><Relationship Id="rId15" Type="http://schemas.openxmlformats.org/officeDocument/2006/relationships/tags" Target="../tags/tag418.xml" /><Relationship Id="rId16" Type="http://schemas.openxmlformats.org/officeDocument/2006/relationships/image" Target="../media/image54.png" /><Relationship Id="rId17" Type="http://schemas.openxmlformats.org/officeDocument/2006/relationships/tags" Target="../tags/tag419.xml" /><Relationship Id="rId2" Type="http://schemas.openxmlformats.org/officeDocument/2006/relationships/tags" Target="../tags/tag405.xml" /><Relationship Id="rId3" Type="http://schemas.openxmlformats.org/officeDocument/2006/relationships/tags" Target="../tags/tag406.xml" /><Relationship Id="rId4" Type="http://schemas.openxmlformats.org/officeDocument/2006/relationships/tags" Target="../tags/tag407.xml" /><Relationship Id="rId5" Type="http://schemas.openxmlformats.org/officeDocument/2006/relationships/tags" Target="../tags/tag408.xml" /><Relationship Id="rId6" Type="http://schemas.openxmlformats.org/officeDocument/2006/relationships/tags" Target="../tags/tag409.xml" /><Relationship Id="rId7" Type="http://schemas.openxmlformats.org/officeDocument/2006/relationships/tags" Target="../tags/tag410.xml" /><Relationship Id="rId8" Type="http://schemas.openxmlformats.org/officeDocument/2006/relationships/tags" Target="../tags/tag411.xml" /><Relationship Id="rId9" Type="http://schemas.openxmlformats.org/officeDocument/2006/relationships/tags" Target="../tags/tag412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07.xml" /><Relationship Id="rId3" Type="http://schemas.openxmlformats.org/officeDocument/2006/relationships/tags" Target="../tags/tag108.xml" /><Relationship Id="rId4" Type="http://schemas.openxmlformats.org/officeDocument/2006/relationships/tags" Target="../tags/tag109.xml" /><Relationship Id="rId5" Type="http://schemas.openxmlformats.org/officeDocument/2006/relationships/tags" Target="../tags/tag110.xml" /><Relationship Id="rId6" Type="http://schemas.openxmlformats.org/officeDocument/2006/relationships/tags" Target="../tags/tag111.xml" /><Relationship Id="rId7" Type="http://schemas.openxmlformats.org/officeDocument/2006/relationships/tags" Target="../tags/tag112.xml" /><Relationship Id="rId8" Type="http://schemas.openxmlformats.org/officeDocument/2006/relationships/tags" Target="../tags/tag113.xml" /><Relationship Id="rId9" Type="http://schemas.openxmlformats.org/officeDocument/2006/relationships/tags" Target="../tags/tag114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3.xml" /><Relationship Id="rId11" Type="http://schemas.openxmlformats.org/officeDocument/2006/relationships/tags" Target="../tags/tag124.xml" /><Relationship Id="rId12" Type="http://schemas.openxmlformats.org/officeDocument/2006/relationships/tags" Target="../tags/tag125.xml" /><Relationship Id="rId13" Type="http://schemas.openxmlformats.org/officeDocument/2006/relationships/tags" Target="../tags/tag126.xml" /><Relationship Id="rId14" Type="http://schemas.openxmlformats.org/officeDocument/2006/relationships/tags" Target="../tags/tag127.xml" /><Relationship Id="rId15" Type="http://schemas.openxmlformats.org/officeDocument/2006/relationships/tags" Target="../tags/tag128.xml" /><Relationship Id="rId16" Type="http://schemas.openxmlformats.org/officeDocument/2006/relationships/tags" Target="../tags/tag129.xml" /><Relationship Id="rId17" Type="http://schemas.openxmlformats.org/officeDocument/2006/relationships/tags" Target="../tags/tag130.xml" /><Relationship Id="rId18" Type="http://schemas.openxmlformats.org/officeDocument/2006/relationships/tags" Target="../tags/tag131.xml" /><Relationship Id="rId19" Type="http://schemas.openxmlformats.org/officeDocument/2006/relationships/tags" Target="../tags/tag132.xml" /><Relationship Id="rId2" Type="http://schemas.openxmlformats.org/officeDocument/2006/relationships/tags" Target="../tags/tag115.xml" /><Relationship Id="rId20" Type="http://schemas.openxmlformats.org/officeDocument/2006/relationships/tags" Target="../tags/tag133.xml" /><Relationship Id="rId21" Type="http://schemas.openxmlformats.org/officeDocument/2006/relationships/tags" Target="../tags/tag134.xml" /><Relationship Id="rId22" Type="http://schemas.openxmlformats.org/officeDocument/2006/relationships/tags" Target="../tags/tag135.xml" /><Relationship Id="rId23" Type="http://schemas.openxmlformats.org/officeDocument/2006/relationships/tags" Target="../tags/tag136.xml" /><Relationship Id="rId24" Type="http://schemas.openxmlformats.org/officeDocument/2006/relationships/tags" Target="../tags/tag137.xml" /><Relationship Id="rId25" Type="http://schemas.openxmlformats.org/officeDocument/2006/relationships/tags" Target="../tags/tag138.xml" /><Relationship Id="rId26" Type="http://schemas.openxmlformats.org/officeDocument/2006/relationships/tags" Target="../tags/tag139.xml" /><Relationship Id="rId27" Type="http://schemas.openxmlformats.org/officeDocument/2006/relationships/tags" Target="../tags/tag140.xml" /><Relationship Id="rId28" Type="http://schemas.openxmlformats.org/officeDocument/2006/relationships/tags" Target="../tags/tag141.xml" /><Relationship Id="rId29" Type="http://schemas.openxmlformats.org/officeDocument/2006/relationships/tags" Target="../tags/tag142.xml" /><Relationship Id="rId3" Type="http://schemas.openxmlformats.org/officeDocument/2006/relationships/tags" Target="../tags/tag116.xml" /><Relationship Id="rId30" Type="http://schemas.openxmlformats.org/officeDocument/2006/relationships/tags" Target="../tags/tag143.xml" /><Relationship Id="rId31" Type="http://schemas.openxmlformats.org/officeDocument/2006/relationships/tags" Target="../tags/tag144.xml" /><Relationship Id="rId4" Type="http://schemas.openxmlformats.org/officeDocument/2006/relationships/tags" Target="../tags/tag117.xml" /><Relationship Id="rId5" Type="http://schemas.openxmlformats.org/officeDocument/2006/relationships/tags" Target="../tags/tag118.xml" /><Relationship Id="rId6" Type="http://schemas.openxmlformats.org/officeDocument/2006/relationships/tags" Target="../tags/tag119.xml" /><Relationship Id="rId7" Type="http://schemas.openxmlformats.org/officeDocument/2006/relationships/tags" Target="../tags/tag120.xml" /><Relationship Id="rId8" Type="http://schemas.openxmlformats.org/officeDocument/2006/relationships/tags" Target="../tags/tag121.xml" /><Relationship Id="rId9" Type="http://schemas.openxmlformats.org/officeDocument/2006/relationships/tags" Target="../tags/tag122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45.xml" /><Relationship Id="rId3" Type="http://schemas.openxmlformats.org/officeDocument/2006/relationships/tags" Target="../tags/tag146.xml" /><Relationship Id="rId4" Type="http://schemas.openxmlformats.org/officeDocument/2006/relationships/tags" Target="../tags/tag147.xml" /><Relationship Id="rId5" Type="http://schemas.openxmlformats.org/officeDocument/2006/relationships/tags" Target="../tags/tag148.xml" /><Relationship Id="rId6" Type="http://schemas.openxmlformats.org/officeDocument/2006/relationships/tags" Target="../tags/tag149.xml" /><Relationship Id="rId7" Type="http://schemas.openxmlformats.org/officeDocument/2006/relationships/tags" Target="../tags/tag150.xml" /><Relationship Id="rId8" Type="http://schemas.openxmlformats.org/officeDocument/2006/relationships/image" Target="../media/image18.wmf" /><Relationship Id="rId9" Type="http://schemas.openxmlformats.org/officeDocument/2006/relationships/tags" Target="../tags/tag151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52.xml" /><Relationship Id="rId3" Type="http://schemas.openxmlformats.org/officeDocument/2006/relationships/tags" Target="../tags/tag153.xml" /><Relationship Id="rId4" Type="http://schemas.openxmlformats.org/officeDocument/2006/relationships/tags" Target="../tags/tag154.xml" /><Relationship Id="rId5" Type="http://schemas.openxmlformats.org/officeDocument/2006/relationships/tags" Target="../tags/tag155.xml" /><Relationship Id="rId6" Type="http://schemas.openxmlformats.org/officeDocument/2006/relationships/tags" Target="../tags/tag156.xml" /><Relationship Id="rId7" Type="http://schemas.openxmlformats.org/officeDocument/2006/relationships/tags" Target="../tags/tag157.xml" /><Relationship Id="rId8" Type="http://schemas.openxmlformats.org/officeDocument/2006/relationships/image" Target="../media/image18.wmf" /><Relationship Id="rId9" Type="http://schemas.openxmlformats.org/officeDocument/2006/relationships/tags" Target="../tags/tag158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59.xml" /><Relationship Id="rId3" Type="http://schemas.openxmlformats.org/officeDocument/2006/relationships/tags" Target="../tags/tag160.xml" /><Relationship Id="rId4" Type="http://schemas.openxmlformats.org/officeDocument/2006/relationships/tags" Target="../tags/tag161.xml" /><Relationship Id="rId5" Type="http://schemas.openxmlformats.org/officeDocument/2006/relationships/tags" Target="../tags/tag162.xml" /><Relationship Id="rId6" Type="http://schemas.openxmlformats.org/officeDocument/2006/relationships/tags" Target="../tags/tag163.xml" /><Relationship Id="rId7" Type="http://schemas.openxmlformats.org/officeDocument/2006/relationships/tags" Target="../tags/tag164.xml" /><Relationship Id="rId8" Type="http://schemas.openxmlformats.org/officeDocument/2006/relationships/image" Target="../media/image18.wmf" /><Relationship Id="rId9" Type="http://schemas.openxmlformats.org/officeDocument/2006/relationships/tags" Target="../tags/tag165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3.xml" /><Relationship Id="rId11" Type="http://schemas.openxmlformats.org/officeDocument/2006/relationships/tags" Target="../tags/tag174.xml" /><Relationship Id="rId12" Type="http://schemas.openxmlformats.org/officeDocument/2006/relationships/image" Target="../media/image20.png" /><Relationship Id="rId13" Type="http://schemas.openxmlformats.org/officeDocument/2006/relationships/tags" Target="../tags/tag175.xml" /><Relationship Id="rId14" Type="http://schemas.openxmlformats.org/officeDocument/2006/relationships/tags" Target="../tags/tag176.xml" /><Relationship Id="rId15" Type="http://schemas.openxmlformats.org/officeDocument/2006/relationships/hyperlink" Target="&#25506;&#31350;&#24433;&#21709;&#23548;&#20307;&#30005;&#38459;&#22823;&#23567;&#30340;&#22240;&#32032;_1080.mp4" TargetMode="External" /><Relationship Id="rId2" Type="http://schemas.openxmlformats.org/officeDocument/2006/relationships/tags" Target="../tags/tag166.xml" /><Relationship Id="rId3" Type="http://schemas.openxmlformats.org/officeDocument/2006/relationships/tags" Target="../tags/tag167.xml" /><Relationship Id="rId4" Type="http://schemas.openxmlformats.org/officeDocument/2006/relationships/tags" Target="../tags/tag168.xml" /><Relationship Id="rId5" Type="http://schemas.openxmlformats.org/officeDocument/2006/relationships/tags" Target="../tags/tag169.xml" /><Relationship Id="rId6" Type="http://schemas.openxmlformats.org/officeDocument/2006/relationships/tags" Target="../tags/tag170.xml" /><Relationship Id="rId7" Type="http://schemas.openxmlformats.org/officeDocument/2006/relationships/tags" Target="../tags/tag171.xml" /><Relationship Id="rId8" Type="http://schemas.openxmlformats.org/officeDocument/2006/relationships/tags" Target="../tags/tag172.xml" /><Relationship Id="rId9" Type="http://schemas.openxmlformats.org/officeDocument/2006/relationships/image" Target="../media/image19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0425" y="199548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12.2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影响导体电阻大小的因素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第十二章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欧姆定律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2026年1月31日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5605" y="2931795"/>
            <a:ext cx="1327150" cy="132715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TextBox 2" title=""/>
          <p:cNvSpPr txBox="1"/>
          <p:nvPr>
            <p:custDataLst>
              <p:tags r:id="rId3"/>
            </p:custDataLst>
          </p:nvPr>
        </p:nvSpPr>
        <p:spPr>
          <a:xfrm>
            <a:off x="579835" y="843630"/>
            <a:ext cx="8154567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甲、乙、丙三根镍铬合金线，甲、乙粗细相同，甲比乙短，乙、丙长短一样，乙比丙粗，则三根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合金线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按其电阻由大到小排列是（　　）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en-US" altLang="zh-CN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zh-CN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甲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＞</a:t>
            </a:r>
            <a:r>
              <a:rPr lang="en-US" altLang="zh-CN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zh-CN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乙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＞</a:t>
            </a:r>
            <a:r>
              <a:rPr lang="en-US" altLang="zh-CN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zh-CN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丙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	      </a:t>
            </a:r>
            <a:endParaRPr lang="en-US" altLang="zh-CN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en-US" altLang="zh-CN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zh-CN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甲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＞</a:t>
            </a:r>
            <a:r>
              <a:rPr lang="en-US" altLang="zh-CN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zh-CN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丙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＞</a:t>
            </a:r>
            <a:r>
              <a:rPr lang="en-US" altLang="zh-CN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zh-CN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乙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	</a:t>
            </a:r>
            <a:endParaRPr lang="zh-CN" altLang="zh-CN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en-US" altLang="zh-CN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zh-CN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乙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＞</a:t>
            </a:r>
            <a:r>
              <a:rPr lang="en-US" altLang="zh-CN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zh-CN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甲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＞</a:t>
            </a:r>
            <a:r>
              <a:rPr lang="en-US" altLang="zh-CN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zh-CN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丙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	</a:t>
            </a:r>
            <a:endParaRPr lang="en-US" altLang="zh-CN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en-US" altLang="zh-CN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zh-CN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丙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＞</a:t>
            </a:r>
            <a:r>
              <a:rPr lang="en-US" altLang="zh-CN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zh-CN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乙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＞</a:t>
            </a:r>
            <a:r>
              <a:rPr lang="en-US" altLang="zh-CN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zh-CN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甲</a:t>
            </a:r>
            <a:endParaRPr lang="zh-CN" altLang="zh-CN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endParaRPr lang="zh-CN" altLang="en-US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" name="TextBox 3" title=""/>
          <p:cNvSpPr txBox="1"/>
          <p:nvPr>
            <p:custDataLst>
              <p:tags r:id="rId4"/>
            </p:custDataLst>
          </p:nvPr>
        </p:nvSpPr>
        <p:spPr>
          <a:xfrm>
            <a:off x="3221906" y="2193724"/>
            <a:ext cx="540037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甲、乙、丙三根镍铬合金线，甲、乙粗细相同，甲比乙短，则甲的电阻小于乙的电阻，即</a:t>
            </a:r>
            <a:r>
              <a:rPr lang="en-US" altLang="zh-CN" sz="1800" i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zh-CN" altLang="zh-CN" sz="1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乙</a:t>
            </a:r>
            <a:r>
              <a:rPr lang="zh-CN" altLang="zh-CN" sz="1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＞</a:t>
            </a:r>
            <a:r>
              <a:rPr lang="en-US" altLang="zh-CN" sz="1800" i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zh-CN" altLang="zh-CN" sz="1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甲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zh-CN" sz="18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乙、丙长短一样，乙比丙粗（即丙要细一些），则丙的电阻大于乙的电阻，即</a:t>
            </a:r>
            <a:r>
              <a:rPr lang="en-US" altLang="zh-CN" sz="1800" i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zh-CN" altLang="zh-CN" sz="1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丙</a:t>
            </a:r>
            <a:r>
              <a:rPr lang="zh-CN" altLang="zh-CN" sz="1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＞</a:t>
            </a:r>
            <a:r>
              <a:rPr lang="en-US" altLang="zh-CN" sz="1800" i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zh-CN" altLang="zh-CN" sz="1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乙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zh-CN" sz="18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则三根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合金线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按其电阻由大到小排列是</a:t>
            </a:r>
            <a:r>
              <a:rPr lang="en-US" altLang="zh-CN" sz="1800" i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zh-CN" altLang="zh-CN" sz="1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丙</a:t>
            </a:r>
            <a:r>
              <a:rPr lang="zh-CN" altLang="zh-CN" sz="1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＞</a:t>
            </a:r>
            <a:r>
              <a:rPr lang="en-US" altLang="zh-CN" sz="1800" i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zh-CN" altLang="zh-CN" sz="1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乙</a:t>
            </a:r>
            <a:r>
              <a:rPr lang="zh-CN" altLang="zh-CN" sz="1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＞</a:t>
            </a:r>
            <a:r>
              <a:rPr lang="en-US" altLang="zh-CN" sz="1800" i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zh-CN" altLang="zh-CN" sz="1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甲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zh-CN" sz="18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999705" cy="414020"/>
            <a:chOff x="0" y="623478"/>
            <a:chExt cx="4700878" cy="484440"/>
          </a:xfrm>
        </p:grpSpPr>
        <p:grpSp>
          <p:nvGrpSpPr>
            <p:cNvPr id="6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8" name="矩形 7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1" y="623478"/>
              <a:ext cx="3929217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例题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0" name="TextBox 3" title=""/>
          <p:cNvSpPr txBox="1"/>
          <p:nvPr>
            <p:custDataLst>
              <p:tags r:id="rId10"/>
            </p:custDataLst>
          </p:nvPr>
        </p:nvSpPr>
        <p:spPr>
          <a:xfrm>
            <a:off x="7973111" y="1437671"/>
            <a:ext cx="432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endParaRPr lang="en-US" altLang="zh-CN" sz="24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TextBox 3" title=""/>
          <p:cNvSpPr txBox="1"/>
          <p:nvPr>
            <p:custDataLst>
              <p:tags r:id="rId3"/>
            </p:custDataLst>
          </p:nvPr>
        </p:nvSpPr>
        <p:spPr>
          <a:xfrm>
            <a:off x="580676" y="757905"/>
            <a:ext cx="8100563" cy="251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在不考虑温度对电阻影响的情况下，下列说法中正确的是（　　）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铜丝的电阻一定比铁丝的电阻小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	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粗细相同的两根导线，长的那根的电阻一定大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	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长短相同的两根导线，细的那根的电阻一定大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	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同种材料制成的长短相同的导线，细的那根电阻一定大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extBox 4" title=""/>
          <p:cNvSpPr txBox="1"/>
          <p:nvPr>
            <p:custDataLst>
              <p:tags r:id="rId4"/>
            </p:custDataLst>
          </p:nvPr>
        </p:nvSpPr>
        <p:spPr>
          <a:xfrm>
            <a:off x="7685168" y="875438"/>
            <a:ext cx="48603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</a:pPr>
            <a:r>
              <a:rPr lang="en-US" altLang="zh-CN" sz="24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endParaRPr lang="en-US" altLang="zh-CN" sz="24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6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999705" cy="414020"/>
            <a:chOff x="0" y="623477"/>
            <a:chExt cx="4700878" cy="484439"/>
          </a:xfrm>
        </p:grpSpPr>
        <p:grpSp>
          <p:nvGrpSpPr>
            <p:cNvPr id="7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9" name="矩形 8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1" y="623477"/>
              <a:ext cx="3929217" cy="484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5484" name="Rectangle 12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96265" y="493395"/>
            <a:ext cx="8209598" cy="2700338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anchor="ctr"/>
          <a:lstStyle/>
          <a:p>
            <a:pPr algn="just" eaLnBrk="0" hangingPunct="0">
              <a:lnSpc>
                <a:spcPct val="150000"/>
              </a:lnSpc>
              <a:buFontTx/>
              <a:buNone/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我们做一个小实验，如图所示装置，用酒精灯给细铁丝加热，在铁丝温度逐渐升高并发红的过程中，观察电流表的示数的变化。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493" name="TextBox 7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77240" y="905828"/>
            <a:ext cx="414528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hangingPunct="0">
              <a:buFontTx/>
              <a:buNone/>
            </a:pP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导体的电阻会受温度影响吗？</a:t>
            </a:r>
            <a:endParaRPr lang="zh-CN" altLang="en-US" sz="24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999705" cy="414020"/>
            <a:chOff x="0" y="623477"/>
            <a:chExt cx="4700878" cy="484439"/>
          </a:xfrm>
        </p:grpSpPr>
        <p:grpSp>
          <p:nvGrpSpPr>
            <p:cNvPr id="7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9" name="矩形 8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1" y="623477"/>
              <a:ext cx="3929217" cy="484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提出问题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2" name="组合 11" title=""/>
          <p:cNvGrpSpPr/>
          <p:nvPr>
            <p:custDataLst>
              <p:tags r:id="rId10"/>
            </p:custDataLst>
          </p:nvPr>
        </p:nvGrpSpPr>
        <p:grpSpPr>
          <a:xfrm>
            <a:off x="1990941" y="2330291"/>
            <a:ext cx="5532857" cy="2526030"/>
            <a:chOff x="2654588" y="3107055"/>
            <a:chExt cx="7377142" cy="3368040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53" b="25852"/>
            <a:stretch>
              <a:fillRect/>
            </a:stretch>
          </p:blipFill>
          <p:spPr>
            <a:xfrm>
              <a:off x="2654588" y="3567654"/>
              <a:ext cx="1626707" cy="956424"/>
            </a:xfrm>
            <a:prstGeom prst="rect">
              <a:avLst/>
            </a:prstGeom>
          </p:spPr>
        </p:pic>
        <p:pic>
          <p:nvPicPr>
            <p:cNvPr id="2" name="图片 1" descr="电流表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rcRect l="17088" t="7591" r="14523" b="4367"/>
            <a:stretch>
              <a:fillRect/>
            </a:stretch>
          </p:blipFill>
          <p:spPr>
            <a:xfrm>
              <a:off x="5561965" y="3107055"/>
              <a:ext cx="1252855" cy="1612900"/>
            </a:xfrm>
            <a:prstGeom prst="rect">
              <a:avLst/>
            </a:prstGeom>
          </p:spPr>
        </p:pic>
        <p:pic>
          <p:nvPicPr>
            <p:cNvPr id="4" name="图片 3" descr="断开开关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5"/>
            <a:srcRect t="24946" b="19948"/>
            <a:stretch>
              <a:fillRect/>
            </a:stretch>
          </p:blipFill>
          <p:spPr>
            <a:xfrm>
              <a:off x="3265170" y="5528945"/>
              <a:ext cx="1461135" cy="805180"/>
            </a:xfrm>
            <a:prstGeom prst="rect">
              <a:avLst/>
            </a:prstGeom>
          </p:spPr>
        </p:pic>
        <p:pic>
          <p:nvPicPr>
            <p:cNvPr id="5" name="图片 4" descr="小灯泡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/>
            <a:srcRect l="8652" t="27092" r="11332" b="17262"/>
            <a:stretch>
              <a:fillRect/>
            </a:stretch>
          </p:blipFill>
          <p:spPr>
            <a:xfrm>
              <a:off x="5677535" y="5605145"/>
              <a:ext cx="1250950" cy="86995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8201025" y="3680460"/>
              <a:ext cx="1830705" cy="2098040"/>
            </a:xfrm>
            <a:prstGeom prst="rect">
              <a:avLst/>
            </a:prstGeom>
          </p:spPr>
        </p:pic>
        <p:sp>
          <p:nvSpPr>
            <p:cNvPr id="13" name="任意多边形 12"/>
            <p:cNvSpPr/>
            <p:nvPr>
              <p:custDataLst>
                <p:tags r:id="rId21"/>
              </p:custDataLst>
            </p:nvPr>
          </p:nvSpPr>
          <p:spPr>
            <a:xfrm>
              <a:off x="2865980" y="4146550"/>
              <a:ext cx="680495" cy="1790700"/>
            </a:xfrm>
            <a:custGeom>
              <a:gdLst>
                <a:gd name="connsiteX0" fmla="*/ 1052 w 1071"/>
                <a:gd name="connsiteY0" fmla="*/ 0 h 2820"/>
                <a:gd name="connsiteX1" fmla="*/ 1072 w 1071"/>
                <a:gd name="connsiteY1" fmla="*/ 2820 h 282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2" h="2820">
                  <a:moveTo>
                    <a:pt x="1052" y="0"/>
                  </a:moveTo>
                  <a:cubicBezTo>
                    <a:pt x="351" y="499"/>
                    <a:pt x="-925" y="1840"/>
                    <a:pt x="1072" y="2820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4" name="任意多边形 13"/>
            <p:cNvSpPr/>
            <p:nvPr>
              <p:custDataLst>
                <p:tags r:id="rId22"/>
              </p:custDataLst>
            </p:nvPr>
          </p:nvSpPr>
          <p:spPr>
            <a:xfrm>
              <a:off x="3718973" y="3922273"/>
              <a:ext cx="2164715" cy="298572"/>
            </a:xfrm>
            <a:custGeom>
              <a:gdLst>
                <a:gd name="connsiteX0" fmla="*/ 3409 w 3409"/>
                <a:gd name="connsiteY0" fmla="*/ 470 h 470"/>
                <a:gd name="connsiteX1" fmla="*/ 0 w 3409"/>
                <a:gd name="connsiteY1" fmla="*/ 382 h 47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08" h="470">
                  <a:moveTo>
                    <a:pt x="3409" y="470"/>
                  </a:moveTo>
                  <a:cubicBezTo>
                    <a:pt x="1236" y="-607"/>
                    <a:pt x="1519" y="523"/>
                    <a:pt x="0" y="382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5" name="任意多边形 14"/>
            <p:cNvSpPr/>
            <p:nvPr>
              <p:custDataLst>
                <p:tags r:id="rId23"/>
              </p:custDataLst>
            </p:nvPr>
          </p:nvSpPr>
          <p:spPr>
            <a:xfrm>
              <a:off x="6200553" y="3204691"/>
              <a:ext cx="3556812" cy="992384"/>
            </a:xfrm>
            <a:custGeom>
              <a:gdLst>
                <a:gd name="connsiteX0" fmla="*/ 5460 w 5601"/>
                <a:gd name="connsiteY0" fmla="*/ 1303 h 1562"/>
                <a:gd name="connsiteX1" fmla="*/ 0 w 5601"/>
                <a:gd name="connsiteY1" fmla="*/ 1563 h 156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01" h="1563">
                  <a:moveTo>
                    <a:pt x="5460" y="1303"/>
                  </a:moveTo>
                  <a:cubicBezTo>
                    <a:pt x="6480" y="-1377"/>
                    <a:pt x="1700" y="783"/>
                    <a:pt x="0" y="1563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6" name="任意多边形 15"/>
            <p:cNvSpPr/>
            <p:nvPr>
              <p:custDataLst>
                <p:tags r:id="rId24"/>
              </p:custDataLst>
            </p:nvPr>
          </p:nvSpPr>
          <p:spPr>
            <a:xfrm>
              <a:off x="6759353" y="4019634"/>
              <a:ext cx="1841500" cy="2095500"/>
            </a:xfrm>
            <a:custGeom>
              <a:gdLst>
                <a:gd name="connsiteX0" fmla="*/ 2900 w 2900"/>
                <a:gd name="connsiteY0" fmla="*/ 0 h 3300"/>
                <a:gd name="connsiteX1" fmla="*/ 0 w 2900"/>
                <a:gd name="connsiteY1" fmla="*/ 3300 h 330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00" h="3300">
                  <a:moveTo>
                    <a:pt x="2900" y="0"/>
                  </a:moveTo>
                  <a:cubicBezTo>
                    <a:pt x="540" y="1820"/>
                    <a:pt x="1700" y="2520"/>
                    <a:pt x="0" y="3300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7" name="任意多边形 16"/>
            <p:cNvSpPr/>
            <p:nvPr>
              <p:custDataLst>
                <p:tags r:id="rId25"/>
              </p:custDataLst>
            </p:nvPr>
          </p:nvSpPr>
          <p:spPr>
            <a:xfrm>
              <a:off x="4295845" y="5827794"/>
              <a:ext cx="1625600" cy="363275"/>
            </a:xfrm>
            <a:custGeom>
              <a:gdLst>
                <a:gd name="connsiteX0" fmla="*/ 2560 w 2560"/>
                <a:gd name="connsiteY0" fmla="*/ 472 h 572"/>
                <a:gd name="connsiteX1" fmla="*/ 0 w 2560"/>
                <a:gd name="connsiteY1" fmla="*/ 272 h 57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60" h="572">
                  <a:moveTo>
                    <a:pt x="2560" y="472"/>
                  </a:moveTo>
                  <a:cubicBezTo>
                    <a:pt x="1859" y="971"/>
                    <a:pt x="1280" y="-608"/>
                    <a:pt x="0" y="272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3977" name="TextBox 3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95742" y="1232451"/>
            <a:ext cx="4166342" cy="16124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          导体的电阻与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温度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有关。</a:t>
            </a:r>
            <a:endParaRPr lang="en-US" altLang="zh-CN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金属导体的电阻通常随温度的升高而增大。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111561" y="1275660"/>
            <a:ext cx="1566109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结论：　　</a:t>
            </a:r>
            <a:endParaRPr lang="zh-CN" altLang="en-US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999705" cy="414020"/>
            <a:chOff x="0" y="623477"/>
            <a:chExt cx="4700878" cy="484439"/>
          </a:xfrm>
        </p:grpSpPr>
        <p:grpSp>
          <p:nvGrpSpPr>
            <p:cNvPr id="2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9" name="矩形 8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1" y="623477"/>
              <a:ext cx="3929217" cy="484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探究电阻与温度的关系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4097" name="ShockwaveFlash1" title=""/>
          <p:cNvPicPr preferRelativeResize="0"/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7634" y="945613"/>
            <a:ext cx="4482465" cy="307895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7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9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999705" cy="414020"/>
            <a:chOff x="0" y="623477"/>
            <a:chExt cx="4700878" cy="484439"/>
          </a:xfrm>
        </p:grpSpPr>
        <p:grpSp>
          <p:nvGrpSpPr>
            <p:cNvPr id="10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2" name="矩形 11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1" y="623477"/>
              <a:ext cx="3929217" cy="484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超导现象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3" name="矩形 2" title=""/>
          <p:cNvSpPr/>
          <p:nvPr>
            <p:custDataLst>
              <p:tags r:id="rId8"/>
            </p:custDataLst>
          </p:nvPr>
        </p:nvSpPr>
        <p:spPr>
          <a:xfrm>
            <a:off x="583406" y="789623"/>
            <a:ext cx="7353300" cy="106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当温度降低到某一温度时，导体的电阻变为零，这种现象叫作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超导现象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 title=""/>
          <p:cNvSpPr/>
          <p:nvPr>
            <p:custDataLst>
              <p:tags r:id="rId9"/>
            </p:custDataLst>
          </p:nvPr>
        </p:nvSpPr>
        <p:spPr>
          <a:xfrm>
            <a:off x="606413" y="1827203"/>
            <a:ext cx="7756789" cy="106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发生超导现象的导体叫作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超导体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物质的电阻变为零时的温度叫作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临界转变温度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489986" y="2892266"/>
            <a:ext cx="2965133" cy="1635443"/>
          </a:xfrm>
          <a:prstGeom prst="rect">
            <a:avLst/>
          </a:prstGeom>
        </p:spPr>
      </p:pic>
      <p:sp>
        <p:nvSpPr>
          <p:cNvPr id="14" name="矩形 13" title=""/>
          <p:cNvSpPr/>
          <p:nvPr>
            <p:custDataLst>
              <p:tags r:id="rId12"/>
            </p:custDataLst>
          </p:nvPr>
        </p:nvSpPr>
        <p:spPr>
          <a:xfrm>
            <a:off x="629841" y="3028474"/>
            <a:ext cx="4335984" cy="1337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物质只有在温度低于其临界转变温度时才会显现出超导性。如铝在 －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271.76 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℃ 以下电阻就变成了零。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3"/>
            </p:custDataLst>
          </p:nvPr>
        </p:nvSpPr>
        <p:spPr>
          <a:xfrm>
            <a:off x="6462293" y="4516039"/>
            <a:ext cx="145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超导磁悬浮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16a4bb81e?vcp=1&amp;pid=c0061fada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知识点1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常温下导体的电阻</a:t>
            </a:r>
            <a:endParaRPr lang="en-US" altLang="zh-CN" sz="2600"/>
          </a:p>
        </p:txBody>
      </p:sp>
      <p:sp>
        <p:nvSpPr>
          <p:cNvPr id="3" name="QC_5_BD.1_1#806a6c8bb?vcp=1&amp;vis=1&amp;pid=16a4bb81e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1.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某品牌的铜芯电线是用粗细相同的镀铜铝芯线冒充的，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不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符合标准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。这种电线不符合标准的主要原因是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5_AN.2_1#806a6c8bb.bracket?vcp=1&amp;vis=1&amp;pid=16a4bb81e&amp;color=0,0,0&amp;vpa=1&amp;vtp=1" title=""/>
          <p:cNvSpPr/>
          <p:nvPr>
            <p:custDataLst>
              <p:tags r:id="rId6"/>
            </p:custDataLst>
          </p:nvPr>
        </p:nvSpPr>
        <p:spPr>
          <a:xfrm>
            <a:off x="6868064" y="1621341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</a:t>
            </a:r>
            <a:endParaRPr lang="en-US" altLang="zh-CN" sz="2400"/>
          </a:p>
        </p:txBody>
      </p:sp>
      <p:sp>
        <p:nvSpPr>
          <p:cNvPr id="5" name="QC_5_BD.1_2#806a6c8bb.choices?vcp=1&amp;vis=1&amp;pid=16a4bb81e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2204266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电线的材料引起电阻偏大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电线的横截面积引起电阻偏大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电线的长度引起电阻偏大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电线的温度引起电阻偏大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5_BD.3_1#bd42418d9?vcp=1&amp;vis=1&amp;pid=16a4bb81e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1423647"/>
                <a:ext cx="8065008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2.用同种材料制成两根电阻线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(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,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9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)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如果它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们的长度相同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那么电阻线的横截面积关系是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；如果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它们的横截面积相同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那么电阻线的长度关系是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均选填“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&gt;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&lt;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”或“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”）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" name="QB_5_BD.3_1#bd42418d9?vcp=1&amp;vis=1&amp;pid=16a4bb81e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1423647"/>
                <a:ext cx="8065008" cy="2235200"/>
              </a:xfrm>
              <a:prstGeom prst="rect">
                <a:avLst/>
              </a:prstGeom>
              <a:blipFill rotWithShape="1">
                <a:blip r:embed="rId6"/>
                <a:stretch>
                  <a:fillRect l="-5" t="-27" r="-1131" b="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3" name="QB_5_AN.4_1#bd42418d9.blank?vcp=1&amp;vis=1&amp;pid=16a4bb81e&amp;color=0,0,0&amp;vpa=2&amp;vtp=1&amp;bbb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6954710" y="2070648"/>
                <a:ext cx="384175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&gt;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3" name="QB_5_AN.4_1#bd42418d9.blank?vcp=1&amp;vis=1&amp;pid=16a4bb81e&amp;color=0,0,0&amp;vpa=2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6954710" y="2070648"/>
                <a:ext cx="384175" cy="381000"/>
              </a:xfrm>
              <a:prstGeom prst="rect">
                <a:avLst/>
              </a:prstGeom>
              <a:blipFill rotWithShape="1">
                <a:blip r:embed="rId9"/>
                <a:stretch>
                  <a:fillRect l="-49" t="-144" r="49" b="1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4" name="QB_5_AN.5_1#bd42418d9.blank?vcp=1&amp;vis=1&amp;pid=16a4bb81e&amp;color=0,0,0&amp;vpa=3&amp;vtp=1&amp;bbb=1" title=""/>
              <p:cNvSpPr/>
              <p:nvPr>
                <p:custDataLst>
                  <p:tags r:id="rId10"/>
                </p:custDataLst>
              </p:nvPr>
            </p:nvSpPr>
            <p:spPr>
              <a:xfrm>
                <a:off x="7207821" y="2626019"/>
                <a:ext cx="384175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&lt;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4" name="QB_5_AN.5_1#bd42418d9.blank?vcp=1&amp;vis=1&amp;pid=16a4bb81e&amp;color=0,0,0&amp;vpa=3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7207821" y="2626019"/>
                <a:ext cx="384175" cy="381000"/>
              </a:xfrm>
              <a:prstGeom prst="rect">
                <a:avLst/>
              </a:prstGeom>
              <a:blipFill rotWithShape="1">
                <a:blip r:embed="rId12"/>
                <a:stretch>
                  <a:fillRect l="-149" t="-77" r="149" b="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bject 54" title="">
            <a:hlinkClick r:id="rId14" action="ppaction://hlinksldjump"/>
          </p:cNvPr>
          <p:cNvSpPr/>
          <p:nvPr>
            <p:custDataLst>
              <p:tags r:id="rId13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O_5_BD.6_1#f4f9f105f?htil=1&amp;vcp=1&amp;vis=1&amp;pid=16a4bb81e&amp;color=0,0,0&amp;tib=255,255,255&amp;vtp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8453" y="604470"/>
            <a:ext cx="2569464" cy="15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O_5_BD.6_2#f4f9f105f?htil=1&amp;sp=1&amp;vcp=1&amp;vis=1&amp;pid=16a4bb81e&amp;color=0,0,0&amp;vtp=1&amp;bt=1&amp;bbb=1&amp;hb=1&amp;hs=1" title=""/>
          <p:cNvSpPr/>
          <p:nvPr>
            <p:custDataLst>
              <p:tags r:id="rId6"/>
            </p:custDataLst>
          </p:nvPr>
        </p:nvSpPr>
        <p:spPr>
          <a:xfrm>
            <a:off x="539496" y="558750"/>
            <a:ext cx="5358384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3.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小李同学用如图所示的实验装置探究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“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影响导体电阻大小的因素”，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已知电源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电压恒定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。他作出了如下猜想:</a:t>
            </a:r>
            <a:endParaRPr lang="en-US" altLang="zh-CN" sz="2400"/>
          </a:p>
        </p:txBody>
      </p:sp>
      <p:sp>
        <p:nvSpPr>
          <p:cNvPr id="4" name="QO_5_BD.6_3#f4f9f105f?vcp=1&amp;vis=1&amp;pid=16a4bb81e&amp;color=0,0,0&amp;vtp=1&amp;bbb=1&amp;hs=1" title=""/>
          <p:cNvSpPr/>
          <p:nvPr>
            <p:custDataLst>
              <p:tags r:id="rId7"/>
            </p:custDataLst>
          </p:nvPr>
        </p:nvSpPr>
        <p:spPr>
          <a:xfrm>
            <a:off x="539496" y="2250444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①导体电阻与导体的长度有关;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②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导体电阻与导体的横截面积有关;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③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导体电阻与导体的材料有关。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实验室提供了四根电阻丝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，其规格、材料如表所示。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6" name="QO_5_BD.6_4#f4f9f105f?colgroup=4,6,6,8&amp;vcp=1&amp;vis=1&amp;pid=16a4bb81e&amp;color=0,0,0&amp;vtp=1&amp;bt=1&amp;bbb=1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539496" y="402336"/>
          <a:ext cx="8028432" cy="2694940"/>
        </p:xfrm>
        <a:graphic>
          <a:graphicData uri="http://schemas.openxmlformats.org/drawingml/2006/table">
            <a:tbl>
              <a:tblPr/>
              <a:tblGrid>
                <a:gridCol w="1371600"/>
                <a:gridCol w="2002536"/>
                <a:gridCol w="2002536"/>
                <a:gridCol w="2651760"/>
              </a:tblGrid>
              <a:tr h="538988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2400" b="1" i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编号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2400" b="1" i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材料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2400" b="1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长度/</a:t>
                      </a: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m</m:t>
                            </m:r>
                          </m:oMath>
                        </m:oMathPara>
                      </a14:m>
                      <a:r>
                        <a:rPr lang="en-US" altLang="zh-CN" sz="100" b="0" i="0" kern="0" spc="-99900" smtClean="0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2400" b="1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横截面积</a:t>
                      </a:r>
                      <a:r>
                        <a:rPr lang="en-US" altLang="zh-CN" sz="2400" b="1" i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/</a:t>
                      </a:r>
                      <a14:m>
                        <m:oMathPara>
                          <m:oMathParaPr>
                            <m:jc/>
                          </m:oMathParaPr>
                          <m:oMath>
                            <m:sSup>
                              <m:sSupPr>
                                <m:ctrlPr>
                                  <a:rPr lang="en-US" altLang="zh-CN" sz="2400" b="0" i="1" spc="-100">
                                    <a:solidFill>
                                      <a:srgbClr val="000000"/>
                                    </a:solidFill>
                                    <a:latin typeface="Cambria Math" panose="02040503050406030204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mm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4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2</m:t>
                                </m:r>
                              </m:sup>
                            </m:sSup>
                          </m:oMath>
                        </m:oMathPara>
                      </a14:m>
                      <a:r>
                        <a:rPr lang="en-US" altLang="zh-CN" sz="100" b="0" i="0" kern="0" spc="-99900" smtClean="0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988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500"/>
                        </a:lnSpc>
                      </a:pP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A</m:t>
                            </m:r>
                          </m:oMath>
                        </m:oMathPara>
                      </a14:m>
                      <a:r>
                        <a:rPr lang="en-US" altLang="zh-CN" sz="100" b="0" i="0" kern="0" spc="-99900" smtClean="0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镍铬合金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0.5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0.5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988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500"/>
                        </a:lnSpc>
                      </a:pP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B</m:t>
                            </m:r>
                          </m:oMath>
                        </m:oMathPara>
                      </a14:m>
                      <a:r>
                        <a:rPr lang="en-US" altLang="zh-CN" sz="100" b="0" i="0" kern="0" spc="-99900" smtClean="0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镍铬合金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1.0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0.5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988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500"/>
                        </a:lnSpc>
                      </a:pP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C</m:t>
                            </m:r>
                          </m:oMath>
                        </m:oMathPara>
                      </a14:m>
                      <a:r>
                        <a:rPr lang="en-US" altLang="zh-CN" sz="100" b="0" i="0" kern="0" spc="-99900" smtClean="0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镍铬合金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0.5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1.0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988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500"/>
                        </a:lnSpc>
                      </a:pP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D</m:t>
                            </m:r>
                          </m:oMath>
                        </m:oMathPara>
                      </a14:m>
                      <a:r>
                        <a:rPr lang="en-US" altLang="zh-CN" sz="100" b="0" i="0" kern="0" spc="-99900" smtClean="0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铜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0.5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0.5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QO_5_BD.6_5#f4f9f105f?vcp=1&amp;vis=1&amp;pid=16a4bb81e&amp;color=0,0,0&amp;tib=255,255,255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1568" y="3225292"/>
            <a:ext cx="2340864" cy="138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/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O_5_BD.7_1#90b58c5ed?htil=2&amp;vcp=1&amp;vis=1&amp;pid=f4f9f105f&amp;color=0,0,0&amp;tib=255,255,255&amp;vtp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2616" y="448056"/>
            <a:ext cx="2340864" cy="143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B_6_BD.7_2#90b58c5ed?htil=2&amp;vcp=1&amp;vis=1&amp;pid=f4f9f105f&amp;color=0,0,0&amp;vtp=1&amp;bt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402336"/>
                <a:ext cx="5586984" cy="20828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1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（1）按照如图所示电路做实验，在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N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 b="0" i="0" kern="0" spc="-99900" smtClean="0">
                  <a:solidFill>
                    <a:srgbClr val="FFFFFF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1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之间分别接入不同的电阻丝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通过观察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100"/>
                  </a:lnSpc>
                </a:pP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来比较导体电阻的大小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这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1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里运用的研究方法是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法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/>
              </a:p>
            </p:txBody>
          </p:sp>
        </mc:Choice>
        <mc:Fallback>
          <p:sp>
            <p:nvSpPr>
              <p:cNvPr id="3" name="QB_6_BD.7_2#90b58c5ed?htil=2&amp;vcp=1&amp;vis=1&amp;pid=f4f9f105f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402336"/>
                <a:ext cx="5586984" cy="2082800"/>
              </a:xfrm>
              <a:prstGeom prst="rect">
                <a:avLst/>
              </a:prstGeom>
              <a:blipFill rotWithShape="1">
                <a:blip r:embed="rId8"/>
                <a:stretch>
                  <a:fillRect l="-7" t="-18" b="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B_6_AN.8_1#90b58c5ed.blank?vcp=1&amp;vis=1&amp;pid=f4f9f105f&amp;color=0,0,0&amp;vpa=4&amp;vtp=1&amp;bbb=1" title=""/>
          <p:cNvSpPr/>
          <p:nvPr>
            <p:custDataLst>
              <p:tags r:id="rId9"/>
            </p:custDataLst>
          </p:nvPr>
        </p:nvSpPr>
        <p:spPr>
          <a:xfrm>
            <a:off x="556165" y="1417955"/>
            <a:ext cx="1744663" cy="495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9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电流表示数</a:t>
            </a:r>
            <a:endParaRPr lang="en-US" altLang="zh-CN" sz="2400"/>
          </a:p>
        </p:txBody>
      </p:sp>
      <p:sp>
        <p:nvSpPr>
          <p:cNvPr id="5" name="QB_6_AN.9_1#90b58c5ed.blank?vcp=1&amp;vis=1&amp;pid=f4f9f105f&amp;color=0,0,0&amp;vpa=5&amp;vtp=1&amp;bbb=1" title=""/>
          <p:cNvSpPr/>
          <p:nvPr>
            <p:custDataLst>
              <p:tags r:id="rId10"/>
            </p:custDataLst>
          </p:nvPr>
        </p:nvSpPr>
        <p:spPr>
          <a:xfrm>
            <a:off x="3299365" y="1938655"/>
            <a:ext cx="830263" cy="495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9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转换</a:t>
            </a:r>
            <a:endParaRPr lang="en-US" altLang="zh-CN" sz="2400"/>
          </a:p>
        </p:txBody>
      </p:sp>
      <p:sp>
        <p:nvSpPr>
          <p:cNvPr id="6" name="QB_6_AS.10_1#90b58c5ed?vcp=1&amp;vis=1&amp;pid=f4f9f105f&amp;color=0,0,0&amp;vtp=1&amp;bbb=1&amp;hb=1&amp;hs=1" title=""/>
          <p:cNvSpPr/>
          <p:nvPr>
            <p:custDataLst>
              <p:tags r:id="rId11"/>
            </p:custDataLst>
          </p:nvPr>
        </p:nvSpPr>
        <p:spPr>
          <a:xfrm>
            <a:off x="539496" y="2484682"/>
            <a:ext cx="8065008" cy="2082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100"/>
              </a:lnSpc>
            </a:pPr>
            <a:r>
              <a:rPr lang="en-US" altLang="zh-CN" sz="2400" b="1" i="0">
                <a:solidFill>
                  <a:srgbClr val="93CDDD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【点拨】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由图可知，电流表串联在电路中，电源电压一定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1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导体电阻越大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，电路中的电流越小，导体电阻越小，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电路中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1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的电流越大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所以可以通过观察电流表示数来比较导体电阻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1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的大小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6" name="组合 25" title=""/>
          <p:cNvGrpSpPr/>
          <p:nvPr>
            <p:custDataLst>
              <p:tags r:id="rId3"/>
            </p:custDataLst>
          </p:nvPr>
        </p:nvGrpSpPr>
        <p:grpSpPr>
          <a:xfrm>
            <a:off x="1357931" y="2296192"/>
            <a:ext cx="6282929" cy="523636"/>
            <a:chOff x="2111375" y="3561082"/>
            <a:chExt cx="8377238" cy="698181"/>
          </a:xfrm>
        </p:grpSpPr>
        <p:sp>
          <p:nvSpPr>
            <p:cNvPr id="27" name="Rectangle 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27350" y="3561082"/>
              <a:ext cx="7561263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buNone/>
              </a:pPr>
              <a:r>
                <a:rPr sz="1800" noProof="0">
                  <a:ln>
                    <a:noFill/>
                  </a:ln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会用控制变量法探究影响电阻大小的因素。</a:t>
              </a:r>
              <a:endParaRPr lang="en-US" altLang="zh-CN" sz="1800" noProof="0">
                <a:ln>
                  <a:noFill/>
                </a:ln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grpSp>
          <p:nvGrpSpPr>
            <p:cNvPr id="28" name="组合 27"/>
            <p:cNvGrpSpPr/>
            <p:nvPr>
              <p:custDataLst>
                <p:tags r:id="rId5"/>
              </p:custDataLst>
            </p:nvPr>
          </p:nvGrpSpPr>
          <p:grpSpPr>
            <a:xfrm>
              <a:off x="2111375" y="3579813"/>
              <a:ext cx="682625" cy="679450"/>
              <a:chOff x="7003603" y="4439327"/>
              <a:chExt cx="717385" cy="717385"/>
            </a:xfrm>
          </p:grpSpPr>
          <p:sp>
            <p:nvSpPr>
              <p:cNvPr id="29" name="椭圆 28"/>
              <p:cNvSpPr/>
              <p:nvPr>
                <p:custDataLst>
                  <p:tags r:id="rId6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FFDB8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文本框 11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011723" y="4521020"/>
                <a:ext cx="701147" cy="615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1300">
                          <a:srgbClr val="FE5F4A"/>
                        </a:gs>
                        <a:gs pos="0">
                          <a:srgbClr val="DF0303"/>
                        </a:gs>
                        <a:gs pos="100000">
                          <a:srgbClr val="FEA06E"/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02</a:t>
                </a:r>
                <a:endParaRPr kumimoji="1" lang="en-US" altLang="zh-CN" sz="225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1" name="组合 30" title=""/>
          <p:cNvGrpSpPr/>
          <p:nvPr>
            <p:custDataLst>
              <p:tags r:id="rId8"/>
            </p:custDataLst>
          </p:nvPr>
        </p:nvGrpSpPr>
        <p:grpSpPr>
          <a:xfrm>
            <a:off x="1406105" y="1282445"/>
            <a:ext cx="7065907" cy="525066"/>
            <a:chOff x="2103322" y="2441575"/>
            <a:chExt cx="9911666" cy="700088"/>
          </a:xfrm>
        </p:grpSpPr>
        <p:sp>
          <p:nvSpPr>
            <p:cNvPr id="32" name="矩形 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27404" y="2445069"/>
              <a:ext cx="9087584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知道电阻的大小与导体的材料、长度、横截面积及温度有关。</a:t>
              </a:r>
              <a:endParaRPr lang="zh-CN" altLang="en-US" sz="18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3" name="组合 32"/>
            <p:cNvGrpSpPr/>
            <p:nvPr>
              <p:custDataLst>
                <p:tags r:id="rId10"/>
              </p:custDataLst>
            </p:nvPr>
          </p:nvGrpSpPr>
          <p:grpSpPr>
            <a:xfrm>
              <a:off x="2103322" y="2441575"/>
              <a:ext cx="701906" cy="700088"/>
              <a:chOff x="6969956" y="1503806"/>
              <a:chExt cx="720883" cy="717385"/>
            </a:xfrm>
          </p:grpSpPr>
          <p:sp>
            <p:nvSpPr>
              <p:cNvPr id="34" name="椭圆 33"/>
              <p:cNvSpPr/>
              <p:nvPr>
                <p:custDataLst>
                  <p:tags r:id="rId11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文本框 7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969956" y="1585499"/>
                <a:ext cx="720883" cy="597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1300">
                          <a:srgbClr val="FE5F4A"/>
                        </a:gs>
                        <a:gs pos="0">
                          <a:srgbClr val="DF0303"/>
                        </a:gs>
                        <a:gs pos="100000">
                          <a:srgbClr val="FEA06E"/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01</a:t>
                </a:r>
                <a:endParaRPr kumimoji="1" lang="en-US" altLang="zh-CN" sz="225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" name="组合 5" title=""/>
          <p:cNvGrpSpPr/>
          <p:nvPr>
            <p:custDataLst>
              <p:tags r:id="rId13"/>
            </p:custDataLst>
          </p:nvPr>
        </p:nvGrpSpPr>
        <p:grpSpPr>
          <a:xfrm>
            <a:off x="1357789" y="3319939"/>
            <a:ext cx="7284720" cy="645319"/>
            <a:chOff x="3391" y="8668"/>
            <a:chExt cx="15296" cy="1355"/>
          </a:xfrm>
        </p:grpSpPr>
        <p:grpSp>
          <p:nvGrpSpPr>
            <p:cNvPr id="4" name="组合 11"/>
            <p:cNvGrpSpPr/>
            <p:nvPr>
              <p:custDataLst>
                <p:tags r:id="rId14"/>
              </p:custDataLst>
            </p:nvPr>
          </p:nvGrpSpPr>
          <p:grpSpPr>
            <a:xfrm>
              <a:off x="3391" y="8851"/>
              <a:ext cx="1075" cy="1070"/>
              <a:chOff x="7003603" y="4439327"/>
              <a:chExt cx="717385" cy="717385"/>
            </a:xfrm>
          </p:grpSpPr>
          <p:sp>
            <p:nvSpPr>
              <p:cNvPr id="3" name="椭圆 2"/>
              <p:cNvSpPr/>
              <p:nvPr>
                <p:custDataLst>
                  <p:tags r:id="rId15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2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文本框 11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7015282" y="4521020"/>
                <a:ext cx="694028" cy="582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100">
                    <a:gradFill>
                      <a:gsLst>
                        <a:gs pos="51300">
                          <a:srgbClr val="FE5F4A"/>
                        </a:gs>
                        <a:gs pos="0">
                          <a:srgbClr val="DF0303"/>
                        </a:gs>
                        <a:gs pos="100000">
                          <a:srgbClr val="FEA06E"/>
                        </a:gs>
                      </a:gsLst>
                      <a:lin ang="5400000" scaled="1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03</a:t>
                </a:r>
                <a:endParaRPr kumimoji="1" lang="en-US" altLang="zh-CN" sz="2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文本框 4"/>
            <p:cNvSpPr txBox="1"/>
            <p:nvPr>
              <p:custDataLst>
                <p:tags r:id="rId17"/>
              </p:custDataLst>
            </p:nvPr>
          </p:nvSpPr>
          <p:spPr>
            <a:xfrm>
              <a:off x="4676" y="8668"/>
              <a:ext cx="14011" cy="13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marL="0" indent="0">
                <a:lnSpc>
                  <a:spcPct val="200000"/>
                </a:lnSpc>
                <a:buNone/>
              </a:pPr>
              <a:r>
                <a:rPr sz="1800" noProof="0">
                  <a:ln>
                    <a:noFill/>
                  </a:ln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了解什么是超导现象，知道超导体的概念与特点。</a:t>
              </a:r>
              <a:endParaRPr sz="1800" noProof="0">
                <a:ln>
                  <a:noFill/>
                </a:ln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6_BD.11_1#a2d783bbd?vcp=1&amp;vis=1&amp;pid=f4f9f105f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408749"/>
            <a:ext cx="8065008" cy="939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7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（2）为了验证猜想②，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应将编号为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的两根电阻丝分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7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别接入电路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>
              <a:solidFill>
                <a:srgbClr val="000000"/>
              </a:solidFill>
            </a:endParaRPr>
          </a:p>
        </p:txBody>
      </p:sp>
      <mc:AlternateContent>
        <mc:Choice Requires="a14">
          <p:sp>
            <p:nvSpPr>
              <p:cNvPr id="3" name="QB_6_AN.12_1#a2d783bbd.blank?vcp=1&amp;vis=1&amp;pid=f4f9f105f&amp;color=0,0,0&amp;vpa=6&amp;vtp=1&amp;bbb=1" title=""/>
              <p:cNvSpPr/>
              <p:nvPr>
                <p:custDataLst>
                  <p:tags r:id="rId5"/>
                </p:custDataLst>
              </p:nvPr>
            </p:nvSpPr>
            <p:spPr>
              <a:xfrm>
                <a:off x="5300408" y="411353"/>
                <a:ext cx="852996" cy="3683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29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3" name="QB_6_AN.12_1#a2d783bbd.blank?vcp=1&amp;vis=1&amp;pid=f4f9f105f&amp;color=0,0,0&amp;vpa=6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5300408" y="411353"/>
                <a:ext cx="852996" cy="368300"/>
              </a:xfrm>
              <a:prstGeom prst="rect">
                <a:avLst/>
              </a:prstGeom>
              <a:blipFill rotWithShape="1">
                <a:blip r:embed="rId7"/>
                <a:stretch>
                  <a:fillRect l="-7" t="-6690" r="30" b="1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QO_5_BD.11_2#a2d783bbd?vcp=1&amp;vis=1&amp;pid=f4f9f105f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8064" y="1466405"/>
            <a:ext cx="3547872" cy="211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5" name="QB_6_AS.13_1#a2d783bbd?vcp=1&amp;vis=1&amp;pid=f4f9f105f&amp;color=0,0,0&amp;vtp=1&amp;bbb=1&amp;hb=1" title=""/>
              <p:cNvSpPr/>
              <p:nvPr>
                <p:custDataLst>
                  <p:tags r:id="rId10"/>
                </p:custDataLst>
              </p:nvPr>
            </p:nvSpPr>
            <p:spPr>
              <a:xfrm>
                <a:off x="539496" y="3714305"/>
                <a:ext cx="8065008" cy="9398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700"/>
                  </a:lnSpc>
                </a:pPr>
                <a:r>
                  <a:rPr lang="en-US" altLang="zh-CN" sz="2400" b="1" i="0">
                    <a:solidFill>
                      <a:srgbClr val="93CDDD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【点拨】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要验证猜想②，应控制导体的材料与长度均相同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而横截面积不同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，由表中数据可知，应选电阻丝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5" name="QB_6_AS.13_1#a2d783bbd?vcp=1&amp;vis=1&amp;pid=f4f9f105f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539496" y="3714305"/>
                <a:ext cx="8065008" cy="939800"/>
              </a:xfrm>
              <a:prstGeom prst="rect">
                <a:avLst/>
              </a:prstGeom>
              <a:blipFill rotWithShape="1">
                <a:blip r:embed="rId12"/>
                <a:stretch>
                  <a:fillRect l="-5" t="-20" r="3" b="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O_5_BD.14_1#b14897484?htil=3&amp;vcp=1&amp;vis=1&amp;pid=f4f9f105f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0279" y="891771"/>
            <a:ext cx="3502152" cy="211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B_6_BD.14_2#b14897484?htil=3&amp;vcp=1&amp;vis=1&amp;pid=f4f9f105f&amp;color=0,0,0&amp;vtp=1&amp;bt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846051"/>
                <a:ext cx="4425696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（3）把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D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两根电阻丝分别接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入电路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是为了探究导体电阻跟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的关系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/>
              </a:p>
            </p:txBody>
          </p:sp>
        </mc:Choice>
        <mc:Fallback>
          <p:sp>
            <p:nvSpPr>
              <p:cNvPr id="3" name="QB_6_BD.14_2#b14897484?htil=3&amp;vcp=1&amp;vis=1&amp;pid=f4f9f105f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846051"/>
                <a:ext cx="4425696" cy="1676400"/>
              </a:xfrm>
              <a:prstGeom prst="rect">
                <a:avLst/>
              </a:prstGeom>
              <a:blipFill rotWithShape="1">
                <a:blip r:embed="rId8"/>
                <a:stretch>
                  <a:fillRect l="-9" t="-14" r="3" b="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B_6_AN.15_1#b14897484.blank?vcp=1&amp;vis=1&amp;pid=f4f9f105f&amp;color=0,0,0&amp;vpa=7&amp;vtp=1&amp;bbb=1" title=""/>
          <p:cNvSpPr/>
          <p:nvPr>
            <p:custDataLst>
              <p:tags r:id="rId9"/>
            </p:custDataLst>
          </p:nvPr>
        </p:nvSpPr>
        <p:spPr>
          <a:xfrm>
            <a:off x="556165" y="1935711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材料</a:t>
            </a:r>
            <a:endParaRPr lang="en-US" altLang="zh-CN" sz="2400"/>
          </a:p>
        </p:txBody>
      </p:sp>
      <mc:AlternateContent>
        <mc:Choice Requires="a14">
          <p:sp>
            <p:nvSpPr>
              <p:cNvPr id="5" name="QB_6_AS.16_1#b14897484?htil=3&amp;vcp=1&amp;vis=1&amp;pid=f4f9f105f&amp;color=0,0,0&amp;vtp=1&amp;bbb=1&amp;hb=1&amp;hs=1" title=""/>
              <p:cNvSpPr/>
              <p:nvPr>
                <p:custDataLst>
                  <p:tags r:id="rId10"/>
                </p:custDataLst>
              </p:nvPr>
            </p:nvSpPr>
            <p:spPr>
              <a:xfrm>
                <a:off x="539496" y="2547397"/>
                <a:ext cx="4425696" cy="5461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300"/>
                  </a:lnSpc>
                </a:pPr>
                <a:r>
                  <a:rPr lang="en-US" altLang="zh-CN" sz="2400" b="1" i="0">
                    <a:solidFill>
                      <a:srgbClr val="93CDDD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【点拨】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由表中数据可知，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D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</p:txBody>
          </p:sp>
        </mc:Choice>
        <mc:Fallback>
          <p:sp>
            <p:nvSpPr>
              <p:cNvPr id="5" name="QB_6_AS.16_1#b14897484?htil=3&amp;vcp=1&amp;vis=1&amp;pid=f4f9f105f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539496" y="2547397"/>
                <a:ext cx="4425696" cy="546100"/>
              </a:xfrm>
              <a:prstGeom prst="rect">
                <a:avLst/>
              </a:prstGeom>
              <a:blipFill rotWithShape="1">
                <a:blip r:embed="rId12"/>
                <a:stretch>
                  <a:fillRect l="-9" t="-75" r="-227" b="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QB_6_AS.16_1#b14897484?htil=3&amp;vcp=1&amp;vis=1&amp;pid=f4f9f105f&amp;color=0,0,0&amp;vtp=1&amp;bbb=1&amp;hb=1&amp;hs=1" title=""/>
          <p:cNvSpPr/>
          <p:nvPr>
            <p:custDataLst>
              <p:tags r:id="rId13"/>
            </p:custDataLst>
          </p:nvPr>
        </p:nvSpPr>
        <p:spPr>
          <a:xfrm>
            <a:off x="539496" y="3031975"/>
            <a:ext cx="8064000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两根电阻丝的长度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、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横截面积均相同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，而材料不同，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所以是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为了探究导体电阻跟材料的关系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O_5_BD.17_1#5319e7ded?htil=4&amp;vcp=1&amp;vis=1&amp;pid=f4f9f105f&amp;color=0,0,0&amp;tib=255,255,255&amp;vtp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6248" y="618694"/>
            <a:ext cx="2286000" cy="138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6_BD.17_2#5319e7ded?htil=4&amp;vcp=1&amp;vis=1&amp;pid=f4f9f105f&amp;color=0,0,0&amp;vtp=1&amp;bt=1&amp;bbb=1&amp;hb=1&amp;hs=1" title=""/>
          <p:cNvSpPr/>
          <p:nvPr>
            <p:custDataLst>
              <p:tags r:id="rId6"/>
            </p:custDataLst>
          </p:nvPr>
        </p:nvSpPr>
        <p:spPr>
          <a:xfrm>
            <a:off x="539496" y="572974"/>
            <a:ext cx="5641848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（4）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本实验完成三个因素的探究还用到了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法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且都用到的电阻丝是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</a:t>
            </a:r>
            <a:endParaRPr lang="en-US" altLang="zh-CN" sz="2400" i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选填编号）。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4" name="QB_6_AN.18_1#5319e7ded.blank?vcp=1&amp;vis=1&amp;pid=f4f9f105f&amp;color=0,0,0&amp;vpa=8&amp;vtp=1&amp;bbb=1" title=""/>
          <p:cNvSpPr/>
          <p:nvPr>
            <p:custDataLst>
              <p:tags r:id="rId7"/>
            </p:custDataLst>
          </p:nvPr>
        </p:nvSpPr>
        <p:spPr>
          <a:xfrm>
            <a:off x="556165" y="1103834"/>
            <a:ext cx="1439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控制变量</a:t>
            </a:r>
            <a:endParaRPr lang="en-US" altLang="zh-CN" sz="2400">
              <a:solidFill>
                <a:srgbClr val="C00000"/>
              </a:solidFill>
            </a:endParaRPr>
          </a:p>
        </p:txBody>
      </p:sp>
      <mc:AlternateContent>
        <mc:Choice Requires="a14">
          <p:sp>
            <p:nvSpPr>
              <p:cNvPr id="5" name="QB_6_AN.19_1#5319e7ded.blank?vcp=1&amp;vis=1&amp;pid=f4f9f105f&amp;color=0,0,0&amp;vpa=9&amp;vtp=1&amp;bbb=1" title=""/>
              <p:cNvSpPr/>
              <p:nvPr>
                <p:custDataLst>
                  <p:tags r:id="rId8"/>
                </p:custDataLst>
              </p:nvPr>
            </p:nvSpPr>
            <p:spPr>
              <a:xfrm>
                <a:off x="5478209" y="1219975"/>
                <a:ext cx="352235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5" name="QB_6_AN.19_1#5319e7ded.blank?vcp=1&amp;vis=1&amp;pid=f4f9f105f&amp;color=0,0,0&amp;vpa=9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5478209" y="1219975"/>
                <a:ext cx="352235" cy="381000"/>
              </a:xfrm>
              <a:prstGeom prst="rect">
                <a:avLst/>
              </a:prstGeom>
              <a:blipFill rotWithShape="1">
                <a:blip r:embed="rId10"/>
                <a:stretch>
                  <a:fillRect l="-18" t="-37" r="145" b="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6" name="QB_6_AS.20_1#5319e7ded?vcp=1&amp;vis=1&amp;pid=f4f9f105f&amp;color=0,0,0&amp;vtp=1&amp;bbb=1&amp;hb=1&amp;hs=1" title=""/>
              <p:cNvSpPr/>
              <p:nvPr>
                <p:custDataLst>
                  <p:tags r:id="rId11"/>
                </p:custDataLst>
              </p:nvPr>
            </p:nvSpPr>
            <p:spPr>
              <a:xfrm>
                <a:off x="539496" y="2274320"/>
                <a:ext cx="8065008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1" i="0">
                    <a:solidFill>
                      <a:srgbClr val="93CDDD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【点拨】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根据控制变量法可知，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探究导体电阻与长度的关系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应使用电阻丝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探究导体电阻与横截面积的关系应使用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电阻丝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，探究导体电阻与材料的关系应使用电阻丝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D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，所以，完成三个因素的探究都用到的电阻丝是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6" name="QB_6_AS.20_1#5319e7ded?vcp=1&amp;vis=1&amp;pid=f4f9f105f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539496" y="2274320"/>
                <a:ext cx="8065008" cy="2235200"/>
              </a:xfrm>
              <a:prstGeom prst="rect">
                <a:avLst/>
              </a:prstGeom>
              <a:blipFill rotWithShape="1">
                <a:blip r:embed="rId13"/>
                <a:stretch>
                  <a:fillRect l="-5" t="-17" r="-398" b="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bject 54" title="">
            <a:hlinkClick r:id="rId15" action="ppaction://hlinksldjump"/>
          </p:cNvPr>
          <p:cNvSpPr/>
          <p:nvPr>
            <p:custDataLst>
              <p:tags r:id="rId14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c7e2688ba?vcp=1&amp;pid=c0061fada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知识点2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导体的电阻受温度影响</a:t>
            </a:r>
            <a:endParaRPr lang="en-US" altLang="zh-CN" sz="2600"/>
          </a:p>
        </p:txBody>
      </p:sp>
      <p:pic>
        <p:nvPicPr>
          <p:cNvPr id="3" name="QB_5_BD.21_1#e4c544a0e?htil=5&amp;vcp=1&amp;vis=1&amp;pid=c7e2688ba&amp;color=0,0,0&amp;tib=255,255,255&amp;vtp=1&amp;hs=1&amp;hs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41386" y="1065081"/>
            <a:ext cx="2816352" cy="158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4" name="QB_5_BD.21_2#e4c544a0e?htil=5&amp;vcp=1&amp;vis=1&amp;pid=c7e2688ba&amp;color=0,0,0&amp;vtp=1&amp;bbb=1&amp;hb=1&amp;hs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539496" y="1052381"/>
                <a:ext cx="5111496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4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900" b="0" i="0" kern="0" smtClean="0">
                    <a:solidFill>
                      <a:srgbClr val="FFFFFF"/>
                    </a:solidFill>
                    <a:latin typeface="宋体" panose="02010600030101010101" pitchFamily="2" charset="-122"/>
                    <a:ea typeface="微软雅黑" panose="020b0503020204020204" charset="-122"/>
                    <a:cs typeface="Times New Roman" panose="02020603050405020304" pitchFamily="34" charset="-120"/>
                  </a:rPr>
                  <a:t>                       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如图所示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，将细铁丝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R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与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小灯泡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L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接入电路，使小灯泡发光。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用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酒精灯给细铁丝加热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在细铁丝温度</a:t>
                </a:r>
                <a:endParaRPr lang="en-US" altLang="zh-CN" sz="2400"/>
              </a:p>
            </p:txBody>
          </p:sp>
        </mc:Choice>
        <mc:Fallback>
          <p:sp>
            <p:nvSpPr>
              <p:cNvPr id="4" name="QB_5_BD.21_2#e4c544a0e?htil=5&amp;vcp=1&amp;vis=1&amp;pid=c7e2688ba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539496" y="1052381"/>
                <a:ext cx="5111496" cy="1676400"/>
              </a:xfrm>
              <a:prstGeom prst="rect">
                <a:avLst/>
              </a:prstGeom>
              <a:blipFill rotWithShape="1">
                <a:blip r:embed="rId9"/>
                <a:stretch>
                  <a:fillRect l="-7" t="-11" r="-855" b="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QB_5_BD.21_2#e4c544a0e?htil=5&amp;vcp=1&amp;vis=1&amp;pid=c7e2688ba&amp;color=0,0,0&amp;tib=255,255,255&amp;iip=1&amp;vtp=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988" y="1111817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QB_5_AN.22_1#e4c544a0e.blank?vcp=1&amp;vis=1&amp;pid=c7e2688ba&amp;color=0,0,0&amp;vpa=10&amp;vtp=1" title=""/>
          <p:cNvSpPr/>
          <p:nvPr>
            <p:custDataLst>
              <p:tags r:id="rId12"/>
            </p:custDataLst>
          </p:nvPr>
        </p:nvSpPr>
        <p:spPr>
          <a:xfrm>
            <a:off x="1775364" y="3311652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暗</a:t>
            </a:r>
            <a:endParaRPr lang="en-US" altLang="zh-CN" sz="2400"/>
          </a:p>
        </p:txBody>
      </p:sp>
      <p:sp>
        <p:nvSpPr>
          <p:cNvPr id="7" name="QB_5_AN.23_1#e4c544a0e.blank?vcp=1&amp;vis=1&amp;pid=c7e2688ba&amp;color=0,0,0&amp;vpa=11&amp;vtp=1" title=""/>
          <p:cNvSpPr/>
          <p:nvPr>
            <p:custDataLst>
              <p:tags r:id="rId13"/>
            </p:custDataLst>
          </p:nvPr>
        </p:nvSpPr>
        <p:spPr>
          <a:xfrm>
            <a:off x="2587594" y="3870452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大</a:t>
            </a:r>
            <a:endParaRPr lang="en-US" altLang="zh-CN" sz="2400"/>
          </a:p>
        </p:txBody>
      </p:sp>
      <mc:AlternateContent>
        <mc:Choice Requires="a14">
          <p:sp>
            <p:nvSpPr>
              <p:cNvPr id="8" name="QB_5_BD.21_2#e4c544a0e?htil=5&amp;vcp=1&amp;vis=1&amp;pid=c7e2688ba&amp;color=0,0,0&amp;vtp=1&amp;bbb=1&amp;hb=1&amp;hs=1" title=""/>
              <p:cNvSpPr/>
              <p:nvPr>
                <p:custDataLst>
                  <p:tags r:id="rId14"/>
                </p:custDataLst>
              </p:nvPr>
            </p:nvSpPr>
            <p:spPr>
              <a:xfrm>
                <a:off x="539496" y="2780792"/>
                <a:ext cx="8064000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逐渐升高的过程中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观察到电流表的示数逐渐变小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小灯泡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的亮度变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选填“亮”或“暗”）。这说明：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温度升高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细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铁丝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R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的电阻变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/>
              </a:p>
            </p:txBody>
          </p:sp>
        </mc:Choice>
        <mc:Fallback>
          <p:sp>
            <p:nvSpPr>
              <p:cNvPr id="8" name="QB_5_BD.21_2#e4c544a0e?htil=5&amp;vcp=1&amp;vis=1&amp;pid=c7e2688ba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539496" y="2780792"/>
                <a:ext cx="8064000" cy="1676400"/>
              </a:xfrm>
              <a:prstGeom prst="rect">
                <a:avLst/>
              </a:prstGeom>
              <a:blipFill rotWithShape="1">
                <a:blip r:embed="rId16"/>
                <a:stretch>
                  <a:fillRect l="-5" t="-8" r="6" b="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bject 54" title="">
            <a:hlinkClick r:id="rId18" action="ppaction://hlinksldjump"/>
          </p:cNvPr>
          <p:cNvSpPr/>
          <p:nvPr>
            <p:custDataLst>
              <p:tags r:id="rId17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65a3fd939?vcp=1&amp;pid=c0061fada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知识点3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超导体及其应用</a:t>
            </a:r>
            <a:endParaRPr lang="en-US" altLang="zh-CN" sz="2600"/>
          </a:p>
        </p:txBody>
      </p:sp>
      <p:sp>
        <p:nvSpPr>
          <p:cNvPr id="3" name="QC_5_BD.24_1#c17b810b4?vcp=1&amp;vis=1&amp;pid=65a3fd939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5.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［2024·广西改编］关于超导材料，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下列说法正确的是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5_AN.25_1#c17b810b4.bracket?vcp=1&amp;vis=1&amp;pid=65a3fd939&amp;color=0,0,0&amp;vpa=12&amp;vtp=1" title=""/>
          <p:cNvSpPr/>
          <p:nvPr>
            <p:custDataLst>
              <p:tags r:id="rId6"/>
            </p:custDataLst>
          </p:nvPr>
        </p:nvSpPr>
        <p:spPr>
          <a:xfrm>
            <a:off x="772065" y="1621341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p:sp>
        <p:nvSpPr>
          <p:cNvPr id="5" name="QC_5_BD.24_2#c17b810b4.choices?vcp=1&amp;vis=1&amp;pid=65a3fd939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2204266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是绝缘体材料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是半导体材料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常温常压下电阻为零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具有零电阻特性和完全抗磁性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5_BD.26_1#e1b2c474f?htil=6&amp;vcp=1&amp;vis=1&amp;pid=65a3fd939&amp;color=0,0,0&amp;tib=255,255,255&amp;vtp=1&amp;bt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2512" y="858724"/>
            <a:ext cx="2194560" cy="185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5_BD.26_2#e1b2c474f?htil=6&amp;vcp=1&amp;vis=1&amp;pid=65a3fd939&amp;color=0,0,0&amp;vtp=1&amp;bbb=1&amp;hb=1&amp;hs=1" title=""/>
          <p:cNvSpPr/>
          <p:nvPr>
            <p:custDataLst>
              <p:tags r:id="rId6"/>
            </p:custDataLst>
          </p:nvPr>
        </p:nvSpPr>
        <p:spPr>
          <a:xfrm>
            <a:off x="539496" y="846024"/>
            <a:ext cx="573328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6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如图是中国科技馆内的超导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磁悬浮列车模型和一个环形轨道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列车模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型行驶过程中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，车内超导体通过液氮降温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从正常态转为超导态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从而减小了导体的</a:t>
            </a:r>
            <a:endParaRPr lang="en-US" altLang="zh-CN" sz="2400"/>
          </a:p>
        </p:txBody>
      </p:sp>
      <p:pic>
        <p:nvPicPr>
          <p:cNvPr id="4" name="QB_5_BD.26_2#e1b2c474f?htil=6&amp;vcp=1&amp;vis=1&amp;pid=65a3fd939&amp;color=0,0,0&amp;tib=255,255,255&amp;iip=2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988" y="905460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B_5_AN.27_1#e1b2c474f.blank?vcp=1&amp;vis=1&amp;pid=65a3fd939&amp;color=0,0,0&amp;vpa=13&amp;vtp=1&amp;bbb=1" title=""/>
          <p:cNvSpPr/>
          <p:nvPr>
            <p:custDataLst>
              <p:tags r:id="rId9"/>
            </p:custDataLst>
          </p:nvPr>
        </p:nvSpPr>
        <p:spPr>
          <a:xfrm>
            <a:off x="556165" y="3070610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电阻</a:t>
            </a:r>
            <a:endParaRPr lang="en-US" altLang="zh-CN" sz="2400"/>
          </a:p>
        </p:txBody>
      </p:sp>
      <p:sp>
        <p:nvSpPr>
          <p:cNvPr id="6" name="QB_5_AN.28_1#e1b2c474f.blank?vcp=1&amp;vis=1&amp;pid=65a3fd939&amp;color=0,0,0&amp;vpa=14&amp;vtp=1&amp;bbb=1" title=""/>
          <p:cNvSpPr/>
          <p:nvPr>
            <p:custDataLst>
              <p:tags r:id="rId10"/>
            </p:custDataLst>
          </p:nvPr>
        </p:nvSpPr>
        <p:spPr>
          <a:xfrm>
            <a:off x="6042565" y="3070610"/>
            <a:ext cx="2354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远距离输电导线</a:t>
            </a:r>
            <a:endParaRPr lang="en-US" altLang="zh-CN" sz="2400"/>
          </a:p>
        </p:txBody>
      </p:sp>
      <p:sp>
        <p:nvSpPr>
          <p:cNvPr id="7" name="QB_5_BD.26_2#e1b2c474f?htil=6&amp;vcp=1&amp;vis=1&amp;pid=65a3fd939&amp;color=0,0,0&amp;vtp=1&amp;bbb=1&amp;hb=1&amp;hs=1" title=""/>
          <p:cNvSpPr/>
          <p:nvPr>
            <p:custDataLst>
              <p:tags r:id="rId11"/>
            </p:custDataLst>
          </p:nvPr>
        </p:nvSpPr>
        <p:spPr>
          <a:xfrm>
            <a:off x="539496" y="3098550"/>
            <a:ext cx="8064000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400"/>
              </a:lnSpc>
            </a:pP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常温下的超导体，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最适合运用于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</a:t>
            </a:r>
            <a:endParaRPr lang="en-US" altLang="zh-CN" sz="2400" i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选填“远距离输电导线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” 或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“小灯泡的灯丝”）。</a:t>
            </a:r>
            <a:endParaRPr lang="en-US" altLang="zh-CN" sz="2400"/>
          </a:p>
        </p:txBody>
      </p:sp>
      <p:sp>
        <p:nvSpPr>
          <p:cNvPr id="8" name="object 54" title="">
            <a:hlinkClick r:id="rId13" action="ppaction://hlinksldjump"/>
          </p:cNvPr>
          <p:cNvSpPr/>
          <p:nvPr>
            <p:custDataLst>
              <p:tags r:id="rId12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4_BD.29_1#7c035e814?htil=7&amp;vcp=1&amp;vis=1&amp;pid=a63e33f16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3376" y="448056"/>
            <a:ext cx="3895344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C_4_BD.29_2#7c035e814?htil=7&amp;sp=1&amp;vcp=1&amp;vis=1&amp;pid=a63e33f16&amp;color=0,0,0&amp;vtp=1&amp;bt=1&amp;bbb=1&amp;hb=1&amp;hs=1" title=""/>
          <p:cNvSpPr/>
          <p:nvPr>
            <p:custDataLst>
              <p:tags r:id="rId6"/>
            </p:custDataLst>
          </p:nvPr>
        </p:nvSpPr>
        <p:spPr>
          <a:xfrm>
            <a:off x="539496" y="402336"/>
            <a:ext cx="4032504" cy="152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7.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［2025·北京期中］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在通常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条件下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部分金属导电性的排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序如图所示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若不考虑温度对</a:t>
            </a:r>
            <a:endParaRPr lang="en-US" altLang="zh-CN" sz="2400"/>
          </a:p>
        </p:txBody>
      </p:sp>
      <p:sp>
        <p:nvSpPr>
          <p:cNvPr id="4" name="QC_4_AN.30_1#7c035e814.bracket?vcp=1&amp;vis=1&amp;pid=a63e33f16&amp;color=0,0,0&amp;vpa=15&amp;vtp=1" title=""/>
          <p:cNvSpPr/>
          <p:nvPr>
            <p:custDataLst>
              <p:tags r:id="rId7"/>
            </p:custDataLst>
          </p:nvPr>
        </p:nvSpPr>
        <p:spPr>
          <a:xfrm>
            <a:off x="5052468" y="1890322"/>
            <a:ext cx="423863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sp>
        <p:nvSpPr>
          <p:cNvPr id="5" name="QC_4_BD.29_3#7c035e814.choices?vcp=1&amp;vis=1&amp;pid=a63e33f16&amp;color=0,0,0&amp;vtp=1&amp;bbb=1" title=""/>
          <p:cNvSpPr/>
          <p:nvPr>
            <p:custDataLst>
              <p:tags r:id="rId8"/>
            </p:custDataLst>
          </p:nvPr>
        </p:nvSpPr>
        <p:spPr>
          <a:xfrm>
            <a:off x="539496" y="2436422"/>
            <a:ext cx="8065008" cy="2032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银线电阻一定小于铜线电阻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电阻相同时，铜线一定比铝线更细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粗细相同时，铝线的长度越长，电阻越大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长度和粗细均相同时，铝线比铁线的电阻更大</a:t>
            </a:r>
            <a:endParaRPr lang="en-US" altLang="zh-CN" sz="2400"/>
          </a:p>
        </p:txBody>
      </p:sp>
      <p:sp>
        <p:nvSpPr>
          <p:cNvPr id="6" name="QC_4_BD.29_2#7c035e814?htil=7&amp;sp=1&amp;vcp=1&amp;vis=1&amp;pid=a63e33f16&amp;color=0,0,0&amp;vtp=1&amp;bt=1&amp;bbb=1&amp;hb=1&amp;hs=1" title=""/>
          <p:cNvSpPr/>
          <p:nvPr>
            <p:custDataLst>
              <p:tags r:id="rId9"/>
            </p:custDataLst>
          </p:nvPr>
        </p:nvSpPr>
        <p:spPr>
          <a:xfrm>
            <a:off x="540000" y="1951282"/>
            <a:ext cx="8064000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38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电阻的影响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下列判断正确的是(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7" name="object 54" title="">
            <a:hlinkClick r:id="rId11" action="ppaction://hlinksldjump"/>
          </p:cNvPr>
          <p:cNvSpPr/>
          <p:nvPr>
            <p:custDataLst>
              <p:tags r:id="rId10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4_BD.31_1#2b9b5217b?htil=8&amp;vcp=1&amp;vis=1&amp;pid=a63e33f16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0392" y="448056"/>
            <a:ext cx="2093976" cy="6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C_4_BD.31_2#2b9b5217b?htil=8&amp;sp=1&amp;vcp=1&amp;vis=1&amp;pid=a63e33f16&amp;color=0,0,0&amp;vtp=1&amp;bt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402336"/>
                <a:ext cx="5833872" cy="1016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0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8.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［2025·苏州月考］如图所示，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BC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 b="0" i="0" kern="0" spc="-99900" smtClean="0">
                  <a:solidFill>
                    <a:srgbClr val="FFFFFF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是由同种材料制成的长度相同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横截面积不</a:t>
                </a:r>
                <a:endParaRPr lang="en-US" altLang="zh-CN" sz="2400"/>
              </a:p>
            </p:txBody>
          </p:sp>
        </mc:Choice>
        <mc:Fallback>
          <p:sp>
            <p:nvSpPr>
              <p:cNvPr id="3" name="QC_4_BD.31_2#2b9b5217b?htil=8&amp;sp=1&amp;vcp=1&amp;vis=1&amp;pid=a63e33f16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402336"/>
                <a:ext cx="5833872" cy="1016000"/>
              </a:xfrm>
              <a:prstGeom prst="rect">
                <a:avLst/>
              </a:prstGeom>
              <a:blipFill rotWithShape="1">
                <a:blip r:embed="rId8"/>
                <a:stretch>
                  <a:fillRect l="-7" t="-38" r="-459" b="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C_4_AN.32_1#2b9b5217b.bracket?vcp=1&amp;vis=1&amp;pid=a63e33f16&amp;color=0,0,0&amp;vpa=16&amp;vtp=1" title=""/>
          <p:cNvSpPr/>
          <p:nvPr>
            <p:custDataLst>
              <p:tags r:id="rId9"/>
            </p:custDataLst>
          </p:nvPr>
        </p:nvSpPr>
        <p:spPr>
          <a:xfrm>
            <a:off x="5051965" y="1961823"/>
            <a:ext cx="423863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mc:AlternateContent>
        <mc:Choice Requires="a14">
          <p:sp>
            <p:nvSpPr>
              <p:cNvPr id="5" name="QC_4_BD.31_3#2b9b5217b.choices?vcp=1&amp;vis=1&amp;pid=a63e33f16&amp;color=0,0,0&amp;vtp=1&amp;bbb=1" title=""/>
              <p:cNvSpPr/>
              <p:nvPr>
                <p:custDataLst>
                  <p:tags r:id="rId10"/>
                </p:custDataLst>
              </p:nvPr>
            </p:nvSpPr>
            <p:spPr>
              <a:xfrm>
                <a:off x="539496" y="2484682"/>
                <a:ext cx="8065008" cy="2032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0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段电阻大，通过的电流小</a:t>
                </a:r>
                <a:endParaRPr lang="en-US" altLang="zh-CN" sz="2400"/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BC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段电阻大，通过的电流大</a:t>
                </a:r>
                <a:endParaRPr lang="en-US" altLang="zh-CN" sz="2400"/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段电阻大，通过的电流与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BC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段相等</a:t>
                </a:r>
                <a:endParaRPr lang="en-US" altLang="zh-CN" sz="2400"/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BC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段电阻大，通过的电流与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段相等</a:t>
                </a:r>
                <a:endParaRPr lang="en-US" altLang="zh-CN" sz="2400"/>
              </a:p>
            </p:txBody>
          </p:sp>
        </mc:Choice>
        <mc:Fallback>
          <p:sp>
            <p:nvSpPr>
              <p:cNvPr id="5" name="QC_4_BD.31_3#2b9b5217b.choices?vcp=1&amp;vis=1&amp;pid=a63e33f16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539496" y="2484682"/>
                <a:ext cx="8065008" cy="2032000"/>
              </a:xfrm>
              <a:prstGeom prst="rect">
                <a:avLst/>
              </a:prstGeom>
              <a:blipFill rotWithShape="1">
                <a:blip r:embed="rId12"/>
                <a:stretch>
                  <a:fillRect l="-5" t="-28" r="3" b="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QC_4_BD.31_2#2b9b5217b?htil=8&amp;sp=1&amp;vcp=1&amp;vis=1&amp;pid=a63e33f16&amp;color=0,0,0&amp;vtp=1&amp;bt=1&amp;bbb=1&amp;hb=1&amp;hs=1" title=""/>
          <p:cNvSpPr/>
          <p:nvPr>
            <p:custDataLst>
              <p:tags r:id="rId13"/>
            </p:custDataLst>
          </p:nvPr>
        </p:nvSpPr>
        <p:spPr>
          <a:xfrm>
            <a:off x="539496" y="1443282"/>
            <a:ext cx="8064000" cy="1016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同的两段导体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，将它们串联后连入电路中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。比较通过它们的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电流的大小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下列说法正确的是(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7" name="object 54" title="">
            <a:hlinkClick r:id="rId15" action="ppaction://hlinksldjump"/>
          </p:cNvPr>
          <p:cNvSpPr/>
          <p:nvPr>
            <p:custDataLst>
              <p:tags r:id="rId14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4_BD.33_1#8bebeaf79?htil=9&amp;vcp=1&amp;vis=1&amp;pid=a63e33f16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9151" y="448055"/>
            <a:ext cx="1377285" cy="69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C_4_BD.33_2#8bebeaf79?htil=9&amp;sp=1&amp;vcp=1&amp;vis=1&amp;pid=a63e33f16&amp;color=0,0,0&amp;vtp=1&amp;bt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402336"/>
                <a:ext cx="6318504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6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9.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用如图所示的实验装置探究影响电阻大小的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6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因素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为长度一样的镍铬合金丝，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的横截</a:t>
                </a:r>
                <a:endParaRPr lang="en-US" altLang="zh-CN" sz="2400"/>
              </a:p>
            </p:txBody>
          </p:sp>
        </mc:Choice>
        <mc:Fallback>
          <p:sp>
            <p:nvSpPr>
              <p:cNvPr id="3" name="QC_4_BD.33_2#8bebeaf79?htil=9&amp;sp=1&amp;vcp=1&amp;vis=1&amp;pid=a63e33f16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402336"/>
                <a:ext cx="6318504" cy="914400"/>
              </a:xfrm>
              <a:prstGeom prst="rect">
                <a:avLst/>
              </a:prstGeom>
              <a:blipFill rotWithShape="1">
                <a:blip r:embed="rId8"/>
                <a:stretch>
                  <a:fillRect l="-6" t="-42" r="-643" b="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C_4_AN.34_1#8bebeaf79.bracket?vcp=1&amp;vis=1&amp;pid=a63e33f16&amp;color=0,0,0&amp;vpa=17&amp;vtp=1" title=""/>
          <p:cNvSpPr/>
          <p:nvPr>
            <p:custDataLst>
              <p:tags r:id="rId9"/>
            </p:custDataLst>
          </p:nvPr>
        </p:nvSpPr>
        <p:spPr>
          <a:xfrm>
            <a:off x="7122061" y="1293865"/>
            <a:ext cx="441325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p:sp>
        <p:nvSpPr>
          <p:cNvPr id="5" name="QC_4_BD.33_3#8bebeaf79.choices?htil=9&amp;vcp=1&amp;vis=1&amp;pid=a63e33f16&amp;color=0,0,0&amp;vtp=1&amp;bbb=1&amp;hb=1" title=""/>
          <p:cNvSpPr/>
          <p:nvPr>
            <p:custDataLst>
              <p:tags r:id="rId10"/>
            </p:custDataLst>
          </p:nvPr>
        </p:nvSpPr>
        <p:spPr>
          <a:xfrm>
            <a:off x="539496" y="1743391"/>
            <a:ext cx="8065008" cy="2743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6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小灯泡越亮，说明接入合金丝的电阻越大</a:t>
            </a:r>
            <a:endParaRPr lang="en-US" altLang="zh-CN" sz="2400"/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把镍铬合金丝换成铜丝进行实验，效果会更好</a:t>
            </a:r>
            <a:endParaRPr lang="en-US" altLang="zh-CN" sz="2400"/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为了准确比较两根合金丝的电阻，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可在电路中串联一个电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压表</a:t>
            </a:r>
            <a:endParaRPr lang="en-US" altLang="zh-CN" sz="2400"/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利用此装置能探究导体电阻大小和导体横截面积、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导体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长度的关系</a:t>
            </a:r>
            <a:endParaRPr lang="en-US" altLang="zh-CN" sz="2400"/>
          </a:p>
        </p:txBody>
      </p:sp>
      <mc:AlternateContent>
        <mc:Choice Requires="a14">
          <p:sp>
            <p:nvSpPr>
              <p:cNvPr id="6" name="QC_4_BD.33_2#8bebeaf79?htil=9&amp;sp=1&amp;vcp=1&amp;vis=1&amp;pid=a63e33f16&amp;color=0,0,0&amp;vtp=1&amp;bt=1&amp;bbb=1&amp;hb=1&amp;hs=1" title=""/>
              <p:cNvSpPr/>
              <p:nvPr>
                <p:custDataLst>
                  <p:tags r:id="rId11"/>
                </p:custDataLst>
              </p:nvPr>
            </p:nvSpPr>
            <p:spPr>
              <a:xfrm>
                <a:off x="540000" y="1341681"/>
                <a:ext cx="8064000" cy="4318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3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面积比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的大。关于此实验，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下列说法正确的是 (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6" name="QC_4_BD.33_2#8bebeaf79?htil=9&amp;sp=1&amp;vcp=1&amp;vis=1&amp;pid=a63e33f16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540000" y="1341681"/>
                <a:ext cx="8064000" cy="431800"/>
              </a:xfrm>
              <a:prstGeom prst="rect">
                <a:avLst/>
              </a:prstGeom>
              <a:blipFill rotWithShape="1">
                <a:blip r:embed="rId13"/>
                <a:stretch>
                  <a:fillRect l="-3" t="-130" r="5" b="1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bject 54" title="">
            <a:hlinkClick r:id="rId15" action="ppaction://hlinksldjump"/>
          </p:cNvPr>
          <p:cNvSpPr/>
          <p:nvPr>
            <p:custDataLst>
              <p:tags r:id="rId14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4_BD.35_1#8deb3e2be?htil=10&amp;vcp=1&amp;vis=1&amp;pid=a63e33f16&amp;color=0,0,0&amp;tib=255,255,255&amp;vtp=1&amp;bt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6043" y="881611"/>
            <a:ext cx="265176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B_4_BD.35_2#8deb3e2be?htil=10&amp;vcp=1&amp;vis=1&amp;pid=a63e33f16&amp;color=0,0,0&amp;vtp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868911"/>
                <a:ext cx="5276088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10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900" b="0" i="0" kern="0" smtClean="0">
                    <a:solidFill>
                      <a:srgbClr val="FFFFFF"/>
                    </a:solidFill>
                    <a:latin typeface="宋体" panose="02010600030101010101" pitchFamily="2" charset="-122"/>
                    <a:ea typeface="微软雅黑" panose="020b0503020204020204" charset="-122"/>
                    <a:cs typeface="Times New Roman" panose="02020603050405020304" pitchFamily="34" charset="-120"/>
                  </a:rPr>
                  <a:t>                    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［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2024·黄冈期中］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某种金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属温度降低时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，电阻变小。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如图所示为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该金属的电阻随时间变化的图像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则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 b="0" i="0" kern="0" spc="-99900" smtClean="0">
                  <a:solidFill>
                    <a:srgbClr val="FFFFFF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时刻的温度比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时刻的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endParaRPr lang="en-US" altLang="zh-CN" sz="2400"/>
              </a:p>
            </p:txBody>
          </p:sp>
        </mc:Choice>
        <mc:Fallback>
          <p:sp>
            <p:nvSpPr>
              <p:cNvPr id="3" name="QB_4_BD.35_2#8deb3e2be?htil=10&amp;vcp=1&amp;vis=1&amp;pid=a63e33f16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868911"/>
                <a:ext cx="5276088" cy="2235200"/>
              </a:xfrm>
              <a:prstGeom prst="rect">
                <a:avLst/>
              </a:prstGeom>
              <a:blipFill rotWithShape="1">
                <a:blip r:embed="rId8"/>
                <a:stretch>
                  <a:fillRect l="-7" t="-10" r="-1367" b="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QB_4_BD.35_2#8deb3e2be?htil=10&amp;vcp=1&amp;vis=1&amp;pid=a63e33f16&amp;color=0,0,0&amp;tib=255,255,255&amp;iip=3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959" y="910059"/>
            <a:ext cx="1389888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B_4_AN.36_1#8deb3e2be.blank?vcp=1&amp;vis=1&amp;pid=a63e33f16&amp;color=0,0,0&amp;vpa=18&amp;vtp=1" title=""/>
          <p:cNvSpPr/>
          <p:nvPr>
            <p:custDataLst>
              <p:tags r:id="rId11"/>
            </p:custDataLst>
          </p:nvPr>
        </p:nvSpPr>
        <p:spPr>
          <a:xfrm>
            <a:off x="3556793" y="2517371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高</a:t>
            </a:r>
            <a:endParaRPr lang="en-US" altLang="zh-CN" sz="2400"/>
          </a:p>
        </p:txBody>
      </p:sp>
      <p:sp>
        <p:nvSpPr>
          <p:cNvPr id="6" name="QB_4_AN.37_1#8deb3e2be.blank?vcp=1&amp;vis=1&amp;pid=a63e33f16&amp;color=0,0,0&amp;vpa=19&amp;vtp=1" title=""/>
          <p:cNvSpPr/>
          <p:nvPr>
            <p:custDataLst>
              <p:tags r:id="rId12"/>
            </p:custDataLst>
          </p:nvPr>
        </p:nvSpPr>
        <p:spPr>
          <a:xfrm>
            <a:off x="1165765" y="3606523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零</a:t>
            </a:r>
            <a:endParaRPr lang="en-US" altLang="zh-CN" sz="2400"/>
          </a:p>
        </p:txBody>
      </p:sp>
      <p:sp>
        <p:nvSpPr>
          <p:cNvPr id="7" name="QB_4_AN.38_1#8deb3e2be.blank?vcp=1&amp;vis=1&amp;pid=a63e33f16&amp;color=0,0,0&amp;vpa=20&amp;vtp=1&amp;bbb=1" title=""/>
          <p:cNvSpPr/>
          <p:nvPr>
            <p:custDataLst>
              <p:tags r:id="rId13"/>
            </p:custDataLst>
          </p:nvPr>
        </p:nvSpPr>
        <p:spPr>
          <a:xfrm>
            <a:off x="3985165" y="3606523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超导</a:t>
            </a:r>
            <a:endParaRPr lang="en-US" altLang="zh-CN" sz="2400"/>
          </a:p>
        </p:txBody>
      </p:sp>
      <p:sp>
        <p:nvSpPr>
          <p:cNvPr id="8" name="QB_4_BD.35_2#8deb3e2be?htil=10&amp;vcp=1&amp;vis=1&amp;pid=a63e33f16&amp;color=0,0,0&amp;vtp=1&amp;bbb=1&amp;hb=1&amp;hs=1" title=""/>
          <p:cNvSpPr/>
          <p:nvPr>
            <p:custDataLst>
              <p:tags r:id="rId14"/>
            </p:custDataLst>
          </p:nvPr>
        </p:nvSpPr>
        <p:spPr>
          <a:xfrm>
            <a:off x="539496" y="3075663"/>
            <a:ext cx="8064000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选填“高”或“低”），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当其温度降得足够低时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它的电阻将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变为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，这种现象叫作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现象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9" name="object 54" title="">
            <a:hlinkClick r:id="rId16" action="ppaction://hlinksldjump"/>
          </p:cNvPr>
          <p:cNvSpPr/>
          <p:nvPr>
            <p:custDataLst>
              <p:tags r:id="rId15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9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0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2" name="矩形 11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观察与思考</a:t>
              </a:r>
              <a:endParaRPr lang="zh-CN" altLang="en-US" sz="21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sp>
        <p:nvSpPr>
          <p:cNvPr id="53250" name="Text Box 2" title=""/>
          <p:cNvSpPr txBox="1"/>
          <p:nvPr>
            <p:custDataLst>
              <p:tags r:id="rId8"/>
            </p:custDataLst>
          </p:nvPr>
        </p:nvSpPr>
        <p:spPr>
          <a:xfrm>
            <a:off x="1617345" y="3148965"/>
            <a:ext cx="6294755" cy="14204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60000"/>
              </a:lnSpc>
            </a:pPr>
            <a:r>
              <a:rPr lang="zh-CN" altLang="en-US" sz="18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１、生活中常见的导线多是铜芯和铝芯，为什么不用铁芯？</a:t>
            </a:r>
            <a:endParaRPr lang="zh-CN" altLang="en-US" sz="18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60000"/>
              </a:lnSpc>
            </a:pPr>
            <a:r>
              <a:rPr lang="zh-CN" altLang="en-US" sz="18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２、为什么有的导线比较粗？有的导线比较细？</a:t>
            </a:r>
            <a:endParaRPr lang="en-US" altLang="zh-CN" sz="18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60000"/>
              </a:lnSpc>
            </a:pPr>
            <a:r>
              <a:rPr lang="zh-CN" altLang="en-US" sz="18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３、不同规格的灯泡，为什么有的灯丝长？有的灯丝短？</a:t>
            </a:r>
            <a:r>
              <a:rPr lang="zh-CN" altLang="en-US" sz="18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zh-CN" altLang="en-US" sz="1800" b="1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组合 3" title=""/>
          <p:cNvGrpSpPr/>
          <p:nvPr>
            <p:custDataLst>
              <p:tags r:id="rId9"/>
            </p:custDataLst>
          </p:nvPr>
        </p:nvGrpSpPr>
        <p:grpSpPr>
          <a:xfrm>
            <a:off x="1309211" y="1071086"/>
            <a:ext cx="6525578" cy="2024539"/>
            <a:chOff x="1745615" y="1428115"/>
            <a:chExt cx="8700770" cy="2699385"/>
          </a:xfrm>
        </p:grpSpPr>
        <p:pic>
          <p:nvPicPr>
            <p:cNvPr id="2" name="图片 -2147482592" descr="21世纪教育网 -- 中国最大型、最专业的中小学教育资源门户网站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45615" y="1428115"/>
              <a:ext cx="8700770" cy="2699385"/>
            </a:xfrm>
            <a:prstGeom prst="roundRect">
              <a:avLst>
                <a:gd name="adj" fmla="val 9974"/>
              </a:avLst>
            </a:prstGeom>
            <a:noFill/>
            <a:ln w="9525">
              <a:noFill/>
            </a:ln>
          </p:spPr>
        </p:pic>
        <p:sp>
          <p:nvSpPr>
            <p:cNvPr id="3" name="文本框 2"/>
            <p:cNvSpPr txBox="1"/>
            <p:nvPr>
              <p:custDataLst>
                <p:tags r:id="rId12"/>
              </p:custDataLst>
            </p:nvPr>
          </p:nvSpPr>
          <p:spPr>
            <a:xfrm>
              <a:off x="4296000" y="1485000"/>
              <a:ext cx="720000" cy="142240"/>
            </a:xfrm>
            <a:prstGeom prst="rect">
              <a:avLst/>
            </a:prstGeom>
            <a:solidFill>
              <a:srgbClr val="D4D7AB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00" b="1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</a:rPr>
                <a:t>铜芯</a:t>
              </a:r>
              <a:endParaRPr lang="zh-CN" altLang="en-US" sz="1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3834175" y="3141000"/>
              <a:ext cx="720000" cy="142240"/>
            </a:xfrm>
            <a:prstGeom prst="rect">
              <a:avLst/>
            </a:prstGeom>
            <a:solidFill>
              <a:srgbClr val="D4D7AB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00" b="1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</a:rPr>
                <a:t>铝芯</a:t>
              </a:r>
              <a:endParaRPr lang="zh-CN" altLang="en-US" sz="1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7752000" y="1485000"/>
              <a:ext cx="720000" cy="142240"/>
            </a:xfrm>
            <a:prstGeom prst="rect">
              <a:avLst/>
            </a:prstGeom>
            <a:solidFill>
              <a:srgbClr val="D5DBCD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00" b="1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</a:rPr>
                <a:t>铜芯</a:t>
              </a:r>
              <a:endParaRPr lang="zh-CN" altLang="en-US" sz="1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5"/>
              </p:custDataLst>
            </p:nvPr>
          </p:nvSpPr>
          <p:spPr>
            <a:xfrm>
              <a:off x="7729072" y="3285000"/>
              <a:ext cx="720000" cy="142240"/>
            </a:xfrm>
            <a:prstGeom prst="rect">
              <a:avLst/>
            </a:prstGeom>
            <a:solidFill>
              <a:srgbClr val="D5DBCD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00" b="1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</a:rPr>
                <a:t>铜芯</a:t>
              </a:r>
              <a:endParaRPr lang="zh-CN" altLang="en-US" sz="1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</a:endParaRPr>
            </a:p>
          </p:txBody>
        </p:sp>
      </p:grpSp>
    </p:spTree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3" name="文本框 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75460" y="1005840"/>
            <a:ext cx="391478" cy="3547586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txBody>
          <a:bodyPr vert="eaVert" wrap="square" lIns="54000" tIns="0" rIns="0" bIns="2700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影响导体电阻大小的因素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6" name="组合 24" title=""/>
          <p:cNvGrpSpPr/>
          <p:nvPr>
            <p:custDataLst>
              <p:tags r:id="rId4"/>
            </p:custDataLst>
          </p:nvPr>
        </p:nvGrpSpPr>
        <p:grpSpPr>
          <a:xfrm>
            <a:off x="2306955" y="1195388"/>
            <a:ext cx="521494" cy="2947035"/>
            <a:chOff x="1775520" y="2156166"/>
            <a:chExt cx="695494" cy="2364582"/>
          </a:xfrm>
        </p:grpSpPr>
        <p:cxnSp>
          <p:nvCxnSpPr>
            <p:cNvPr id="27" name="直接连接符 26"/>
            <p:cNvCxnSpPr/>
            <p:nvPr>
              <p:custDataLst>
                <p:tags r:id="rId5"/>
              </p:custDataLst>
            </p:nvPr>
          </p:nvCxnSpPr>
          <p:spPr>
            <a:xfrm>
              <a:off x="1775520" y="3266457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6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7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8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本框 2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949893" y="973455"/>
            <a:ext cx="1327288" cy="4588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探究方法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5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561740" y="980130"/>
            <a:ext cx="1487895" cy="7372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控制变量法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2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949893" y="3066574"/>
            <a:ext cx="1336358" cy="4588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影响因素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49128" y="2010458"/>
            <a:ext cx="1880235" cy="4588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研究问题方法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5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101740" y="2043314"/>
            <a:ext cx="1056323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转换法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5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655820" y="3076039"/>
            <a:ext cx="3984784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长度、材料、横截面积、温度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2" title="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949893" y="3914299"/>
            <a:ext cx="1012508" cy="81696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超导体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Picture 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 flipH="1">
            <a:off x="10248900" y="106553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521970" y="1275874"/>
            <a:ext cx="8180546" cy="1188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457200" algn="just" eaLnBrk="1" hangingPunct="1">
              <a:lnSpc>
                <a:spcPct val="170000"/>
              </a:lnSpc>
            </a:pP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绝缘体对电流的阻碍作用大，导体对电流的阻碍作用小。天然橡胶棒的电阻，大约是相同粗细、长</a:t>
            </a:r>
            <a:r>
              <a:rPr lang="zh-CN" altLang="en-US" sz="2100" spc="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度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铁棒的 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2×10</a:t>
            </a:r>
            <a:r>
              <a:rPr lang="en-US" altLang="zh-CN" sz="2100" spc="200" baseline="30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16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倍！</a:t>
            </a:r>
            <a:endParaRPr lang="zh-CN" altLang="en-US" sz="2100" spc="2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0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1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3" name="矩形 12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思考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1872139" y="2896076"/>
            <a:ext cx="5418296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457200" algn="just" eaLnBrk="1" hangingPunct="1">
              <a:lnSpc>
                <a:spcPct val="170000"/>
              </a:lnSpc>
            </a:pPr>
            <a:r>
              <a:rPr lang="zh-CN" altLang="en-US" sz="2100" b="1" spc="2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那么，电阻大小与什么因素有关呢？</a:t>
            </a:r>
            <a:endParaRPr lang="zh-CN" altLang="en-US" sz="2100" b="1" spc="2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3743" name="TextBox 5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31656" y="1577911"/>
            <a:ext cx="5776913" cy="144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电阻的大小可能跟导线的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材料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有关；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电阻的大小可能跟导线的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长度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有关；</a:t>
            </a:r>
            <a:endParaRPr lang="en-US" sz="21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>
              <a:lnSpc>
                <a:spcPct val="14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电阻的大小可能跟导线的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粗细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有关。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17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999705" cy="414020"/>
            <a:chOff x="0" y="623478"/>
            <a:chExt cx="4700878" cy="484440"/>
          </a:xfrm>
        </p:grpSpPr>
        <p:grpSp>
          <p:nvGrpSpPr>
            <p:cNvPr id="18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0" name="矩形 19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1" name="矩形 20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9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1" y="623478"/>
              <a:ext cx="3929217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探究影响电阻大小的因素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2" name="组合 1" title=""/>
          <p:cNvGrpSpPr/>
          <p:nvPr>
            <p:custDataLst>
              <p:tags r:id="rId9"/>
            </p:custDataLst>
          </p:nvPr>
        </p:nvGrpSpPr>
        <p:grpSpPr>
          <a:xfrm>
            <a:off x="565785" y="778193"/>
            <a:ext cx="8258175" cy="575786"/>
            <a:chOff x="1188" y="1634"/>
            <a:chExt cx="17340" cy="1209"/>
          </a:xfrm>
        </p:grpSpPr>
        <p:sp>
          <p:nvSpPr>
            <p:cNvPr id="12299" name="TextBox 5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476" y="1895"/>
              <a:ext cx="14052" cy="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2100"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电阻的大小还和哪些因素有关？</a:t>
              </a:r>
              <a:endPara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15" name="矩形 1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188" y="1634"/>
              <a:ext cx="3288" cy="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100" b="1">
                  <a:solidFill>
                    <a:srgbClr val="228989"/>
                  </a:solidFill>
                  <a:latin typeface="微软雅黑" panose="020b0503020204020204" charset="-122"/>
                  <a:ea typeface="微软雅黑" panose="020b0503020204020204" charset="-122"/>
                </a:rPr>
                <a:t>提出问题：　　</a:t>
              </a:r>
              <a:endPara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6" name="矩形 15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65547" y="1546241"/>
            <a:ext cx="1566109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猜想假设：　　</a:t>
            </a:r>
            <a:endParaRPr lang="zh-CN" altLang="en-US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 24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65547" y="3165604"/>
            <a:ext cx="1566109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设计电路：　　</a:t>
            </a:r>
            <a:endParaRPr lang="zh-CN" altLang="en-US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6" name="Group 8" title=""/>
          <p:cNvGrpSpPr/>
          <p:nvPr>
            <p:custDataLst>
              <p:tags r:id="rId14"/>
            </p:custDataLst>
          </p:nvPr>
        </p:nvGrpSpPr>
        <p:grpSpPr>
          <a:xfrm>
            <a:off x="2343559" y="3285032"/>
            <a:ext cx="2262191" cy="1271588"/>
            <a:chExt cx="2340" cy="1315"/>
          </a:xfrm>
        </p:grpSpPr>
        <p:sp>
          <p:nvSpPr>
            <p:cNvPr id="27" name="Text Box 5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563" y="149"/>
              <a:ext cx="315" cy="3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just" eaLnBrk="1" hangingPunct="1">
                <a:buFont typeface="Arial" panose="020b0604020202020204" pitchFamily="34" charset="0"/>
                <a:buNone/>
              </a:pPr>
              <a:r>
                <a:rPr lang="en-US" altLang="zh-CN" sz="1500" b="1">
                  <a:latin typeface="Times New Roman" panose="02020603050405020304" charset="0"/>
                  <a:ea typeface="黑体" panose="02010609060101010101" charset="-122"/>
                </a:rPr>
                <a:t>A</a:t>
              </a:r>
              <a:endParaRPr lang="en-US" altLang="zh-CN" sz="1500" b="1">
                <a:latin typeface="Times New Roman" panose="02020603050405020304" charset="0"/>
                <a:ea typeface="黑体" panose="02010609060101010101" charset="-122"/>
              </a:endParaRPr>
            </a:p>
          </p:txBody>
        </p:sp>
        <p:sp>
          <p:nvSpPr>
            <p:cNvPr id="28" name="Line 6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1297" y="980"/>
              <a:ext cx="0" cy="33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00"/>
            </a:p>
          </p:txBody>
        </p:sp>
        <p:sp>
          <p:nvSpPr>
            <p:cNvPr id="29" name="Line 7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1168" y="1082"/>
              <a:ext cx="0" cy="15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00"/>
            </a:p>
          </p:txBody>
        </p:sp>
        <p:sp>
          <p:nvSpPr>
            <p:cNvPr id="30" name="Line 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778" y="1150"/>
              <a:ext cx="39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00"/>
            </a:p>
          </p:txBody>
        </p:sp>
        <p:sp>
          <p:nvSpPr>
            <p:cNvPr id="31" name="Line 9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299" y="1161"/>
              <a:ext cx="104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00"/>
            </a:p>
          </p:txBody>
        </p:sp>
        <p:sp>
          <p:nvSpPr>
            <p:cNvPr id="32" name="Line 11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358" y="1003"/>
              <a:ext cx="265" cy="17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00"/>
            </a:p>
          </p:txBody>
        </p:sp>
        <p:sp>
          <p:nvSpPr>
            <p:cNvPr id="33" name="Line 1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0" y="1173"/>
              <a:ext cx="37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00"/>
            </a:p>
          </p:txBody>
        </p:sp>
        <p:sp>
          <p:nvSpPr>
            <p:cNvPr id="34" name="Line 13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0" y="314"/>
              <a:ext cx="0" cy="85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00"/>
            </a:p>
          </p:txBody>
        </p:sp>
        <p:sp>
          <p:nvSpPr>
            <p:cNvPr id="35" name="Line 14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0" y="314"/>
              <a:ext cx="45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00"/>
            </a:p>
          </p:txBody>
        </p:sp>
        <p:sp>
          <p:nvSpPr>
            <p:cNvPr id="36" name="Oval 15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454" y="273"/>
              <a:ext cx="81" cy="82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1200">
                <a:latin typeface="Calibri" panose="020f0502020204030204" pitchFamily="34" charset="0"/>
                <a:ea typeface="黑体" panose="02010609060101010101" charset="-122"/>
              </a:endParaRPr>
            </a:p>
          </p:txBody>
        </p:sp>
        <p:sp>
          <p:nvSpPr>
            <p:cNvPr id="37" name="Oval 16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237" y="303"/>
              <a:ext cx="83" cy="83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1200">
                <a:latin typeface="Calibri" panose="020f0502020204030204" pitchFamily="34" charset="0"/>
                <a:ea typeface="黑体" panose="02010609060101010101" charset="-122"/>
              </a:endParaRPr>
            </a:p>
          </p:txBody>
        </p:sp>
        <p:sp>
          <p:nvSpPr>
            <p:cNvPr id="38" name="Line 17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1320" y="334"/>
              <a:ext cx="20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00"/>
            </a:p>
          </p:txBody>
        </p:sp>
        <p:sp>
          <p:nvSpPr>
            <p:cNvPr id="39" name="Oval 1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519" y="136"/>
              <a:ext cx="371" cy="368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1200">
                <a:latin typeface="Calibri" panose="020f0502020204030204" pitchFamily="34" charset="0"/>
                <a:ea typeface="黑体" panose="02010609060101010101" charset="-122"/>
              </a:endParaRPr>
            </a:p>
          </p:txBody>
        </p:sp>
        <p:sp>
          <p:nvSpPr>
            <p:cNvPr id="40" name="Line 19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1900" y="317"/>
              <a:ext cx="41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00"/>
            </a:p>
          </p:txBody>
        </p:sp>
        <p:sp>
          <p:nvSpPr>
            <p:cNvPr id="41" name="Line 20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320" y="303"/>
              <a:ext cx="2" cy="86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00"/>
            </a:p>
          </p:txBody>
        </p:sp>
        <p:sp>
          <p:nvSpPr>
            <p:cNvPr id="42" name="Text Box 21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93" y="0"/>
              <a:ext cx="495" cy="61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just" eaLnBrk="1" hangingPunct="1">
                <a:buFont typeface="Arial" panose="020b0604020202020204" pitchFamily="34" charset="0"/>
                <a:buNone/>
              </a:pPr>
              <a:r>
                <a:rPr lang="en-US" altLang="zh-CN" sz="1500" b="1" i="1">
                  <a:latin typeface="Times New Roman" panose="02020603050405020304" charset="0"/>
                  <a:ea typeface="黑体" panose="02010609060101010101" charset="-122"/>
                </a:rPr>
                <a:t>A</a:t>
              </a:r>
              <a:endParaRPr lang="en-US" altLang="zh-CN" sz="1500" b="1" i="1">
                <a:latin typeface="Times New Roman" panose="02020603050405020304" charset="0"/>
                <a:ea typeface="黑体" panose="02010609060101010101" charset="-122"/>
              </a:endParaRPr>
            </a:p>
          </p:txBody>
        </p:sp>
        <p:sp>
          <p:nvSpPr>
            <p:cNvPr id="43" name="Text Box 22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1132" y="0"/>
              <a:ext cx="495" cy="61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just" eaLnBrk="1" hangingPunct="1">
                <a:buFont typeface="Arial" panose="020b0604020202020204" pitchFamily="34" charset="0"/>
                <a:buNone/>
              </a:pPr>
              <a:r>
                <a:rPr lang="en-US" altLang="zh-CN" sz="1500" b="1" i="1">
                  <a:latin typeface="Times New Roman" panose="02020603050405020304" charset="0"/>
                  <a:ea typeface="黑体" panose="02010609060101010101" charset="-122"/>
                </a:rPr>
                <a:t>B</a:t>
              </a:r>
              <a:endParaRPr lang="en-US" altLang="zh-CN" sz="1500" b="1" i="1">
                <a:latin typeface="Times New Roman" panose="02020603050405020304" charset="0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3" grpId="0"/>
      <p:bldP spid="16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" name="TextBox 53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928" y="886796"/>
            <a:ext cx="565443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实验</a:t>
            </a:r>
            <a:r>
              <a:rPr lang="en-US" altLang="zh-CN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：探究电阻与导体材料的关系</a:t>
            </a:r>
            <a:endParaRPr lang="zh-CN" altLang="en-US" sz="18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2" name="表格 21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4811932" y="1546804"/>
          <a:ext cx="4140200" cy="1673860"/>
        </p:xfrm>
        <a:graphic>
          <a:graphicData uri="http://schemas.openxmlformats.org/drawingml/2006/table">
            <a:tbl>
              <a:tblPr/>
              <a:tblGrid>
                <a:gridCol w="683895"/>
                <a:gridCol w="540385"/>
                <a:gridCol w="809625"/>
                <a:gridCol w="648335"/>
                <a:gridCol w="1026160"/>
                <a:gridCol w="431800"/>
              </a:tblGrid>
              <a:tr h="798830"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材料</a:t>
                      </a:r>
                      <a:endParaRPr lang="zh-CN" altLang="en-US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长度</a:t>
                      </a:r>
                      <a:endParaRPr lang="en-US" altLang="zh-CN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15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/m</a:t>
                      </a:r>
                      <a:endParaRPr lang="zh-CN" altLang="en-US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横截面积</a:t>
                      </a:r>
                      <a:endParaRPr lang="zh-CN" altLang="en-US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电流</a:t>
                      </a:r>
                      <a:endParaRPr lang="zh-CN" altLang="en-US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15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/A</a:t>
                      </a:r>
                      <a:endParaRPr lang="zh-CN" altLang="en-US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对电流的阻碍作用</a:t>
                      </a:r>
                      <a:endParaRPr lang="zh-CN" altLang="en-US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电阻</a:t>
                      </a:r>
                      <a:endParaRPr lang="zh-CN" altLang="en-US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</a:tr>
              <a:tr h="443230"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</a:rPr>
                        <a:t>锰铜</a:t>
                      </a:r>
                      <a:endParaRPr lang="zh-CN" altLang="en-US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sz="15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1</a:t>
                      </a:r>
                      <a:endParaRPr lang="en-US" sz="15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1500" i="1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S</a:t>
                      </a:r>
                      <a:endParaRPr lang="en-US" altLang="x-none" sz="1500" i="1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x-none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x-none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x-none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  <a:tr h="431800"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</a:rPr>
                        <a:t>镍铬</a:t>
                      </a:r>
                      <a:endParaRPr lang="zh-CN" altLang="en-US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15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1</a:t>
                      </a:r>
                      <a:endParaRPr lang="en-US" altLang="x-none" sz="15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1500" i="1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S</a:t>
                      </a:r>
                      <a:endParaRPr lang="en-US" altLang="x-none" sz="1500" i="1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x-none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x-none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x-none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</a:tbl>
          </a:graphicData>
        </a:graphic>
      </p:graphicFrame>
      <p:sp>
        <p:nvSpPr>
          <p:cNvPr id="24" name="TextBox 3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425178" y="3619994"/>
            <a:ext cx="3275910" cy="60142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导体的电阻与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材料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有关。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23534" y="1078305"/>
            <a:ext cx="1566109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记录数据：　　</a:t>
            </a:r>
            <a:endParaRPr lang="zh-CN" altLang="en-US" sz="18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30677" y="3624441"/>
            <a:ext cx="1566109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结论：　　</a:t>
            </a:r>
            <a:endParaRPr lang="zh-CN" altLang="en-US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5" name="ShockwaveFlash1" title=""/>
          <p:cNvPicPr preferRelativeResize="0"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3413" y="1255571"/>
            <a:ext cx="3995738" cy="291607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" name="TextBox 53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2941" y="902224"/>
            <a:ext cx="496265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实验</a:t>
            </a:r>
            <a:r>
              <a:rPr lang="en-US" altLang="zh-CN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：探究电阻与导体长度的关系</a:t>
            </a:r>
            <a:endParaRPr lang="zh-CN" altLang="en-US" sz="18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Box 3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17066" y="3489814"/>
            <a:ext cx="3429238" cy="161148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导体的电阻与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长度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有关。</a:t>
            </a:r>
            <a:endParaRPr 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材料、横截面积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相同，导体越长，电阻越大。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34011" y="3543818"/>
            <a:ext cx="1566109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结论：　　</a:t>
            </a:r>
            <a:endParaRPr lang="zh-CN" altLang="en-US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6" name="表格 5" title="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4811932" y="1546804"/>
          <a:ext cx="4140200" cy="1673860"/>
        </p:xfrm>
        <a:graphic>
          <a:graphicData uri="http://schemas.openxmlformats.org/drawingml/2006/table">
            <a:tbl>
              <a:tblPr/>
              <a:tblGrid>
                <a:gridCol w="683895"/>
                <a:gridCol w="540385"/>
                <a:gridCol w="809625"/>
                <a:gridCol w="648335"/>
                <a:gridCol w="1026160"/>
                <a:gridCol w="431800"/>
              </a:tblGrid>
              <a:tr h="798830"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材料</a:t>
                      </a:r>
                      <a:endParaRPr lang="zh-CN" altLang="en-US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长度</a:t>
                      </a:r>
                      <a:endParaRPr lang="en-US" altLang="zh-CN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15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/m</a:t>
                      </a:r>
                      <a:endParaRPr lang="zh-CN" altLang="en-US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横截面积</a:t>
                      </a:r>
                      <a:endParaRPr lang="zh-CN" altLang="en-US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电流</a:t>
                      </a:r>
                      <a:endParaRPr lang="zh-CN" altLang="en-US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15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/A</a:t>
                      </a:r>
                      <a:endParaRPr lang="zh-CN" altLang="en-US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对电流的阻碍作用</a:t>
                      </a:r>
                      <a:endParaRPr lang="zh-CN" altLang="en-US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电阻</a:t>
                      </a:r>
                      <a:endParaRPr lang="zh-CN" altLang="en-US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</a:tr>
              <a:tr h="443230"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镍铬</a:t>
                      </a:r>
                      <a:endParaRPr lang="zh-CN" altLang="en-US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sz="15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1</a:t>
                      </a:r>
                      <a:endParaRPr lang="en-US" sz="15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1500" i="1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S</a:t>
                      </a:r>
                      <a:endParaRPr lang="en-US" altLang="x-none" sz="1500" i="1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x-none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x-none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x-none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  <a:tr h="431800"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</a:rPr>
                        <a:t>镍铬</a:t>
                      </a:r>
                      <a:endParaRPr lang="zh-CN" altLang="en-US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15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0.5</a:t>
                      </a:r>
                      <a:endParaRPr lang="en-US" altLang="x-none" sz="15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1500" i="1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S</a:t>
                      </a:r>
                      <a:endParaRPr lang="en-US" altLang="x-none" sz="1500" i="1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x-none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x-none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x-none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</a:tbl>
          </a:graphicData>
        </a:graphic>
      </p:graphicFrame>
      <p:sp>
        <p:nvSpPr>
          <p:cNvPr id="7" name="矩形 6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23534" y="1078305"/>
            <a:ext cx="1566109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记录数据：　　</a:t>
            </a:r>
            <a:endParaRPr lang="zh-CN" altLang="en-US" sz="18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49" name="ShockwaveFlash1" title=""/>
          <p:cNvPicPr preferRelativeResize="0"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28174" y="1254230"/>
            <a:ext cx="3995738" cy="29158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" name="TextBox 53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7487" y="885555"/>
            <a:ext cx="518436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实验</a:t>
            </a:r>
            <a:r>
              <a:rPr lang="en-US" altLang="zh-CN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：探究电阻与导体横截面积的关系</a:t>
            </a:r>
            <a:endParaRPr lang="zh-CN" altLang="en-US" sz="18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Box 3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44068" y="3488828"/>
            <a:ext cx="3545929" cy="161148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hangingPunct="1">
              <a:lnSpc>
                <a:spcPct val="150000"/>
              </a:lnSpc>
            </a:pP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导体的电阻与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横截面积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有关。</a:t>
            </a:r>
            <a:endParaRPr 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材料、长度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相同，导体的横</a:t>
            </a:r>
            <a:endParaRPr lang="en-US" altLang="zh-CN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截面积越大，电阻越小。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18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34011" y="3543818"/>
            <a:ext cx="1566109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结论：　　</a:t>
            </a:r>
            <a:endParaRPr lang="zh-CN" altLang="en-US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6" name="表格 5" title="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4811932" y="1546804"/>
          <a:ext cx="4140200" cy="1673860"/>
        </p:xfrm>
        <a:graphic>
          <a:graphicData uri="http://schemas.openxmlformats.org/drawingml/2006/table">
            <a:tbl>
              <a:tblPr/>
              <a:tblGrid>
                <a:gridCol w="683895"/>
                <a:gridCol w="540385"/>
                <a:gridCol w="809625"/>
                <a:gridCol w="648335"/>
                <a:gridCol w="1026160"/>
                <a:gridCol w="431800"/>
              </a:tblGrid>
              <a:tr h="798830"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材料</a:t>
                      </a:r>
                      <a:endParaRPr lang="zh-CN" altLang="en-US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长度</a:t>
                      </a:r>
                      <a:endParaRPr lang="en-US" altLang="zh-CN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15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/m</a:t>
                      </a:r>
                      <a:endParaRPr lang="zh-CN" altLang="en-US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横截面积</a:t>
                      </a:r>
                      <a:endParaRPr lang="zh-CN" altLang="en-US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电流</a:t>
                      </a:r>
                      <a:endParaRPr lang="zh-CN" altLang="en-US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15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/A</a:t>
                      </a:r>
                      <a:endParaRPr lang="zh-CN" altLang="en-US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对电流的阻碍作用</a:t>
                      </a:r>
                      <a:endParaRPr lang="zh-CN" altLang="en-US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电阻</a:t>
                      </a:r>
                      <a:endParaRPr lang="zh-CN" altLang="en-US" sz="15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</a:tr>
              <a:tr h="443230"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镍铬</a:t>
                      </a:r>
                      <a:endParaRPr lang="zh-CN" altLang="en-US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sz="15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1</a:t>
                      </a:r>
                      <a:endParaRPr lang="en-US" sz="15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1500" i="1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S</a:t>
                      </a:r>
                      <a:endParaRPr lang="en-US" altLang="x-none" sz="1500" i="1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x-none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x-none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x-none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  <a:tr h="431800"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</a:rPr>
                        <a:t>镍铬</a:t>
                      </a:r>
                      <a:endParaRPr lang="zh-CN" altLang="en-US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15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1</a:t>
                      </a:r>
                      <a:endParaRPr lang="en-US" altLang="x-none" sz="15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1500" i="1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2S</a:t>
                      </a:r>
                      <a:endParaRPr lang="en-US" altLang="x-none" sz="1500" i="1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x-none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x-none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x-none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</a:tbl>
          </a:graphicData>
        </a:graphic>
      </p:graphicFrame>
      <p:sp>
        <p:nvSpPr>
          <p:cNvPr id="7" name="矩形 6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23534" y="1078305"/>
            <a:ext cx="1566109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记录数据：　　</a:t>
            </a:r>
            <a:endParaRPr lang="zh-CN" altLang="en-US" sz="18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073" name="ShockwaveFlash1" title=""/>
          <p:cNvPicPr preferRelativeResize="0"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4162" y="1250044"/>
            <a:ext cx="3995738" cy="291560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6023" name="TextBox 3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91737" y="3838067"/>
            <a:ext cx="7937956" cy="10013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1000" tIns="0" rIns="81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导体的电阻是导体本身的一种性质，它的大小与导体的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材料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长度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和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横截面积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有关。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999705" cy="414020"/>
            <a:chOff x="0" y="623478"/>
            <a:chExt cx="4700878" cy="484440"/>
          </a:xfrm>
        </p:grpSpPr>
        <p:grpSp>
          <p:nvGrpSpPr>
            <p:cNvPr id="12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4" name="矩形 13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1" y="623478"/>
              <a:ext cx="3929217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实验演示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" name="Picture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9"/>
          <a:stretch>
            <a:fillRect/>
          </a:stretch>
        </p:blipFill>
        <p:spPr bwMode="auto">
          <a:xfrm>
            <a:off x="3029903" y="1241584"/>
            <a:ext cx="3443288" cy="236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 title=""/>
          <p:cNvSpPr txBox="1"/>
          <p:nvPr>
            <p:custDataLst>
              <p:tags r:id="rId11"/>
            </p:custDataLst>
          </p:nvPr>
        </p:nvSpPr>
        <p:spPr>
          <a:xfrm>
            <a:off x="2951798" y="892493"/>
            <a:ext cx="368474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演示：探究影响电阻大小的因素</a:t>
            </a:r>
            <a:endParaRPr lang="zh-CN" altLang="en-US" sz="18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56109" y="1371124"/>
            <a:ext cx="3208496" cy="1820704"/>
          </a:xfrm>
          <a:prstGeom prst="rect">
            <a:avLst/>
          </a:prstGeom>
        </p:spPr>
      </p:pic>
      <p:sp>
        <p:nvSpPr>
          <p:cNvPr id="4" name="任意多边形: 形状 12" title="">
            <a:hlinkClick r:id="rId15" action="ppaction://hlinkfile"/>
          </p:cNvPr>
          <p:cNvSpPr/>
          <p:nvPr>
            <p:custDataLst>
              <p:tags r:id="rId14"/>
            </p:custDataLst>
          </p:nvPr>
        </p:nvSpPr>
        <p:spPr>
          <a:xfrm>
            <a:off x="4443413" y="2117884"/>
            <a:ext cx="615791" cy="615791"/>
          </a:xfrm>
          <a:custGeom>
            <a:gdLst>
              <a:gd name="connsiteX0" fmla="*/ 342284 w 936104"/>
              <a:gd name="connsiteY0" fmla="*/ 242052 h 936104"/>
              <a:gd name="connsiteX1" fmla="*/ 731941 w 936104"/>
              <a:gd name="connsiteY1" fmla="*/ 468053 h 936104"/>
              <a:gd name="connsiteX2" fmla="*/ 342284 w 936104"/>
              <a:gd name="connsiteY2" fmla="*/ 694054 h 936104"/>
              <a:gd name="connsiteX3" fmla="*/ 468052 w 936104"/>
              <a:gd name="connsiteY3" fmla="*/ 59688 h 936104"/>
              <a:gd name="connsiteX4" fmla="*/ 59688 w 936104"/>
              <a:gd name="connsiteY4" fmla="*/ 468052 h 936104"/>
              <a:gd name="connsiteX5" fmla="*/ 468052 w 936104"/>
              <a:gd name="connsiteY5" fmla="*/ 876416 h 936104"/>
              <a:gd name="connsiteX6" fmla="*/ 876416 w 936104"/>
              <a:gd name="connsiteY6" fmla="*/ 468052 h 936104"/>
              <a:gd name="connsiteX7" fmla="*/ 468052 w 936104"/>
              <a:gd name="connsiteY7" fmla="*/ 59688 h 936104"/>
              <a:gd name="connsiteX8" fmla="*/ 468052 w 936104"/>
              <a:gd name="connsiteY8" fmla="*/ 0 h 936104"/>
              <a:gd name="connsiteX9" fmla="*/ 936104 w 936104"/>
              <a:gd name="connsiteY9" fmla="*/ 468052 h 936104"/>
              <a:gd name="connsiteX10" fmla="*/ 468052 w 936104"/>
              <a:gd name="connsiteY10" fmla="*/ 936104 h 936104"/>
              <a:gd name="connsiteX11" fmla="*/ 0 w 936104"/>
              <a:gd name="connsiteY11" fmla="*/ 468052 h 936104"/>
              <a:gd name="connsiteX12" fmla="*/ 468052 w 936104"/>
              <a:gd name="connsiteY12" fmla="*/ 0 h 93610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104" h="936104">
                <a:moveTo>
                  <a:pt x="342284" y="242052"/>
                </a:moveTo>
                <a:lnTo>
                  <a:pt x="731941" y="468053"/>
                </a:lnTo>
                <a:lnTo>
                  <a:pt x="342284" y="694054"/>
                </a:lnTo>
                <a:close/>
                <a:moveTo>
                  <a:pt x="468052" y="59688"/>
                </a:moveTo>
                <a:cubicBezTo>
                  <a:pt x="242519" y="59688"/>
                  <a:pt x="59688" y="242519"/>
                  <a:pt x="59688" y="468052"/>
                </a:cubicBezTo>
                <a:cubicBezTo>
                  <a:pt x="59688" y="693585"/>
                  <a:pt x="242519" y="876416"/>
                  <a:pt x="468052" y="876416"/>
                </a:cubicBezTo>
                <a:cubicBezTo>
                  <a:pt x="693585" y="876416"/>
                  <a:pt x="876416" y="693585"/>
                  <a:pt x="876416" y="468052"/>
                </a:cubicBezTo>
                <a:cubicBezTo>
                  <a:pt x="876416" y="242519"/>
                  <a:pt x="693585" y="59688"/>
                  <a:pt x="468052" y="59688"/>
                </a:cubicBezTo>
                <a:close/>
                <a:moveTo>
                  <a:pt x="468052" y="0"/>
                </a:moveTo>
                <a:cubicBezTo>
                  <a:pt x="726550" y="0"/>
                  <a:pt x="936104" y="209554"/>
                  <a:pt x="936104" y="468052"/>
                </a:cubicBezTo>
                <a:cubicBezTo>
                  <a:pt x="936104" y="726550"/>
                  <a:pt x="726550" y="936104"/>
                  <a:pt x="468052" y="936104"/>
                </a:cubicBezTo>
                <a:cubicBezTo>
                  <a:pt x="209554" y="936104"/>
                  <a:pt x="0" y="726550"/>
                  <a:pt x="0" y="468052"/>
                </a:cubicBezTo>
                <a:cubicBezTo>
                  <a:pt x="0" y="209554"/>
                  <a:pt x="209554" y="0"/>
                  <a:pt x="46805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3" grpId="0" animBg="1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</p:tagLst>
</file>

<file path=ppt/tags/tag103.xml><?xml version="1.0" encoding="utf-8"?>
<p:tagLst xmlns:p="http://schemas.openxmlformats.org/presentationml/2006/main">
  <p:tag name="AS_UNIQUEID" val="598"/>
</p:tagLst>
</file>

<file path=ppt/tags/tag104.xml><?xml version="1.0" encoding="utf-8"?>
<p:tagLst xmlns:p="http://schemas.openxmlformats.org/presentationml/2006/main">
  <p:tag name="AS_UNIQUEID" val="599"/>
</p:tagLst>
</file>

<file path=ppt/tags/tag105.xml><?xml version="1.0" encoding="utf-8"?>
<p:tagLst xmlns:p="http://schemas.openxmlformats.org/presentationml/2006/main">
  <p:tag name="AS_UNIQUEID" val="600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606"/>
</p:tagLst>
</file>

<file path=ppt/tags/tag112.xml><?xml version="1.0" encoding="utf-8"?>
<p:tagLst xmlns:p="http://schemas.openxmlformats.org/presentationml/2006/main">
  <p:tag name="AS_UNIQUEID" val="607"/>
</p:tagLst>
</file>

<file path=ppt/tags/tag113.xml><?xml version="1.0" encoding="utf-8"?>
<p:tagLst xmlns:p="http://schemas.openxmlformats.org/presentationml/2006/main">
  <p:tag name="AS_UNIQUEID" val="608"/>
</p:tagLst>
</file>

<file path=ppt/tags/tag114.xml><?xml version="1.0" encoding="utf-8"?>
<p:tagLst xmlns:p="http://schemas.openxmlformats.org/presentationml/2006/main">
  <p:tag name="AS_UNIQUEID" val="609"/>
</p:tagLst>
</file>

<file path=ppt/tags/tag115.xml><?xml version="1.0" encoding="utf-8"?>
<p:tagLst xmlns:p="http://schemas.openxmlformats.org/presentationml/2006/main">
  <p:tag name="AS_UNIQUEID" val="610"/>
</p:tagLst>
</file>

<file path=ppt/tags/tag116.xml><?xml version="1.0" encoding="utf-8"?>
<p:tagLst xmlns:p="http://schemas.openxmlformats.org/presentationml/2006/main">
  <p:tag name="AS_UNIQUEID" val="611"/>
</p:tagLst>
</file>

<file path=ppt/tags/tag117.xml><?xml version="1.0" encoding="utf-8"?>
<p:tagLst xmlns:p="http://schemas.openxmlformats.org/presentationml/2006/main">
  <p:tag name="AS_UNIQUEID" val="612"/>
</p:tagLst>
</file>

<file path=ppt/tags/tag118.xml><?xml version="1.0" encoding="utf-8"?>
<p:tagLst xmlns:p="http://schemas.openxmlformats.org/presentationml/2006/main">
  <p:tag name="AS_UNIQUEID" val="613"/>
</p:tagLst>
</file>

<file path=ppt/tags/tag119.xml><?xml version="1.0" encoding="utf-8"?>
<p:tagLst xmlns:p="http://schemas.openxmlformats.org/presentationml/2006/main">
  <p:tag name="AS_UNIQUEID" val="614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5"/>
</p:tagLst>
</file>

<file path=ppt/tags/tag121.xml><?xml version="1.0" encoding="utf-8"?>
<p:tagLst xmlns:p="http://schemas.openxmlformats.org/presentationml/2006/main">
  <p:tag name="AS_UNIQUEID" val="616"/>
</p:tagLst>
</file>

<file path=ppt/tags/tag122.xml><?xml version="1.0" encoding="utf-8"?>
<p:tagLst xmlns:p="http://schemas.openxmlformats.org/presentationml/2006/main">
  <p:tag name="AS_UNIQUEID" val="617"/>
</p:tagLst>
</file>

<file path=ppt/tags/tag123.xml><?xml version="1.0" encoding="utf-8"?>
<p:tagLst xmlns:p="http://schemas.openxmlformats.org/presentationml/2006/main">
  <p:tag name="AS_UNIQUEID" val="618"/>
</p:tagLst>
</file>

<file path=ppt/tags/tag124.xml><?xml version="1.0" encoding="utf-8"?>
<p:tagLst xmlns:p="http://schemas.openxmlformats.org/presentationml/2006/main">
  <p:tag name="AS_UNIQUEID" val="619"/>
</p:tagLst>
</file>

<file path=ppt/tags/tag125.xml><?xml version="1.0" encoding="utf-8"?>
<p:tagLst xmlns:p="http://schemas.openxmlformats.org/presentationml/2006/main">
  <p:tag name="AS_UNIQUEID" val="620"/>
</p:tagLst>
</file>

<file path=ppt/tags/tag126.xml><?xml version="1.0" encoding="utf-8"?>
<p:tagLst xmlns:p="http://schemas.openxmlformats.org/presentationml/2006/main">
  <p:tag name="AS_UNIQUEID" val="621"/>
</p:tagLst>
</file>

<file path=ppt/tags/tag127.xml><?xml version="1.0" encoding="utf-8"?>
<p:tagLst xmlns:p="http://schemas.openxmlformats.org/presentationml/2006/main">
  <p:tag name="AS_UNIQUEID" val="622"/>
</p:tagLst>
</file>

<file path=ppt/tags/tag128.xml><?xml version="1.0" encoding="utf-8"?>
<p:tagLst xmlns:p="http://schemas.openxmlformats.org/presentationml/2006/main">
  <p:tag name="AS_UNIQUEID" val="623"/>
</p:tagLst>
</file>

<file path=ppt/tags/tag129.xml><?xml version="1.0" encoding="utf-8"?>
<p:tagLst xmlns:p="http://schemas.openxmlformats.org/presentationml/2006/main">
  <p:tag name="AS_UNIQUEID" val="624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5"/>
</p:tagLst>
</file>

<file path=ppt/tags/tag131.xml><?xml version="1.0" encoding="utf-8"?>
<p:tagLst xmlns:p="http://schemas.openxmlformats.org/presentationml/2006/main">
  <p:tag name="AS_UNIQUEID" val="626"/>
</p:tagLst>
</file>

<file path=ppt/tags/tag132.xml><?xml version="1.0" encoding="utf-8"?>
<p:tagLst xmlns:p="http://schemas.openxmlformats.org/presentationml/2006/main">
  <p:tag name="AS_UNIQUEID" val="627"/>
</p:tagLst>
</file>

<file path=ppt/tags/tag133.xml><?xml version="1.0" encoding="utf-8"?>
<p:tagLst xmlns:p="http://schemas.openxmlformats.org/presentationml/2006/main">
  <p:tag name="AS_UNIQUEID" val="628"/>
</p:tagLst>
</file>

<file path=ppt/tags/tag134.xml><?xml version="1.0" encoding="utf-8"?>
<p:tagLst xmlns:p="http://schemas.openxmlformats.org/presentationml/2006/main">
  <p:tag name="AS_UNIQUEID" val="629"/>
</p:tagLst>
</file>

<file path=ppt/tags/tag135.xml><?xml version="1.0" encoding="utf-8"?>
<p:tagLst xmlns:p="http://schemas.openxmlformats.org/presentationml/2006/main">
  <p:tag name="AS_UNIQUEID" val="630"/>
</p:tagLst>
</file>

<file path=ppt/tags/tag136.xml><?xml version="1.0" encoding="utf-8"?>
<p:tagLst xmlns:p="http://schemas.openxmlformats.org/presentationml/2006/main">
  <p:tag name="AS_UNIQUEID" val="631"/>
</p:tagLst>
</file>

<file path=ppt/tags/tag137.xml><?xml version="1.0" encoding="utf-8"?>
<p:tagLst xmlns:p="http://schemas.openxmlformats.org/presentationml/2006/main">
  <p:tag name="AS_UNIQUEID" val="632"/>
</p:tagLst>
</file>

<file path=ppt/tags/tag138.xml><?xml version="1.0" encoding="utf-8"?>
<p:tagLst xmlns:p="http://schemas.openxmlformats.org/presentationml/2006/main">
  <p:tag name="AS_UNIQUEID" val="633"/>
</p:tagLst>
</file>

<file path=ppt/tags/tag139.xml><?xml version="1.0" encoding="utf-8"?>
<p:tagLst xmlns:p="http://schemas.openxmlformats.org/presentationml/2006/main">
  <p:tag name="AS_UNIQUEID" val="634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5"/>
</p:tagLst>
</file>

<file path=ppt/tags/tag141.xml><?xml version="1.0" encoding="utf-8"?>
<p:tagLst xmlns:p="http://schemas.openxmlformats.org/presentationml/2006/main">
  <p:tag name="AS_UNIQUEID" val="636"/>
</p:tagLst>
</file>

<file path=ppt/tags/tag142.xml><?xml version="1.0" encoding="utf-8"?>
<p:tagLst xmlns:p="http://schemas.openxmlformats.org/presentationml/2006/main">
  <p:tag name="AS_UNIQUEID" val="637"/>
</p:tagLst>
</file>

<file path=ppt/tags/tag143.xml><?xml version="1.0" encoding="utf-8"?>
<p:tagLst xmlns:p="http://schemas.openxmlformats.org/presentationml/2006/main">
  <p:tag name="AS_UNIQUEID" val="638"/>
</p:tagLst>
</file>

<file path=ppt/tags/tag144.xml><?xml version="1.0" encoding="utf-8"?>
<p:tagLst xmlns:p="http://schemas.openxmlformats.org/presentationml/2006/main">
  <p:tag name="AS_UNIQUEID" val="639"/>
</p:tagLst>
</file>

<file path=ppt/tags/tag145.xml><?xml version="1.0" encoding="utf-8"?>
<p:tagLst xmlns:p="http://schemas.openxmlformats.org/presentationml/2006/main">
  <p:tag name="AS_UNIQUEID" val="640"/>
</p:tagLst>
</file>

<file path=ppt/tags/tag146.xml><?xml version="1.0" encoding="utf-8"?>
<p:tagLst xmlns:p="http://schemas.openxmlformats.org/presentationml/2006/main">
  <p:tag name="AS_UNIQUEID" val="641"/>
</p:tagLst>
</file>

<file path=ppt/tags/tag147.xml><?xml version="1.0" encoding="utf-8"?>
<p:tagLst xmlns:p="http://schemas.openxmlformats.org/presentationml/2006/main">
  <p:tag name="AS_UNIQUEID" val="642"/>
  <p:tag name="KSO_WM_UNIT_TABLE_BEAUTIFY" val="smartTable{f998328b-ed02-4cfa-819c-d48b01a17203}"/>
</p:tagLst>
</file>

<file path=ppt/tags/tag148.xml><?xml version="1.0" encoding="utf-8"?>
<p:tagLst xmlns:p="http://schemas.openxmlformats.org/presentationml/2006/main">
  <p:tag name="AS_UNIQUEID" val="643"/>
</p:tagLst>
</file>

<file path=ppt/tags/tag149.xml><?xml version="1.0" encoding="utf-8"?>
<p:tagLst xmlns:p="http://schemas.openxmlformats.org/presentationml/2006/main">
  <p:tag name="AS_UNIQUEID" val="644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5"/>
</p:tagLst>
</file>

<file path=ppt/tags/tag151.xml><?xml version="1.0" encoding="utf-8"?>
<p:tagLst xmlns:p="http://schemas.openxmlformats.org/presentationml/2006/main">
  <p:tag name="AS_UNIQUEID" val="646"/>
</p:tagLst>
</file>

<file path=ppt/tags/tag152.xml><?xml version="1.0" encoding="utf-8"?>
<p:tagLst xmlns:p="http://schemas.openxmlformats.org/presentationml/2006/main">
  <p:tag name="AS_UNIQUEID" val="647"/>
</p:tagLst>
</file>

<file path=ppt/tags/tag153.xml><?xml version="1.0" encoding="utf-8"?>
<p:tagLst xmlns:p="http://schemas.openxmlformats.org/presentationml/2006/main">
  <p:tag name="AS_UNIQUEID" val="648"/>
</p:tagLst>
</file>

<file path=ppt/tags/tag154.xml><?xml version="1.0" encoding="utf-8"?>
<p:tagLst xmlns:p="http://schemas.openxmlformats.org/presentationml/2006/main">
  <p:tag name="AS_UNIQUEID" val="649"/>
</p:tagLst>
</file>

<file path=ppt/tags/tag155.xml><?xml version="1.0" encoding="utf-8"?>
<p:tagLst xmlns:p="http://schemas.openxmlformats.org/presentationml/2006/main">
  <p:tag name="AS_UNIQUEID" val="650"/>
</p:tagLst>
</file>

<file path=ppt/tags/tag156.xml><?xml version="1.0" encoding="utf-8"?>
<p:tagLst xmlns:p="http://schemas.openxmlformats.org/presentationml/2006/main">
  <p:tag name="AS_UNIQUEID" val="651"/>
  <p:tag name="KSO_WM_UNIT_TABLE_BEAUTIFY" val="smartTable{c06e66f7-fe57-460c-97e9-467aa61256c7}"/>
</p:tagLst>
</file>

<file path=ppt/tags/tag157.xml><?xml version="1.0" encoding="utf-8"?>
<p:tagLst xmlns:p="http://schemas.openxmlformats.org/presentationml/2006/main">
  <p:tag name="AS_UNIQUEID" val="652"/>
</p:tagLst>
</file>

<file path=ppt/tags/tag158.xml><?xml version="1.0" encoding="utf-8"?>
<p:tagLst xmlns:p="http://schemas.openxmlformats.org/presentationml/2006/main">
  <p:tag name="AS_UNIQUEID" val="653"/>
</p:tagLst>
</file>

<file path=ppt/tags/tag159.xml><?xml version="1.0" encoding="utf-8"?>
<p:tagLst xmlns:p="http://schemas.openxmlformats.org/presentationml/2006/main">
  <p:tag name="AS_UNIQUEID" val="654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5"/>
</p:tagLst>
</file>

<file path=ppt/tags/tag161.xml><?xml version="1.0" encoding="utf-8"?>
<p:tagLst xmlns:p="http://schemas.openxmlformats.org/presentationml/2006/main">
  <p:tag name="AS_UNIQUEID" val="656"/>
</p:tagLst>
</file>

<file path=ppt/tags/tag162.xml><?xml version="1.0" encoding="utf-8"?>
<p:tagLst xmlns:p="http://schemas.openxmlformats.org/presentationml/2006/main">
  <p:tag name="AS_UNIQUEID" val="657"/>
</p:tagLst>
</file>

<file path=ppt/tags/tag163.xml><?xml version="1.0" encoding="utf-8"?>
<p:tagLst xmlns:p="http://schemas.openxmlformats.org/presentationml/2006/main">
  <p:tag name="AS_UNIQUEID" val="658"/>
  <p:tag name="KSO_WM_UNIT_TABLE_BEAUTIFY" val="smartTable{23edf87f-f5cf-4a28-87a2-31dc21fa5dd1}"/>
</p:tagLst>
</file>

<file path=ppt/tags/tag164.xml><?xml version="1.0" encoding="utf-8"?>
<p:tagLst xmlns:p="http://schemas.openxmlformats.org/presentationml/2006/main">
  <p:tag name="AS_UNIQUEID" val="659"/>
</p:tagLst>
</file>

<file path=ppt/tags/tag165.xml><?xml version="1.0" encoding="utf-8"?>
<p:tagLst xmlns:p="http://schemas.openxmlformats.org/presentationml/2006/main">
  <p:tag name="AS_UNIQUEID" val="660"/>
</p:tagLst>
</file>

<file path=ppt/tags/tag166.xml><?xml version="1.0" encoding="utf-8"?>
<p:tagLst xmlns:p="http://schemas.openxmlformats.org/presentationml/2006/main">
  <p:tag name="AS_UNIQUEID" val="661"/>
</p:tagLst>
</file>

<file path=ppt/tags/tag167.xml><?xml version="1.0" encoding="utf-8"?>
<p:tagLst xmlns:p="http://schemas.openxmlformats.org/presentationml/2006/main">
  <p:tag name="AS_UNIQUEID" val="662"/>
</p:tagLst>
</file>

<file path=ppt/tags/tag168.xml><?xml version="1.0" encoding="utf-8"?>
<p:tagLst xmlns:p="http://schemas.openxmlformats.org/presentationml/2006/main">
  <p:tag name="AS_UNIQUEID" val="663"/>
</p:tagLst>
</file>

<file path=ppt/tags/tag169.xml><?xml version="1.0" encoding="utf-8"?>
<p:tagLst xmlns:p="http://schemas.openxmlformats.org/presentationml/2006/main">
  <p:tag name="AS_UNIQUEID" val="664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5"/>
</p:tagLst>
</file>

<file path=ppt/tags/tag171.xml><?xml version="1.0" encoding="utf-8"?>
<p:tagLst xmlns:p="http://schemas.openxmlformats.org/presentationml/2006/main">
  <p:tag name="AS_UNIQUEID" val="666"/>
</p:tagLst>
</file>

<file path=ppt/tags/tag172.xml><?xml version="1.0" encoding="utf-8"?>
<p:tagLst xmlns:p="http://schemas.openxmlformats.org/presentationml/2006/main">
  <p:tag name="AS_UNIQUEID" val="667"/>
</p:tagLst>
</file>

<file path=ppt/tags/tag173.xml><?xml version="1.0" encoding="utf-8"?>
<p:tagLst xmlns:p="http://schemas.openxmlformats.org/presentationml/2006/main">
  <p:tag name="AS_UNIQUEID" val="668"/>
</p:tagLst>
</file>

<file path=ppt/tags/tag174.xml><?xml version="1.0" encoding="utf-8"?>
<p:tagLst xmlns:p="http://schemas.openxmlformats.org/presentationml/2006/main">
  <p:tag name="AS_UNIQUEID" val="669"/>
</p:tagLst>
</file>

<file path=ppt/tags/tag175.xml><?xml version="1.0" encoding="utf-8"?>
<p:tagLst xmlns:p="http://schemas.openxmlformats.org/presentationml/2006/main">
  <p:tag name="AS_UNIQUEID" val="670"/>
</p:tagLst>
</file>

<file path=ppt/tags/tag176.xml><?xml version="1.0" encoding="utf-8"?>
<p:tagLst xmlns:p="http://schemas.openxmlformats.org/presentationml/2006/main">
  <p:tag name="AS_UNIQUEID" val="671"/>
</p:tagLst>
</file>

<file path=ppt/tags/tag177.xml><?xml version="1.0" encoding="utf-8"?>
<p:tagLst xmlns:p="http://schemas.openxmlformats.org/presentationml/2006/main">
  <p:tag name="AS_UNIQUEID" val="672"/>
</p:tagLst>
</file>

<file path=ppt/tags/tag178.xml><?xml version="1.0" encoding="utf-8"?>
<p:tagLst xmlns:p="http://schemas.openxmlformats.org/presentationml/2006/main">
  <p:tag name="AS_UNIQUEID" val="673"/>
</p:tagLst>
</file>

<file path=ppt/tags/tag179.xml><?xml version="1.0" encoding="utf-8"?>
<p:tagLst xmlns:p="http://schemas.openxmlformats.org/presentationml/2006/main">
  <p:tag name="AS_UNIQUEID" val="674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5"/>
</p:tagLst>
</file>

<file path=ppt/tags/tag181.xml><?xml version="1.0" encoding="utf-8"?>
<p:tagLst xmlns:p="http://schemas.openxmlformats.org/presentationml/2006/main">
  <p:tag name="AS_UNIQUEID" val="676"/>
</p:tagLst>
</file>

<file path=ppt/tags/tag182.xml><?xml version="1.0" encoding="utf-8"?>
<p:tagLst xmlns:p="http://schemas.openxmlformats.org/presentationml/2006/main">
  <p:tag name="AS_UNIQUEID" val="677"/>
</p:tagLst>
</file>

<file path=ppt/tags/tag183.xml><?xml version="1.0" encoding="utf-8"?>
<p:tagLst xmlns:p="http://schemas.openxmlformats.org/presentationml/2006/main">
  <p:tag name="AS_UNIQUEID" val="678"/>
</p:tagLst>
</file>

<file path=ppt/tags/tag184.xml><?xml version="1.0" encoding="utf-8"?>
<p:tagLst xmlns:p="http://schemas.openxmlformats.org/presentationml/2006/main">
  <p:tag name="AS_UNIQUEID" val="679"/>
</p:tagLst>
</file>

<file path=ppt/tags/tag185.xml><?xml version="1.0" encoding="utf-8"?>
<p:tagLst xmlns:p="http://schemas.openxmlformats.org/presentationml/2006/main">
  <p:tag name="AS_UNIQUEID" val="680"/>
</p:tagLst>
</file>

<file path=ppt/tags/tag186.xml><?xml version="1.0" encoding="utf-8"?>
<p:tagLst xmlns:p="http://schemas.openxmlformats.org/presentationml/2006/main">
  <p:tag name="AS_UNIQUEID" val="681"/>
</p:tagLst>
</file>

<file path=ppt/tags/tag187.xml><?xml version="1.0" encoding="utf-8"?>
<p:tagLst xmlns:p="http://schemas.openxmlformats.org/presentationml/2006/main">
  <p:tag name="AS_UNIQUEID" val="682"/>
</p:tagLst>
</file>

<file path=ppt/tags/tag188.xml><?xml version="1.0" encoding="utf-8"?>
<p:tagLst xmlns:p="http://schemas.openxmlformats.org/presentationml/2006/main">
  <p:tag name="AS_UNIQUEID" val="683"/>
</p:tagLst>
</file>

<file path=ppt/tags/tag189.xml><?xml version="1.0" encoding="utf-8"?>
<p:tagLst xmlns:p="http://schemas.openxmlformats.org/presentationml/2006/main">
  <p:tag name="AS_UNIQUEID" val="684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5"/>
</p:tagLst>
</file>

<file path=ppt/tags/tag191.xml><?xml version="1.0" encoding="utf-8"?>
<p:tagLst xmlns:p="http://schemas.openxmlformats.org/presentationml/2006/main">
  <p:tag name="AS_UNIQUEID" val="686"/>
</p:tagLst>
</file>

<file path=ppt/tags/tag192.xml><?xml version="1.0" encoding="utf-8"?>
<p:tagLst xmlns:p="http://schemas.openxmlformats.org/presentationml/2006/main">
  <p:tag name="AS_UNIQUEID" val="687"/>
</p:tagLst>
</file>

<file path=ppt/tags/tag193.xml><?xml version="1.0" encoding="utf-8"?>
<p:tagLst xmlns:p="http://schemas.openxmlformats.org/presentationml/2006/main">
  <p:tag name="AS_UNIQUEID" val="688"/>
</p:tagLst>
</file>

<file path=ppt/tags/tag194.xml><?xml version="1.0" encoding="utf-8"?>
<p:tagLst xmlns:p="http://schemas.openxmlformats.org/presentationml/2006/main">
  <p:tag name="AS_UNIQUEID" val="689"/>
</p:tagLst>
</file>

<file path=ppt/tags/tag195.xml><?xml version="1.0" encoding="utf-8"?>
<p:tagLst xmlns:p="http://schemas.openxmlformats.org/presentationml/2006/main">
  <p:tag name="AS_UNIQUEID" val="690"/>
</p:tagLst>
</file>

<file path=ppt/tags/tag196.xml><?xml version="1.0" encoding="utf-8"?>
<p:tagLst xmlns:p="http://schemas.openxmlformats.org/presentationml/2006/main">
  <p:tag name="AS_UNIQUEID" val="691"/>
</p:tagLst>
</file>

<file path=ppt/tags/tag197.xml><?xml version="1.0" encoding="utf-8"?>
<p:tagLst xmlns:p="http://schemas.openxmlformats.org/presentationml/2006/main">
  <p:tag name="AS_UNIQUEID" val="692"/>
</p:tagLst>
</file>

<file path=ppt/tags/tag198.xml><?xml version="1.0" encoding="utf-8"?>
<p:tagLst xmlns:p="http://schemas.openxmlformats.org/presentationml/2006/main">
  <p:tag name="AS_UNIQUEID" val="693"/>
</p:tagLst>
</file>

<file path=ppt/tags/tag199.xml><?xml version="1.0" encoding="utf-8"?>
<p:tagLst xmlns:p="http://schemas.openxmlformats.org/presentationml/2006/main">
  <p:tag name="AS_UNIQUEID" val="694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5"/>
</p:tagLst>
</file>

<file path=ppt/tags/tag201.xml><?xml version="1.0" encoding="utf-8"?>
<p:tagLst xmlns:p="http://schemas.openxmlformats.org/presentationml/2006/main">
  <p:tag name="AS_UNIQUEID" val="696"/>
</p:tagLst>
</file>

<file path=ppt/tags/tag202.xml><?xml version="1.0" encoding="utf-8"?>
<p:tagLst xmlns:p="http://schemas.openxmlformats.org/presentationml/2006/main">
  <p:tag name="AS_UNIQUEID" val="697"/>
</p:tagLst>
</file>

<file path=ppt/tags/tag203.xml><?xml version="1.0" encoding="utf-8"?>
<p:tagLst xmlns:p="http://schemas.openxmlformats.org/presentationml/2006/main">
  <p:tag name="AS_UNIQUEID" val="698"/>
</p:tagLst>
</file>

<file path=ppt/tags/tag204.xml><?xml version="1.0" encoding="utf-8"?>
<p:tagLst xmlns:p="http://schemas.openxmlformats.org/presentationml/2006/main">
  <p:tag name="AS_UNIQUEID" val="699"/>
</p:tagLst>
</file>

<file path=ppt/tags/tag205.xml><?xml version="1.0" encoding="utf-8"?>
<p:tagLst xmlns:p="http://schemas.openxmlformats.org/presentationml/2006/main">
  <p:tag name="AS_UNIQUEID" val="700"/>
</p:tagLst>
</file>

<file path=ppt/tags/tag206.xml><?xml version="1.0" encoding="utf-8"?>
<p:tagLst xmlns:p="http://schemas.openxmlformats.org/presentationml/2006/main">
  <p:tag name="AS_UNIQUEID" val="701"/>
</p:tagLst>
</file>

<file path=ppt/tags/tag207.xml><?xml version="1.0" encoding="utf-8"?>
<p:tagLst xmlns:p="http://schemas.openxmlformats.org/presentationml/2006/main">
  <p:tag name="AS_UNIQUEID" val="702"/>
</p:tagLst>
</file>

<file path=ppt/tags/tag208.xml><?xml version="1.0" encoding="utf-8"?>
<p:tagLst xmlns:p="http://schemas.openxmlformats.org/presentationml/2006/main">
  <p:tag name="AS_UNIQUEID" val="703"/>
</p:tagLst>
</file>

<file path=ppt/tags/tag209.xml><?xml version="1.0" encoding="utf-8"?>
<p:tagLst xmlns:p="http://schemas.openxmlformats.org/presentationml/2006/main">
  <p:tag name="AS_UNIQUEID" val="704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5"/>
</p:tagLst>
</file>

<file path=ppt/tags/tag211.xml><?xml version="1.0" encoding="utf-8"?>
<p:tagLst xmlns:p="http://schemas.openxmlformats.org/presentationml/2006/main">
  <p:tag name="AS_UNIQUEID" val="706"/>
</p:tagLst>
</file>

<file path=ppt/tags/tag212.xml><?xml version="1.0" encoding="utf-8"?>
<p:tagLst xmlns:p="http://schemas.openxmlformats.org/presentationml/2006/main">
  <p:tag name="AS_UNIQUEID" val="707"/>
</p:tagLst>
</file>

<file path=ppt/tags/tag213.xml><?xml version="1.0" encoding="utf-8"?>
<p:tagLst xmlns:p="http://schemas.openxmlformats.org/presentationml/2006/main">
  <p:tag name="AS_UNIQUEID" val="708"/>
</p:tagLst>
</file>

<file path=ppt/tags/tag214.xml><?xml version="1.0" encoding="utf-8"?>
<p:tagLst xmlns:p="http://schemas.openxmlformats.org/presentationml/2006/main">
  <p:tag name="AS_UNIQUEID" val="709"/>
</p:tagLst>
</file>

<file path=ppt/tags/tag215.xml><?xml version="1.0" encoding="utf-8"?>
<p:tagLst xmlns:p="http://schemas.openxmlformats.org/presentationml/2006/main">
  <p:tag name="AS_UNIQUEID" val="710"/>
</p:tagLst>
</file>

<file path=ppt/tags/tag216.xml><?xml version="1.0" encoding="utf-8"?>
<p:tagLst xmlns:p="http://schemas.openxmlformats.org/presentationml/2006/main">
  <p:tag name="AS_UNIQUEID" val="711"/>
</p:tagLst>
</file>

<file path=ppt/tags/tag217.xml><?xml version="1.0" encoding="utf-8"?>
<p:tagLst xmlns:p="http://schemas.openxmlformats.org/presentationml/2006/main">
  <p:tag name="AS_UNIQUEID" val="712"/>
</p:tagLst>
</file>

<file path=ppt/tags/tag218.xml><?xml version="1.0" encoding="utf-8"?>
<p:tagLst xmlns:p="http://schemas.openxmlformats.org/presentationml/2006/main">
  <p:tag name="AS_UNIQUEID" val="713"/>
</p:tagLst>
</file>

<file path=ppt/tags/tag219.xml><?xml version="1.0" encoding="utf-8"?>
<p:tagLst xmlns:p="http://schemas.openxmlformats.org/presentationml/2006/main">
  <p:tag name="AS_UNIQUEID" val="714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5"/>
</p:tagLst>
</file>

<file path=ppt/tags/tag221.xml><?xml version="1.0" encoding="utf-8"?>
<p:tagLst xmlns:p="http://schemas.openxmlformats.org/presentationml/2006/main">
  <p:tag name="AS_UNIQUEID" val="716"/>
</p:tagLst>
</file>

<file path=ppt/tags/tag222.xml><?xml version="1.0" encoding="utf-8"?>
<p:tagLst xmlns:p="http://schemas.openxmlformats.org/presentationml/2006/main">
  <p:tag name="AS_UNIQUEID" val="717"/>
</p:tagLst>
</file>

<file path=ppt/tags/tag223.xml><?xml version="1.0" encoding="utf-8"?>
<p:tagLst xmlns:p="http://schemas.openxmlformats.org/presentationml/2006/main">
  <p:tag name="AS_UNIQUEID" val="718"/>
</p:tagLst>
</file>

<file path=ppt/tags/tag224.xml><?xml version="1.0" encoding="utf-8"?>
<p:tagLst xmlns:p="http://schemas.openxmlformats.org/presentationml/2006/main">
  <p:tag name="AS_UNIQUEID" val="719"/>
</p:tagLst>
</file>

<file path=ppt/tags/tag225.xml><?xml version="1.0" encoding="utf-8"?>
<p:tagLst xmlns:p="http://schemas.openxmlformats.org/presentationml/2006/main">
  <p:tag name="AS_UNIQUEID" val="720"/>
</p:tagLst>
</file>

<file path=ppt/tags/tag226.xml><?xml version="1.0" encoding="utf-8"?>
<p:tagLst xmlns:p="http://schemas.openxmlformats.org/presentationml/2006/main">
  <p:tag name="AS_UNIQUEID" val="721"/>
</p:tagLst>
</file>

<file path=ppt/tags/tag227.xml><?xml version="1.0" encoding="utf-8"?>
<p:tagLst xmlns:p="http://schemas.openxmlformats.org/presentationml/2006/main">
  <p:tag name="AS_UNIQUEID" val="722"/>
</p:tagLst>
</file>

<file path=ppt/tags/tag228.xml><?xml version="1.0" encoding="utf-8"?>
<p:tagLst xmlns:p="http://schemas.openxmlformats.org/presentationml/2006/main">
  <p:tag name="AS_UNIQUEID" val="723"/>
</p:tagLst>
</file>

<file path=ppt/tags/tag229.xml><?xml version="1.0" encoding="utf-8"?>
<p:tagLst xmlns:p="http://schemas.openxmlformats.org/presentationml/2006/main">
  <p:tag name="AS_UNIQUEID" val="724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5"/>
</p:tagLst>
</file>

<file path=ppt/tags/tag231.xml><?xml version="1.0" encoding="utf-8"?>
<p:tagLst xmlns:p="http://schemas.openxmlformats.org/presentationml/2006/main">
  <p:tag name="AS_UNIQUEID" val="726"/>
</p:tagLst>
</file>

<file path=ppt/tags/tag232.xml><?xml version="1.0" encoding="utf-8"?>
<p:tagLst xmlns:p="http://schemas.openxmlformats.org/presentationml/2006/main">
  <p:tag name="AS_UNIQUEID" val="727"/>
</p:tagLst>
</file>

<file path=ppt/tags/tag233.xml><?xml version="1.0" encoding="utf-8"?>
<p:tagLst xmlns:p="http://schemas.openxmlformats.org/presentationml/2006/main">
  <p:tag name="AS_UNIQUEID" val="728"/>
</p:tagLst>
</file>

<file path=ppt/tags/tag234.xml><?xml version="1.0" encoding="utf-8"?>
<p:tagLst xmlns:p="http://schemas.openxmlformats.org/presentationml/2006/main">
  <p:tag name="AS_UNIQUEID" val="729"/>
</p:tagLst>
</file>

<file path=ppt/tags/tag235.xml><?xml version="1.0" encoding="utf-8"?>
<p:tagLst xmlns:p="http://schemas.openxmlformats.org/presentationml/2006/main">
  <p:tag name="AS_UNIQUEID" val="730"/>
</p:tagLst>
</file>

<file path=ppt/tags/tag236.xml><?xml version="1.0" encoding="utf-8"?>
<p:tagLst xmlns:p="http://schemas.openxmlformats.org/presentationml/2006/main">
  <p:tag name="AS_UNIQUEID" val="731"/>
</p:tagLst>
</file>

<file path=ppt/tags/tag237.xml><?xml version="1.0" encoding="utf-8"?>
<p:tagLst xmlns:p="http://schemas.openxmlformats.org/presentationml/2006/main">
  <p:tag name="AS_UNIQUEID" val="732"/>
</p:tagLst>
</file>

<file path=ppt/tags/tag238.xml><?xml version="1.0" encoding="utf-8"?>
<p:tagLst xmlns:p="http://schemas.openxmlformats.org/presentationml/2006/main">
  <p:tag name="AS_UNIQUEID" val="733"/>
</p:tagLst>
</file>

<file path=ppt/tags/tag239.xml><?xml version="1.0" encoding="utf-8"?>
<p:tagLst xmlns:p="http://schemas.openxmlformats.org/presentationml/2006/main">
  <p:tag name="AS_UNIQUEID" val="734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5"/>
</p:tagLst>
</file>

<file path=ppt/tags/tag241.xml><?xml version="1.0" encoding="utf-8"?>
<p:tagLst xmlns:p="http://schemas.openxmlformats.org/presentationml/2006/main">
  <p:tag name="AS_UNIQUEID" val="736"/>
</p:tagLst>
</file>

<file path=ppt/tags/tag242.xml><?xml version="1.0" encoding="utf-8"?>
<p:tagLst xmlns:p="http://schemas.openxmlformats.org/presentationml/2006/main">
  <p:tag name="AS_UNIQUEID" val="737"/>
</p:tagLst>
</file>

<file path=ppt/tags/tag243.xml><?xml version="1.0" encoding="utf-8"?>
<p:tagLst xmlns:p="http://schemas.openxmlformats.org/presentationml/2006/main">
  <p:tag name="AS_UNIQUEID" val="738"/>
</p:tagLst>
</file>

<file path=ppt/tags/tag244.xml><?xml version="1.0" encoding="utf-8"?>
<p:tagLst xmlns:p="http://schemas.openxmlformats.org/presentationml/2006/main">
  <p:tag name="AS_UNIQUEID" val="739"/>
</p:tagLst>
</file>

<file path=ppt/tags/tag245.xml><?xml version="1.0" encoding="utf-8"?>
<p:tagLst xmlns:p="http://schemas.openxmlformats.org/presentationml/2006/main">
  <p:tag name="AS_UNIQUEID" val="740"/>
</p:tagLst>
</file>

<file path=ppt/tags/tag246.xml><?xml version="1.0" encoding="utf-8"?>
<p:tagLst xmlns:p="http://schemas.openxmlformats.org/presentationml/2006/main">
  <p:tag name="AS_UNIQUEID" val="741"/>
</p:tagLst>
</file>

<file path=ppt/tags/tag247.xml><?xml version="1.0" encoding="utf-8"?>
<p:tagLst xmlns:p="http://schemas.openxmlformats.org/presentationml/2006/main">
  <p:tag name="AS_UNIQUEID" val="742"/>
</p:tagLst>
</file>

<file path=ppt/tags/tag248.xml><?xml version="1.0" encoding="utf-8"?>
<p:tagLst xmlns:p="http://schemas.openxmlformats.org/presentationml/2006/main">
  <p:tag name="AS_UNIQUEID" val="743"/>
</p:tagLst>
</file>

<file path=ppt/tags/tag249.xml><?xml version="1.0" encoding="utf-8"?>
<p:tagLst xmlns:p="http://schemas.openxmlformats.org/presentationml/2006/main">
  <p:tag name="AS_UNIQUEID" val="744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5"/>
</p:tagLst>
</file>

<file path=ppt/tags/tag251.xml><?xml version="1.0" encoding="utf-8"?>
<p:tagLst xmlns:p="http://schemas.openxmlformats.org/presentationml/2006/main">
  <p:tag name="AS_UNIQUEID" val="746"/>
</p:tagLst>
</file>

<file path=ppt/tags/tag252.xml><?xml version="1.0" encoding="utf-8"?>
<p:tagLst xmlns:p="http://schemas.openxmlformats.org/presentationml/2006/main">
  <p:tag name="AS_UNIQUEID" val="747"/>
</p:tagLst>
</file>

<file path=ppt/tags/tag253.xml><?xml version="1.0" encoding="utf-8"?>
<p:tagLst xmlns:p="http://schemas.openxmlformats.org/presentationml/2006/main">
  <p:tag name="AS_UNIQUEID" val="748"/>
</p:tagLst>
</file>

<file path=ppt/tags/tag254.xml><?xml version="1.0" encoding="utf-8"?>
<p:tagLst xmlns:p="http://schemas.openxmlformats.org/presentationml/2006/main">
  <p:tag name="AS_UNIQUEID" val="749"/>
</p:tagLst>
</file>

<file path=ppt/tags/tag255.xml><?xml version="1.0" encoding="utf-8"?>
<p:tagLst xmlns:p="http://schemas.openxmlformats.org/presentationml/2006/main">
  <p:tag name="AS_UNIQUEID" val="750"/>
</p:tagLst>
</file>

<file path=ppt/tags/tag256.xml><?xml version="1.0" encoding="utf-8"?>
<p:tagLst xmlns:p="http://schemas.openxmlformats.org/presentationml/2006/main">
  <p:tag name="AS_UNIQUEID" val="751"/>
</p:tagLst>
</file>

<file path=ppt/tags/tag257.xml><?xml version="1.0" encoding="utf-8"?>
<p:tagLst xmlns:p="http://schemas.openxmlformats.org/presentationml/2006/main">
  <p:tag name="AS_UNIQUEID" val="752"/>
</p:tagLst>
</file>

<file path=ppt/tags/tag258.xml><?xml version="1.0" encoding="utf-8"?>
<p:tagLst xmlns:p="http://schemas.openxmlformats.org/presentationml/2006/main">
  <p:tag name="AS_UNIQUEID" val="753"/>
</p:tagLst>
</file>

<file path=ppt/tags/tag259.xml><?xml version="1.0" encoding="utf-8"?>
<p:tagLst xmlns:p="http://schemas.openxmlformats.org/presentationml/2006/main">
  <p:tag name="AS_UNIQUEID" val="754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5"/>
</p:tagLst>
</file>

<file path=ppt/tags/tag261.xml><?xml version="1.0" encoding="utf-8"?>
<p:tagLst xmlns:p="http://schemas.openxmlformats.org/presentationml/2006/main">
  <p:tag name="AS_UNIQUEID" val="756"/>
</p:tagLst>
</file>

<file path=ppt/tags/tag262.xml><?xml version="1.0" encoding="utf-8"?>
<p:tagLst xmlns:p="http://schemas.openxmlformats.org/presentationml/2006/main">
  <p:tag name="AS_UNIQUEID" val="757"/>
</p:tagLst>
</file>

<file path=ppt/tags/tag263.xml><?xml version="1.0" encoding="utf-8"?>
<p:tagLst xmlns:p="http://schemas.openxmlformats.org/presentationml/2006/main">
  <p:tag name="AS_UNIQUEID" val="758"/>
</p:tagLst>
</file>

<file path=ppt/tags/tag264.xml><?xml version="1.0" encoding="utf-8"?>
<p:tagLst xmlns:p="http://schemas.openxmlformats.org/presentationml/2006/main">
  <p:tag name="AS_UNIQUEID" val="759"/>
</p:tagLst>
</file>

<file path=ppt/tags/tag265.xml><?xml version="1.0" encoding="utf-8"?>
<p:tagLst xmlns:p="http://schemas.openxmlformats.org/presentationml/2006/main">
  <p:tag name="AS_UNIQUEID" val="760"/>
</p:tagLst>
</file>

<file path=ppt/tags/tag266.xml><?xml version="1.0" encoding="utf-8"?>
<p:tagLst xmlns:p="http://schemas.openxmlformats.org/presentationml/2006/main">
  <p:tag name="AS_UNIQUEID" val="761"/>
</p:tagLst>
</file>

<file path=ppt/tags/tag267.xml><?xml version="1.0" encoding="utf-8"?>
<p:tagLst xmlns:p="http://schemas.openxmlformats.org/presentationml/2006/main">
  <p:tag name="AS_UNIQUEID" val="762"/>
</p:tagLst>
</file>

<file path=ppt/tags/tag268.xml><?xml version="1.0" encoding="utf-8"?>
<p:tagLst xmlns:p="http://schemas.openxmlformats.org/presentationml/2006/main">
  <p:tag name="AS_UNIQUEID" val="763"/>
</p:tagLst>
</file>

<file path=ppt/tags/tag269.xml><?xml version="1.0" encoding="utf-8"?>
<p:tagLst xmlns:p="http://schemas.openxmlformats.org/presentationml/2006/main">
  <p:tag name="AS_UNIQUEID" val="764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5"/>
</p:tagLst>
</file>

<file path=ppt/tags/tag271.xml><?xml version="1.0" encoding="utf-8"?>
<p:tagLst xmlns:p="http://schemas.openxmlformats.org/presentationml/2006/main">
  <p:tag name="AS_UNIQUEID" val="766"/>
</p:tagLst>
</file>

<file path=ppt/tags/tag272.xml><?xml version="1.0" encoding="utf-8"?>
<p:tagLst xmlns:p="http://schemas.openxmlformats.org/presentationml/2006/main">
  <p:tag name="AS_UNIQUEID" val="767"/>
</p:tagLst>
</file>

<file path=ppt/tags/tag273.xml><?xml version="1.0" encoding="utf-8"?>
<p:tagLst xmlns:p="http://schemas.openxmlformats.org/presentationml/2006/main">
  <p:tag name="AS_UNIQUEID" val="768"/>
</p:tagLst>
</file>

<file path=ppt/tags/tag274.xml><?xml version="1.0" encoding="utf-8"?>
<p:tagLst xmlns:p="http://schemas.openxmlformats.org/presentationml/2006/main">
  <p:tag name="AS_UNIQUEID" val="769"/>
</p:tagLst>
</file>

<file path=ppt/tags/tag275.xml><?xml version="1.0" encoding="utf-8"?>
<p:tagLst xmlns:p="http://schemas.openxmlformats.org/presentationml/2006/main">
  <p:tag name="AS_UNIQUEID" val="770"/>
</p:tagLst>
</file>

<file path=ppt/tags/tag276.xml><?xml version="1.0" encoding="utf-8"?>
<p:tagLst xmlns:p="http://schemas.openxmlformats.org/presentationml/2006/main">
  <p:tag name="AS_UNIQUEID" val="771"/>
</p:tagLst>
</file>

<file path=ppt/tags/tag277.xml><?xml version="1.0" encoding="utf-8"?>
<p:tagLst xmlns:p="http://schemas.openxmlformats.org/presentationml/2006/main">
  <p:tag name="AS_UNIQUEID" val="772"/>
</p:tagLst>
</file>

<file path=ppt/tags/tag278.xml><?xml version="1.0" encoding="utf-8"?>
<p:tagLst xmlns:p="http://schemas.openxmlformats.org/presentationml/2006/main">
  <p:tag name="AS_UNIQUEID" val="773"/>
</p:tagLst>
</file>

<file path=ppt/tags/tag279.xml><?xml version="1.0" encoding="utf-8"?>
<p:tagLst xmlns:p="http://schemas.openxmlformats.org/presentationml/2006/main">
  <p:tag name="AS_UNIQUEID" val="774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5"/>
</p:tagLst>
</file>

<file path=ppt/tags/tag281.xml><?xml version="1.0" encoding="utf-8"?>
<p:tagLst xmlns:p="http://schemas.openxmlformats.org/presentationml/2006/main">
  <p:tag name="AS_UNIQUEID" val="776"/>
</p:tagLst>
</file>

<file path=ppt/tags/tag282.xml><?xml version="1.0" encoding="utf-8"?>
<p:tagLst xmlns:p="http://schemas.openxmlformats.org/presentationml/2006/main">
  <p:tag name="AS_UNIQUEID" val="777"/>
</p:tagLst>
</file>

<file path=ppt/tags/tag283.xml><?xml version="1.0" encoding="utf-8"?>
<p:tagLst xmlns:p="http://schemas.openxmlformats.org/presentationml/2006/main">
  <p:tag name="AS_UNIQUEID" val="778"/>
</p:tagLst>
</file>

<file path=ppt/tags/tag284.xml><?xml version="1.0" encoding="utf-8"?>
<p:tagLst xmlns:p="http://schemas.openxmlformats.org/presentationml/2006/main">
  <p:tag name="AS_UNIQUEID" val="779"/>
</p:tagLst>
</file>

<file path=ppt/tags/tag285.xml><?xml version="1.0" encoding="utf-8"?>
<p:tagLst xmlns:p="http://schemas.openxmlformats.org/presentationml/2006/main">
  <p:tag name="AS_UNIQUEID" val="780"/>
</p:tagLst>
</file>

<file path=ppt/tags/tag286.xml><?xml version="1.0" encoding="utf-8"?>
<p:tagLst xmlns:p="http://schemas.openxmlformats.org/presentationml/2006/main">
  <p:tag name="AS_UNIQUEID" val="781"/>
</p:tagLst>
</file>

<file path=ppt/tags/tag287.xml><?xml version="1.0" encoding="utf-8"?>
<p:tagLst xmlns:p="http://schemas.openxmlformats.org/presentationml/2006/main">
  <p:tag name="AS_UNIQUEID" val="782"/>
</p:tagLst>
</file>

<file path=ppt/tags/tag288.xml><?xml version="1.0" encoding="utf-8"?>
<p:tagLst xmlns:p="http://schemas.openxmlformats.org/presentationml/2006/main">
  <p:tag name="AS_UNIQUEID" val="783"/>
</p:tagLst>
</file>

<file path=ppt/tags/tag289.xml><?xml version="1.0" encoding="utf-8"?>
<p:tagLst xmlns:p="http://schemas.openxmlformats.org/presentationml/2006/main">
  <p:tag name="AS_UNIQUEID" val="784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5"/>
</p:tagLst>
</file>

<file path=ppt/tags/tag291.xml><?xml version="1.0" encoding="utf-8"?>
<p:tagLst xmlns:p="http://schemas.openxmlformats.org/presentationml/2006/main">
  <p:tag name="AS_UNIQUEID" val="786"/>
</p:tagLst>
</file>

<file path=ppt/tags/tag292.xml><?xml version="1.0" encoding="utf-8"?>
<p:tagLst xmlns:p="http://schemas.openxmlformats.org/presentationml/2006/main">
  <p:tag name="AS_UNIQUEID" val="787"/>
</p:tagLst>
</file>

<file path=ppt/tags/tag293.xml><?xml version="1.0" encoding="utf-8"?>
<p:tagLst xmlns:p="http://schemas.openxmlformats.org/presentationml/2006/main">
  <p:tag name="AS_UNIQUEID" val="788"/>
</p:tagLst>
</file>

<file path=ppt/tags/tag294.xml><?xml version="1.0" encoding="utf-8"?>
<p:tagLst xmlns:p="http://schemas.openxmlformats.org/presentationml/2006/main">
  <p:tag name="AS_UNIQUEID" val="789"/>
</p:tagLst>
</file>

<file path=ppt/tags/tag295.xml><?xml version="1.0" encoding="utf-8"?>
<p:tagLst xmlns:p="http://schemas.openxmlformats.org/presentationml/2006/main">
  <p:tag name="AS_UNIQUEID" val="790"/>
</p:tagLst>
</file>

<file path=ppt/tags/tag296.xml><?xml version="1.0" encoding="utf-8"?>
<p:tagLst xmlns:p="http://schemas.openxmlformats.org/presentationml/2006/main">
  <p:tag name="AS_UNIQUEID" val="791"/>
</p:tagLst>
</file>

<file path=ppt/tags/tag297.xml><?xml version="1.0" encoding="utf-8"?>
<p:tagLst xmlns:p="http://schemas.openxmlformats.org/presentationml/2006/main">
  <p:tag name="AS_UNIQUEID" val="792"/>
</p:tagLst>
</file>

<file path=ppt/tags/tag298.xml><?xml version="1.0" encoding="utf-8"?>
<p:tagLst xmlns:p="http://schemas.openxmlformats.org/presentationml/2006/main">
  <p:tag name="AS_UNIQUEID" val="793"/>
</p:tagLst>
</file>

<file path=ppt/tags/tag299.xml><?xml version="1.0" encoding="utf-8"?>
<p:tagLst xmlns:p="http://schemas.openxmlformats.org/presentationml/2006/main">
  <p:tag name="AS_UNIQUEID" val="794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5"/>
</p:tagLst>
</file>

<file path=ppt/tags/tag301.xml><?xml version="1.0" encoding="utf-8"?>
<p:tagLst xmlns:p="http://schemas.openxmlformats.org/presentationml/2006/main">
  <p:tag name="AS_UNIQUEID" val="796"/>
</p:tagLst>
</file>

<file path=ppt/tags/tag302.xml><?xml version="1.0" encoding="utf-8"?>
<p:tagLst xmlns:p="http://schemas.openxmlformats.org/presentationml/2006/main">
  <p:tag name="AS_UNIQUEID" val="797"/>
</p:tagLst>
</file>

<file path=ppt/tags/tag303.xml><?xml version="1.0" encoding="utf-8"?>
<p:tagLst xmlns:p="http://schemas.openxmlformats.org/presentationml/2006/main">
  <p:tag name="AS_UNIQUEID" val="798"/>
</p:tagLst>
</file>

<file path=ppt/tags/tag304.xml><?xml version="1.0" encoding="utf-8"?>
<p:tagLst xmlns:p="http://schemas.openxmlformats.org/presentationml/2006/main">
  <p:tag name="AS_UNIQUEID" val="799"/>
</p:tagLst>
</file>

<file path=ppt/tags/tag305.xml><?xml version="1.0" encoding="utf-8"?>
<p:tagLst xmlns:p="http://schemas.openxmlformats.org/presentationml/2006/main">
  <p:tag name="AS_UNIQUEID" val="800"/>
</p:tagLst>
</file>

<file path=ppt/tags/tag306.xml><?xml version="1.0" encoding="utf-8"?>
<p:tagLst xmlns:p="http://schemas.openxmlformats.org/presentationml/2006/main">
  <p:tag name="AS_UNIQUEID" val="801"/>
</p:tagLst>
</file>

<file path=ppt/tags/tag307.xml><?xml version="1.0" encoding="utf-8"?>
<p:tagLst xmlns:p="http://schemas.openxmlformats.org/presentationml/2006/main">
  <p:tag name="AS_UNIQUEID" val="802"/>
</p:tagLst>
</file>

<file path=ppt/tags/tag308.xml><?xml version="1.0" encoding="utf-8"?>
<p:tagLst xmlns:p="http://schemas.openxmlformats.org/presentationml/2006/main">
  <p:tag name="AS_UNIQUEID" val="803"/>
</p:tagLst>
</file>

<file path=ppt/tags/tag309.xml><?xml version="1.0" encoding="utf-8"?>
<p:tagLst xmlns:p="http://schemas.openxmlformats.org/presentationml/2006/main">
  <p:tag name="AS_UNIQUEID" val="804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5"/>
</p:tagLst>
</file>

<file path=ppt/tags/tag311.xml><?xml version="1.0" encoding="utf-8"?>
<p:tagLst xmlns:p="http://schemas.openxmlformats.org/presentationml/2006/main">
  <p:tag name="AS_UNIQUEID" val="806"/>
</p:tagLst>
</file>

<file path=ppt/tags/tag312.xml><?xml version="1.0" encoding="utf-8"?>
<p:tagLst xmlns:p="http://schemas.openxmlformats.org/presentationml/2006/main">
  <p:tag name="AS_UNIQUEID" val="807"/>
</p:tagLst>
</file>

<file path=ppt/tags/tag313.xml><?xml version="1.0" encoding="utf-8"?>
<p:tagLst xmlns:p="http://schemas.openxmlformats.org/presentationml/2006/main">
  <p:tag name="AS_UNIQUEID" val="808"/>
</p:tagLst>
</file>

<file path=ppt/tags/tag314.xml><?xml version="1.0" encoding="utf-8"?>
<p:tagLst xmlns:p="http://schemas.openxmlformats.org/presentationml/2006/main">
  <p:tag name="AS_UNIQUEID" val="809"/>
</p:tagLst>
</file>

<file path=ppt/tags/tag315.xml><?xml version="1.0" encoding="utf-8"?>
<p:tagLst xmlns:p="http://schemas.openxmlformats.org/presentationml/2006/main">
  <p:tag name="AS_UNIQUEID" val="810"/>
</p:tagLst>
</file>

<file path=ppt/tags/tag316.xml><?xml version="1.0" encoding="utf-8"?>
<p:tagLst xmlns:p="http://schemas.openxmlformats.org/presentationml/2006/main">
  <p:tag name="AS_UNIQUEID" val="811"/>
</p:tagLst>
</file>

<file path=ppt/tags/tag317.xml><?xml version="1.0" encoding="utf-8"?>
<p:tagLst xmlns:p="http://schemas.openxmlformats.org/presentationml/2006/main">
  <p:tag name="AS_UNIQUEID" val="812"/>
</p:tagLst>
</file>

<file path=ppt/tags/tag318.xml><?xml version="1.0" encoding="utf-8"?>
<p:tagLst xmlns:p="http://schemas.openxmlformats.org/presentationml/2006/main">
  <p:tag name="AS_UNIQUEID" val="813"/>
</p:tagLst>
</file>

<file path=ppt/tags/tag319.xml><?xml version="1.0" encoding="utf-8"?>
<p:tagLst xmlns:p="http://schemas.openxmlformats.org/presentationml/2006/main">
  <p:tag name="AS_UNIQUEID" val="814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5"/>
</p:tagLst>
</file>

<file path=ppt/tags/tag321.xml><?xml version="1.0" encoding="utf-8"?>
<p:tagLst xmlns:p="http://schemas.openxmlformats.org/presentationml/2006/main">
  <p:tag name="AS_UNIQUEID" val="816"/>
</p:tagLst>
</file>

<file path=ppt/tags/tag322.xml><?xml version="1.0" encoding="utf-8"?>
<p:tagLst xmlns:p="http://schemas.openxmlformats.org/presentationml/2006/main">
  <p:tag name="AS_UNIQUEID" val="817"/>
</p:tagLst>
</file>

<file path=ppt/tags/tag323.xml><?xml version="1.0" encoding="utf-8"?>
<p:tagLst xmlns:p="http://schemas.openxmlformats.org/presentationml/2006/main">
  <p:tag name="AS_UNIQUEID" val="818"/>
</p:tagLst>
</file>

<file path=ppt/tags/tag324.xml><?xml version="1.0" encoding="utf-8"?>
<p:tagLst xmlns:p="http://schemas.openxmlformats.org/presentationml/2006/main">
  <p:tag name="AS_UNIQUEID" val="819"/>
</p:tagLst>
</file>

<file path=ppt/tags/tag325.xml><?xml version="1.0" encoding="utf-8"?>
<p:tagLst xmlns:p="http://schemas.openxmlformats.org/presentationml/2006/main">
  <p:tag name="AS_UNIQUEID" val="820"/>
</p:tagLst>
</file>

<file path=ppt/tags/tag326.xml><?xml version="1.0" encoding="utf-8"?>
<p:tagLst xmlns:p="http://schemas.openxmlformats.org/presentationml/2006/main">
  <p:tag name="AS_UNIQUEID" val="821"/>
</p:tagLst>
</file>

<file path=ppt/tags/tag327.xml><?xml version="1.0" encoding="utf-8"?>
<p:tagLst xmlns:p="http://schemas.openxmlformats.org/presentationml/2006/main">
  <p:tag name="AS_UNIQUEID" val="822"/>
</p:tagLst>
</file>

<file path=ppt/tags/tag328.xml><?xml version="1.0" encoding="utf-8"?>
<p:tagLst xmlns:p="http://schemas.openxmlformats.org/presentationml/2006/main">
  <p:tag name="AS_UNIQUEID" val="823"/>
</p:tagLst>
</file>

<file path=ppt/tags/tag329.xml><?xml version="1.0" encoding="utf-8"?>
<p:tagLst xmlns:p="http://schemas.openxmlformats.org/presentationml/2006/main">
  <p:tag name="AS_UNIQUEID" val="824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5"/>
</p:tagLst>
</file>

<file path=ppt/tags/tag331.xml><?xml version="1.0" encoding="utf-8"?>
<p:tagLst xmlns:p="http://schemas.openxmlformats.org/presentationml/2006/main">
  <p:tag name="AS_UNIQUEID" val="826"/>
</p:tagLst>
</file>

<file path=ppt/tags/tag332.xml><?xml version="1.0" encoding="utf-8"?>
<p:tagLst xmlns:p="http://schemas.openxmlformats.org/presentationml/2006/main">
  <p:tag name="AS_UNIQUEID" val="827"/>
</p:tagLst>
</file>

<file path=ppt/tags/tag333.xml><?xml version="1.0" encoding="utf-8"?>
<p:tagLst xmlns:p="http://schemas.openxmlformats.org/presentationml/2006/main">
  <p:tag name="AS_UNIQUEID" val="828"/>
</p:tagLst>
</file>

<file path=ppt/tags/tag334.xml><?xml version="1.0" encoding="utf-8"?>
<p:tagLst xmlns:p="http://schemas.openxmlformats.org/presentationml/2006/main">
  <p:tag name="AS_UNIQUEID" val="829"/>
</p:tagLst>
</file>

<file path=ppt/tags/tag335.xml><?xml version="1.0" encoding="utf-8"?>
<p:tagLst xmlns:p="http://schemas.openxmlformats.org/presentationml/2006/main">
  <p:tag name="AS_UNIQUEID" val="830"/>
</p:tagLst>
</file>

<file path=ppt/tags/tag336.xml><?xml version="1.0" encoding="utf-8"?>
<p:tagLst xmlns:p="http://schemas.openxmlformats.org/presentationml/2006/main">
  <p:tag name="AS_UNIQUEID" val="831"/>
</p:tagLst>
</file>

<file path=ppt/tags/tag337.xml><?xml version="1.0" encoding="utf-8"?>
<p:tagLst xmlns:p="http://schemas.openxmlformats.org/presentationml/2006/main">
  <p:tag name="AS_UNIQUEID" val="832"/>
</p:tagLst>
</file>

<file path=ppt/tags/tag338.xml><?xml version="1.0" encoding="utf-8"?>
<p:tagLst xmlns:p="http://schemas.openxmlformats.org/presentationml/2006/main">
  <p:tag name="AS_UNIQUEID" val="833"/>
</p:tagLst>
</file>

<file path=ppt/tags/tag339.xml><?xml version="1.0" encoding="utf-8"?>
<p:tagLst xmlns:p="http://schemas.openxmlformats.org/presentationml/2006/main">
  <p:tag name="AS_UNIQUEID" val="834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5"/>
</p:tagLst>
</file>

<file path=ppt/tags/tag341.xml><?xml version="1.0" encoding="utf-8"?>
<p:tagLst xmlns:p="http://schemas.openxmlformats.org/presentationml/2006/main">
  <p:tag name="AS_UNIQUEID" val="836"/>
</p:tagLst>
</file>

<file path=ppt/tags/tag342.xml><?xml version="1.0" encoding="utf-8"?>
<p:tagLst xmlns:p="http://schemas.openxmlformats.org/presentationml/2006/main">
  <p:tag name="AS_UNIQUEID" val="837"/>
</p:tagLst>
</file>

<file path=ppt/tags/tag343.xml><?xml version="1.0" encoding="utf-8"?>
<p:tagLst xmlns:p="http://schemas.openxmlformats.org/presentationml/2006/main">
  <p:tag name="AS_UNIQUEID" val="838"/>
</p:tagLst>
</file>

<file path=ppt/tags/tag344.xml><?xml version="1.0" encoding="utf-8"?>
<p:tagLst xmlns:p="http://schemas.openxmlformats.org/presentationml/2006/main">
  <p:tag name="AS_UNIQUEID" val="839"/>
</p:tagLst>
</file>

<file path=ppt/tags/tag345.xml><?xml version="1.0" encoding="utf-8"?>
<p:tagLst xmlns:p="http://schemas.openxmlformats.org/presentationml/2006/main">
  <p:tag name="AS_UNIQUEID" val="840"/>
</p:tagLst>
</file>

<file path=ppt/tags/tag346.xml><?xml version="1.0" encoding="utf-8"?>
<p:tagLst xmlns:p="http://schemas.openxmlformats.org/presentationml/2006/main">
  <p:tag name="AS_UNIQUEID" val="841"/>
</p:tagLst>
</file>

<file path=ppt/tags/tag347.xml><?xml version="1.0" encoding="utf-8"?>
<p:tagLst xmlns:p="http://schemas.openxmlformats.org/presentationml/2006/main">
  <p:tag name="AS_UNIQUEID" val="842"/>
</p:tagLst>
</file>

<file path=ppt/tags/tag348.xml><?xml version="1.0" encoding="utf-8"?>
<p:tagLst xmlns:p="http://schemas.openxmlformats.org/presentationml/2006/main">
  <p:tag name="AS_UNIQUEID" val="843"/>
</p:tagLst>
</file>

<file path=ppt/tags/tag349.xml><?xml version="1.0" encoding="utf-8"?>
<p:tagLst xmlns:p="http://schemas.openxmlformats.org/presentationml/2006/main">
  <p:tag name="AS_UNIQUEID" val="844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5"/>
</p:tagLst>
</file>

<file path=ppt/tags/tag351.xml><?xml version="1.0" encoding="utf-8"?>
<p:tagLst xmlns:p="http://schemas.openxmlformats.org/presentationml/2006/main">
  <p:tag name="AS_UNIQUEID" val="846"/>
</p:tagLst>
</file>

<file path=ppt/tags/tag352.xml><?xml version="1.0" encoding="utf-8"?>
<p:tagLst xmlns:p="http://schemas.openxmlformats.org/presentationml/2006/main">
  <p:tag name="AS_UNIQUEID" val="847"/>
</p:tagLst>
</file>

<file path=ppt/tags/tag353.xml><?xml version="1.0" encoding="utf-8"?>
<p:tagLst xmlns:p="http://schemas.openxmlformats.org/presentationml/2006/main">
  <p:tag name="AS_UNIQUEID" val="848"/>
</p:tagLst>
</file>

<file path=ppt/tags/tag354.xml><?xml version="1.0" encoding="utf-8"?>
<p:tagLst xmlns:p="http://schemas.openxmlformats.org/presentationml/2006/main">
  <p:tag name="AS_UNIQUEID" val="849"/>
</p:tagLst>
</file>

<file path=ppt/tags/tag355.xml><?xml version="1.0" encoding="utf-8"?>
<p:tagLst xmlns:p="http://schemas.openxmlformats.org/presentationml/2006/main">
  <p:tag name="AS_UNIQUEID" val="850"/>
</p:tagLst>
</file>

<file path=ppt/tags/tag356.xml><?xml version="1.0" encoding="utf-8"?>
<p:tagLst xmlns:p="http://schemas.openxmlformats.org/presentationml/2006/main">
  <p:tag name="AS_UNIQUEID" val="851"/>
</p:tagLst>
</file>

<file path=ppt/tags/tag357.xml><?xml version="1.0" encoding="utf-8"?>
<p:tagLst xmlns:p="http://schemas.openxmlformats.org/presentationml/2006/main">
  <p:tag name="AS_UNIQUEID" val="852"/>
</p:tagLst>
</file>

<file path=ppt/tags/tag358.xml><?xml version="1.0" encoding="utf-8"?>
<p:tagLst xmlns:p="http://schemas.openxmlformats.org/presentationml/2006/main">
  <p:tag name="AS_UNIQUEID" val="853"/>
</p:tagLst>
</file>

<file path=ppt/tags/tag359.xml><?xml version="1.0" encoding="utf-8"?>
<p:tagLst xmlns:p="http://schemas.openxmlformats.org/presentationml/2006/main">
  <p:tag name="AS_UNIQUEID" val="854"/>
</p:tagLst>
</file>

<file path=ppt/tags/tag36.xml><?xml version="1.0" encoding="utf-8"?>
<p:tagLst xmlns:p="http://schemas.openxmlformats.org/presentationml/2006/main">
  <p:tag name="AS_UNIQUEID" val="534"/>
</p:tagLst>
</file>

<file path=ppt/tags/tag360.xml><?xml version="1.0" encoding="utf-8"?>
<p:tagLst xmlns:p="http://schemas.openxmlformats.org/presentationml/2006/main">
  <p:tag name="AS_UNIQUEID" val="855"/>
</p:tagLst>
</file>

<file path=ppt/tags/tag361.xml><?xml version="1.0" encoding="utf-8"?>
<p:tagLst xmlns:p="http://schemas.openxmlformats.org/presentationml/2006/main">
  <p:tag name="AS_UNIQUEID" val="856"/>
</p:tagLst>
</file>

<file path=ppt/tags/tag362.xml><?xml version="1.0" encoding="utf-8"?>
<p:tagLst xmlns:p="http://schemas.openxmlformats.org/presentationml/2006/main">
  <p:tag name="AS_UNIQUEID" val="857"/>
</p:tagLst>
</file>

<file path=ppt/tags/tag363.xml><?xml version="1.0" encoding="utf-8"?>
<p:tagLst xmlns:p="http://schemas.openxmlformats.org/presentationml/2006/main">
  <p:tag name="AS_UNIQUEID" val="858"/>
</p:tagLst>
</file>

<file path=ppt/tags/tag364.xml><?xml version="1.0" encoding="utf-8"?>
<p:tagLst xmlns:p="http://schemas.openxmlformats.org/presentationml/2006/main">
  <p:tag name="AS_UNIQUEID" val="859"/>
</p:tagLst>
</file>

<file path=ppt/tags/tag365.xml><?xml version="1.0" encoding="utf-8"?>
<p:tagLst xmlns:p="http://schemas.openxmlformats.org/presentationml/2006/main">
  <p:tag name="AS_UNIQUEID" val="860"/>
</p:tagLst>
</file>

<file path=ppt/tags/tag366.xml><?xml version="1.0" encoding="utf-8"?>
<p:tagLst xmlns:p="http://schemas.openxmlformats.org/presentationml/2006/main">
  <p:tag name="AS_UNIQUEID" val="861"/>
</p:tagLst>
</file>

<file path=ppt/tags/tag367.xml><?xml version="1.0" encoding="utf-8"?>
<p:tagLst xmlns:p="http://schemas.openxmlformats.org/presentationml/2006/main">
  <p:tag name="AS_UNIQUEID" val="862"/>
</p:tagLst>
</file>

<file path=ppt/tags/tag368.xml><?xml version="1.0" encoding="utf-8"?>
<p:tagLst xmlns:p="http://schemas.openxmlformats.org/presentationml/2006/main">
  <p:tag name="AS_UNIQUEID" val="863"/>
</p:tagLst>
</file>

<file path=ppt/tags/tag369.xml><?xml version="1.0" encoding="utf-8"?>
<p:tagLst xmlns:p="http://schemas.openxmlformats.org/presentationml/2006/main">
  <p:tag name="AS_UNIQUEID" val="864"/>
</p:tagLst>
</file>

<file path=ppt/tags/tag37.xml><?xml version="1.0" encoding="utf-8"?>
<p:tagLst xmlns:p="http://schemas.openxmlformats.org/presentationml/2006/main">
  <p:tag name="AS_UNIQUEID" val="535"/>
</p:tagLst>
</file>

<file path=ppt/tags/tag370.xml><?xml version="1.0" encoding="utf-8"?>
<p:tagLst xmlns:p="http://schemas.openxmlformats.org/presentationml/2006/main">
  <p:tag name="AS_UNIQUEID" val="865"/>
</p:tagLst>
</file>

<file path=ppt/tags/tag371.xml><?xml version="1.0" encoding="utf-8"?>
<p:tagLst xmlns:p="http://schemas.openxmlformats.org/presentationml/2006/main">
  <p:tag name="AS_UNIQUEID" val="866"/>
</p:tagLst>
</file>

<file path=ppt/tags/tag372.xml><?xml version="1.0" encoding="utf-8"?>
<p:tagLst xmlns:p="http://schemas.openxmlformats.org/presentationml/2006/main">
  <p:tag name="AS_UNIQUEID" val="867"/>
</p:tagLst>
</file>

<file path=ppt/tags/tag373.xml><?xml version="1.0" encoding="utf-8"?>
<p:tagLst xmlns:p="http://schemas.openxmlformats.org/presentationml/2006/main">
  <p:tag name="AS_UNIQUEID" val="868"/>
</p:tagLst>
</file>

<file path=ppt/tags/tag374.xml><?xml version="1.0" encoding="utf-8"?>
<p:tagLst xmlns:p="http://schemas.openxmlformats.org/presentationml/2006/main">
  <p:tag name="AS_UNIQUEID" val="869"/>
</p:tagLst>
</file>

<file path=ppt/tags/tag375.xml><?xml version="1.0" encoding="utf-8"?>
<p:tagLst xmlns:p="http://schemas.openxmlformats.org/presentationml/2006/main">
  <p:tag name="AS_UNIQUEID" val="870"/>
</p:tagLst>
</file>

<file path=ppt/tags/tag376.xml><?xml version="1.0" encoding="utf-8"?>
<p:tagLst xmlns:p="http://schemas.openxmlformats.org/presentationml/2006/main">
  <p:tag name="AS_UNIQUEID" val="871"/>
</p:tagLst>
</file>

<file path=ppt/tags/tag377.xml><?xml version="1.0" encoding="utf-8"?>
<p:tagLst xmlns:p="http://schemas.openxmlformats.org/presentationml/2006/main">
  <p:tag name="AS_UNIQUEID" val="872"/>
</p:tagLst>
</file>

<file path=ppt/tags/tag378.xml><?xml version="1.0" encoding="utf-8"?>
<p:tagLst xmlns:p="http://schemas.openxmlformats.org/presentationml/2006/main">
  <p:tag name="AS_UNIQUEID" val="873"/>
</p:tagLst>
</file>

<file path=ppt/tags/tag379.xml><?xml version="1.0" encoding="utf-8"?>
<p:tagLst xmlns:p="http://schemas.openxmlformats.org/presentationml/2006/main">
  <p:tag name="AS_UNIQUEID" val="874"/>
</p:tagLst>
</file>

<file path=ppt/tags/tag38.xml><?xml version="1.0" encoding="utf-8"?>
<p:tagLst xmlns:p="http://schemas.openxmlformats.org/presentationml/2006/main">
  <p:tag name="AS_UNIQUEID" val="536"/>
</p:tagLst>
</file>

<file path=ppt/tags/tag380.xml><?xml version="1.0" encoding="utf-8"?>
<p:tagLst xmlns:p="http://schemas.openxmlformats.org/presentationml/2006/main">
  <p:tag name="AS_UNIQUEID" val="875"/>
</p:tagLst>
</file>

<file path=ppt/tags/tag381.xml><?xml version="1.0" encoding="utf-8"?>
<p:tagLst xmlns:p="http://schemas.openxmlformats.org/presentationml/2006/main">
  <p:tag name="AS_UNIQUEID" val="876"/>
</p:tagLst>
</file>

<file path=ppt/tags/tag382.xml><?xml version="1.0" encoding="utf-8"?>
<p:tagLst xmlns:p="http://schemas.openxmlformats.org/presentationml/2006/main">
  <p:tag name="AS_UNIQUEID" val="877"/>
</p:tagLst>
</file>

<file path=ppt/tags/tag383.xml><?xml version="1.0" encoding="utf-8"?>
<p:tagLst xmlns:p="http://schemas.openxmlformats.org/presentationml/2006/main">
  <p:tag name="AS_UNIQUEID" val="878"/>
</p:tagLst>
</file>

<file path=ppt/tags/tag384.xml><?xml version="1.0" encoding="utf-8"?>
<p:tagLst xmlns:p="http://schemas.openxmlformats.org/presentationml/2006/main">
  <p:tag name="AS_UNIQUEID" val="879"/>
</p:tagLst>
</file>

<file path=ppt/tags/tag385.xml><?xml version="1.0" encoding="utf-8"?>
<p:tagLst xmlns:p="http://schemas.openxmlformats.org/presentationml/2006/main">
  <p:tag name="AS_UNIQUEID" val="880"/>
</p:tagLst>
</file>

<file path=ppt/tags/tag386.xml><?xml version="1.0" encoding="utf-8"?>
<p:tagLst xmlns:p="http://schemas.openxmlformats.org/presentationml/2006/main">
  <p:tag name="AS_UNIQUEID" val="881"/>
</p:tagLst>
</file>

<file path=ppt/tags/tag387.xml><?xml version="1.0" encoding="utf-8"?>
<p:tagLst xmlns:p="http://schemas.openxmlformats.org/presentationml/2006/main">
  <p:tag name="AS_UNIQUEID" val="882"/>
</p:tagLst>
</file>

<file path=ppt/tags/tag388.xml><?xml version="1.0" encoding="utf-8"?>
<p:tagLst xmlns:p="http://schemas.openxmlformats.org/presentationml/2006/main">
  <p:tag name="AS_UNIQUEID" val="883"/>
</p:tagLst>
</file>

<file path=ppt/tags/tag389.xml><?xml version="1.0" encoding="utf-8"?>
<p:tagLst xmlns:p="http://schemas.openxmlformats.org/presentationml/2006/main">
  <p:tag name="AS_UNIQUEID" val="884"/>
</p:tagLst>
</file>

<file path=ppt/tags/tag39.xml><?xml version="1.0" encoding="utf-8"?>
<p:tagLst xmlns:p="http://schemas.openxmlformats.org/presentationml/2006/main">
  <p:tag name="AS_UNIQUEID" val="537"/>
</p:tagLst>
</file>

<file path=ppt/tags/tag390.xml><?xml version="1.0" encoding="utf-8"?>
<p:tagLst xmlns:p="http://schemas.openxmlformats.org/presentationml/2006/main">
  <p:tag name="AS_UNIQUEID" val="885"/>
</p:tagLst>
</file>

<file path=ppt/tags/tag391.xml><?xml version="1.0" encoding="utf-8"?>
<p:tagLst xmlns:p="http://schemas.openxmlformats.org/presentationml/2006/main">
  <p:tag name="AS_UNIQUEID" val="886"/>
</p:tagLst>
</file>

<file path=ppt/tags/tag392.xml><?xml version="1.0" encoding="utf-8"?>
<p:tagLst xmlns:p="http://schemas.openxmlformats.org/presentationml/2006/main">
  <p:tag name="AS_UNIQUEID" val="887"/>
</p:tagLst>
</file>

<file path=ppt/tags/tag393.xml><?xml version="1.0" encoding="utf-8"?>
<p:tagLst xmlns:p="http://schemas.openxmlformats.org/presentationml/2006/main">
  <p:tag name="AS_UNIQUEID" val="888"/>
</p:tagLst>
</file>

<file path=ppt/tags/tag394.xml><?xml version="1.0" encoding="utf-8"?>
<p:tagLst xmlns:p="http://schemas.openxmlformats.org/presentationml/2006/main">
  <p:tag name="AS_UNIQUEID" val="889"/>
</p:tagLst>
</file>

<file path=ppt/tags/tag395.xml><?xml version="1.0" encoding="utf-8"?>
<p:tagLst xmlns:p="http://schemas.openxmlformats.org/presentationml/2006/main">
  <p:tag name="AS_UNIQUEID" val="890"/>
</p:tagLst>
</file>

<file path=ppt/tags/tag396.xml><?xml version="1.0" encoding="utf-8"?>
<p:tagLst xmlns:p="http://schemas.openxmlformats.org/presentationml/2006/main">
  <p:tag name="AS_UNIQUEID" val="891"/>
</p:tagLst>
</file>

<file path=ppt/tags/tag397.xml><?xml version="1.0" encoding="utf-8"?>
<p:tagLst xmlns:p="http://schemas.openxmlformats.org/presentationml/2006/main">
  <p:tag name="AS_UNIQUEID" val="892"/>
</p:tagLst>
</file>

<file path=ppt/tags/tag398.xml><?xml version="1.0" encoding="utf-8"?>
<p:tagLst xmlns:p="http://schemas.openxmlformats.org/presentationml/2006/main">
  <p:tag name="AS_UNIQUEID" val="893"/>
</p:tagLst>
</file>

<file path=ppt/tags/tag399.xml><?xml version="1.0" encoding="utf-8"?>
<p:tagLst xmlns:p="http://schemas.openxmlformats.org/presentationml/2006/main">
  <p:tag name="AS_UNIQUEID" val="894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8"/>
</p:tagLst>
</file>

<file path=ppt/tags/tag400.xml><?xml version="1.0" encoding="utf-8"?>
<p:tagLst xmlns:p="http://schemas.openxmlformats.org/presentationml/2006/main">
  <p:tag name="AS_UNIQUEID" val="895"/>
</p:tagLst>
</file>

<file path=ppt/tags/tag401.xml><?xml version="1.0" encoding="utf-8"?>
<p:tagLst xmlns:p="http://schemas.openxmlformats.org/presentationml/2006/main">
  <p:tag name="AS_UNIQUEID" val="896"/>
</p:tagLst>
</file>

<file path=ppt/tags/tag402.xml><?xml version="1.0" encoding="utf-8"?>
<p:tagLst xmlns:p="http://schemas.openxmlformats.org/presentationml/2006/main">
  <p:tag name="AS_UNIQUEID" val="897"/>
</p:tagLst>
</file>

<file path=ppt/tags/tag403.xml><?xml version="1.0" encoding="utf-8"?>
<p:tagLst xmlns:p="http://schemas.openxmlformats.org/presentationml/2006/main">
  <p:tag name="AS_UNIQUEID" val="898"/>
</p:tagLst>
</file>

<file path=ppt/tags/tag404.xml><?xml version="1.0" encoding="utf-8"?>
<p:tagLst xmlns:p="http://schemas.openxmlformats.org/presentationml/2006/main">
  <p:tag name="AS_UNIQUEID" val="899"/>
</p:tagLst>
</file>

<file path=ppt/tags/tag405.xml><?xml version="1.0" encoding="utf-8"?>
<p:tagLst xmlns:p="http://schemas.openxmlformats.org/presentationml/2006/main">
  <p:tag name="AS_UNIQUEID" val="900"/>
</p:tagLst>
</file>

<file path=ppt/tags/tag406.xml><?xml version="1.0" encoding="utf-8"?>
<p:tagLst xmlns:p="http://schemas.openxmlformats.org/presentationml/2006/main">
  <p:tag name="AS_UNIQUEID" val="901"/>
</p:tagLst>
</file>

<file path=ppt/tags/tag407.xml><?xml version="1.0" encoding="utf-8"?>
<p:tagLst xmlns:p="http://schemas.openxmlformats.org/presentationml/2006/main">
  <p:tag name="AS_UNIQUEID" val="902"/>
</p:tagLst>
</file>

<file path=ppt/tags/tag408.xml><?xml version="1.0" encoding="utf-8"?>
<p:tagLst xmlns:p="http://schemas.openxmlformats.org/presentationml/2006/main">
  <p:tag name="AS_UNIQUEID" val="903"/>
</p:tagLst>
</file>

<file path=ppt/tags/tag409.xml><?xml version="1.0" encoding="utf-8"?>
<p:tagLst xmlns:p="http://schemas.openxmlformats.org/presentationml/2006/main">
  <p:tag name="AS_UNIQUEID" val="904"/>
</p:tagLst>
</file>

<file path=ppt/tags/tag41.xml><?xml version="1.0" encoding="utf-8"?>
<p:tagLst xmlns:p="http://schemas.openxmlformats.org/presentationml/2006/main">
  <p:tag name="AS_UNIQUEID" val="539"/>
</p:tagLst>
</file>

<file path=ppt/tags/tag410.xml><?xml version="1.0" encoding="utf-8"?>
<p:tagLst xmlns:p="http://schemas.openxmlformats.org/presentationml/2006/main">
  <p:tag name="AS_UNIQUEID" val="905"/>
</p:tagLst>
</file>

<file path=ppt/tags/tag411.xml><?xml version="1.0" encoding="utf-8"?>
<p:tagLst xmlns:p="http://schemas.openxmlformats.org/presentationml/2006/main">
  <p:tag name="AS_UNIQUEID" val="906"/>
</p:tagLst>
</file>

<file path=ppt/tags/tag412.xml><?xml version="1.0" encoding="utf-8"?>
<p:tagLst xmlns:p="http://schemas.openxmlformats.org/presentationml/2006/main">
  <p:tag name="AS_UNIQUEID" val="907"/>
</p:tagLst>
</file>

<file path=ppt/tags/tag413.xml><?xml version="1.0" encoding="utf-8"?>
<p:tagLst xmlns:p="http://schemas.openxmlformats.org/presentationml/2006/main">
  <p:tag name="AS_UNIQUEID" val="908"/>
</p:tagLst>
</file>

<file path=ppt/tags/tag414.xml><?xml version="1.0" encoding="utf-8"?>
<p:tagLst xmlns:p="http://schemas.openxmlformats.org/presentationml/2006/main">
  <p:tag name="AS_UNIQUEID" val="909"/>
</p:tagLst>
</file>

<file path=ppt/tags/tag415.xml><?xml version="1.0" encoding="utf-8"?>
<p:tagLst xmlns:p="http://schemas.openxmlformats.org/presentationml/2006/main">
  <p:tag name="AS_UNIQUEID" val="910"/>
</p:tagLst>
</file>

<file path=ppt/tags/tag416.xml><?xml version="1.0" encoding="utf-8"?>
<p:tagLst xmlns:p="http://schemas.openxmlformats.org/presentationml/2006/main">
  <p:tag name="AS_UNIQUEID" val="911"/>
</p:tagLst>
</file>

<file path=ppt/tags/tag417.xml><?xml version="1.0" encoding="utf-8"?>
<p:tagLst xmlns:p="http://schemas.openxmlformats.org/presentationml/2006/main">
  <p:tag name="AS_UNIQUEID" val="912"/>
</p:tagLst>
</file>

<file path=ppt/tags/tag418.xml><?xml version="1.0" encoding="utf-8"?>
<p:tagLst xmlns:p="http://schemas.openxmlformats.org/presentationml/2006/main">
  <p:tag name="AS_UNIQUEID" val="913"/>
</p:tagLst>
</file>

<file path=ppt/tags/tag419.xml><?xml version="1.0" encoding="utf-8"?>
<p:tagLst xmlns:p="http://schemas.openxmlformats.org/presentationml/2006/main">
  <p:tag name="AS_UNIQUEID" val="914"/>
</p:tagLst>
</file>

<file path=ppt/tags/tag42.xml><?xml version="1.0" encoding="utf-8"?>
<p:tagLst xmlns:p="http://schemas.openxmlformats.org/presentationml/2006/main">
  <p:tag name="AS_UNIQUEID" val="540"/>
</p:tagLst>
</file>

<file path=ppt/tags/tag420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4.xml><?xml version="1.0" encoding="utf-8"?>
<p:tagLst xmlns:p="http://schemas.openxmlformats.org/presentationml/2006/main">
  <p:tag name="AS_UNIQUEID" val="541"/>
</p:tagLst>
</file>

<file path=ppt/tags/tag45.xml><?xml version="1.0" encoding="utf-8"?>
<p:tagLst xmlns:p="http://schemas.openxmlformats.org/presentationml/2006/main">
  <p:tag name="AS_UNIQUEID" val="542"/>
</p:tagLst>
</file>

<file path=ppt/tags/tag46.xml><?xml version="1.0" encoding="utf-8"?>
<p:tagLst xmlns:p="http://schemas.openxmlformats.org/presentationml/2006/main">
  <p:tag name="AS_UNIQUEID" val="543"/>
</p:tagLst>
</file>

<file path=ppt/tags/tag47.xml><?xml version="1.0" encoding="utf-8"?>
<p:tagLst xmlns:p="http://schemas.openxmlformats.org/presentationml/2006/main">
  <p:tag name="AS_UNIQUEID" val="544"/>
</p:tagLst>
</file>

<file path=ppt/tags/tag48.xml><?xml version="1.0" encoding="utf-8"?>
<p:tagLst xmlns:p="http://schemas.openxmlformats.org/presentationml/2006/main">
  <p:tag name="AS_UNIQUEID" val="545"/>
</p:tagLst>
</file>

<file path=ppt/tags/tag49.xml><?xml version="1.0" encoding="utf-8"?>
<p:tagLst xmlns:p="http://schemas.openxmlformats.org/presentationml/2006/main">
  <p:tag name="AS_UNIQUEID" val="546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1.xml><?xml version="1.0" encoding="utf-8"?>
<p:tagLst xmlns:p="http://schemas.openxmlformats.org/presentationml/2006/main">
  <p:tag name="AS_UNIQUEID" val="548"/>
</p:tagLst>
</file>

<file path=ppt/tags/tag52.xml><?xml version="1.0" encoding="utf-8"?>
<p:tagLst xmlns:p="http://schemas.openxmlformats.org/presentationml/2006/main">
  <p:tag name="AS_UNIQUEID" val="549"/>
</p:tagLst>
</file>

<file path=ppt/tags/tag53.xml><?xml version="1.0" encoding="utf-8"?>
<p:tagLst xmlns:p="http://schemas.openxmlformats.org/presentationml/2006/main">
  <p:tag name="AS_UNIQUEID" val="550"/>
</p:tagLst>
</file>

<file path=ppt/tags/tag54.xml><?xml version="1.0" encoding="utf-8"?>
<p:tagLst xmlns:p="http://schemas.openxmlformats.org/presentationml/2006/main">
  <p:tag name="AS_UNIQUEID" val="551"/>
</p:tagLst>
</file>

<file path=ppt/tags/tag55.xml><?xml version="1.0" encoding="utf-8"?>
<p:tagLst xmlns:p="http://schemas.openxmlformats.org/presentationml/2006/main">
  <p:tag name="AS_UNIQUEID" val="552"/>
</p:tagLst>
</file>

<file path=ppt/tags/tag56.xml><?xml version="1.0" encoding="utf-8"?>
<p:tagLst xmlns:p="http://schemas.openxmlformats.org/presentationml/2006/main">
  <p:tag name="AS_UNIQUEID" val="553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560"/>
</p:tagLst>
</file>

<file path=ppt/tags/tag64.xml><?xml version="1.0" encoding="utf-8"?>
<p:tagLst xmlns:p="http://schemas.openxmlformats.org/presentationml/2006/main">
  <p:tag name="AS_UNIQUEID" val="561"/>
</p:tagLst>
</file>

<file path=ppt/tags/tag65.xml><?xml version="1.0" encoding="utf-8"?>
<p:tagLst xmlns:p="http://schemas.openxmlformats.org/presentationml/2006/main">
  <p:tag name="AS_UNIQUEID" val="562"/>
</p:tagLst>
</file>

<file path=ppt/tags/tag66.xml><?xml version="1.0" encoding="utf-8"?>
<p:tagLst xmlns:p="http://schemas.openxmlformats.org/presentationml/2006/main">
  <p:tag name="AS_UNIQUEID" val="563"/>
  <p:tag name="KSO_WM_DIAGRAM_VIRTUALLY_FRAME" val="{&quot;height&quot;:36.25,&quot;left&quot;:37.95,&quot;top&quot;:153.87503937007872,&quot;width&quot;:454}"/>
</p:tagLst>
</file>

<file path=ppt/tags/tag67.xml><?xml version="1.0" encoding="utf-8"?>
<p:tagLst xmlns:p="http://schemas.openxmlformats.org/presentationml/2006/main">
  <p:tag name="AS_UNIQUEID" val="564"/>
</p:tagLst>
</file>

<file path=ppt/tags/tag68.xml><?xml version="1.0" encoding="utf-8"?>
<p:tagLst xmlns:p="http://schemas.openxmlformats.org/presentationml/2006/main">
  <p:tag name="AS_UNIQUEID" val="565"/>
</p:tagLst>
</file>

<file path=ppt/tags/tag69.xml><?xml version="1.0" encoding="utf-8"?>
<p:tagLst xmlns:p="http://schemas.openxmlformats.org/presentationml/2006/main">
  <p:tag name="AS_UNIQUEID" val="566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498"/>
</p:tagLst>
</file>

<file path=ppt/tags/tag71.xml><?xml version="1.0" encoding="utf-8"?>
<p:tagLst xmlns:p="http://schemas.openxmlformats.org/presentationml/2006/main">
  <p:tag name="AS_UNIQUEID" val="567"/>
</p:tagLst>
</file>

<file path=ppt/tags/tag72.xml><?xml version="1.0" encoding="utf-8"?>
<p:tagLst xmlns:p="http://schemas.openxmlformats.org/presentationml/2006/main">
  <p:tag name="AS_UNIQUEID" val="568"/>
</p:tagLst>
</file>

<file path=ppt/tags/tag73.xml><?xml version="1.0" encoding="utf-8"?>
<p:tagLst xmlns:p="http://schemas.openxmlformats.org/presentationml/2006/main">
  <p:tag name="AS_UNIQUEID" val="569"/>
</p:tagLst>
</file>

<file path=ppt/tags/tag74.xml><?xml version="1.0" encoding="utf-8"?>
<p:tagLst xmlns:p="http://schemas.openxmlformats.org/presentationml/2006/main">
  <p:tag name="AS_UNIQUEID" val="570"/>
</p:tagLst>
</file>

<file path=ppt/tags/tag75.xml><?xml version="1.0" encoding="utf-8"?>
<p:tagLst xmlns:p="http://schemas.openxmlformats.org/presentationml/2006/main">
  <p:tag name="AS_UNIQUEID" val="571"/>
</p:tagLst>
</file>

<file path=ppt/tags/tag76.xml><?xml version="1.0" encoding="utf-8"?>
<p:tagLst xmlns:p="http://schemas.openxmlformats.org/presentationml/2006/main">
  <p:tag name="AS_UNIQUEID" val="572"/>
</p:tagLst>
</file>

<file path=ppt/tags/tag77.xml><?xml version="1.0" encoding="utf-8"?>
<p:tagLst xmlns:p="http://schemas.openxmlformats.org/presentationml/2006/main">
  <p:tag name="KSO_WM_SPECIAL_SOURCE" val="bdnull"/>
</p:tagLst>
</file>

<file path=ppt/tags/tag78.xml><?xml version="1.0" encoding="utf-8"?>
<p:tagLst xmlns:p="http://schemas.openxmlformats.org/presentationml/2006/main">
  <p:tag name="AS_UNIQUEID" val="573"/>
</p:tagLst>
</file>

<file path=ppt/tags/tag79.xml><?xml version="1.0" encoding="utf-8"?>
<p:tagLst xmlns:p="http://schemas.openxmlformats.org/presentationml/2006/main">
  <p:tag name="AS_UNIQUEID" val="574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</p:tagLst>
</file>

<file path=ppt/tags/tag81.xml><?xml version="1.0" encoding="utf-8"?>
<p:tagLst xmlns:p="http://schemas.openxmlformats.org/presentationml/2006/main">
  <p:tag name="AS_UNIQUEID" val="576"/>
</p:tagLst>
</file>

<file path=ppt/tags/tag82.xml><?xml version="1.0" encoding="utf-8"?>
<p:tagLst xmlns:p="http://schemas.openxmlformats.org/presentationml/2006/main">
  <p:tag name="AS_UNIQUEID" val="577"/>
</p:tagLst>
</file>

<file path=ppt/tags/tag83.xml><?xml version="1.0" encoding="utf-8"?>
<p:tagLst xmlns:p="http://schemas.openxmlformats.org/presentationml/2006/main">
  <p:tag name="AS_UNIQUEID" val="578"/>
</p:tagLst>
</file>

<file path=ppt/tags/tag84.xml><?xml version="1.0" encoding="utf-8"?>
<p:tagLst xmlns:p="http://schemas.openxmlformats.org/presentationml/2006/main">
  <p:tag name="AS_UNIQUEID" val="579"/>
</p:tagLst>
</file>

<file path=ppt/tags/tag85.xml><?xml version="1.0" encoding="utf-8"?>
<p:tagLst xmlns:p="http://schemas.openxmlformats.org/presentationml/2006/main">
  <p:tag name="AS_UNIQUEID" val="580"/>
</p:tagLst>
</file>

<file path=ppt/tags/tag86.xml><?xml version="1.0" encoding="utf-8"?>
<p:tagLst xmlns:p="http://schemas.openxmlformats.org/presentationml/2006/main">
  <p:tag name="AS_UNIQUEID" val="581"/>
</p:tagLst>
</file>

<file path=ppt/tags/tag87.xml><?xml version="1.0" encoding="utf-8"?>
<p:tagLst xmlns:p="http://schemas.openxmlformats.org/presentationml/2006/main">
  <p:tag name="AS_UNIQUEID" val="582"/>
</p:tagLst>
</file>

<file path=ppt/tags/tag88.xml><?xml version="1.0" encoding="utf-8"?>
<p:tagLst xmlns:p="http://schemas.openxmlformats.org/presentationml/2006/main">
  <p:tag name="AS_UNIQUEID" val="583"/>
</p:tagLst>
</file>

<file path=ppt/tags/tag89.xml><?xml version="1.0" encoding="utf-8"?>
<p:tagLst xmlns:p="http://schemas.openxmlformats.org/presentationml/2006/main">
  <p:tag name="AS_UNIQUEID" val="584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</p:tagLst>
</file>

<file path=ppt/tags/tag91.xml><?xml version="1.0" encoding="utf-8"?>
<p:tagLst xmlns:p="http://schemas.openxmlformats.org/presentationml/2006/main">
  <p:tag name="AS_UNIQUEID" val="586"/>
</p:tagLst>
</file>

<file path=ppt/tags/tag92.xml><?xml version="1.0" encoding="utf-8"?>
<p:tagLst xmlns:p="http://schemas.openxmlformats.org/presentationml/2006/main">
  <p:tag name="AS_UNIQUEID" val="587"/>
</p:tagLst>
</file>

<file path=ppt/tags/tag93.xml><?xml version="1.0" encoding="utf-8"?>
<p:tagLst xmlns:p="http://schemas.openxmlformats.org/presentationml/2006/main">
  <p:tag name="AS_UNIQUEID" val="588"/>
</p:tagLst>
</file>

<file path=ppt/tags/tag94.xml><?xml version="1.0" encoding="utf-8"?>
<p:tagLst xmlns:p="http://schemas.openxmlformats.org/presentationml/2006/main">
  <p:tag name="AS_UNIQUEID" val="589"/>
</p:tagLst>
</file>

<file path=ppt/tags/tag95.xml><?xml version="1.0" encoding="utf-8"?>
<p:tagLst xmlns:p="http://schemas.openxmlformats.org/presentationml/2006/main">
  <p:tag name="AS_UNIQUEID" val="590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215</Paragraphs>
  <Slides>30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Wingdings</vt:lpstr>
      <vt:lpstr>黑体</vt:lpstr>
      <vt:lpstr>Cambria</vt:lpstr>
      <vt:lpstr>Calibri</vt:lpstr>
      <vt:lpstr>宋体</vt:lpstr>
      <vt:lpstr>Calibri Light</vt:lpstr>
      <vt:lpstr>微软雅黑</vt:lpstr>
      <vt:lpstr>楷体</vt:lpstr>
      <vt:lpstr>Times New Roman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2026-01-31T18:38:39Z</cp:lastPrinted>
  <dcterms:created xsi:type="dcterms:W3CDTF">2026-01-31T18:38:39Z</dcterms:created>
  <dcterms:modified xsi:type="dcterms:W3CDTF">2026-01-31T10:38:39Z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