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5" r:id="rId11"/>
    <p:sldId id="326" r:id="rId12"/>
    <p:sldId id="30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="" xmlns:a16="http://schemas.microsoft.com/office/drawing/2014/main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</a:t>
            </a:r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牛顿第一定律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6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3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Document4.doc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课时　牛顿第一定律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伽利略在探索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时有以下步骤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减小第二个斜面的倾角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小球在这个斜面上仍然能达到原来的高度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两个对接的斜面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让小球沿一个斜面从静止滚下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小球将滚上另一个斜面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如果斜面没有阻力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小球将上升到原来释放时的高度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继续减小第二个斜面的倾角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最后使它成水平面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小球将沿水平面以恒定速度持续运动下去。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976579"/>
              </p:ext>
            </p:extLst>
          </p:nvPr>
        </p:nvGraphicFramePr>
        <p:xfrm>
          <a:off x="381000" y="2091461"/>
          <a:ext cx="11430000" cy="1121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文档" r:id="rId4" imgW="4906281" imgH="481209" progId="Word.Document.12">
                  <p:embed/>
                </p:oleObj>
              </mc:Choice>
              <mc:Fallback>
                <p:oleObj name="文档" r:id="rId4" imgW="4906281" imgH="4812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091461"/>
                        <a:ext cx="11430000" cy="11210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上述步骤中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有的属于可靠事实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有的则是科学推论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将这些事实和推论进行分类和排序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事实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推论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伽利略由此得出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运动物体如果不受其他物体的作用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永远匀速运动下去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由此开创了实验和推理相结合的科学研究方法。但是伽利略对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运动和力的关系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的论述没有牛顿论述的全面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原因在于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没有考虑到静止物体不受力时的情况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7341" y="2022986"/>
            <a:ext cx="42853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0159" y="4225859"/>
            <a:ext cx="266257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5914" y="5098695"/>
            <a:ext cx="509405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1430"/>
            <a:ext cx="11430000" cy="27091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小球静止在弹簧上。在不计空气阻力的情况下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若小球受到的重力突然消失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下列关于小球的运动状态的描述正确的是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仍保持静止状态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先做加速直线运动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先做加速直线运动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后做减速直线运动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J420.EPS" descr="id:214749247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892511" y="2913755"/>
            <a:ext cx="1159810" cy="1699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02206" y="2749118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41589"/>
            <a:ext cx="11430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阻力对物体运动的影响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古希腊学者亚里士多德认为力是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维持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物体运动的原因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而伽利略认为物体的运动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不需要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力来维持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运动的物体之所以停下来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是因为受到了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阻力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阻力对物体运动的影响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下列有关叙述正确的是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908440"/>
              </p:ext>
            </p:extLst>
          </p:nvPr>
        </p:nvGraphicFramePr>
        <p:xfrm>
          <a:off x="381000" y="3477725"/>
          <a:ext cx="11430000" cy="73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4" imgW="4906281" imgH="316972" progId="Word.Document.12">
                  <p:embed/>
                </p:oleObj>
              </mc:Choice>
              <mc:Fallback>
                <p:oleObj name="文档" r:id="rId4" imgW="4906281" imgH="3169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477725"/>
                        <a:ext cx="11430000" cy="738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243977"/>
            <a:ext cx="11430000" cy="18227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实验时小车可以从斜面上的任何位置开始下滑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实验中运动的小车会停下来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说明物体的运动需要力来维持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实验中小车在毛巾面上运动受到的阻力最小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本实验采用的是实验加推理的方法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13733" y="1624821"/>
            <a:ext cx="76104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923" y="2053150"/>
            <a:ext cx="1093548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18479" y="2501533"/>
            <a:ext cx="76104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4560" y="3011474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71570"/>
            <a:ext cx="11430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为了研究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阻力对物体运动的影响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同学们做了如图所示的实验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703826"/>
              </p:ext>
            </p:extLst>
          </p:nvPr>
        </p:nvGraphicFramePr>
        <p:xfrm>
          <a:off x="381000" y="2327883"/>
          <a:ext cx="11430000" cy="74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4" imgW="4906281" imgH="319488" progId="Word.Document.12">
                  <p:embed/>
                </p:oleObj>
              </mc:Choice>
              <mc:Fallback>
                <p:oleObj name="文档" r:id="rId4" imgW="4906281" imgH="3194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27883"/>
                        <a:ext cx="11430000" cy="744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140001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在实验中应让同一小车从同一斜面的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同一高度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由静止开始滑下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使小车到达水平面时的初速度相同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实验表明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表面越光滑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小车运动的距离越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远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这说明小车受到的阻力越小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速度减小得越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慢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进而推理得出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如果运动物体不受力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保持匀速直线运动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11260" y="3202347"/>
            <a:ext cx="148840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6709" y="3202347"/>
            <a:ext cx="73429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475" y="3628007"/>
            <a:ext cx="450186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58069" y="4066403"/>
            <a:ext cx="6155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27898" y="4513838"/>
            <a:ext cx="61556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8069" y="4951230"/>
            <a:ext cx="2693749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51650"/>
            <a:ext cx="11430000" cy="3595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牛顿第一定律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一切物体在没有受到力的作用时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总保持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状态或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这就是牛顿第一定律。根据牛顿第一定律可知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原来静止的物体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如果不受任何力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则保持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原来运动的物体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如果突然不受任何力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不管物体原先怎样运动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都要保持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匀速直线运动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每当卫星在空中进行变轨时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卫星都得向外喷火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如图所示。从力的作用效果来看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这说明力能使物体的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运动状态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发生改变。倘若卫星在飞行的过程中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突然失去一切外力的作用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卫星将做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449312"/>
              </p:ext>
            </p:extLst>
          </p:nvPr>
        </p:nvGraphicFramePr>
        <p:xfrm>
          <a:off x="381000" y="4647186"/>
          <a:ext cx="11430000" cy="16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4906281" imgH="709415" progId="Word.Document.12">
                  <p:embed/>
                </p:oleObj>
              </mc:Choice>
              <mc:Fallback>
                <p:oleObj name="文档" r:id="rId4" imgW="4906281" imgH="7094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647186"/>
                        <a:ext cx="11430000" cy="165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096000" y="1545003"/>
            <a:ext cx="94903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8090" y="1545003"/>
            <a:ext cx="205047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000" y="2428597"/>
            <a:ext cx="88669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000" y="2870200"/>
            <a:ext cx="206086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2636" y="3737544"/>
            <a:ext cx="148936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46318" y="4173652"/>
            <a:ext cx="1489364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96117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教室里悬挂的电灯处于静止状态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如果它受到的所有的外力突然全部消失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关于牛顿第一定律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下列观点正确的是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验证牛顿第一定律的实验可以做出来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所以牛顿第一定律是正确的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验证牛顿第一定律的实验做不出来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所以牛顿第一定律不能肯定是正确的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验证牛顿第一定律的实验做不出来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但可以在经验事实的基础上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进一步通过科学推理而得出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以上说法都不对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7ZKXWS1.EPS" descr="id:21474924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031508" y="1872586"/>
            <a:ext cx="1345404" cy="14836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4406" y="154331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0219" y="3743037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17386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静止在地面上的足球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当运动员用脚踢球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足球沿着地面向前运动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了足球的运动状态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足球离开脚后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不受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人的作用力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仍向前运动一段距离才停下来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这段距离足球受到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阻力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改变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竖直向上抛出一个小球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在到达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此时小球受到的一切外力消失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小球将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做匀速直线运动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到达最高点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此时小球受到的一切外力消失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保持静止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225184"/>
              </p:ext>
            </p:extLst>
          </p:nvPr>
        </p:nvGraphicFramePr>
        <p:xfrm>
          <a:off x="381000" y="4294044"/>
          <a:ext cx="11430000" cy="1877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文档" r:id="rId4" imgW="4906281" imgH="805728" progId="Word.Document.12">
                  <p:embed/>
                </p:oleObj>
              </mc:Choice>
              <mc:Fallback>
                <p:oleObj name="文档" r:id="rId4" imgW="4906281" imgH="8057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4294044"/>
                        <a:ext cx="11430000" cy="18770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222151" y="1181689"/>
            <a:ext cx="948075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4188" y="1600804"/>
            <a:ext cx="94807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0479" y="2039088"/>
            <a:ext cx="94807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158" y="2039088"/>
            <a:ext cx="948075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7794" y="3369491"/>
            <a:ext cx="238847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359" y="3800227"/>
            <a:ext cx="1702670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38091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原来做曲线运动的物体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突然撤去所有外力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关于力与运动的关系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保持静止状态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物体不受力时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有力作用在物体上时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物体的运动状态就改变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有力作用在物体上时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物体一定不会保持静止状态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小冬用绳子拴着一石块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使石块绕手做圆周运动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如果石块受到的力突然全部消失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石块将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立即停止运动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继续做圆周运动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速度越来越慢直到停止运动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J418.EPS" descr="id:214749244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7128423" y="4481628"/>
            <a:ext cx="3032318" cy="16697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4423" y="1086736"/>
            <a:ext cx="1457231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3606" y="1578419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58303" y="4235483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7309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物体在水平力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作用下向右运动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当它离开桌面时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假如所受的一切外力同时消失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那么它将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沿竖直方向下落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做曲线运动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沿水平向右方向做匀速直线运动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无法确定运动情况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用手捏着一支粉笔静止于空中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现将手松开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假设在手松开的同时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粉笔所受的一切外力同时消失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粉笔将静止于原来位置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粉笔将加速落向地面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粉笔将匀速落向地面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粉笔将减速落向地面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66724" y="1555762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982" y="4215835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58639"/>
            <a:ext cx="11430000" cy="31947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设想在光滑的水平面上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有一个物体在力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的作用下沿曲线由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点时突然撤去力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那么此后物体的运动路线是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无法确定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6436545"/>
              </p:ext>
            </p:extLst>
          </p:nvPr>
        </p:nvGraphicFramePr>
        <p:xfrm>
          <a:off x="381000" y="3040671"/>
          <a:ext cx="11430000" cy="13839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文档" r:id="rId4" imgW="4906281" imgH="594054" progId="Word.Document.12">
                  <p:embed/>
                </p:oleObj>
              </mc:Choice>
              <mc:Fallback>
                <p:oleObj name="文档" r:id="rId4" imgW="4906281" imgH="5940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3040671"/>
                        <a:ext cx="11430000" cy="13839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699633" y="2522116"/>
            <a:ext cx="36530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94</TotalTime>
  <Words>582</Words>
  <Application>Microsoft Office PowerPoint</Application>
  <PresentationFormat>自定义</PresentationFormat>
  <Paragraphs>74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数学模板</vt:lpstr>
      <vt:lpstr>文档</vt:lpstr>
      <vt:lpstr>第1课时　牛顿第一定律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26</cp:revision>
  <dcterms:created xsi:type="dcterms:W3CDTF">2019-12-12T01:39:48Z</dcterms:created>
  <dcterms:modified xsi:type="dcterms:W3CDTF">2019-12-18T05:11:52Z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