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439" r:id="rId11"/>
    <p:sldId id="272" r:id="rId12"/>
    <p:sldId id="273" r:id="rId13"/>
    <p:sldId id="274" r:id="rId14"/>
    <p:sldId id="275" r:id="rId15"/>
    <p:sldId id="276" r:id="rId16"/>
    <p:sldId id="278" r:id="rId17"/>
    <p:sldId id="277" r:id="rId18"/>
    <p:sldId id="279" r:id="rId19"/>
    <p:sldId id="257" r:id="rId20"/>
    <p:sldId id="282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20" y="-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3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/>
      <p:bldP spid="27657" grpId="0" bldLvl="0"/>
      <p:bldP spid="27650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7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/>
      <p:bldP spid="27657" grpId="0" bldLvl="0"/>
      <p:bldP spid="27650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1027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30" name="图片 12" descr="LOGO-课时新"/>
            <p:cNvPicPr>
              <a:picLocks noChangeAspect="1"/>
            </p:cNvPicPr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 descr="掌控中考-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4090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2054" name="图片 12" descr="LOGO-课时新"/>
            <p:cNvPicPr>
              <a:picLocks noChangeAspect="1"/>
            </p:cNvPicPr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图片 1" descr="掌控中考-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424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55" y="2768367"/>
            <a:ext cx="7994591" cy="11025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791845"/>
            <a:ext cx="9357995" cy="527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155" y="1302385"/>
            <a:ext cx="9457055" cy="425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535" y="1370965"/>
            <a:ext cx="9472295" cy="411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45" y="993775"/>
            <a:ext cx="9388475" cy="486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1298575"/>
            <a:ext cx="9327515" cy="42602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2377440"/>
            <a:ext cx="936561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8740" y="1317625"/>
            <a:ext cx="9495155" cy="4055110"/>
            <a:chOff x="1977" y="2923"/>
            <a:chExt cx="14953" cy="63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7" y="4881"/>
              <a:ext cx="14953" cy="44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" y="2923"/>
              <a:ext cx="14449" cy="20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1298575"/>
            <a:ext cx="9342755" cy="42602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015" y="1684020"/>
            <a:ext cx="9411335" cy="34899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36760" y="2400935"/>
            <a:ext cx="132842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5550" y="3112770"/>
            <a:ext cx="135445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2310" y="3815715"/>
            <a:ext cx="106616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115" y="1313815"/>
            <a:ext cx="9335135" cy="42297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90925" y="3477895"/>
            <a:ext cx="672465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04235" y="4891405"/>
            <a:ext cx="205613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235" y="2857500"/>
            <a:ext cx="665289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39620" y="1570355"/>
            <a:ext cx="8527415" cy="3346450"/>
            <a:chOff x="2886" y="682"/>
            <a:chExt cx="13429" cy="5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6" y="682"/>
              <a:ext cx="3252" cy="9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rcRect t="1678" b="49264"/>
            <a:stretch>
              <a:fillRect/>
            </a:stretch>
          </p:blipFill>
          <p:spPr>
            <a:xfrm>
              <a:off x="2886" y="1654"/>
              <a:ext cx="13429" cy="429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287905" y="4265930"/>
            <a:ext cx="50095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925" y="1981200"/>
            <a:ext cx="8565515" cy="2895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53590" y="3521710"/>
            <a:ext cx="367030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1699260"/>
            <a:ext cx="8527415" cy="34594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36050" y="3827780"/>
            <a:ext cx="132334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670" y="4541520"/>
            <a:ext cx="147955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265" y="2773680"/>
            <a:ext cx="6172835" cy="131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" y="2286000"/>
            <a:ext cx="1189609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1390015"/>
            <a:ext cx="11758930" cy="4077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26115" y="206311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" y="2165350"/>
            <a:ext cx="11738610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865" y="1813560"/>
            <a:ext cx="5715635" cy="323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95" y="471805"/>
            <a:ext cx="5464175" cy="591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735" y="1348105"/>
            <a:ext cx="5509895" cy="416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0690" y="791845"/>
            <a:ext cx="11454130" cy="5542280"/>
            <a:chOff x="905" y="563"/>
            <a:chExt cx="29488" cy="9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1" y="563"/>
              <a:ext cx="28742" cy="967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936875" y="226250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6875" y="2730500"/>
            <a:ext cx="666115" cy="3600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4075" y="250253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12440" y="4425950"/>
            <a:ext cx="57848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0375" y="490410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4075" y="466788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635" y="1310005"/>
            <a:ext cx="5586095" cy="423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51710"/>
            <a:ext cx="11601450" cy="23545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50880" y="308991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4790" y="1480820"/>
            <a:ext cx="11757660" cy="4276090"/>
            <a:chOff x="-751" y="3684"/>
            <a:chExt cx="21398" cy="6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rcRect b="5216"/>
            <a:stretch>
              <a:fillRect/>
            </a:stretch>
          </p:blipFill>
          <p:spPr>
            <a:xfrm>
              <a:off x="-751" y="3684"/>
              <a:ext cx="20702" cy="325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4" y="6937"/>
              <a:ext cx="11329" cy="34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5" y="7067"/>
              <a:ext cx="9373" cy="348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13390" y="303911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2209800"/>
            <a:ext cx="12014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830" y="2091055"/>
            <a:ext cx="11362690" cy="3237230"/>
            <a:chOff x="653" y="4938"/>
            <a:chExt cx="17894" cy="50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3" y="4938"/>
              <a:ext cx="17894" cy="9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7" y="6268"/>
              <a:ext cx="6217" cy="37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535" y="1794510"/>
            <a:ext cx="5662295" cy="326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635" y="1294765"/>
            <a:ext cx="5586095" cy="42678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9485" y="1061085"/>
            <a:ext cx="10271760" cy="4925695"/>
            <a:chOff x="1365" y="1426"/>
            <a:chExt cx="16176" cy="7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5" y="1426"/>
              <a:ext cx="16177" cy="33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4" y="4551"/>
              <a:ext cx="12493" cy="4632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4029075" y="3194685"/>
            <a:ext cx="603885" cy="20707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1653540"/>
            <a:ext cx="11847830" cy="35509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75975" y="340233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445" y="1630680"/>
            <a:ext cx="5578475" cy="3596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2250" y="1240155"/>
            <a:ext cx="11746865" cy="4709160"/>
            <a:chOff x="905" y="1595"/>
            <a:chExt cx="29279" cy="77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4" y="2147"/>
              <a:ext cx="636" cy="718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0" y="1595"/>
              <a:ext cx="27854" cy="774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64455" y="3754120"/>
            <a:ext cx="1078230" cy="3960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3865" y="3771265"/>
            <a:ext cx="666115" cy="3600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050" y="3754120"/>
            <a:ext cx="978535" cy="3803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5930" y="5081905"/>
            <a:ext cx="666115" cy="392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1480" y="5081905"/>
            <a:ext cx="666115" cy="392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5445" y="5081905"/>
            <a:ext cx="666115" cy="392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935" y="2697480"/>
            <a:ext cx="8405495" cy="146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944245"/>
            <a:ext cx="9403715" cy="4968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1830" y="218884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440" y="638175"/>
            <a:ext cx="7945120" cy="5788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10980" y="278955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35" y="1905000"/>
            <a:ext cx="9548495" cy="304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99295" y="327787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495" y="1184275"/>
            <a:ext cx="9350375" cy="4488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49130" y="257683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59230" y="1411605"/>
            <a:ext cx="9273540" cy="4305300"/>
            <a:chOff x="2297" y="2940"/>
            <a:chExt cx="14604" cy="67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7" y="2940"/>
              <a:ext cx="14605" cy="49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3" y="7860"/>
              <a:ext cx="11929" cy="186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9849485" y="273939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1855470"/>
            <a:ext cx="9403715" cy="31470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61525" y="387858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965" y="1233805"/>
            <a:ext cx="9449435" cy="43897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86595" y="123380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65" y="482600"/>
            <a:ext cx="7990840" cy="5892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10295" y="111252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5" y="1851660"/>
            <a:ext cx="9624695" cy="31546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90645" y="315023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2410" y="379095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6540" y="1414780"/>
            <a:ext cx="11757025" cy="4400550"/>
            <a:chOff x="905" y="2147"/>
            <a:chExt cx="29231" cy="7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4" y="2147"/>
              <a:ext cx="636" cy="718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0" y="2787"/>
              <a:ext cx="27806" cy="616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352415" y="2637155"/>
            <a:ext cx="840740" cy="4057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4825" y="2552065"/>
            <a:ext cx="666115" cy="4806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6715" y="2552065"/>
            <a:ext cx="666115" cy="4806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1640" y="2514600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5925" y="2514600"/>
            <a:ext cx="102806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4825" y="4330065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06715" y="4340225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31960" y="4340225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56900" y="4344035"/>
            <a:ext cx="847090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18285" y="723265"/>
            <a:ext cx="9403080" cy="5485765"/>
            <a:chOff x="2309" y="1041"/>
            <a:chExt cx="14808" cy="86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9" y="1041"/>
              <a:ext cx="14809" cy="40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99" y="4832"/>
              <a:ext cx="8029" cy="48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685165"/>
            <a:ext cx="9403715" cy="548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17675" y="1195705"/>
            <a:ext cx="8881745" cy="4792345"/>
            <a:chOff x="2705" y="1883"/>
            <a:chExt cx="13987" cy="7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05" y="1883"/>
              <a:ext cx="13789" cy="703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66" y="7768"/>
              <a:ext cx="2426" cy="1663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658735" y="1833245"/>
            <a:ext cx="107823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4625" y="245046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2795" y="434149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9455" y="4993005"/>
            <a:ext cx="95377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05280" y="1836420"/>
            <a:ext cx="8849360" cy="3185160"/>
            <a:chOff x="2316" y="3397"/>
            <a:chExt cx="13936" cy="50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24" y="3397"/>
              <a:ext cx="2328" cy="501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16" y="3925"/>
              <a:ext cx="11377" cy="396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866515" y="347789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67960" y="410400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545" y="1210945"/>
            <a:ext cx="9312275" cy="4435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39010" y="3771265"/>
            <a:ext cx="194246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16020" y="5042535"/>
            <a:ext cx="298196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629"/>
          <a:stretch>
            <a:fillRect/>
          </a:stretch>
        </p:blipFill>
        <p:spPr>
          <a:xfrm>
            <a:off x="1565275" y="949960"/>
            <a:ext cx="9205595" cy="49574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31890" y="89725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1965" y="2813050"/>
            <a:ext cx="161671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61770" y="1150620"/>
            <a:ext cx="9349740" cy="4589145"/>
            <a:chOff x="2237" y="1584"/>
            <a:chExt cx="14724" cy="7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7" y="1584"/>
              <a:ext cx="14725" cy="28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9" y="4887"/>
              <a:ext cx="13705" cy="39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335" y="1619250"/>
            <a:ext cx="8862695" cy="3619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92345" y="286004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2370" y="407860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815" y="1050925"/>
            <a:ext cx="8801735" cy="47555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18685" y="286448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55565" y="4704715"/>
            <a:ext cx="115316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1313815"/>
            <a:ext cx="8695055" cy="42297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42890" y="2526665"/>
            <a:ext cx="1029335" cy="4806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2395" y="377825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6110" y="4378960"/>
            <a:ext cx="121602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9075" y="2116455"/>
            <a:ext cx="11790045" cy="2486660"/>
            <a:chOff x="905" y="3360"/>
            <a:chExt cx="28760" cy="4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5" y="3870"/>
              <a:ext cx="648" cy="32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3" y="4620"/>
              <a:ext cx="27362" cy="178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6469380" y="2799715"/>
            <a:ext cx="1041400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4385" y="3378200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2475" y="3378200"/>
            <a:ext cx="666115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45" y="1012825"/>
            <a:ext cx="9388475" cy="48317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09965" y="337629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1015" y="4638675"/>
            <a:ext cx="131635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3700" y="5243195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695" y="635635"/>
            <a:ext cx="8307070" cy="57937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00655" y="1751330"/>
            <a:ext cx="362077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2625" y="2324735"/>
            <a:ext cx="1529080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5575" y="833120"/>
            <a:ext cx="11802110" cy="5461000"/>
            <a:chOff x="905" y="1035"/>
            <a:chExt cx="29252" cy="9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5" y="3870"/>
              <a:ext cx="648" cy="32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3" y="1035"/>
              <a:ext cx="27854" cy="934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321935" y="3513455"/>
            <a:ext cx="666115" cy="4191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2685" y="3513455"/>
            <a:ext cx="666115" cy="4191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0810" y="484124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7595" y="4841240"/>
            <a:ext cx="66611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765300"/>
            <a:ext cx="11630660" cy="3472180"/>
            <a:chOff x="905" y="2634"/>
            <a:chExt cx="29324" cy="57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" y="3360"/>
              <a:ext cx="648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5" y="3870"/>
              <a:ext cx="648" cy="32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3" y="2634"/>
              <a:ext cx="27926" cy="576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433310" y="2788285"/>
            <a:ext cx="903605" cy="4686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25" y="2857500"/>
            <a:ext cx="6508115" cy="1143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63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22</cp:revision>
  <dcterms:created xsi:type="dcterms:W3CDTF">2019-03-05T07:06:00Z</dcterms:created>
  <dcterms:modified xsi:type="dcterms:W3CDTF">2020-01-13T14:01:38Z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