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mf" ContentType="image/x-wm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690" r:id="rId6"/>
    <p:sldId id="3689" r:id="rId7"/>
    <p:sldId id="3691" r:id="rId8"/>
    <p:sldId id="3692" r:id="rId9"/>
    <p:sldId id="3693" r:id="rId10"/>
    <p:sldId id="3694" r:id="rId11"/>
    <p:sldId id="3695" r:id="rId12"/>
    <p:sldId id="3696" r:id="rId13"/>
    <p:sldId id="3697" r:id="rId14"/>
    <p:sldId id="3698" r:id="rId15"/>
    <p:sldId id="3699" r:id="rId16"/>
    <p:sldId id="3700" r:id="rId17"/>
    <p:sldId id="3701" r:id="rId18"/>
    <p:sldId id="3702" r:id="rId19"/>
    <p:sldId id="3703" r:id="rId20"/>
    <p:sldId id="3704" r:id="rId21"/>
    <p:sldId id="3705" r:id="rId22"/>
    <p:sldId id="3706" r:id="rId23"/>
    <p:sldId id="3707" r:id="rId24"/>
    <p:sldId id="3708" r:id="rId25"/>
    <p:sldId id="3709" r:id="rId26"/>
    <p:sldId id="3710" r:id="rId27"/>
    <p:sldId id="3712" r:id="rId28"/>
    <p:sldId id="3713" r:id="rId29"/>
    <p:sldId id="3714" r:id="rId30"/>
    <p:sldId id="3711" r:id="rId31"/>
  </p:sldIdLst>
  <p:sldSz cx="9144000" cy="5143500" type="screen16x9"/>
  <p:notesSz cx="6858000" cy="9144000"/>
  <p:custDataLst>
    <p:tags r:id="rId3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6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46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tags" Target="tags/tag294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tags" Target="../tags/tag95.xml" /><Relationship Id="rId6" Type="http://schemas.openxmlformats.org/officeDocument/2006/relationships/tags" Target="../tags/tag9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8.xml" /><Relationship Id="rId4" Type="http://schemas.openxmlformats.org/officeDocument/2006/relationships/tags" Target="../tags/tag239.xml" /><Relationship Id="rId5" Type="http://schemas.openxmlformats.org/officeDocument/2006/relationships/tags" Target="../tags/tag240.xml" /><Relationship Id="rId6" Type="http://schemas.openxmlformats.org/officeDocument/2006/relationships/tags" Target="../tags/tag24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2026年2月2日星期一11时33分47秒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2026年2月2日星期一11时33分47秒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3.xml" /><Relationship Id="rId3" Type="http://schemas.openxmlformats.org/officeDocument/2006/relationships/image" Target="../media/image25.png" /><Relationship Id="rId4" Type="http://schemas.openxmlformats.org/officeDocument/2006/relationships/tags" Target="../tags/tag144.xml" /><Relationship Id="rId5" Type="http://schemas.openxmlformats.org/officeDocument/2006/relationships/tags" Target="../tags/tag14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image" Target="../media/image26.png" /><Relationship Id="rId5" Type="http://schemas.openxmlformats.org/officeDocument/2006/relationships/tags" Target="../tags/tag148.xml" /><Relationship Id="rId6" Type="http://schemas.openxmlformats.org/officeDocument/2006/relationships/tags" Target="../tags/tag14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0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image" Target="../media/image27.png" /><Relationship Id="rId6" Type="http://schemas.openxmlformats.org/officeDocument/2006/relationships/tags" Target="../tags/tag153.xml" /><Relationship Id="rId7" Type="http://schemas.openxmlformats.org/officeDocument/2006/relationships/image" Target="../media/image28.png" /><Relationship Id="rId8" Type="http://schemas.openxmlformats.org/officeDocument/2006/relationships/tags" Target="../tags/tag15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2.xml" /><Relationship Id="rId11" Type="http://schemas.openxmlformats.org/officeDocument/2006/relationships/tags" Target="../tags/tag163.xml" /><Relationship Id="rId12" Type="http://schemas.openxmlformats.org/officeDocument/2006/relationships/tags" Target="../tags/tag164.xml" /><Relationship Id="rId2" Type="http://schemas.openxmlformats.org/officeDocument/2006/relationships/tags" Target="../tags/tag155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image" Target="../media/image29.jpeg" /><Relationship Id="rId9" Type="http://schemas.openxmlformats.org/officeDocument/2006/relationships/tags" Target="../tags/tag16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5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image" Target="../media/image30.png" /><Relationship Id="rId9" Type="http://schemas.openxmlformats.org/officeDocument/2006/relationships/tags" Target="../tags/tag17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4.png" /><Relationship Id="rId11" Type="http://schemas.openxmlformats.org/officeDocument/2006/relationships/tags" Target="../tags/tag177.xml" /><Relationship Id="rId2" Type="http://schemas.openxmlformats.org/officeDocument/2006/relationships/tags" Target="../tags/tag172.xml" /><Relationship Id="rId3" Type="http://schemas.openxmlformats.org/officeDocument/2006/relationships/image" Target="../media/image31.jpeg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image" Target="../media/image32.jpeg" /><Relationship Id="rId7" Type="http://schemas.openxmlformats.org/officeDocument/2006/relationships/tags" Target="../tags/tag175.xml" /><Relationship Id="rId8" Type="http://schemas.openxmlformats.org/officeDocument/2006/relationships/image" Target="../media/image33.jpeg" /><Relationship Id="rId9" Type="http://schemas.openxmlformats.org/officeDocument/2006/relationships/tags" Target="../tags/tag17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image" Target="../media/image35.jpeg" /><Relationship Id="rId6" Type="http://schemas.openxmlformats.org/officeDocument/2006/relationships/tags" Target="../tags/tag18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2.xml" /><Relationship Id="rId3" Type="http://schemas.openxmlformats.org/officeDocument/2006/relationships/image" Target="../media/image36.jpeg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image" Target="../media/image37.jpeg" /><Relationship Id="rId7" Type="http://schemas.openxmlformats.org/officeDocument/2006/relationships/tags" Target="../tags/tag185.xml" /><Relationship Id="rId8" Type="http://schemas.openxmlformats.org/officeDocument/2006/relationships/image" Target="../media/image38.png" /><Relationship Id="rId9" Type="http://schemas.openxmlformats.org/officeDocument/2006/relationships/tags" Target="../tags/tag18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image" Target="../media/image40.png" /><Relationship Id="rId12" Type="http://schemas.openxmlformats.org/officeDocument/2006/relationships/tags" Target="../tags/tag195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image" Target="../media/image39.jpeg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6.xml" /><Relationship Id="rId11" Type="http://schemas.openxmlformats.org/officeDocument/2006/relationships/tags" Target="../tags/tag207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image" Target="../media/image4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image" Target="../media/image42.png" /><Relationship Id="rId6" Type="http://schemas.openxmlformats.org/officeDocument/2006/relationships/tags" Target="../tags/tag21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15.xml" /><Relationship Id="rId3" Type="http://schemas.openxmlformats.org/officeDocument/2006/relationships/tags" Target="../tags/tag216.xml" /><Relationship Id="rId4" Type="http://schemas.openxmlformats.org/officeDocument/2006/relationships/image" Target="../media/image43.png" /><Relationship Id="rId5" Type="http://schemas.openxmlformats.org/officeDocument/2006/relationships/tags" Target="../tags/tag21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18.xml" /><Relationship Id="rId3" Type="http://schemas.openxmlformats.org/officeDocument/2006/relationships/image" Target="../media/image44.jpeg" /><Relationship Id="rId4" Type="http://schemas.openxmlformats.org/officeDocument/2006/relationships/tags" Target="../tags/tag219.xml" /><Relationship Id="rId5" Type="http://schemas.openxmlformats.org/officeDocument/2006/relationships/tags" Target="../tags/tag2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8.xml" /><Relationship Id="rId11" Type="http://schemas.openxmlformats.org/officeDocument/2006/relationships/tags" Target="../tags/tag229.xml" /><Relationship Id="rId2" Type="http://schemas.openxmlformats.org/officeDocument/2006/relationships/tags" Target="../tags/tag221.xml" /><Relationship Id="rId3" Type="http://schemas.openxmlformats.org/officeDocument/2006/relationships/tags" Target="../tags/tag222.xml" /><Relationship Id="rId4" Type="http://schemas.openxmlformats.org/officeDocument/2006/relationships/image" Target="../media/image45.png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Relationship Id="rId9" Type="http://schemas.openxmlformats.org/officeDocument/2006/relationships/tags" Target="../tags/tag22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37.xml" /><Relationship Id="rId11" Type="http://schemas.openxmlformats.org/officeDocument/2006/relationships/slide" Target="slide2.xml" TargetMode="Internal" /><Relationship Id="rId2" Type="http://schemas.openxmlformats.org/officeDocument/2006/relationships/tags" Target="../tags/tag230.xml" /><Relationship Id="rId3" Type="http://schemas.openxmlformats.org/officeDocument/2006/relationships/image" Target="../media/image46.png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tags" Target="../tags/tag23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47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image" Target="../media/image47.png" /><Relationship Id="rId7" Type="http://schemas.openxmlformats.org/officeDocument/2006/relationships/tags" Target="../tags/tag245.xml" /><Relationship Id="rId8" Type="http://schemas.openxmlformats.org/officeDocument/2006/relationships/image" Target="../media/image48.png" /><Relationship Id="rId9" Type="http://schemas.openxmlformats.org/officeDocument/2006/relationships/tags" Target="../tags/tag24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slide" Target="slide2.xml" TargetMode="Interna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8.xml" /><Relationship Id="rId11" Type="http://schemas.openxmlformats.org/officeDocument/2006/relationships/tags" Target="../tags/tag269.xml" /><Relationship Id="rId12" Type="http://schemas.openxmlformats.org/officeDocument/2006/relationships/tags" Target="../tags/tag270.xml" /><Relationship Id="rId13" Type="http://schemas.openxmlformats.org/officeDocument/2006/relationships/tags" Target="../tags/tag271.xml" /><Relationship Id="rId14" Type="http://schemas.openxmlformats.org/officeDocument/2006/relationships/tags" Target="../tags/tag272.xml" /><Relationship Id="rId15" Type="http://schemas.openxmlformats.org/officeDocument/2006/relationships/tags" Target="../tags/tag273.xml" /><Relationship Id="rId16" Type="http://schemas.openxmlformats.org/officeDocument/2006/relationships/tags" Target="../tags/tag274.xml" /><Relationship Id="rId17" Type="http://schemas.openxmlformats.org/officeDocument/2006/relationships/tags" Target="../tags/tag275.xml" /><Relationship Id="rId18" Type="http://schemas.openxmlformats.org/officeDocument/2006/relationships/tags" Target="../tags/tag276.xml" /><Relationship Id="rId19" Type="http://schemas.openxmlformats.org/officeDocument/2006/relationships/tags" Target="../tags/tag277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78.xml" /><Relationship Id="rId21" Type="http://schemas.openxmlformats.org/officeDocument/2006/relationships/tags" Target="../tags/tag279.xml" /><Relationship Id="rId22" Type="http://schemas.openxmlformats.org/officeDocument/2006/relationships/tags" Target="../tags/tag280.xml" /><Relationship Id="rId23" Type="http://schemas.openxmlformats.org/officeDocument/2006/relationships/tags" Target="../tags/tag281.xml" /><Relationship Id="rId24" Type="http://schemas.openxmlformats.org/officeDocument/2006/relationships/tags" Target="../tags/tag282.xml" /><Relationship Id="rId25" Type="http://schemas.openxmlformats.org/officeDocument/2006/relationships/tags" Target="../tags/tag283.xml" /><Relationship Id="rId26" Type="http://schemas.openxmlformats.org/officeDocument/2006/relationships/tags" Target="../tags/tag284.xml" /><Relationship Id="rId27" Type="http://schemas.openxmlformats.org/officeDocument/2006/relationships/tags" Target="../tags/tag285.xml" /><Relationship Id="rId28" Type="http://schemas.openxmlformats.org/officeDocument/2006/relationships/tags" Target="../tags/tag286.xml" /><Relationship Id="rId29" Type="http://schemas.openxmlformats.org/officeDocument/2006/relationships/tags" Target="../tags/tag287.xml" /><Relationship Id="rId3" Type="http://schemas.openxmlformats.org/officeDocument/2006/relationships/tags" Target="../tags/tag261.xml" /><Relationship Id="rId30" Type="http://schemas.openxmlformats.org/officeDocument/2006/relationships/tags" Target="../tags/tag288.xml" /><Relationship Id="rId31" Type="http://schemas.openxmlformats.org/officeDocument/2006/relationships/tags" Target="../tags/tag289.xml" /><Relationship Id="rId32" Type="http://schemas.openxmlformats.org/officeDocument/2006/relationships/tags" Target="../tags/tag290.xml" /><Relationship Id="rId33" Type="http://schemas.openxmlformats.org/officeDocument/2006/relationships/tags" Target="../tags/tag291.xml" /><Relationship Id="rId34" Type="http://schemas.openxmlformats.org/officeDocument/2006/relationships/tags" Target="../tags/tag292.xml" /><Relationship Id="rId35" Type="http://schemas.openxmlformats.org/officeDocument/2006/relationships/tags" Target="../tags/tag293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3.xml" /><Relationship Id="rId11" Type="http://schemas.openxmlformats.org/officeDocument/2006/relationships/tags" Target="../tags/tag104.xml" /><Relationship Id="rId12" Type="http://schemas.openxmlformats.org/officeDocument/2006/relationships/image" Target="../media/image18.jpeg" /><Relationship Id="rId13" Type="http://schemas.openxmlformats.org/officeDocument/2006/relationships/tags" Target="../tags/tag105.xml" /><Relationship Id="rId14" Type="http://schemas.openxmlformats.org/officeDocument/2006/relationships/tags" Target="../tags/tag106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Relationship Id="rId7" Type="http://schemas.openxmlformats.org/officeDocument/2006/relationships/tags" Target="../tags/tag101.xml" /><Relationship Id="rId8" Type="http://schemas.openxmlformats.org/officeDocument/2006/relationships/tags" Target="../tags/tag102.xml" /><Relationship Id="rId9" Type="http://schemas.openxmlformats.org/officeDocument/2006/relationships/image" Target="../media/image1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4.xml" /><Relationship Id="rId11" Type="http://schemas.openxmlformats.org/officeDocument/2006/relationships/tags" Target="../tags/tag115.xml" /><Relationship Id="rId2" Type="http://schemas.openxmlformats.org/officeDocument/2006/relationships/tags" Target="../tags/tag107.xml" /><Relationship Id="rId3" Type="http://schemas.openxmlformats.org/officeDocument/2006/relationships/image" Target="../media/image19.jpeg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tags" Target="../tags/tag110.xml" /><Relationship Id="rId7" Type="http://schemas.openxmlformats.org/officeDocument/2006/relationships/tags" Target="../tags/tag111.xml" /><Relationship Id="rId8" Type="http://schemas.openxmlformats.org/officeDocument/2006/relationships/tags" Target="../tags/tag112.xml" /><Relationship Id="rId9" Type="http://schemas.openxmlformats.org/officeDocument/2006/relationships/tags" Target="../tags/tag11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6.xml" /><Relationship Id="rId3" Type="http://schemas.openxmlformats.org/officeDocument/2006/relationships/tags" Target="../tags/tag117.xml" /><Relationship Id="rId4" Type="http://schemas.openxmlformats.org/officeDocument/2006/relationships/image" Target="../media/image20.jpeg" /><Relationship Id="rId5" Type="http://schemas.openxmlformats.org/officeDocument/2006/relationships/tags" Target="../tags/tag118.xml" /><Relationship Id="rId6" Type="http://schemas.openxmlformats.org/officeDocument/2006/relationships/tags" Target="../tags/tag11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0.xml" /><Relationship Id="rId3" Type="http://schemas.openxmlformats.org/officeDocument/2006/relationships/image" Target="../media/image21.wmf" /><Relationship Id="rId4" Type="http://schemas.openxmlformats.org/officeDocument/2006/relationships/tags" Target="../tags/tag121.xml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5.xml" /><Relationship Id="rId3" Type="http://schemas.openxmlformats.org/officeDocument/2006/relationships/tags" Target="../tags/tag126.xml" /><Relationship Id="rId4" Type="http://schemas.openxmlformats.org/officeDocument/2006/relationships/image" Target="../media/image22.png" /><Relationship Id="rId5" Type="http://schemas.openxmlformats.org/officeDocument/2006/relationships/tags" Target="../tags/tag12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8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image" Target="../media/image23.wmf" /><Relationship Id="rId7" Type="http://schemas.openxmlformats.org/officeDocument/2006/relationships/tags" Target="../tags/tag132.xml" /><Relationship Id="rId8" Type="http://schemas.openxmlformats.org/officeDocument/2006/relationships/image" Target="../media/image24.wmf" /><Relationship Id="rId9" Type="http://schemas.openxmlformats.org/officeDocument/2006/relationships/tags" Target="../tags/tag13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2.xml" /><Relationship Id="rId2" Type="http://schemas.openxmlformats.org/officeDocument/2006/relationships/tags" Target="../tags/tag134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tags" Target="../tags/tag140.xml" /><Relationship Id="rId9" Type="http://schemas.openxmlformats.org/officeDocument/2006/relationships/tags" Target="../tags/tag14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15.3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现代通信技术及其发展前景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第十五章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电磁波与通信技术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2026年2月2日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4" b="10570"/>
          <a:stretch>
            <a:fillRect/>
          </a:stretch>
        </p:blipFill>
        <p:spPr>
          <a:xfrm>
            <a:off x="1277771" y="735623"/>
            <a:ext cx="6156428" cy="1962639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683895" y="3219926"/>
            <a:ext cx="8122444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局域网是在较近的传输范围内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如一所学校或一栋办公楼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，通过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交换机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服务器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提供网络控制和服务的专用计算机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连接有限数量的计算机，进行信息交换的通信网络。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689610" y="1275874"/>
            <a:ext cx="7638574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广域网通常由许多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小型网络联合组成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，能覆盖几个城市、国家，乃至全球的区域。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6000" contrast="-12000"/>
          </a:blip>
          <a:stretch>
            <a:fillRect/>
          </a:stretch>
        </p:blipFill>
        <p:spPr>
          <a:xfrm>
            <a:off x="1872139" y="2150745"/>
            <a:ext cx="5033010" cy="2681288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737711" y="519589"/>
            <a:ext cx="7697153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城域网是介于局域网和广域网之间，进行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数据传输的高速网络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，通常覆盖一个城市或者地区。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726" y="342107"/>
            <a:ext cx="788454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195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现在的计算机能够高速处理海量的多媒体信息，通信技术又能实现大数据的实时交互传递，所以人们不仅能够通过网络传送文字、图片，还可以分享声音、视频等。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3831" y="4018729"/>
            <a:ext cx="7992555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如今，远程视频通话、多终端视频会议等技术已经走进日常生活，未来还将给我们的生产生活方式带来更大的改变。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1" t="12007" r="15470" b="10682"/>
          <a:stretch>
            <a:fillRect/>
          </a:stretch>
        </p:blipFill>
        <p:spPr>
          <a:xfrm>
            <a:off x="1493974" y="1675704"/>
            <a:ext cx="2160150" cy="2131846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666" y="1675704"/>
            <a:ext cx="2916203" cy="21318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50834"/>
            <a:ext cx="3675605" cy="382037"/>
            <a:chOff x="0" y="678733"/>
            <a:chExt cx="4319961" cy="447017"/>
          </a:xfrm>
        </p:grpSpPr>
        <p:grpSp>
          <p:nvGrpSpPr>
            <p:cNvPr id="12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042" y="679203"/>
              <a:ext cx="3548919" cy="4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eaLnBrk="1" hangingPunct="1">
                <a:buNone/>
              </a:pPr>
              <a:r>
                <a:rPr lang="zh-CN" altLang="en-US" sz="2100">
                  <a:solidFill>
                    <a:srgbClr val="006666"/>
                  </a:solidFill>
                  <a:latin typeface="微软雅黑" panose="020b0503020204020204" charset="-122"/>
                  <a:sym typeface="宋体" panose="02010600030101010101" pitchFamily="2" charset="-122"/>
                </a:rPr>
                <a:t>光纤</a:t>
              </a:r>
              <a:r>
                <a:rPr lang="zh-CN" altLang="zh-CN" sz="21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通信</a:t>
              </a:r>
              <a:endParaRPr lang="zh-CN" altLang="zh-CN" sz="21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pic>
        <p:nvPicPr>
          <p:cNvPr id="16" name="Picture 2" title=""/>
          <p:cNvPicPr preferRelativeResize="0"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131" y="1140619"/>
            <a:ext cx="2971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869531" y="670798"/>
            <a:ext cx="4771549" cy="16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光的波长只有几百纳米，比无线电波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短得多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，从理论上讲，被调制的光能够携带比无线电波多得多的信息。这个设想在发明了激光器后得以实现。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Rectangle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89324" y="2452621"/>
            <a:ext cx="4709117" cy="8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激光是一种颜色非常纯、方向高度集中的光。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3923824" y="3381851"/>
            <a:ext cx="4822031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为了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避免干扰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减少能量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的损失，通信用的激光要在用专门材料制造的一种纤维中传播，这种纤维称为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光导纤维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，简称光纤。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5999" y="516732"/>
            <a:ext cx="4914900" cy="40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光纤通讯技术是近几十年才发展起来的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Rectangle 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7004" y="925116"/>
            <a:ext cx="6699169" cy="348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1966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年，华裔物理学家高锟首次利用无线电波导通信的原理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，提出了低损耗(20db/km)的光导纤维(简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称光纤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的概念。</a:t>
            </a:r>
            <a:endParaRPr lang="en-US" altLang="zh-CN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1970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年，美国康宁公司首次研制成功损耗为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20db/km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的石英光纤，它是一种理想的传输介质。</a:t>
            </a:r>
            <a:endParaRPr lang="en-US" altLang="zh-CN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1970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年，贝尔实验室研制成功室温下连续振荡的半导体激光器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(LD)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从此，开始了光纤通信迅速发展的时代。 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椭圆 1" title=""/>
          <p:cNvSpPr/>
          <p:nvPr>
            <p:custDataLst>
              <p:tags r:id="rId5"/>
            </p:custDataLst>
          </p:nvPr>
        </p:nvSpPr>
        <p:spPr>
          <a:xfrm>
            <a:off x="303000" y="1142833"/>
            <a:ext cx="108008" cy="108008"/>
          </a:xfrm>
          <a:prstGeom prst="ellips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椭圆 8" title=""/>
          <p:cNvSpPr/>
          <p:nvPr>
            <p:custDataLst>
              <p:tags r:id="rId6"/>
            </p:custDataLst>
          </p:nvPr>
        </p:nvSpPr>
        <p:spPr>
          <a:xfrm>
            <a:off x="275999" y="2586342"/>
            <a:ext cx="108008" cy="108008"/>
          </a:xfrm>
          <a:prstGeom prst="ellips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椭圆 9" title=""/>
          <p:cNvSpPr/>
          <p:nvPr>
            <p:custDataLst>
              <p:tags r:id="rId7"/>
            </p:custDataLst>
          </p:nvPr>
        </p:nvSpPr>
        <p:spPr>
          <a:xfrm>
            <a:off x="275999" y="3543818"/>
            <a:ext cx="108008" cy="108008"/>
          </a:xfrm>
          <a:prstGeom prst="ellips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549" y="1005641"/>
            <a:ext cx="1620113" cy="358917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Picture 23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4977601" y="750011"/>
            <a:ext cx="3050639" cy="2082069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" name="Rectangle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1719" y="346794"/>
            <a:ext cx="1808559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各种光导纤维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29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/>
          <a:srcRect t="10567" b="12300"/>
          <a:stretch>
            <a:fillRect/>
          </a:stretch>
        </p:blipFill>
        <p:spPr bwMode="auto">
          <a:xfrm>
            <a:off x="1257004" y="765426"/>
            <a:ext cx="2964545" cy="20921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" name="Picture 21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262744" y="2986497"/>
            <a:ext cx="2958805" cy="2017497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1" name="图片 29701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4977601" y="2926882"/>
            <a:ext cx="3050639" cy="20921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 rot="5400000">
            <a:off x="909675" y="2707823"/>
            <a:ext cx="2444750" cy="41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光沿着水流传播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文本框 2867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54856" y="561975"/>
            <a:ext cx="4239816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实验演示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——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光可以沿着水流传播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865" y="954389"/>
            <a:ext cx="4320300" cy="39937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/>
          <a:stretch>
            <a:fillRect/>
          </a:stretch>
        </p:blipFill>
        <p:spPr bwMode="auto">
          <a:xfrm>
            <a:off x="5112038" y="965565"/>
            <a:ext cx="2768996" cy="24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3711" y="383903"/>
            <a:ext cx="2997994" cy="31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光在光导纤维中的传播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5" name="图片 4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832" y="965565"/>
            <a:ext cx="3802402" cy="24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t="10679" r="1967" b="14572"/>
          <a:stretch>
            <a:fillRect/>
          </a:stretch>
        </p:blipFill>
        <p:spPr>
          <a:xfrm>
            <a:off x="2195834" y="3550720"/>
            <a:ext cx="4752331" cy="13671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2381" y="1653064"/>
            <a:ext cx="5461159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（1）传输频带极宽，通信容量很大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（2）光纤衰减小，无中继设备，传输距离远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（3）频率稳定，信号传输质量高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（4）光纤抗电磁干扰，保密性好 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" name="图片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210" y="1491615"/>
            <a:ext cx="3308985" cy="245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50834"/>
            <a:ext cx="3675605" cy="382037"/>
            <a:chOff x="0" y="678733"/>
            <a:chExt cx="4319961" cy="447017"/>
          </a:xfrm>
        </p:grpSpPr>
        <p:grpSp>
          <p:nvGrpSpPr>
            <p:cNvPr id="1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042" y="679203"/>
              <a:ext cx="3548919" cy="4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eaLnBrk="1" hangingPunct="1">
                <a:buNone/>
              </a:pPr>
              <a:r>
                <a:rPr lang="zh-CN" altLang="en-US" sz="2100">
                  <a:solidFill>
                    <a:srgbClr val="006666"/>
                  </a:solidFill>
                  <a:latin typeface="微软雅黑" panose="020b0503020204020204" charset="-122"/>
                  <a:sym typeface="宋体" panose="02010600030101010101" pitchFamily="2" charset="-122"/>
                </a:rPr>
                <a:t>光纤</a:t>
              </a:r>
              <a:r>
                <a:rPr lang="zh-CN" altLang="zh-CN" sz="21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通信的优点</a:t>
              </a:r>
              <a:endParaRPr lang="zh-CN" altLang="zh-CN" sz="21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099800" y="11696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9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294464"/>
            <a:ext cx="3302296" cy="381635"/>
            <a:chOff x="0" y="612776"/>
            <a:chExt cx="3881208" cy="446547"/>
          </a:xfrm>
        </p:grpSpPr>
        <p:grpSp>
          <p:nvGrpSpPr>
            <p:cNvPr id="50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2" name="矩形 51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3" name="矩形 5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66232" y="612776"/>
              <a:ext cx="3014976" cy="4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eaLnBrk="1" hangingPunct="1">
                <a:buNone/>
              </a:pPr>
              <a:r>
                <a:rPr lang="zh-CN" altLang="zh-CN" sz="21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卫星中继通信</a:t>
              </a:r>
              <a:endParaRPr lang="zh-CN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pic>
        <p:nvPicPr>
          <p:cNvPr id="2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9805" y="1761649"/>
            <a:ext cx="398716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91528" y="838914"/>
            <a:ext cx="7699058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通信卫星一般需要与地球表面各点保持相对静止不动，这样的卫星称为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地球静止轨道卫星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1893746" y="2429297"/>
            <a:ext cx="6404210" cy="865505"/>
            <a:chOff x="2111375" y="3311015"/>
            <a:chExt cx="9072630" cy="1154007"/>
          </a:xfrm>
        </p:grpSpPr>
        <p:sp>
          <p:nvSpPr>
            <p:cNvPr id="7186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953313" y="3311015"/>
              <a:ext cx="8230692" cy="11540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 sz="21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了解移动通信、光纤通信、网络通信、卫星中继通信。</a:t>
              </a:r>
              <a:endPara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7187" name="组合 5"/>
            <p:cNvGrpSpPr/>
            <p:nvPr>
              <p:custDataLst>
                <p:tags r:id="rId6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7" name="椭圆 6"/>
              <p:cNvSpPr/>
              <p:nvPr>
                <p:custDataLst>
                  <p:tags r:id="rId7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9" name="文本框 11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026680" y="4554299"/>
                <a:ext cx="671228" cy="51848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1893746" y="1453128"/>
            <a:ext cx="6048420" cy="575945"/>
            <a:chOff x="2105025" y="2388889"/>
            <a:chExt cx="8568595" cy="767927"/>
          </a:xfrm>
        </p:grpSpPr>
        <p:sp>
          <p:nvSpPr>
            <p:cNvPr id="7182" name="矩形 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946963" y="2388889"/>
              <a:ext cx="7726657" cy="7679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21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了解通信技术的发展和工作原理。</a:t>
              </a:r>
              <a:endPara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718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12" name="椭圆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5" name="文本框 7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000780" y="1625962"/>
                <a:ext cx="655972" cy="5031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矩形 1229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9104" y="681514"/>
            <a:ext cx="769810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要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想实现全球通信至少需要几颗地球静止轨道卫星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en-US" altLang="zh-CN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31" y="1437799"/>
            <a:ext cx="3449003" cy="34175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331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02105" y="681514"/>
            <a:ext cx="5714048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三颗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地球静止轨道卫星就可以实现全球通信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34064" y="1277303"/>
            <a:ext cx="4496276" cy="3408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1794" y="971207"/>
            <a:ext cx="5292368" cy="3828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01794" y="453261"/>
            <a:ext cx="5157788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用碟形天线（大锅）接收来自卫星的信号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12038" y="4569889"/>
            <a:ext cx="2862199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中国北斗卫星导航系统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5638" y="708692"/>
            <a:ext cx="3159918" cy="386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内容占位符 2355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31215" y="1707690"/>
            <a:ext cx="3159919" cy="140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9056" tIns="34528" rIns="69056" bIns="34528" numCol="1" anchor="t" anchorCtr="0" compatLnSpc="1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sz="2100" b="0">
                <a:latin typeface="微软雅黑" panose="020b0503020204020204" charset="-122"/>
              </a:rPr>
              <a:t>远距离传递信息</a:t>
            </a:r>
            <a:endParaRPr lang="zh-CN" altLang="en-US" sz="2100" b="0">
              <a:latin typeface="微软雅黑" panose="020b0503020204020204" charset="-122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sz="2100" b="0">
                <a:latin typeface="微软雅黑" panose="020b0503020204020204" charset="-122"/>
              </a:rPr>
              <a:t>通信容量大</a:t>
            </a:r>
            <a:endParaRPr lang="zh-CN" altLang="en-US" sz="2100" b="0">
              <a:latin typeface="微软雅黑" panose="020b0503020204020204" charset="-122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sz="2100" b="0">
                <a:latin typeface="微软雅黑" panose="020b0503020204020204" charset="-122"/>
              </a:rPr>
              <a:t>干扰小、质量好、功效高。</a:t>
            </a:r>
            <a:endParaRPr lang="zh-CN" altLang="en-US" sz="2100" b="0">
              <a:latin typeface="微软雅黑" panose="020b0503020204020204" charset="-122"/>
            </a:endParaRPr>
          </a:p>
        </p:txBody>
      </p:sp>
      <p:grpSp>
        <p:nvGrpSpPr>
          <p:cNvPr id="14" name="组合 9" title=""/>
          <p:cNvGrpSpPr/>
          <p:nvPr>
            <p:custDataLst>
              <p:tags r:id="rId7"/>
            </p:custDataLst>
          </p:nvPr>
        </p:nvGrpSpPr>
        <p:grpSpPr>
          <a:xfrm>
            <a:off x="23018" y="303593"/>
            <a:ext cx="3784139" cy="414020"/>
            <a:chOff x="0" y="623478"/>
            <a:chExt cx="4447522" cy="484440"/>
          </a:xfrm>
        </p:grpSpPr>
        <p:grpSp>
          <p:nvGrpSpPr>
            <p:cNvPr id="1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卫星通信的优点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9_1#ac3188df3?htil=2&amp;vcp=1&amp;vis=1&amp;pid=badea6d3a&amp;color=0,0,0&amp;tib=255,255,255&amp;vtp=1&amp;hs=1&amp;hs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0335" y="1170544"/>
            <a:ext cx="2834640" cy="79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9_2#ac3188df3?htil=2&amp;sp=1&amp;vcp=1&amp;vis=1&amp;pid=badea6d3a&amp;color=0,0,0&amp;vtp=1&amp;bbb=1&amp;hb=1&amp;hs=1" title=""/>
          <p:cNvSpPr/>
          <p:nvPr>
            <p:custDataLst>
              <p:tags r:id="rId5"/>
            </p:custDataLst>
          </p:nvPr>
        </p:nvSpPr>
        <p:spPr>
          <a:xfrm>
            <a:off x="539496" y="1124823"/>
            <a:ext cx="512978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6.［2024·佛山一模改编］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光纤通信主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要利用波长很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选填“短”或“长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endParaRPr lang="en-US" altLang="zh-CN" sz="2400"/>
          </a:p>
        </p:txBody>
      </p:sp>
      <p:sp>
        <p:nvSpPr>
          <p:cNvPr id="4" name="QB_5_BD.19_2#ac3188df3?htil=2&amp;sp=1&amp;vcp=1&amp;vis=1&amp;pid=badea6d3a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2271111"/>
            <a:ext cx="8064000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的激光传输信息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。如图所示，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激光从光纤一端射入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在内壁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上多次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，从另一端射出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，把信息传到远方。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光在传输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的整个过程中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能量损失非常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选填“多”或“少”）。</a:t>
            </a:r>
            <a:endParaRPr lang="en-US" altLang="zh-CN" sz="2400"/>
          </a:p>
        </p:txBody>
      </p:sp>
      <p:sp>
        <p:nvSpPr>
          <p:cNvPr id="5" name="QB_5_AN.20_1#ac3188df3.blank?vcp=1&amp;vis=1&amp;pid=badea6d3a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2384964" y="1655683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短</a:t>
            </a:r>
            <a:endParaRPr lang="en-US" altLang="zh-CN" sz="2400"/>
          </a:p>
        </p:txBody>
      </p:sp>
      <p:sp>
        <p:nvSpPr>
          <p:cNvPr id="6" name="QB_5_AN.21_1#ac3188df3.blank?vcp=1&amp;vis=1&amp;pid=badea6d3a&amp;color=0,0,0&amp;vpa=14&amp;vtp=1&amp;bbb=1" title=""/>
          <p:cNvSpPr/>
          <p:nvPr>
            <p:custDataLst>
              <p:tags r:id="rId8"/>
            </p:custDataLst>
          </p:nvPr>
        </p:nvSpPr>
        <p:spPr>
          <a:xfrm>
            <a:off x="1470565" y="280197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反射</a:t>
            </a:r>
            <a:endParaRPr lang="en-US" altLang="zh-CN" sz="2400"/>
          </a:p>
        </p:txBody>
      </p:sp>
      <p:sp>
        <p:nvSpPr>
          <p:cNvPr id="7" name="QB_5_AN.22_1#ac3188df3.blank?vcp=1&amp;vis=1&amp;pid=badea6d3a&amp;color=0,0,0&amp;vpa=15&amp;vtp=1" title=""/>
          <p:cNvSpPr/>
          <p:nvPr>
            <p:custDataLst>
              <p:tags r:id="rId9"/>
            </p:custDataLst>
          </p:nvPr>
        </p:nvSpPr>
        <p:spPr>
          <a:xfrm>
            <a:off x="4518565" y="336077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少</a:t>
            </a:r>
            <a:endParaRPr lang="en-US" altLang="zh-CN" sz="2400"/>
          </a:p>
        </p:txBody>
      </p:sp>
      <p:sp>
        <p:nvSpPr>
          <p:cNvPr id="8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3_1#26e16100d?sp=1&amp;vcp=1&amp;vis=1&amp;pid=badea6d3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16511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.［2025·深圳期中］我国能前往月球背面采集样品，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是因为有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鹊桥”中继卫星为探月任务提供了强有力的通信支持。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示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，请你为“鹊桥”选址，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将其位置选定在</a:t>
                </a:r>
                <a:r>
                  <a:rPr lang="en-US" altLang="zh-CN" sz="2400" i="0" spc="-5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”）点，可以实现地面指挥中心与月球背面的通信中转。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2" name="QB_5_BD.23_1#26e16100d?sp=1&amp;vcp=1&amp;vis=1&amp;pid=badea6d3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16511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-1036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24_1#26e16100d.blank?vcp=1&amp;vis=1&amp;pid=badea6d3a&amp;color=0,0,0&amp;vpa=16&amp;vtp=1" title=""/>
          <p:cNvSpPr/>
          <p:nvPr>
            <p:custDataLst>
              <p:tags r:id="rId7"/>
            </p:custDataLst>
          </p:nvPr>
        </p:nvSpPr>
        <p:spPr>
          <a:xfrm>
            <a:off x="5864765" y="1806171"/>
            <a:ext cx="4111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 spc="-50"/>
          </a:p>
        </p:txBody>
      </p:sp>
      <p:pic>
        <p:nvPicPr>
          <p:cNvPr id="4" name="QB_5_BD.23_2#26e16100d?vcp=1&amp;vis=1&amp;pid=badea6d3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4680" y="3045183"/>
            <a:ext cx="283464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5_1#24cf70d1d?vcp=1&amp;vis=1&amp;pid=badea6d3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364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8.［2024·吕梁三模改编］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量子纠缠可以在很远的距离零时间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损耗地获取信息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，如今量子通信已经是科研热门。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我们现在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的手机通讯是利用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传递信息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，设想若实现量子通信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我们的生活会有什么变化?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26_1#24cf70d1d.blank?vcp=1&amp;vis=1&amp;pid=badea6d3a&amp;color=0,0,0&amp;vpa=17&amp;vtp=1&amp;bbb=1" title=""/>
          <p:cNvSpPr/>
          <p:nvPr>
            <p:custDataLst>
              <p:tags r:id="rId5"/>
            </p:custDataLst>
          </p:nvPr>
        </p:nvSpPr>
        <p:spPr>
          <a:xfrm>
            <a:off x="2994564" y="251330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电磁波</a:t>
            </a:r>
            <a:endParaRPr lang="en-US" altLang="zh-CN" sz="2400"/>
          </a:p>
        </p:txBody>
      </p:sp>
      <p:sp>
        <p:nvSpPr>
          <p:cNvPr id="4" name="QB_5_AN.27_1#24cf70d1d.blank?vcp=1&amp;vis=1&amp;pid=badea6d3a&amp;color=0,0,0&amp;vpa=18&amp;vtp=1&amp;bbb=1" title=""/>
          <p:cNvSpPr/>
          <p:nvPr>
            <p:custDataLst>
              <p:tags r:id="rId6"/>
            </p:custDataLst>
          </p:nvPr>
        </p:nvSpPr>
        <p:spPr>
          <a:xfrm>
            <a:off x="4043902" y="3072107"/>
            <a:ext cx="4487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通信没有时间延迟（合理即可）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17846" y="1437799"/>
            <a:ext cx="514350" cy="2080311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1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现代通信技术</a:t>
            </a:r>
            <a:endParaRPr lang="zh-CN" altLang="en-US" sz="21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70000" y="805874"/>
            <a:ext cx="1176302" cy="7629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移动通信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70000" y="4291583"/>
            <a:ext cx="1176302" cy="7629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卫星通信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45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70000" y="2997716"/>
            <a:ext cx="1203416" cy="7629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光纤通信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20064" y="4021931"/>
            <a:ext cx="3822383" cy="415994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800">
                <a:ea typeface="微软雅黑" panose="020b0503020204020204" charset="-122"/>
              </a:rPr>
              <a:t>三颗同步卫星几乎可实现全球通信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22" name="文本框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70000" y="1816652"/>
            <a:ext cx="1203416" cy="7629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网络通信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5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20064" y="2625566"/>
            <a:ext cx="4482941" cy="415993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800">
                <a:ea typeface="微软雅黑" panose="020b0503020204020204" charset="-122"/>
              </a:rPr>
              <a:t>内外两层组成，激光在其内层发生全反射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26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320064" y="1816418"/>
            <a:ext cx="3227070" cy="415993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功能：上网、收发电子邮件等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32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320064" y="649605"/>
            <a:ext cx="3924300" cy="407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依靠大功率固定电台和交换中心转接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33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320064" y="4547711"/>
            <a:ext cx="3946684" cy="415994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800">
                <a:ea typeface="微软雅黑" panose="020b0503020204020204" charset="-122"/>
              </a:rPr>
              <a:t>组成：通信卫星、地面站和传输系统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34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320000" y="3131344"/>
            <a:ext cx="3925253" cy="728968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特点：通信容量大，不怕雷击，不受电磁干扰，通信质量高，保密性好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37" name="文本框 3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320064" y="1214438"/>
            <a:ext cx="2128838" cy="415993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互联网的连接组成</a:t>
            </a:r>
            <a:endParaRPr lang="zh-CN" altLang="en-US" sz="1800"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6"/>
            </p:custDataLst>
          </p:nvPr>
        </p:nvGrpSpPr>
        <p:grpSpPr>
          <a:xfrm>
            <a:off x="2429828" y="951548"/>
            <a:ext cx="410528" cy="3515678"/>
            <a:chOff x="3741" y="2400"/>
            <a:chExt cx="862" cy="5864"/>
          </a:xfrm>
        </p:grpSpPr>
        <p:cxnSp>
          <p:nvCxnSpPr>
            <p:cNvPr id="7" name="直接连接符 6"/>
            <p:cNvCxnSpPr/>
            <p:nvPr>
              <p:custDataLst>
                <p:tags r:id="rId17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9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20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 title=""/>
          <p:cNvGrpSpPr/>
          <p:nvPr>
            <p:custDataLst>
              <p:tags r:id="rId21"/>
            </p:custDataLst>
          </p:nvPr>
        </p:nvGrpSpPr>
        <p:grpSpPr>
          <a:xfrm>
            <a:off x="4215765" y="719614"/>
            <a:ext cx="67151" cy="885349"/>
            <a:chOff x="3741" y="2400"/>
            <a:chExt cx="862" cy="5864"/>
          </a:xfrm>
        </p:grpSpPr>
        <p:cxnSp>
          <p:nvCxnSpPr>
            <p:cNvPr id="6" name="直接连接符 5"/>
            <p:cNvCxnSpPr/>
            <p:nvPr>
              <p:custDataLst>
                <p:tags r:id="rId2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2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 title=""/>
          <p:cNvGrpSpPr/>
          <p:nvPr>
            <p:custDataLst>
              <p:tags r:id="rId26"/>
            </p:custDataLst>
          </p:nvPr>
        </p:nvGrpSpPr>
        <p:grpSpPr>
          <a:xfrm>
            <a:off x="4196239" y="2759393"/>
            <a:ext cx="67151" cy="885349"/>
            <a:chOff x="3741" y="2400"/>
            <a:chExt cx="862" cy="5864"/>
          </a:xfrm>
        </p:grpSpPr>
        <p:cxnSp>
          <p:nvCxnSpPr>
            <p:cNvPr id="29" name="直接连接符 28"/>
            <p:cNvCxnSpPr/>
            <p:nvPr>
              <p:custDataLst>
                <p:tags r:id="rId27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28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9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30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组合 43" title=""/>
          <p:cNvGrpSpPr/>
          <p:nvPr>
            <p:custDataLst>
              <p:tags r:id="rId31"/>
            </p:custDataLst>
          </p:nvPr>
        </p:nvGrpSpPr>
        <p:grpSpPr>
          <a:xfrm>
            <a:off x="4203383" y="4097655"/>
            <a:ext cx="67151" cy="782479"/>
            <a:chOff x="3741" y="2400"/>
            <a:chExt cx="862" cy="5864"/>
          </a:xfrm>
        </p:grpSpPr>
        <p:cxnSp>
          <p:nvCxnSpPr>
            <p:cNvPr id="46" name="直接连接符 45"/>
            <p:cNvCxnSpPr/>
            <p:nvPr>
              <p:custDataLst>
                <p:tags r:id="rId3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>
              <p:custDataLst>
                <p:tags r:id="rId3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3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>
              <p:custDataLst>
                <p:tags r:id="rId3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949" y="1219200"/>
            <a:ext cx="3761747" cy="254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1087035" y="3767177"/>
            <a:ext cx="2856349" cy="478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1876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年贝尔发明了电话</a:t>
            </a:r>
            <a:endParaRPr lang="zh-CN" altLang="en-US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" name="Picture 3" title="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0026" y="1219200"/>
            <a:ext cx="3564248" cy="254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4247978" y="3748676"/>
            <a:ext cx="4570890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1892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年，贝尔在纽约至芝加哥</a:t>
            </a:r>
            <a:endParaRPr lang="zh-CN" altLang="en-US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的电话开通仪式上</a:t>
            </a:r>
            <a:endParaRPr lang="zh-CN" altLang="en-US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146" name="图片 30727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contrast="-12000"/>
          </a:blip>
          <a:stretch>
            <a:fillRect/>
          </a:stretch>
        </p:blipFill>
        <p:spPr>
          <a:xfrm>
            <a:off x="1309450" y="1446610"/>
            <a:ext cx="6409134" cy="31408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TextBox 5" title=""/>
          <p:cNvSpPr/>
          <p:nvPr>
            <p:custDataLst>
              <p:tags r:id="rId5"/>
            </p:custDataLst>
          </p:nvPr>
        </p:nvSpPr>
        <p:spPr>
          <a:xfrm>
            <a:off x="2721769" y="4461986"/>
            <a:ext cx="358425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手机既是发射机又是接收机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48" name="矩形 4" title=""/>
          <p:cNvSpPr/>
          <p:nvPr>
            <p:custDataLst>
              <p:tags r:id="rId6"/>
            </p:custDataLst>
          </p:nvPr>
        </p:nvSpPr>
        <p:spPr>
          <a:xfrm>
            <a:off x="168116" y="919163"/>
            <a:ext cx="697563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．移动电话：（发射接收二合一）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8" name="组合 9" title=""/>
          <p:cNvGrpSpPr/>
          <p:nvPr>
            <p:custDataLst>
              <p:tags r:id="rId7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移动通信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0" name="TextBox 5" title=""/>
          <p:cNvSpPr/>
          <p:nvPr>
            <p:custDataLst>
              <p:tags r:id="rId3"/>
            </p:custDataLst>
          </p:nvPr>
        </p:nvSpPr>
        <p:spPr>
          <a:xfrm>
            <a:off x="4726781" y="2826544"/>
            <a:ext cx="2587943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3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基地台的天线</a:t>
            </a:r>
            <a:endParaRPr lang="zh-CN" altLang="en-US" sz="3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1" name="Picture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725216" y="1678781"/>
            <a:ext cx="2628900" cy="3019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Box 1" title=""/>
          <p:cNvSpPr/>
          <p:nvPr>
            <p:custDataLst>
              <p:tags r:id="rId6"/>
            </p:custDataLst>
          </p:nvPr>
        </p:nvSpPr>
        <p:spPr>
          <a:xfrm>
            <a:off x="577930" y="634604"/>
            <a:ext cx="8087915" cy="9309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 eaLnBrk="0" hangingPunct="0">
              <a:lnSpc>
                <a:spcPct val="130000"/>
              </a:lnSpc>
            </a:pPr>
            <a:r>
              <a:rPr lang="zh-CN" altLang="en-US" sz="21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移动电话的发射功率不大，天线的灵敏度也不高，需要靠固定无线电台转接，这种固定的电台叫作基地台。</a:t>
            </a:r>
            <a:endParaRPr lang="zh-CN" altLang="en-US" sz="21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194" name="图片 27655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652588" y="856060"/>
            <a:ext cx="6156722" cy="40945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Box 5" title=""/>
          <p:cNvSpPr/>
          <p:nvPr>
            <p:custDataLst>
              <p:tags r:id="rId5"/>
            </p:custDataLst>
          </p:nvPr>
        </p:nvSpPr>
        <p:spPr>
          <a:xfrm>
            <a:off x="1996916" y="345758"/>
            <a:ext cx="486489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手机和座机借助基地台进行交流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96" name="矩形 27652" title=""/>
          <p:cNvSpPr/>
          <p:nvPr>
            <p:custDataLst>
              <p:tags r:id="rId6"/>
            </p:custDataLst>
          </p:nvPr>
        </p:nvSpPr>
        <p:spPr>
          <a:xfrm>
            <a:off x="1031081" y="3676650"/>
            <a:ext cx="1044179" cy="1066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手机</a:t>
            </a:r>
            <a:endParaRPr lang="zh-CN" altLang="en-US" sz="1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97" name="矩形 27653" title=""/>
          <p:cNvSpPr/>
          <p:nvPr>
            <p:custDataLst>
              <p:tags r:id="rId7"/>
            </p:custDataLst>
          </p:nvPr>
        </p:nvSpPr>
        <p:spPr>
          <a:xfrm>
            <a:off x="6366272" y="3794522"/>
            <a:ext cx="1187053" cy="1066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座机</a:t>
            </a:r>
            <a:endParaRPr lang="zh-CN" altLang="en-US" sz="1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19" name="矩形 4" title=""/>
          <p:cNvSpPr/>
          <p:nvPr>
            <p:custDataLst>
              <p:tags r:id="rId3"/>
            </p:custDataLst>
          </p:nvPr>
        </p:nvSpPr>
        <p:spPr>
          <a:xfrm>
            <a:off x="1927622" y="681038"/>
            <a:ext cx="6335315" cy="414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手机和手机通过基地台进行沟通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bright="6000" contrast="-12000"/>
          </a:blip>
          <a:stretch>
            <a:fillRect/>
          </a:stretch>
        </p:blipFill>
        <p:spPr>
          <a:xfrm>
            <a:off x="2141696" y="1242060"/>
            <a:ext cx="4457700" cy="32718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2" name="TextBox 5" title=""/>
          <p:cNvSpPr/>
          <p:nvPr>
            <p:custDataLst>
              <p:tags r:id="rId3"/>
            </p:custDataLst>
          </p:nvPr>
        </p:nvSpPr>
        <p:spPr>
          <a:xfrm>
            <a:off x="432197" y="4300538"/>
            <a:ext cx="7422356" cy="414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　　工作区域在几十米至几百米的范围。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TextBox 5" title=""/>
          <p:cNvSpPr/>
          <p:nvPr>
            <p:custDataLst>
              <p:tags r:id="rId4"/>
            </p:custDataLst>
          </p:nvPr>
        </p:nvSpPr>
        <p:spPr>
          <a:xfrm>
            <a:off x="395288" y="3748088"/>
            <a:ext cx="7524750" cy="414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　　座机接在市话网上，相当于小型基地台。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4" name="TextBox 5" title=""/>
          <p:cNvSpPr/>
          <p:nvPr>
            <p:custDataLst>
              <p:tags r:id="rId5"/>
            </p:custDataLst>
          </p:nvPr>
        </p:nvSpPr>
        <p:spPr>
          <a:xfrm>
            <a:off x="432197" y="516731"/>
            <a:ext cx="3911203" cy="414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．无线电话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245" name="图片 2560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6954" y="1178719"/>
            <a:ext cx="4500563" cy="2105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2560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050" y="1359694"/>
            <a:ext cx="3707606" cy="19669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7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50834"/>
            <a:ext cx="3675605" cy="382037"/>
            <a:chOff x="0" y="678733"/>
            <a:chExt cx="4319961" cy="447017"/>
          </a:xfrm>
        </p:grpSpPr>
        <p:grpSp>
          <p:nvGrpSpPr>
            <p:cNvPr id="28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30" name="矩形 29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042" y="679203"/>
              <a:ext cx="3548919" cy="4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eaLnBrk="1" hangingPunct="1">
                <a:buNone/>
              </a:pPr>
              <a:r>
                <a:rPr lang="zh-CN" altLang="zh-CN" sz="2100" b="1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网络通信</a:t>
              </a:r>
              <a:endParaRPr lang="zh-CN" altLang="zh-CN" sz="2100" b="1">
                <a:solidFill>
                  <a:srgbClr val="006666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92004" y="1383983"/>
            <a:ext cx="7760494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计算机网络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</a:rPr>
              <a:t>：把许多独立工作的计算机通过一定的硬件和软件连接起来，使计算机之间能够传递信息，这就构成了计算机网络。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845820" y="2733675"/>
            <a:ext cx="7481411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根据覆盖范围，计算机网络可以分为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个域网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局域网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城域网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广域网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等层次。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1655921" y="3975735"/>
            <a:ext cx="550068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个域网用来连接距离很近的个人数字设备。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18"/>
</p:tagLst>
</file>

<file path=ppt/tags/tag109.xml><?xml version="1.0" encoding="utf-8"?>
<p:tagLst xmlns:p="http://schemas.openxmlformats.org/presentationml/2006/main">
  <p:tag name="AS_UNIQUEID" val="19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20"/>
</p:tagLst>
</file>

<file path=ppt/tags/tag111.xml><?xml version="1.0" encoding="utf-8"?>
<p:tagLst xmlns:p="http://schemas.openxmlformats.org/presentationml/2006/main">
  <p:tag name="AS_UNIQUEID" val="603"/>
</p:tagLst>
</file>

<file path=ppt/tags/tag112.xml><?xml version="1.0" encoding="utf-8"?>
<p:tagLst xmlns:p="http://schemas.openxmlformats.org/presentationml/2006/main">
  <p:tag name="AS_UNIQUEID" val="604"/>
</p:tagLst>
</file>

<file path=ppt/tags/tag113.xml><?xml version="1.0" encoding="utf-8"?>
<p:tagLst xmlns:p="http://schemas.openxmlformats.org/presentationml/2006/main">
  <p:tag name="AS_UNIQUEID" val="605"/>
</p:tagLst>
</file>

<file path=ppt/tags/tag114.xml><?xml version="1.0" encoding="utf-8"?>
<p:tagLst xmlns:p="http://schemas.openxmlformats.org/presentationml/2006/main">
  <p:tag name="AS_UNIQUEID" val="606"/>
</p:tagLst>
</file>

<file path=ppt/tags/tag115.xml><?xml version="1.0" encoding="utf-8"?>
<p:tagLst xmlns:p="http://schemas.openxmlformats.org/presentationml/2006/main">
  <p:tag name="AS_UNIQUEID" val="607"/>
</p:tagLst>
</file>

<file path=ppt/tags/tag116.xml><?xml version="1.0" encoding="utf-8"?>
<p:tagLst xmlns:p="http://schemas.openxmlformats.org/presentationml/2006/main">
  <p:tag name="AS_UNIQUEID" val="608"/>
</p:tagLst>
</file>

<file path=ppt/tags/tag117.xml><?xml version="1.0" encoding="utf-8"?>
<p:tagLst xmlns:p="http://schemas.openxmlformats.org/presentationml/2006/main">
  <p:tag name="AS_UNIQUEID" val="22"/>
</p:tagLst>
</file>

<file path=ppt/tags/tag118.xml><?xml version="1.0" encoding="utf-8"?>
<p:tagLst xmlns:p="http://schemas.openxmlformats.org/presentationml/2006/main">
  <p:tag name="AS_UNIQUEID" val="23"/>
</p:tagLst>
</file>

<file path=ppt/tags/tag119.xml><?xml version="1.0" encoding="utf-8"?>
<p:tagLst xmlns:p="http://schemas.openxmlformats.org/presentationml/2006/main">
  <p:tag name="AS_UNIQUEID" val="2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09"/>
</p:tagLst>
</file>

<file path=ppt/tags/tag121.xml><?xml version="1.0" encoding="utf-8"?>
<p:tagLst xmlns:p="http://schemas.openxmlformats.org/presentationml/2006/main">
  <p:tag name="AS_UNIQUEID" val="25"/>
</p:tagLst>
</file>

<file path=ppt/tags/tag122.xml><?xml version="1.0" encoding="utf-8"?>
<p:tagLst xmlns:p="http://schemas.openxmlformats.org/presentationml/2006/main">
  <p:tag name="AS_UNIQUEID" val="26"/>
</p:tagLst>
</file>

<file path=ppt/tags/tag123.xml><?xml version="1.0" encoding="utf-8"?>
<p:tagLst xmlns:p="http://schemas.openxmlformats.org/presentationml/2006/main">
  <p:tag name="AS_UNIQUEID" val="27"/>
</p:tagLst>
</file>

<file path=ppt/tags/tag124.xml><?xml version="1.0" encoding="utf-8"?>
<p:tagLst xmlns:p="http://schemas.openxmlformats.org/presentationml/2006/main">
  <p:tag name="AS_UNIQUEID" val="28"/>
</p:tagLst>
</file>

<file path=ppt/tags/tag125.xml><?xml version="1.0" encoding="utf-8"?>
<p:tagLst xmlns:p="http://schemas.openxmlformats.org/presentationml/2006/main">
  <p:tag name="AS_UNIQUEID" val="610"/>
</p:tagLst>
</file>

<file path=ppt/tags/tag126.xml><?xml version="1.0" encoding="utf-8"?>
<p:tagLst xmlns:p="http://schemas.openxmlformats.org/presentationml/2006/main">
  <p:tag name="AS_UNIQUEID" val="30"/>
</p:tagLst>
</file>

<file path=ppt/tags/tag127.xml><?xml version="1.0" encoding="utf-8"?>
<p:tagLst xmlns:p="http://schemas.openxmlformats.org/presentationml/2006/main">
  <p:tag name="AS_UNIQUEID" val="611"/>
</p:tagLst>
</file>

<file path=ppt/tags/tag128.xml><?xml version="1.0" encoding="utf-8"?>
<p:tagLst xmlns:p="http://schemas.openxmlformats.org/presentationml/2006/main">
  <p:tag name="AS_UNIQUEID" val="612"/>
</p:tagLst>
</file>

<file path=ppt/tags/tag129.xml><?xml version="1.0" encoding="utf-8"?>
<p:tagLst xmlns:p="http://schemas.openxmlformats.org/presentationml/2006/main">
  <p:tag name="AS_UNIQUEID" val="31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32"/>
</p:tagLst>
</file>

<file path=ppt/tags/tag131.xml><?xml version="1.0" encoding="utf-8"?>
<p:tagLst xmlns:p="http://schemas.openxmlformats.org/presentationml/2006/main">
  <p:tag name="AS_UNIQUEID" val="33"/>
</p:tagLst>
</file>

<file path=ppt/tags/tag132.xml><?xml version="1.0" encoding="utf-8"?>
<p:tagLst xmlns:p="http://schemas.openxmlformats.org/presentationml/2006/main">
  <p:tag name="AS_UNIQUEID" val="34"/>
</p:tagLst>
</file>

<file path=ppt/tags/tag133.xml><?xml version="1.0" encoding="utf-8"?>
<p:tagLst xmlns:p="http://schemas.openxmlformats.org/presentationml/2006/main">
  <p:tag name="AS_UNIQUEID" val="35"/>
</p:tagLst>
</file>

<file path=ppt/tags/tag134.xml><?xml version="1.0" encoding="utf-8"?>
<p:tagLst xmlns:p="http://schemas.openxmlformats.org/presentationml/2006/main">
  <p:tag name="AS_UNIQUEID" val="613"/>
</p:tagLst>
</file>

<file path=ppt/tags/tag135.xml><?xml version="1.0" encoding="utf-8"?>
<p:tagLst xmlns:p="http://schemas.openxmlformats.org/presentationml/2006/main">
  <p:tag name="AS_UNIQUEID" val="614"/>
</p:tagLst>
</file>

<file path=ppt/tags/tag136.xml><?xml version="1.0" encoding="utf-8"?>
<p:tagLst xmlns:p="http://schemas.openxmlformats.org/presentationml/2006/main">
  <p:tag name="AS_UNIQUEID" val="615"/>
</p:tagLst>
</file>

<file path=ppt/tags/tag137.xml><?xml version="1.0" encoding="utf-8"?>
<p:tagLst xmlns:p="http://schemas.openxmlformats.org/presentationml/2006/main">
  <p:tag name="AS_UNIQUEID" val="616"/>
</p:tagLst>
</file>

<file path=ppt/tags/tag138.xml><?xml version="1.0" encoding="utf-8"?>
<p:tagLst xmlns:p="http://schemas.openxmlformats.org/presentationml/2006/main">
  <p:tag name="AS_UNIQUEID" val="617"/>
</p:tagLst>
</file>

<file path=ppt/tags/tag139.xml><?xml version="1.0" encoding="utf-8"?>
<p:tagLst xmlns:p="http://schemas.openxmlformats.org/presentationml/2006/main">
  <p:tag name="AS_UNIQUEID" val="618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19"/>
</p:tagLst>
</file>

<file path=ppt/tags/tag141.xml><?xml version="1.0" encoding="utf-8"?>
<p:tagLst xmlns:p="http://schemas.openxmlformats.org/presentationml/2006/main">
  <p:tag name="AS_UNIQUEID" val="620"/>
</p:tagLst>
</file>

<file path=ppt/tags/tag142.xml><?xml version="1.0" encoding="utf-8"?>
<p:tagLst xmlns:p="http://schemas.openxmlformats.org/presentationml/2006/main">
  <p:tag name="AS_UNIQUEID" val="621"/>
</p:tagLst>
</file>

<file path=ppt/tags/tag143.xml><?xml version="1.0" encoding="utf-8"?>
<p:tagLst xmlns:p="http://schemas.openxmlformats.org/presentationml/2006/main">
  <p:tag name="AS_UNIQUEID" val="622"/>
</p:tagLst>
</file>

<file path=ppt/tags/tag144.xml><?xml version="1.0" encoding="utf-8"?>
<p:tagLst xmlns:p="http://schemas.openxmlformats.org/presentationml/2006/main">
  <p:tag name="AS_UNIQUEID" val="623"/>
</p:tagLst>
</file>

<file path=ppt/tags/tag145.xml><?xml version="1.0" encoding="utf-8"?>
<p:tagLst xmlns:p="http://schemas.openxmlformats.org/presentationml/2006/main">
  <p:tag name="AS_UNIQUEID" val="624"/>
</p:tagLst>
</file>

<file path=ppt/tags/tag146.xml><?xml version="1.0" encoding="utf-8"?>
<p:tagLst xmlns:p="http://schemas.openxmlformats.org/presentationml/2006/main">
  <p:tag name="AS_UNIQUEID" val="625"/>
</p:tagLst>
</file>

<file path=ppt/tags/tag147.xml><?xml version="1.0" encoding="utf-8"?>
<p:tagLst xmlns:p="http://schemas.openxmlformats.org/presentationml/2006/main">
  <p:tag name="AS_UNIQUEID" val="626"/>
</p:tagLst>
</file>

<file path=ppt/tags/tag148.xml><?xml version="1.0" encoding="utf-8"?>
<p:tagLst xmlns:p="http://schemas.openxmlformats.org/presentationml/2006/main">
  <p:tag name="AS_UNIQUEID" val="627"/>
</p:tagLst>
</file>

<file path=ppt/tags/tag149.xml><?xml version="1.0" encoding="utf-8"?>
<p:tagLst xmlns:p="http://schemas.openxmlformats.org/presentationml/2006/main">
  <p:tag name="AS_UNIQUEID" val="628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29"/>
</p:tagLst>
</file>

<file path=ppt/tags/tag151.xml><?xml version="1.0" encoding="utf-8"?>
<p:tagLst xmlns:p="http://schemas.openxmlformats.org/presentationml/2006/main">
  <p:tag name="AS_UNIQUEID" val="630"/>
</p:tagLst>
</file>

<file path=ppt/tags/tag152.xml><?xml version="1.0" encoding="utf-8"?>
<p:tagLst xmlns:p="http://schemas.openxmlformats.org/presentationml/2006/main">
  <p:tag name="AS_UNIQUEID" val="631"/>
</p:tagLst>
</file>

<file path=ppt/tags/tag153.xml><?xml version="1.0" encoding="utf-8"?>
<p:tagLst xmlns:p="http://schemas.openxmlformats.org/presentationml/2006/main">
  <p:tag name="AS_UNIQUEID" val="632"/>
</p:tagLst>
</file>

<file path=ppt/tags/tag154.xml><?xml version="1.0" encoding="utf-8"?>
<p:tagLst xmlns:p="http://schemas.openxmlformats.org/presentationml/2006/main">
  <p:tag name="AS_UNIQUEID" val="633"/>
</p:tagLst>
</file>

<file path=ppt/tags/tag155.xml><?xml version="1.0" encoding="utf-8"?>
<p:tagLst xmlns:p="http://schemas.openxmlformats.org/presentationml/2006/main">
  <p:tag name="AS_UNIQUEID" val="634"/>
</p:tagLst>
</file>

<file path=ppt/tags/tag156.xml><?xml version="1.0" encoding="utf-8"?>
<p:tagLst xmlns:p="http://schemas.openxmlformats.org/presentationml/2006/main">
  <p:tag name="AS_UNIQUEID" val="635"/>
</p:tagLst>
</file>

<file path=ppt/tags/tag157.xml><?xml version="1.0" encoding="utf-8"?>
<p:tagLst xmlns:p="http://schemas.openxmlformats.org/presentationml/2006/main">
  <p:tag name="AS_UNIQUEID" val="636"/>
</p:tagLst>
</file>

<file path=ppt/tags/tag158.xml><?xml version="1.0" encoding="utf-8"?>
<p:tagLst xmlns:p="http://schemas.openxmlformats.org/presentationml/2006/main">
  <p:tag name="AS_UNIQUEID" val="637"/>
</p:tagLst>
</file>

<file path=ppt/tags/tag159.xml><?xml version="1.0" encoding="utf-8"?>
<p:tagLst xmlns:p="http://schemas.openxmlformats.org/presentationml/2006/main">
  <p:tag name="AS_UNIQUEID" val="638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39"/>
</p:tagLst>
</file>

<file path=ppt/tags/tag161.xml><?xml version="1.0" encoding="utf-8"?>
<p:tagLst xmlns:p="http://schemas.openxmlformats.org/presentationml/2006/main">
  <p:tag name="AS_UNIQUEID" val="640"/>
</p:tagLst>
</file>

<file path=ppt/tags/tag162.xml><?xml version="1.0" encoding="utf-8"?>
<p:tagLst xmlns:p="http://schemas.openxmlformats.org/presentationml/2006/main">
  <p:tag name="AS_UNIQUEID" val="641"/>
</p:tagLst>
</file>

<file path=ppt/tags/tag163.xml><?xml version="1.0" encoding="utf-8"?>
<p:tagLst xmlns:p="http://schemas.openxmlformats.org/presentationml/2006/main">
  <p:tag name="AS_UNIQUEID" val="642"/>
</p:tagLst>
</file>

<file path=ppt/tags/tag164.xml><?xml version="1.0" encoding="utf-8"?>
<p:tagLst xmlns:p="http://schemas.openxmlformats.org/presentationml/2006/main">
  <p:tag name="AS_UNIQUEID" val="643"/>
</p:tagLst>
</file>

<file path=ppt/tags/tag165.xml><?xml version="1.0" encoding="utf-8"?>
<p:tagLst xmlns:p="http://schemas.openxmlformats.org/presentationml/2006/main">
  <p:tag name="AS_UNIQUEID" val="644"/>
</p:tagLst>
</file>

<file path=ppt/tags/tag166.xml><?xml version="1.0" encoding="utf-8"?>
<p:tagLst xmlns:p="http://schemas.openxmlformats.org/presentationml/2006/main">
  <p:tag name="AS_UNIQUEID" val="645"/>
</p:tagLst>
</file>

<file path=ppt/tags/tag167.xml><?xml version="1.0" encoding="utf-8"?>
<p:tagLst xmlns:p="http://schemas.openxmlformats.org/presentationml/2006/main">
  <p:tag name="AS_UNIQUEID" val="646"/>
</p:tagLst>
</file>

<file path=ppt/tags/tag168.xml><?xml version="1.0" encoding="utf-8"?>
<p:tagLst xmlns:p="http://schemas.openxmlformats.org/presentationml/2006/main">
  <p:tag name="AS_UNIQUEID" val="647"/>
</p:tagLst>
</file>

<file path=ppt/tags/tag169.xml><?xml version="1.0" encoding="utf-8"?>
<p:tagLst xmlns:p="http://schemas.openxmlformats.org/presentationml/2006/main">
  <p:tag name="AS_UNIQUEID" val="648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49"/>
</p:tagLst>
</file>

<file path=ppt/tags/tag171.xml><?xml version="1.0" encoding="utf-8"?>
<p:tagLst xmlns:p="http://schemas.openxmlformats.org/presentationml/2006/main">
  <p:tag name="AS_UNIQUEID" val="650"/>
</p:tagLst>
</file>

<file path=ppt/tags/tag172.xml><?xml version="1.0" encoding="utf-8"?>
<p:tagLst xmlns:p="http://schemas.openxmlformats.org/presentationml/2006/main">
  <p:tag name="AS_UNIQUEID" val="651"/>
</p:tagLst>
</file>

<file path=ppt/tags/tag173.xml><?xml version="1.0" encoding="utf-8"?>
<p:tagLst xmlns:p="http://schemas.openxmlformats.org/presentationml/2006/main">
  <p:tag name="AS_UNIQUEID" val="652"/>
</p:tagLst>
</file>

<file path=ppt/tags/tag174.xml><?xml version="1.0" encoding="utf-8"?>
<p:tagLst xmlns:p="http://schemas.openxmlformats.org/presentationml/2006/main">
  <p:tag name="AS_UNIQUEID" val="653"/>
</p:tagLst>
</file>

<file path=ppt/tags/tag175.xml><?xml version="1.0" encoding="utf-8"?>
<p:tagLst xmlns:p="http://schemas.openxmlformats.org/presentationml/2006/main">
  <p:tag name="AS_UNIQUEID" val="654"/>
</p:tagLst>
</file>

<file path=ppt/tags/tag176.xml><?xml version="1.0" encoding="utf-8"?>
<p:tagLst xmlns:p="http://schemas.openxmlformats.org/presentationml/2006/main">
  <p:tag name="AS_UNIQUEID" val="655"/>
</p:tagLst>
</file>

<file path=ppt/tags/tag177.xml><?xml version="1.0" encoding="utf-8"?>
<p:tagLst xmlns:p="http://schemas.openxmlformats.org/presentationml/2006/main">
  <p:tag name="AS_UNIQUEID" val="656"/>
</p:tagLst>
</file>

<file path=ppt/tags/tag178.xml><?xml version="1.0" encoding="utf-8"?>
<p:tagLst xmlns:p="http://schemas.openxmlformats.org/presentationml/2006/main">
  <p:tag name="AS_UNIQUEID" val="657"/>
</p:tagLst>
</file>

<file path=ppt/tags/tag179.xml><?xml version="1.0" encoding="utf-8"?>
<p:tagLst xmlns:p="http://schemas.openxmlformats.org/presentationml/2006/main">
  <p:tag name="AS_UNIQUEID" val="658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59"/>
</p:tagLst>
</file>

<file path=ppt/tags/tag181.xml><?xml version="1.0" encoding="utf-8"?>
<p:tagLst xmlns:p="http://schemas.openxmlformats.org/presentationml/2006/main">
  <p:tag name="AS_UNIQUEID" val="660"/>
</p:tagLst>
</file>

<file path=ppt/tags/tag182.xml><?xml version="1.0" encoding="utf-8"?>
<p:tagLst xmlns:p="http://schemas.openxmlformats.org/presentationml/2006/main">
  <p:tag name="AS_UNIQUEID" val="661"/>
</p:tagLst>
</file>

<file path=ppt/tags/tag183.xml><?xml version="1.0" encoding="utf-8"?>
<p:tagLst xmlns:p="http://schemas.openxmlformats.org/presentationml/2006/main">
  <p:tag name="AS_UNIQUEID" val="662"/>
</p:tagLst>
</file>

<file path=ppt/tags/tag184.xml><?xml version="1.0" encoding="utf-8"?>
<p:tagLst xmlns:p="http://schemas.openxmlformats.org/presentationml/2006/main">
  <p:tag name="AS_UNIQUEID" val="663"/>
</p:tagLst>
</file>

<file path=ppt/tags/tag185.xml><?xml version="1.0" encoding="utf-8"?>
<p:tagLst xmlns:p="http://schemas.openxmlformats.org/presentationml/2006/main">
  <p:tag name="AS_UNIQUEID" val="664"/>
</p:tagLst>
</file>

<file path=ppt/tags/tag186.xml><?xml version="1.0" encoding="utf-8"?>
<p:tagLst xmlns:p="http://schemas.openxmlformats.org/presentationml/2006/main">
  <p:tag name="AS_UNIQUEID" val="665"/>
</p:tagLst>
</file>

<file path=ppt/tags/tag187.xml><?xml version="1.0" encoding="utf-8"?>
<p:tagLst xmlns:p="http://schemas.openxmlformats.org/presentationml/2006/main">
  <p:tag name="AS_UNIQUEID" val="666"/>
</p:tagLst>
</file>

<file path=ppt/tags/tag188.xml><?xml version="1.0" encoding="utf-8"?>
<p:tagLst xmlns:p="http://schemas.openxmlformats.org/presentationml/2006/main">
  <p:tag name="AS_UNIQUEID" val="667"/>
</p:tagLst>
</file>

<file path=ppt/tags/tag189.xml><?xml version="1.0" encoding="utf-8"?>
<p:tagLst xmlns:p="http://schemas.openxmlformats.org/presentationml/2006/main">
  <p:tag name="AS_UNIQUEID" val="668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69"/>
</p:tagLst>
</file>

<file path=ppt/tags/tag191.xml><?xml version="1.0" encoding="utf-8"?>
<p:tagLst xmlns:p="http://schemas.openxmlformats.org/presentationml/2006/main">
  <p:tag name="AS_UNIQUEID" val="670"/>
</p:tagLst>
</file>

<file path=ppt/tags/tag192.xml><?xml version="1.0" encoding="utf-8"?>
<p:tagLst xmlns:p="http://schemas.openxmlformats.org/presentationml/2006/main">
  <p:tag name="AS_UNIQUEID" val="671"/>
</p:tagLst>
</file>

<file path=ppt/tags/tag193.xml><?xml version="1.0" encoding="utf-8"?>
<p:tagLst xmlns:p="http://schemas.openxmlformats.org/presentationml/2006/main">
  <p:tag name="AS_UNIQUEID" val="672"/>
</p:tagLst>
</file>

<file path=ppt/tags/tag194.xml><?xml version="1.0" encoding="utf-8"?>
<p:tagLst xmlns:p="http://schemas.openxmlformats.org/presentationml/2006/main">
  <p:tag name="AS_UNIQUEID" val="673"/>
</p:tagLst>
</file>

<file path=ppt/tags/tag195.xml><?xml version="1.0" encoding="utf-8"?>
<p:tagLst xmlns:p="http://schemas.openxmlformats.org/presentationml/2006/main">
  <p:tag name="AS_UNIQUEID" val="772"/>
</p:tagLst>
</file>

<file path=ppt/tags/tag196.xml><?xml version="1.0" encoding="utf-8"?>
<p:tagLst xmlns:p="http://schemas.openxmlformats.org/presentationml/2006/main">
  <p:tag name="AS_UNIQUEID" val="674"/>
</p:tagLst>
</file>

<file path=ppt/tags/tag197.xml><?xml version="1.0" encoding="utf-8"?>
<p:tagLst xmlns:p="http://schemas.openxmlformats.org/presentationml/2006/main">
  <p:tag name="AS_UNIQUEID" val="675"/>
</p:tagLst>
</file>

<file path=ppt/tags/tag198.xml><?xml version="1.0" encoding="utf-8"?>
<p:tagLst xmlns:p="http://schemas.openxmlformats.org/presentationml/2006/main">
  <p:tag name="AS_UNIQUEID" val="676"/>
</p:tagLst>
</file>

<file path=ppt/tags/tag199.xml><?xml version="1.0" encoding="utf-8"?>
<p:tagLst xmlns:p="http://schemas.openxmlformats.org/presentationml/2006/main">
  <p:tag name="AS_UNIQUEID" val="677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78"/>
</p:tagLst>
</file>

<file path=ppt/tags/tag201.xml><?xml version="1.0" encoding="utf-8"?>
<p:tagLst xmlns:p="http://schemas.openxmlformats.org/presentationml/2006/main">
  <p:tag name="AS_UNIQUEID" val="679"/>
</p:tagLst>
</file>

<file path=ppt/tags/tag202.xml><?xml version="1.0" encoding="utf-8"?>
<p:tagLst xmlns:p="http://schemas.openxmlformats.org/presentationml/2006/main">
  <p:tag name="AS_UNIQUEID" val="680"/>
</p:tagLst>
</file>

<file path=ppt/tags/tag203.xml><?xml version="1.0" encoding="utf-8"?>
<p:tagLst xmlns:p="http://schemas.openxmlformats.org/presentationml/2006/main">
  <p:tag name="AS_UNIQUEID" val="681"/>
</p:tagLst>
</file>

<file path=ppt/tags/tag204.xml><?xml version="1.0" encoding="utf-8"?>
<p:tagLst xmlns:p="http://schemas.openxmlformats.org/presentationml/2006/main">
  <p:tag name="AS_UNIQUEID" val="682"/>
</p:tagLst>
</file>

<file path=ppt/tags/tag205.xml><?xml version="1.0" encoding="utf-8"?>
<p:tagLst xmlns:p="http://schemas.openxmlformats.org/presentationml/2006/main">
  <p:tag name="AS_UNIQUEID" val="683"/>
</p:tagLst>
</file>

<file path=ppt/tags/tag206.xml><?xml version="1.0" encoding="utf-8"?>
<p:tagLst xmlns:p="http://schemas.openxmlformats.org/presentationml/2006/main">
  <p:tag name="AS_UNIQUEID" val="684"/>
</p:tagLst>
</file>

<file path=ppt/tags/tag207.xml><?xml version="1.0" encoding="utf-8"?>
<p:tagLst xmlns:p="http://schemas.openxmlformats.org/presentationml/2006/main">
  <p:tag name="AS_UNIQUEID" val="685"/>
</p:tagLst>
</file>

<file path=ppt/tags/tag208.xml><?xml version="1.0" encoding="utf-8"?>
<p:tagLst xmlns:p="http://schemas.openxmlformats.org/presentationml/2006/main">
  <p:tag name="AS_UNIQUEID" val="686"/>
</p:tagLst>
</file>

<file path=ppt/tags/tag209.xml><?xml version="1.0" encoding="utf-8"?>
<p:tagLst xmlns:p="http://schemas.openxmlformats.org/presentationml/2006/main">
  <p:tag name="AS_UNIQUEID" val="687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688"/>
</p:tagLst>
</file>

<file path=ppt/tags/tag211.xml><?xml version="1.0" encoding="utf-8"?>
<p:tagLst xmlns:p="http://schemas.openxmlformats.org/presentationml/2006/main">
  <p:tag name="AS_UNIQUEID" val="689"/>
</p:tagLst>
</file>

<file path=ppt/tags/tag212.xml><?xml version="1.0" encoding="utf-8"?>
<p:tagLst xmlns:p="http://schemas.openxmlformats.org/presentationml/2006/main">
  <p:tag name="AS_UNIQUEID" val="690"/>
</p:tagLst>
</file>

<file path=ppt/tags/tag213.xml><?xml version="1.0" encoding="utf-8"?>
<p:tagLst xmlns:p="http://schemas.openxmlformats.org/presentationml/2006/main">
  <p:tag name="AS_UNIQUEID" val="691"/>
</p:tagLst>
</file>

<file path=ppt/tags/tag214.xml><?xml version="1.0" encoding="utf-8"?>
<p:tagLst xmlns:p="http://schemas.openxmlformats.org/presentationml/2006/main">
  <p:tag name="AS_UNIQUEID" val="692"/>
</p:tagLst>
</file>

<file path=ppt/tags/tag215.xml><?xml version="1.0" encoding="utf-8"?>
<p:tagLst xmlns:p="http://schemas.openxmlformats.org/presentationml/2006/main">
  <p:tag name="AS_UNIQUEID" val="693"/>
</p:tagLst>
</file>

<file path=ppt/tags/tag216.xml><?xml version="1.0" encoding="utf-8"?>
<p:tagLst xmlns:p="http://schemas.openxmlformats.org/presentationml/2006/main">
  <p:tag name="AS_UNIQUEID" val="694"/>
</p:tagLst>
</file>

<file path=ppt/tags/tag217.xml><?xml version="1.0" encoding="utf-8"?>
<p:tagLst xmlns:p="http://schemas.openxmlformats.org/presentationml/2006/main">
  <p:tag name="AS_UNIQUEID" val="695"/>
</p:tagLst>
</file>

<file path=ppt/tags/tag218.xml><?xml version="1.0" encoding="utf-8"?>
<p:tagLst xmlns:p="http://schemas.openxmlformats.org/presentationml/2006/main">
  <p:tag name="AS_UNIQUEID" val="696"/>
</p:tagLst>
</file>

<file path=ppt/tags/tag219.xml><?xml version="1.0" encoding="utf-8"?>
<p:tagLst xmlns:p="http://schemas.openxmlformats.org/presentationml/2006/main">
  <p:tag name="AS_UNIQUEID" val="697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698"/>
</p:tagLst>
</file>

<file path=ppt/tags/tag221.xml><?xml version="1.0" encoding="utf-8"?>
<p:tagLst xmlns:p="http://schemas.openxmlformats.org/presentationml/2006/main">
  <p:tag name="AS_UNIQUEID" val="699"/>
</p:tagLst>
</file>

<file path=ppt/tags/tag222.xml><?xml version="1.0" encoding="utf-8"?>
<p:tagLst xmlns:p="http://schemas.openxmlformats.org/presentationml/2006/main">
  <p:tag name="AS_UNIQUEID" val="700"/>
</p:tagLst>
</file>

<file path=ppt/tags/tag223.xml><?xml version="1.0" encoding="utf-8"?>
<p:tagLst xmlns:p="http://schemas.openxmlformats.org/presentationml/2006/main">
  <p:tag name="AS_UNIQUEID" val="701"/>
</p:tagLst>
</file>

<file path=ppt/tags/tag224.xml><?xml version="1.0" encoding="utf-8"?>
<p:tagLst xmlns:p="http://schemas.openxmlformats.org/presentationml/2006/main">
  <p:tag name="AS_UNIQUEID" val="702"/>
</p:tagLst>
</file>

<file path=ppt/tags/tag225.xml><?xml version="1.0" encoding="utf-8"?>
<p:tagLst xmlns:p="http://schemas.openxmlformats.org/presentationml/2006/main">
  <p:tag name="AS_UNIQUEID" val="703"/>
</p:tagLst>
</file>

<file path=ppt/tags/tag226.xml><?xml version="1.0" encoding="utf-8"?>
<p:tagLst xmlns:p="http://schemas.openxmlformats.org/presentationml/2006/main">
  <p:tag name="AS_UNIQUEID" val="704"/>
</p:tagLst>
</file>

<file path=ppt/tags/tag227.xml><?xml version="1.0" encoding="utf-8"?>
<p:tagLst xmlns:p="http://schemas.openxmlformats.org/presentationml/2006/main">
  <p:tag name="AS_UNIQUEID" val="705"/>
</p:tagLst>
</file>

<file path=ppt/tags/tag228.xml><?xml version="1.0" encoding="utf-8"?>
<p:tagLst xmlns:p="http://schemas.openxmlformats.org/presentationml/2006/main">
  <p:tag name="AS_UNIQUEID" val="706"/>
</p:tagLst>
</file>

<file path=ppt/tags/tag229.xml><?xml version="1.0" encoding="utf-8"?>
<p:tagLst xmlns:p="http://schemas.openxmlformats.org/presentationml/2006/main">
  <p:tag name="AS_UNIQUEID" val="707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08"/>
</p:tagLst>
</file>

<file path=ppt/tags/tag231.xml><?xml version="1.0" encoding="utf-8"?>
<p:tagLst xmlns:p="http://schemas.openxmlformats.org/presentationml/2006/main">
  <p:tag name="AS_UNIQUEID" val="709"/>
</p:tagLst>
</file>

<file path=ppt/tags/tag232.xml><?xml version="1.0" encoding="utf-8"?>
<p:tagLst xmlns:p="http://schemas.openxmlformats.org/presentationml/2006/main">
  <p:tag name="AS_UNIQUEID" val="710"/>
</p:tagLst>
</file>

<file path=ppt/tags/tag233.xml><?xml version="1.0" encoding="utf-8"?>
<p:tagLst xmlns:p="http://schemas.openxmlformats.org/presentationml/2006/main">
  <p:tag name="AS_UNIQUEID" val="711"/>
</p:tagLst>
</file>

<file path=ppt/tags/tag234.xml><?xml version="1.0" encoding="utf-8"?>
<p:tagLst xmlns:p="http://schemas.openxmlformats.org/presentationml/2006/main">
  <p:tag name="AS_UNIQUEID" val="712"/>
</p:tagLst>
</file>

<file path=ppt/tags/tag235.xml><?xml version="1.0" encoding="utf-8"?>
<p:tagLst xmlns:p="http://schemas.openxmlformats.org/presentationml/2006/main">
  <p:tag name="AS_UNIQUEID" val="713"/>
</p:tagLst>
</file>

<file path=ppt/tags/tag236.xml><?xml version="1.0" encoding="utf-8"?>
<p:tagLst xmlns:p="http://schemas.openxmlformats.org/presentationml/2006/main">
  <p:tag name="AS_UNIQUEID" val="714"/>
</p:tagLst>
</file>

<file path=ppt/tags/tag237.xml><?xml version="1.0" encoding="utf-8"?>
<p:tagLst xmlns:p="http://schemas.openxmlformats.org/presentationml/2006/main">
  <p:tag name="AS_UNIQUEID" val="715"/>
</p:tagLst>
</file>

<file path=ppt/tags/tag238.xml><?xml version="1.0" encoding="utf-8"?>
<p:tagLst xmlns:p="http://schemas.openxmlformats.org/presentationml/2006/main">
  <p:tag name="AS_UNIQUEID" val="716"/>
</p:tagLst>
</file>

<file path=ppt/tags/tag239.xml><?xml version="1.0" encoding="utf-8"?>
<p:tagLst xmlns:p="http://schemas.openxmlformats.org/presentationml/2006/main">
  <p:tag name="AS_UNIQUEID" val="717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18"/>
</p:tagLst>
</file>

<file path=ppt/tags/tag241.xml><?xml version="1.0" encoding="utf-8"?>
<p:tagLst xmlns:p="http://schemas.openxmlformats.org/presentationml/2006/main">
  <p:tag name="AS_UNIQUEID" val="719"/>
</p:tagLst>
</file>

<file path=ppt/tags/tag242.xml><?xml version="1.0" encoding="utf-8"?>
<p:tagLst xmlns:p="http://schemas.openxmlformats.org/presentationml/2006/main">
  <p:tag name="AS_UNIQUEID" val="720"/>
</p:tagLst>
</file>

<file path=ppt/tags/tag243.xml><?xml version="1.0" encoding="utf-8"?>
<p:tagLst xmlns:p="http://schemas.openxmlformats.org/presentationml/2006/main">
  <p:tag name="AS_UNIQUEID" val="721"/>
</p:tagLst>
</file>

<file path=ppt/tags/tag244.xml><?xml version="1.0" encoding="utf-8"?>
<p:tagLst xmlns:p="http://schemas.openxmlformats.org/presentationml/2006/main">
  <p:tag name="AS_UNIQUEID" val="722"/>
</p:tagLst>
</file>

<file path=ppt/tags/tag245.xml><?xml version="1.0" encoding="utf-8"?>
<p:tagLst xmlns:p="http://schemas.openxmlformats.org/presentationml/2006/main">
  <p:tag name="AS_UNIQUEID" val="723"/>
</p:tagLst>
</file>

<file path=ppt/tags/tag246.xml><?xml version="1.0" encoding="utf-8"?>
<p:tagLst xmlns:p="http://schemas.openxmlformats.org/presentationml/2006/main">
  <p:tag name="AS_UNIQUEID" val="724"/>
</p:tagLst>
</file>

<file path=ppt/tags/tag247.xml><?xml version="1.0" encoding="utf-8"?>
<p:tagLst xmlns:p="http://schemas.openxmlformats.org/presentationml/2006/main">
  <p:tag name="AS_UNIQUEID" val="725"/>
</p:tagLst>
</file>

<file path=ppt/tags/tag248.xml><?xml version="1.0" encoding="utf-8"?>
<p:tagLst xmlns:p="http://schemas.openxmlformats.org/presentationml/2006/main">
  <p:tag name="AS_UNIQUEID" val="726"/>
</p:tagLst>
</file>

<file path=ppt/tags/tag249.xml><?xml version="1.0" encoding="utf-8"?>
<p:tagLst xmlns:p="http://schemas.openxmlformats.org/presentationml/2006/main">
  <p:tag name="AS_UNIQUEID" val="727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28"/>
</p:tagLst>
</file>

<file path=ppt/tags/tag251.xml><?xml version="1.0" encoding="utf-8"?>
<p:tagLst xmlns:p="http://schemas.openxmlformats.org/presentationml/2006/main">
  <p:tag name="AS_UNIQUEID" val="729"/>
</p:tagLst>
</file>

<file path=ppt/tags/tag252.xml><?xml version="1.0" encoding="utf-8"?>
<p:tagLst xmlns:p="http://schemas.openxmlformats.org/presentationml/2006/main">
  <p:tag name="AS_UNIQUEID" val="730"/>
</p:tagLst>
</file>

<file path=ppt/tags/tag253.xml><?xml version="1.0" encoding="utf-8"?>
<p:tagLst xmlns:p="http://schemas.openxmlformats.org/presentationml/2006/main">
  <p:tag name="AS_UNIQUEID" val="731"/>
</p:tagLst>
</file>

<file path=ppt/tags/tag254.xml><?xml version="1.0" encoding="utf-8"?>
<p:tagLst xmlns:p="http://schemas.openxmlformats.org/presentationml/2006/main">
  <p:tag name="AS_UNIQUEID" val="732"/>
</p:tagLst>
</file>

<file path=ppt/tags/tag255.xml><?xml version="1.0" encoding="utf-8"?>
<p:tagLst xmlns:p="http://schemas.openxmlformats.org/presentationml/2006/main">
  <p:tag name="AS_UNIQUEID" val="733"/>
</p:tagLst>
</file>

<file path=ppt/tags/tag256.xml><?xml version="1.0" encoding="utf-8"?>
<p:tagLst xmlns:p="http://schemas.openxmlformats.org/presentationml/2006/main">
  <p:tag name="AS_UNIQUEID" val="734"/>
</p:tagLst>
</file>

<file path=ppt/tags/tag257.xml><?xml version="1.0" encoding="utf-8"?>
<p:tagLst xmlns:p="http://schemas.openxmlformats.org/presentationml/2006/main">
  <p:tag name="AS_UNIQUEID" val="735"/>
</p:tagLst>
</file>

<file path=ppt/tags/tag258.xml><?xml version="1.0" encoding="utf-8"?>
<p:tagLst xmlns:p="http://schemas.openxmlformats.org/presentationml/2006/main">
  <p:tag name="AS_UNIQUEID" val="736"/>
</p:tagLst>
</file>

<file path=ppt/tags/tag259.xml><?xml version="1.0" encoding="utf-8"?>
<p:tagLst xmlns:p="http://schemas.openxmlformats.org/presentationml/2006/main">
  <p:tag name="AS_UNIQUEID" val="737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38"/>
</p:tagLst>
</file>

<file path=ppt/tags/tag261.xml><?xml version="1.0" encoding="utf-8"?>
<p:tagLst xmlns:p="http://schemas.openxmlformats.org/presentationml/2006/main">
  <p:tag name="AS_UNIQUEID" val="739"/>
</p:tagLst>
</file>

<file path=ppt/tags/tag262.xml><?xml version="1.0" encoding="utf-8"?>
<p:tagLst xmlns:p="http://schemas.openxmlformats.org/presentationml/2006/main">
  <p:tag name="AS_UNIQUEID" val="740"/>
</p:tagLst>
</file>

<file path=ppt/tags/tag263.xml><?xml version="1.0" encoding="utf-8"?>
<p:tagLst xmlns:p="http://schemas.openxmlformats.org/presentationml/2006/main">
  <p:tag name="AS_UNIQUEID" val="741"/>
</p:tagLst>
</file>

<file path=ppt/tags/tag264.xml><?xml version="1.0" encoding="utf-8"?>
<p:tagLst xmlns:p="http://schemas.openxmlformats.org/presentationml/2006/main">
  <p:tag name="AS_UNIQUEID" val="742"/>
</p:tagLst>
</file>

<file path=ppt/tags/tag265.xml><?xml version="1.0" encoding="utf-8"?>
<p:tagLst xmlns:p="http://schemas.openxmlformats.org/presentationml/2006/main">
  <p:tag name="AS_UNIQUEID" val="743"/>
</p:tagLst>
</file>

<file path=ppt/tags/tag266.xml><?xml version="1.0" encoding="utf-8"?>
<p:tagLst xmlns:p="http://schemas.openxmlformats.org/presentationml/2006/main">
  <p:tag name="AS_UNIQUEID" val="744"/>
</p:tagLst>
</file>

<file path=ppt/tags/tag267.xml><?xml version="1.0" encoding="utf-8"?>
<p:tagLst xmlns:p="http://schemas.openxmlformats.org/presentationml/2006/main">
  <p:tag name="AS_UNIQUEID" val="745"/>
</p:tagLst>
</file>

<file path=ppt/tags/tag268.xml><?xml version="1.0" encoding="utf-8"?>
<p:tagLst xmlns:p="http://schemas.openxmlformats.org/presentationml/2006/main">
  <p:tag name="AS_UNIQUEID" val="746"/>
</p:tagLst>
</file>

<file path=ppt/tags/tag269.xml><?xml version="1.0" encoding="utf-8"?>
<p:tagLst xmlns:p="http://schemas.openxmlformats.org/presentationml/2006/main">
  <p:tag name="AS_UNIQUEID" val="747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48"/>
</p:tagLst>
</file>

<file path=ppt/tags/tag271.xml><?xml version="1.0" encoding="utf-8"?>
<p:tagLst xmlns:p="http://schemas.openxmlformats.org/presentationml/2006/main">
  <p:tag name="AS_UNIQUEID" val="749"/>
</p:tagLst>
</file>

<file path=ppt/tags/tag272.xml><?xml version="1.0" encoding="utf-8"?>
<p:tagLst xmlns:p="http://schemas.openxmlformats.org/presentationml/2006/main">
  <p:tag name="AS_UNIQUEID" val="750"/>
</p:tagLst>
</file>

<file path=ppt/tags/tag273.xml><?xml version="1.0" encoding="utf-8"?>
<p:tagLst xmlns:p="http://schemas.openxmlformats.org/presentationml/2006/main">
  <p:tag name="AS_UNIQUEID" val="751"/>
</p:tagLst>
</file>

<file path=ppt/tags/tag274.xml><?xml version="1.0" encoding="utf-8"?>
<p:tagLst xmlns:p="http://schemas.openxmlformats.org/presentationml/2006/main">
  <p:tag name="AS_UNIQUEID" val="752"/>
</p:tagLst>
</file>

<file path=ppt/tags/tag275.xml><?xml version="1.0" encoding="utf-8"?>
<p:tagLst xmlns:p="http://schemas.openxmlformats.org/presentationml/2006/main">
  <p:tag name="AS_UNIQUEID" val="753"/>
</p:tagLst>
</file>

<file path=ppt/tags/tag276.xml><?xml version="1.0" encoding="utf-8"?>
<p:tagLst xmlns:p="http://schemas.openxmlformats.org/presentationml/2006/main">
  <p:tag name="AS_UNIQUEID" val="754"/>
</p:tagLst>
</file>

<file path=ppt/tags/tag277.xml><?xml version="1.0" encoding="utf-8"?>
<p:tagLst xmlns:p="http://schemas.openxmlformats.org/presentationml/2006/main">
  <p:tag name="AS_UNIQUEID" val="755"/>
</p:tagLst>
</file>

<file path=ppt/tags/tag278.xml><?xml version="1.0" encoding="utf-8"?>
<p:tagLst xmlns:p="http://schemas.openxmlformats.org/presentationml/2006/main">
  <p:tag name="AS_UNIQUEID" val="756"/>
</p:tagLst>
</file>

<file path=ppt/tags/tag279.xml><?xml version="1.0" encoding="utf-8"?>
<p:tagLst xmlns:p="http://schemas.openxmlformats.org/presentationml/2006/main">
  <p:tag name="AS_UNIQUEID" val="757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58"/>
</p:tagLst>
</file>

<file path=ppt/tags/tag281.xml><?xml version="1.0" encoding="utf-8"?>
<p:tagLst xmlns:p="http://schemas.openxmlformats.org/presentationml/2006/main">
  <p:tag name="AS_UNIQUEID" val="759"/>
</p:tagLst>
</file>

<file path=ppt/tags/tag282.xml><?xml version="1.0" encoding="utf-8"?>
<p:tagLst xmlns:p="http://schemas.openxmlformats.org/presentationml/2006/main">
  <p:tag name="AS_UNIQUEID" val="760"/>
</p:tagLst>
</file>

<file path=ppt/tags/tag283.xml><?xml version="1.0" encoding="utf-8"?>
<p:tagLst xmlns:p="http://schemas.openxmlformats.org/presentationml/2006/main">
  <p:tag name="AS_UNIQUEID" val="761"/>
</p:tagLst>
</file>

<file path=ppt/tags/tag284.xml><?xml version="1.0" encoding="utf-8"?>
<p:tagLst xmlns:p="http://schemas.openxmlformats.org/presentationml/2006/main">
  <p:tag name="AS_UNIQUEID" val="762"/>
</p:tagLst>
</file>

<file path=ppt/tags/tag285.xml><?xml version="1.0" encoding="utf-8"?>
<p:tagLst xmlns:p="http://schemas.openxmlformats.org/presentationml/2006/main">
  <p:tag name="AS_UNIQUEID" val="763"/>
</p:tagLst>
</file>

<file path=ppt/tags/tag286.xml><?xml version="1.0" encoding="utf-8"?>
<p:tagLst xmlns:p="http://schemas.openxmlformats.org/presentationml/2006/main">
  <p:tag name="AS_UNIQUEID" val="764"/>
</p:tagLst>
</file>

<file path=ppt/tags/tag287.xml><?xml version="1.0" encoding="utf-8"?>
<p:tagLst xmlns:p="http://schemas.openxmlformats.org/presentationml/2006/main">
  <p:tag name="AS_UNIQUEID" val="765"/>
</p:tagLst>
</file>

<file path=ppt/tags/tag288.xml><?xml version="1.0" encoding="utf-8"?>
<p:tagLst xmlns:p="http://schemas.openxmlformats.org/presentationml/2006/main">
  <p:tag name="AS_UNIQUEID" val="766"/>
</p:tagLst>
</file>

<file path=ppt/tags/tag289.xml><?xml version="1.0" encoding="utf-8"?>
<p:tagLst xmlns:p="http://schemas.openxmlformats.org/presentationml/2006/main">
  <p:tag name="AS_UNIQUEID" val="767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68"/>
</p:tagLst>
</file>

<file path=ppt/tags/tag291.xml><?xml version="1.0" encoding="utf-8"?>
<p:tagLst xmlns:p="http://schemas.openxmlformats.org/presentationml/2006/main">
  <p:tag name="AS_UNIQUEID" val="769"/>
</p:tagLst>
</file>

<file path=ppt/tags/tag292.xml><?xml version="1.0" encoding="utf-8"?>
<p:tagLst xmlns:p="http://schemas.openxmlformats.org/presentationml/2006/main">
  <p:tag name="AS_UNIQUEID" val="770"/>
</p:tagLst>
</file>

<file path=ppt/tags/tag293.xml><?xml version="1.0" encoding="utf-8"?>
<p:tagLst xmlns:p="http://schemas.openxmlformats.org/presentationml/2006/main">
  <p:tag name="AS_UNIQUEID" val="771"/>
</p:tagLst>
</file>

<file path=ppt/tags/tag29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1.xml><?xml version="1.0" encoding="utf-8"?>
<p:tagLst xmlns:p="http://schemas.openxmlformats.org/presentationml/2006/main">
  <p:tag name="AS_UNIQUEID" val="529"/>
</p:tagLst>
</file>

<file path=ppt/tags/tag32.xml><?xml version="1.0" encoding="utf-8"?>
<p:tagLst xmlns:p="http://schemas.openxmlformats.org/presentationml/2006/main">
  <p:tag name="AS_UNIQUEID" val="530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AS_UNIQUEID" val="534"/>
</p:tagLst>
</file>

<file path=ppt/tags/tag37.xml><?xml version="1.0" encoding="utf-8"?>
<p:tagLst xmlns:p="http://schemas.openxmlformats.org/presentationml/2006/main">
  <p:tag name="AS_UNIQUEID" val="535"/>
</p:tagLst>
</file>

<file path=ppt/tags/tag38.xml><?xml version="1.0" encoding="utf-8"?>
<p:tagLst xmlns:p="http://schemas.openxmlformats.org/presentationml/2006/main">
  <p:tag name="AS_UNIQUEID" val="536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97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2026-02-02T23:33:46Z</cp:lastPrinted>
  <dcterms:created xsi:type="dcterms:W3CDTF">2026-02-02T23:33:46Z</dcterms:created>
  <dcterms:modified xsi:type="dcterms:W3CDTF">2026-02-02T15:33:46Z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