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wav" ContentType="audio/x-wav"/>
  <Default Extension="png" ContentType="image/png"/>
  <Default Extension="wmf" ContentType="image/x-wmf"/>
  <Default Extension="gif" ContentType="image/gif"/>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2"/>
    <p:sldMasterId id="2147483650" r:id="rId3"/>
    <p:sldMasterId id="2147483652" r:id="rId4"/>
  </p:sldMasterIdLst>
  <p:notesMasterIdLst>
    <p:notesMasterId r:id="rId5"/>
  </p:notesMasterIdLst>
  <p:sldIdLst>
    <p:sldId id="549" r:id="rId6"/>
    <p:sldId id="256" r:id="rId7"/>
    <p:sldId id="566" r:id="rId8"/>
    <p:sldId id="842" r:id="rId9"/>
    <p:sldId id="1099" r:id="rId10"/>
    <p:sldId id="1098" r:id="rId11"/>
    <p:sldId id="1100" r:id="rId12"/>
    <p:sldId id="1122" r:id="rId13"/>
    <p:sldId id="1124" r:id="rId14"/>
    <p:sldId id="1125" r:id="rId15"/>
    <p:sldId id="1123" r:id="rId16"/>
    <p:sldId id="1126" r:id="rId17"/>
    <p:sldId id="1029" r:id="rId18"/>
    <p:sldId id="1127" r:id="rId19"/>
    <p:sldId id="1128" r:id="rId20"/>
    <p:sldId id="1033" r:id="rId21"/>
    <p:sldId id="1083" r:id="rId22"/>
    <p:sldId id="1140" r:id="rId23"/>
    <p:sldId id="1141" r:id="rId24"/>
    <p:sldId id="1144" r:id="rId25"/>
    <p:sldId id="1142" r:id="rId26"/>
    <p:sldId id="1143" r:id="rId27"/>
    <p:sldId id="257" r:id="rId28"/>
    <p:sldId id="258" r:id="rId29"/>
    <p:sldId id="259" r:id="rId30"/>
    <p:sldId id="260" r:id="rId31"/>
    <p:sldId id="261" r:id="rId32"/>
    <p:sldId id="262" r:id="rId33"/>
    <p:sldId id="263" r:id="rId34"/>
    <p:sldId id="264" r:id="rId35"/>
    <p:sldId id="265" r:id="rId36"/>
    <p:sldId id="266" r:id="rId37"/>
    <p:sldId id="485" r:id="rId38"/>
    <p:sldId id="550" r:id="rId39"/>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F017360D-BD74-4CB3-ACF1-6DBE7DDF47CF}">
          <p14:sldIdLst>
            <p14:sldId id="549"/>
            <p14:sldId id="256"/>
            <p14:sldId id="566"/>
            <p14:sldId id="842"/>
            <p14:sldId id="1099"/>
            <p14:sldId id="1098"/>
            <p14:sldId id="1100"/>
            <p14:sldId id="1122"/>
            <p14:sldId id="1124"/>
            <p14:sldId id="1125"/>
            <p14:sldId id="1123"/>
            <p14:sldId id="1126"/>
            <p14:sldId id="1029"/>
            <p14:sldId id="1127"/>
            <p14:sldId id="1128"/>
            <p14:sldId id="1033"/>
            <p14:sldId id="1083"/>
            <p14:sldId id="1140"/>
            <p14:sldId id="1141"/>
            <p14:sldId id="1144"/>
            <p14:sldId id="1142"/>
            <p14:sldId id="1143"/>
            <p14:sldId id="257"/>
            <p14:sldId id="258"/>
            <p14:sldId id="259"/>
            <p14:sldId id="260"/>
            <p14:sldId id="261"/>
            <p14:sldId id="262"/>
            <p14:sldId id="263"/>
            <p14:sldId id="264"/>
            <p14:sldId id="265"/>
            <p14:sldId id="266"/>
            <p14:sldId id="485"/>
          </p14:sldIdLst>
        </p14:section>
        <p14:section name="无标题节" id="{A250D9B6-14D2-4F43-9E41-C77A8CD450AA}">
          <p14:sldIdLst>
            <p14:sldId id="550"/>
          </p14:sldIdLst>
        </p14:section>
      </p14:sectionLst>
    </p:ext>
  </p:extLst>
</p:presentation>
</file>

<file path=ppt/commentAuthors.xml><?xml version="1.0" encoding="utf-8"?>
<p:cmAuthorLst xmlns:p="http://schemas.openxmlformats.org/presentationml/2006/main">
  <p:cmAuthor id="1" name="幸全" initials="幸全" lastIdx="0" clrIdx="0"/>
  <p:cmAuthor id="2" name="作者" initials="A" lastIdx="0" clrIdx="1"/>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fill>
          <a:solidFill>
            <a:schemeClr val="accent3">
              <a:tint val="20000"/>
            </a:schemeClr>
          </a:solidFill>
        </a:fill>
      </a:tcStyle>
    </a:band1H>
    <a:band1V>
      <a:tcStyle>
        <a:fill>
          <a:solidFill>
            <a:schemeClr val="accent3">
              <a:tint val="20000"/>
            </a:schemeClr>
          </a:solidFill>
        </a:fill>
      </a:tcStyle>
    </a:band1V>
    <a:lastCol>
      <a:tcTxStyle b="on"/>
    </a:lastCol>
    <a:firstCol>
      <a:tcTxStyle b="on"/>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8" autoAdjust="0"/>
    <p:restoredTop sz="94660"/>
  </p:normalViewPr>
  <p:slideViewPr>
    <p:cSldViewPr snapToGrid="0">
      <p:cViewPr varScale="1">
        <p:scale>
          <a:sx n="64" d="100"/>
          <a:sy n="64" d="100"/>
        </p:scale>
        <p:origin x="720" y="48"/>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5.xml" /><Relationship Id="rId11" Type="http://schemas.openxmlformats.org/officeDocument/2006/relationships/slide" Target="slides/slide6.xml" /><Relationship Id="rId12" Type="http://schemas.openxmlformats.org/officeDocument/2006/relationships/slide" Target="slides/slide7.xml" /><Relationship Id="rId13" Type="http://schemas.openxmlformats.org/officeDocument/2006/relationships/slide" Target="slides/slide8.xml" /><Relationship Id="rId14" Type="http://schemas.openxmlformats.org/officeDocument/2006/relationships/slide" Target="slides/slide9.xml" /><Relationship Id="rId15" Type="http://schemas.openxmlformats.org/officeDocument/2006/relationships/slide" Target="slides/slide10.xml" /><Relationship Id="rId16" Type="http://schemas.openxmlformats.org/officeDocument/2006/relationships/slide" Target="slides/slide11.xml" /><Relationship Id="rId17" Type="http://schemas.openxmlformats.org/officeDocument/2006/relationships/slide" Target="slides/slide12.xml" /><Relationship Id="rId18" Type="http://schemas.openxmlformats.org/officeDocument/2006/relationships/slide" Target="slides/slide13.xml" /><Relationship Id="rId19" Type="http://schemas.openxmlformats.org/officeDocument/2006/relationships/slide" Target="slides/slide14.xml" /><Relationship Id="rId2" Type="http://schemas.openxmlformats.org/officeDocument/2006/relationships/slideMaster" Target="slideMasters/slideMaster1.xml" /><Relationship Id="rId20" Type="http://schemas.openxmlformats.org/officeDocument/2006/relationships/slide" Target="slides/slide15.xml" /><Relationship Id="rId21" Type="http://schemas.openxmlformats.org/officeDocument/2006/relationships/slide" Target="slides/slide16.xml" /><Relationship Id="rId22" Type="http://schemas.openxmlformats.org/officeDocument/2006/relationships/slide" Target="slides/slide17.xml" /><Relationship Id="rId23" Type="http://schemas.openxmlformats.org/officeDocument/2006/relationships/slide" Target="slides/slide18.xml" /><Relationship Id="rId24" Type="http://schemas.openxmlformats.org/officeDocument/2006/relationships/slide" Target="slides/slide19.xml" /><Relationship Id="rId25" Type="http://schemas.openxmlformats.org/officeDocument/2006/relationships/slide" Target="slides/slide20.xml" /><Relationship Id="rId26" Type="http://schemas.openxmlformats.org/officeDocument/2006/relationships/slide" Target="slides/slide21.xml" /><Relationship Id="rId27" Type="http://schemas.openxmlformats.org/officeDocument/2006/relationships/slide" Target="slides/slide22.xml" /><Relationship Id="rId28" Type="http://schemas.openxmlformats.org/officeDocument/2006/relationships/slide" Target="slides/slide23.xml" /><Relationship Id="rId29" Type="http://schemas.openxmlformats.org/officeDocument/2006/relationships/slide" Target="slides/slide24.xml" /><Relationship Id="rId3" Type="http://schemas.openxmlformats.org/officeDocument/2006/relationships/slideMaster" Target="slideMasters/slideMaster2.xml" /><Relationship Id="rId30" Type="http://schemas.openxmlformats.org/officeDocument/2006/relationships/slide" Target="slides/slide25.xml" /><Relationship Id="rId31" Type="http://schemas.openxmlformats.org/officeDocument/2006/relationships/slide" Target="slides/slide26.xml" /><Relationship Id="rId32" Type="http://schemas.openxmlformats.org/officeDocument/2006/relationships/slide" Target="slides/slide27.xml" /><Relationship Id="rId33" Type="http://schemas.openxmlformats.org/officeDocument/2006/relationships/slide" Target="slides/slide28.xml" /><Relationship Id="rId34" Type="http://schemas.openxmlformats.org/officeDocument/2006/relationships/slide" Target="slides/slide29.xml" /><Relationship Id="rId35" Type="http://schemas.openxmlformats.org/officeDocument/2006/relationships/slide" Target="slides/slide30.xml" /><Relationship Id="rId36" Type="http://schemas.openxmlformats.org/officeDocument/2006/relationships/slide" Target="slides/slide31.xml" /><Relationship Id="rId37" Type="http://schemas.openxmlformats.org/officeDocument/2006/relationships/slide" Target="slides/slide32.xml" /><Relationship Id="rId38" Type="http://schemas.openxmlformats.org/officeDocument/2006/relationships/slide" Target="slides/slide33.xml" /><Relationship Id="rId39" Type="http://schemas.openxmlformats.org/officeDocument/2006/relationships/slide" Target="slides/slide34.xml" /><Relationship Id="rId4" Type="http://schemas.openxmlformats.org/officeDocument/2006/relationships/slideMaster" Target="slideMasters/slideMaster3.xml" /><Relationship Id="rId40" Type="http://schemas.openxmlformats.org/officeDocument/2006/relationships/tags" Target="tags/tag474.xml" /><Relationship Id="rId41" Type="http://schemas.openxmlformats.org/officeDocument/2006/relationships/presProps" Target="presProps.xml" /><Relationship Id="rId42" Type="http://schemas.openxmlformats.org/officeDocument/2006/relationships/viewProps" Target="viewProps.xml" /><Relationship Id="rId43" Type="http://schemas.openxmlformats.org/officeDocument/2006/relationships/theme" Target="theme/theme1.xml" /><Relationship Id="rId44" Type="http://schemas.openxmlformats.org/officeDocument/2006/relationships/tableStyles" Target="tableStyles.xml" /><Relationship Id="rId5" Type="http://schemas.openxmlformats.org/officeDocument/2006/relationships/notesMaster" Target="notesMasters/notesMaster1.xml" /><Relationship Id="rId6" Type="http://schemas.openxmlformats.org/officeDocument/2006/relationships/slide" Target="slides/slide1.xml" /><Relationship Id="rId7" Type="http://schemas.openxmlformats.org/officeDocument/2006/relationships/slide" Target="slides/slide2.xml" /><Relationship Id="rId8" Type="http://schemas.openxmlformats.org/officeDocument/2006/relationships/slide" Target="slides/slide3.xml" /><Relationship Id="rId9" Type="http://schemas.openxmlformats.org/officeDocument/2006/relationships/slide" Target="slides/slide4.xml"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17.w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22.w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17.wmf" /></Relationships>
</file>

<file path=ppt/notesMasters/_rels/notesMaster1.xml.rels>&#65279;<?xml version="1.0" encoding="utf-8" standalone="yes"?><Relationships xmlns="http://schemas.openxmlformats.org/package/2006/relationships"><Relationship Id="rId1" Type="http://schemas.openxmlformats.org/officeDocument/2006/relationships/tags" Target="../tags/tag15.xml" /><Relationship Id="rId2" Type="http://schemas.openxmlformats.org/officeDocument/2006/relationships/tags" Target="../tags/tag16.xml" /><Relationship Id="rId3" Type="http://schemas.openxmlformats.org/officeDocument/2006/relationships/tags" Target="../tags/tag17.xml" /><Relationship Id="rId4" Type="http://schemas.openxmlformats.org/officeDocument/2006/relationships/tags" Target="../tags/tag18.xml" /><Relationship Id="rId5" Type="http://schemas.openxmlformats.org/officeDocument/2006/relationships/tags" Target="../tags/tag19.xml" /><Relationship Id="rId6" Type="http://schemas.openxmlformats.org/officeDocument/2006/relationships/tags" Target="../tags/tag20.xml" /><Relationship Id="rId7" Type="http://schemas.openxmlformats.org/officeDocument/2006/relationships/tags" Target="../tags/tag21.xml" /><Relationship Id="rId8"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 Id="rId3" Type="http://schemas.openxmlformats.org/officeDocument/2006/relationships/tags" Target="../tags/tag22.xml" /><Relationship Id="rId4" Type="http://schemas.openxmlformats.org/officeDocument/2006/relationships/tags" Target="../tags/tag23.xml" /><Relationship Id="rId5" Type="http://schemas.openxmlformats.org/officeDocument/2006/relationships/tags" Target="../tags/tag24.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 Id="rId3" Type="http://schemas.openxmlformats.org/officeDocument/2006/relationships/tags" Target="../tags/tag408.xml" /><Relationship Id="rId4" Type="http://schemas.openxmlformats.org/officeDocument/2006/relationships/tags" Target="../tags/tag409.xml" /><Relationship Id="rId5" Type="http://schemas.openxmlformats.org/officeDocument/2006/relationships/tags" Target="../tags/tag410.xml" /><Relationship Id="rId6" Type="http://schemas.openxmlformats.org/officeDocument/2006/relationships/tags" Target="../tags/tag41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 Id="rId3" Type="http://schemas.openxmlformats.org/officeDocument/2006/relationships/tags" Target="../tags/tag418.xml" /><Relationship Id="rId4" Type="http://schemas.openxmlformats.org/officeDocument/2006/relationships/tags" Target="../tags/tag419.xml" /><Relationship Id="rId5" Type="http://schemas.openxmlformats.org/officeDocument/2006/relationships/tags" Target="../tags/tag420.xml" /><Relationship Id="rId6" Type="http://schemas.openxmlformats.org/officeDocument/2006/relationships/tags" Target="../tags/tag42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 Id="rId3" Type="http://schemas.openxmlformats.org/officeDocument/2006/relationships/tags" Target="../tags/tag427.xml" /><Relationship Id="rId4" Type="http://schemas.openxmlformats.org/officeDocument/2006/relationships/tags" Target="../tags/tag428.xml" /><Relationship Id="rId5" Type="http://schemas.openxmlformats.org/officeDocument/2006/relationships/tags" Target="../tags/tag429.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 Id="rId3" Type="http://schemas.openxmlformats.org/officeDocument/2006/relationships/tags" Target="../tags/tag324.xml" /><Relationship Id="rId4" Type="http://schemas.openxmlformats.org/officeDocument/2006/relationships/tags" Target="../tags/tag325.xml" /><Relationship Id="rId5" Type="http://schemas.openxmlformats.org/officeDocument/2006/relationships/tags" Target="../tags/tag326.xml" /><Relationship Id="rId6" Type="http://schemas.openxmlformats.org/officeDocument/2006/relationships/tags" Target="../tags/tag327.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 Id="rId3" Type="http://schemas.openxmlformats.org/officeDocument/2006/relationships/tags" Target="../tags/tag333.xml" /><Relationship Id="rId4" Type="http://schemas.openxmlformats.org/officeDocument/2006/relationships/tags" Target="../tags/tag334.xml" /><Relationship Id="rId5" Type="http://schemas.openxmlformats.org/officeDocument/2006/relationships/tags" Target="../tags/tag335.xml" /><Relationship Id="rId6" Type="http://schemas.openxmlformats.org/officeDocument/2006/relationships/tags" Target="../tags/tag336.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 Id="rId3" Type="http://schemas.openxmlformats.org/officeDocument/2006/relationships/tags" Target="../tags/tag345.xml" /><Relationship Id="rId4" Type="http://schemas.openxmlformats.org/officeDocument/2006/relationships/tags" Target="../tags/tag346.xml" /><Relationship Id="rId5" Type="http://schemas.openxmlformats.org/officeDocument/2006/relationships/tags" Target="../tags/tag347.xml" /><Relationship Id="rId6" Type="http://schemas.openxmlformats.org/officeDocument/2006/relationships/tags" Target="../tags/tag348.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 Id="rId3" Type="http://schemas.openxmlformats.org/officeDocument/2006/relationships/tags" Target="../tags/tag355.xml" /><Relationship Id="rId4" Type="http://schemas.openxmlformats.org/officeDocument/2006/relationships/tags" Target="../tags/tag356.xml" /><Relationship Id="rId5" Type="http://schemas.openxmlformats.org/officeDocument/2006/relationships/tags" Target="../tags/tag357.xml" /><Relationship Id="rId6" Type="http://schemas.openxmlformats.org/officeDocument/2006/relationships/tags" Target="../tags/tag358.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 Id="rId3" Type="http://schemas.openxmlformats.org/officeDocument/2006/relationships/tags" Target="../tags/tag366.xml" /><Relationship Id="rId4" Type="http://schemas.openxmlformats.org/officeDocument/2006/relationships/tags" Target="../tags/tag367.xml" /><Relationship Id="rId5" Type="http://schemas.openxmlformats.org/officeDocument/2006/relationships/tags" Target="../tags/tag368.xml" /><Relationship Id="rId6" Type="http://schemas.openxmlformats.org/officeDocument/2006/relationships/tags" Target="../tags/tag369.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 Id="rId3" Type="http://schemas.openxmlformats.org/officeDocument/2006/relationships/tags" Target="../tags/tag373.xml" /><Relationship Id="rId4" Type="http://schemas.openxmlformats.org/officeDocument/2006/relationships/tags" Target="../tags/tag374.xml" /><Relationship Id="rId5" Type="http://schemas.openxmlformats.org/officeDocument/2006/relationships/tags" Target="../tags/tag375.xml" /><Relationship Id="rId6" Type="http://schemas.openxmlformats.org/officeDocument/2006/relationships/tags" Target="../tags/tag376.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 Id="rId3" Type="http://schemas.openxmlformats.org/officeDocument/2006/relationships/tags" Target="../tags/tag381.xml" /><Relationship Id="rId4" Type="http://schemas.openxmlformats.org/officeDocument/2006/relationships/tags" Target="../tags/tag382.xml" /><Relationship Id="rId5" Type="http://schemas.openxmlformats.org/officeDocument/2006/relationships/tags" Target="../tags/tag383.xml" /><Relationship Id="rId6" Type="http://schemas.openxmlformats.org/officeDocument/2006/relationships/tags" Target="../tags/tag384.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 Id="rId3" Type="http://schemas.openxmlformats.org/officeDocument/2006/relationships/tags" Target="../tags/tag394.xml" /><Relationship Id="rId4" Type="http://schemas.openxmlformats.org/officeDocument/2006/relationships/tags" Target="../tags/tag395.xml" /><Relationship Id="rId5" Type="http://schemas.openxmlformats.org/officeDocument/2006/relationships/tags" Target="../tags/tag396.xml" /><Relationship Id="rId6" Type="http://schemas.openxmlformats.org/officeDocument/2006/relationships/tags" Target="../tags/tag397.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31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32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idx="2"/>
            <p:custDataLst>
              <p:tags r:id="rId4"/>
            </p:custDataLst>
          </p:nvPr>
        </p:nvSpPr>
        <p:spPr>
          <a:xfrm>
            <a:off x="685800" y="1143000"/>
            <a:ext cx="5486400" cy="3086100"/>
          </a:xfrm>
        </p:spPr>
      </p:sp>
      <p:sp>
        <p:nvSpPr>
          <p:cNvPr id="3" name="文本占位符 2"/>
          <p:cNvSpPr txBox="1">
            <a:spLocks noGrp="1"/>
          </p:cNvSpPr>
          <p:nvPr>
            <p:ph type="body" idx="3"/>
            <p:custDataLst>
              <p:tags r:id="rId5"/>
            </p:custDataLst>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30</a:t>
            </a:fld>
            <a:endParaRPr 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6.xml" /><Relationship Id="rId2"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1_空白">
    <p:spTree>
      <p:nvGrpSpPr>
        <p:cNvPr id="1" name=""/>
        <p:cNvGrpSpPr/>
        <p:nvPr>
          <p:custDataLst>
            <p:tags r:id="rId1"/>
          </p:custDataLst>
        </p:nvPr>
      </p:nvGrpSpPr>
      <p:grpSpPr>
        <a:xfrm>
          <a:off x="0" y="0"/>
          <a:ext cx="0" cy="0"/>
        </a:xfrm>
      </p:grpSpPr>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2.xml" /><Relationship Id="rId3" Type="http://schemas.openxmlformats.org/officeDocument/2006/relationships/image" Target="file:///D:\qq&#25991;&#20214;\712321467\Image\C2C\Image2\%7b75232B38-A165-1FB7-499C-2E1C792CACB5%7d.png" TargetMode="External" /><Relationship Id="rId4" Type="http://schemas.openxmlformats.org/officeDocument/2006/relationships/image" Target="../media/image1.png" /><Relationship Id="rId5" Type="http://schemas.openxmlformats.org/officeDocument/2006/relationships/tags" Target="../tags/tag3.xml" /><Relationship Id="rId6" Type="http://schemas.openxmlformats.org/officeDocument/2006/relationships/tags" Target="../tags/tag4.xml" /><Relationship Id="rId7" Type="http://schemas.openxmlformats.org/officeDocument/2006/relationships/image" Target="../media/image2.jpeg" /><Relationship Id="rId8" Type="http://schemas.openxmlformats.org/officeDocument/2006/relationships/tags" Target="../tags/tag5.xml" /><Relationship Id="rId9" Type="http://schemas.openxmlformats.org/officeDocument/2006/relationships/theme" Target="../theme/theme1.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7.xml" /><Relationship Id="rId3" Type="http://schemas.openxmlformats.org/officeDocument/2006/relationships/image" Target="file:///D:\qq&#25991;&#20214;\712321467\Image\C2C\Image2\%7b75232B38-A165-1FB7-499C-2E1C792CACB5%7d.png" TargetMode="External" /><Relationship Id="rId4" Type="http://schemas.openxmlformats.org/officeDocument/2006/relationships/image" Target="../media/image1.png" /><Relationship Id="rId5" Type="http://schemas.openxmlformats.org/officeDocument/2006/relationships/tags" Target="../tags/tag8.xml" /><Relationship Id="rId6" Type="http://schemas.openxmlformats.org/officeDocument/2006/relationships/tags" Target="../tags/tag9.xml" /><Relationship Id="rId7" Type="http://schemas.openxmlformats.org/officeDocument/2006/relationships/image" Target="../media/image2.jpeg" /><Relationship Id="rId8" Type="http://schemas.openxmlformats.org/officeDocument/2006/relationships/tags" Target="../tags/tag10.xml" /><Relationship Id="rId9" Type="http://schemas.openxmlformats.org/officeDocument/2006/relationships/theme" Target="../theme/theme2.xml" /></Relationships>
</file>

<file path=ppt/slideMasters/_rels/slideMaster3.xml.rels>&#65279;<?xml version="1.0" encoding="utf-8" standalone="yes"?><Relationships xmlns="http://schemas.openxmlformats.org/package/2006/relationships"><Relationship Id="rId1" Type="http://schemas.openxmlformats.org/officeDocument/2006/relationships/tags" Target="../tags/tag11.xml" /><Relationship Id="rId2" Type="http://schemas.openxmlformats.org/officeDocument/2006/relationships/image" Target="file:///D:\qq&#25991;&#20214;\712321467\Image\C2C\Image2\%7b75232B38-A165-1FB7-499C-2E1C792CACB5%7d.png" TargetMode="External" /><Relationship Id="rId3" Type="http://schemas.openxmlformats.org/officeDocument/2006/relationships/image" Target="../media/image1.png" /><Relationship Id="rId4" Type="http://schemas.openxmlformats.org/officeDocument/2006/relationships/tags" Target="../tags/tag12.xml" /><Relationship Id="rId5" Type="http://schemas.openxmlformats.org/officeDocument/2006/relationships/tags" Target="../tags/tag13.xml" /><Relationship Id="rId6" Type="http://schemas.openxmlformats.org/officeDocument/2006/relationships/image" Target="../media/image2.jpeg" /><Relationship Id="rId7" Type="http://schemas.openxmlformats.org/officeDocument/2006/relationships/tags" Target="../tags/tag14.xml" /><Relationship Id="rId8" Type="http://schemas.openxmlformats.org/officeDocument/2006/relationships/theme" Target="../theme/theme3.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blipFill dpi="0" rotWithShape="1">
          <a:blip r:embed="rId7">
            <a:lum/>
          </a:blip>
          <a:stretch>
            <a:fillRect/>
          </a:stretch>
        </a:blipFill>
        <a:effectLst/>
      </p:bgPr>
    </p:bg>
    <p:spTree>
      <p:nvGrpSpPr>
        <p:cNvPr id="1" name=""/>
        <p:cNvGrpSpPr/>
        <p:nvPr>
          <p:custDataLst>
            <p:tags r:id="rId2"/>
          </p:custDataLst>
        </p:nvPr>
      </p:nvGrpSpPr>
      <p:grpSpPr>
        <a:xfrm>
          <a:off x="0" y="0"/>
          <a:ext cx="0" cy="0"/>
        </a:xfrm>
      </p:grpSpPr>
      <p:pic>
        <p:nvPicPr>
          <p:cNvPr id="2" name="图片 1073743875" descr="学科网 zxxk.com"/>
          <p:cNvPicPr>
            <a:picLocks noChangeAspect="1"/>
          </p:cNvPicPr>
          <p:nvPr>
            <p:custDataLst>
              <p:tags r:id="rId5"/>
            </p:custDataLst>
          </p:nvPr>
        </p:nvPicPr>
        <p:blipFill>
          <a:blip r:embed="rId4" r:link="rId3"/>
          <a:stretch>
            <a:fillRect/>
          </a:stretch>
        </p:blipFill>
        <p:spPr>
          <a:xfrm>
            <a:off x="838200" y="365125"/>
            <a:ext cx="9525" cy="9525"/>
          </a:xfrm>
          <a:prstGeom prst="rect">
            <a:avLst/>
          </a:prstGeom>
          <a:noFill/>
          <a:ln>
            <a:noFill/>
            <a:miter lim="800000"/>
          </a:ln>
        </p:spPr>
      </p:pic>
      <p:pic>
        <p:nvPicPr>
          <p:cNvPr id="3" name="图片 1073743875" descr="学科网 zxxk.com" title=""/>
          <p:cNvPicPr>
            <a:picLocks noChangeAspect="1"/>
          </p:cNvPicPr>
          <p:nvPr>
            <p:custDataLst>
              <p:tags r:id="rId6"/>
            </p:custDataLst>
          </p:nvPr>
        </p:nvPicPr>
        <p:blipFill>
          <a:blip r:embed="rId4" r:link="rId3"/>
          <a:stretch>
            <a:fillRect/>
          </a:stretch>
        </p:blipFill>
        <p:spPr>
          <a:xfrm>
            <a:off x="838200" y="365125"/>
            <a:ext cx="9525" cy="9525"/>
          </a:xfrm>
          <a:prstGeom prst="rect">
            <a:avLst/>
          </a:prstGeom>
          <a:noFill/>
          <a:ln>
            <a:noFill/>
            <a:miter lim="800000"/>
          </a:ln>
        </p:spPr>
      </p:pic>
    </p:spTree>
    <p:custDataLst>
      <p:tags r:id="rId8"/>
    </p:custDataLst>
  </p:cSld>
  <p:clrMap bg1="lt1" tx1="dk1" bg2="lt2" tx2="dk2" accent1="accent1" accent2="accent2" accent3="accent3" accent4="accent4" accent5="accent5" accent6="accent6" hlink="hlink" folHlink="folHlink"/>
  <p:sldLayoutIdLst>
    <p:sldLayoutId id="2147483649" r:id="rId1"/>
  </p:sldLayoutIdLst>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blipFill dpi="0" rotWithShape="1">
          <a:blip r:embed="rId7">
            <a:lum/>
          </a:blip>
          <a:stretch>
            <a:fillRect/>
          </a:stretch>
        </a:blipFill>
        <a:effectLst/>
      </p:bgPr>
    </p:bg>
    <p:spTree>
      <p:nvGrpSpPr>
        <p:cNvPr id="1" name=""/>
        <p:cNvGrpSpPr/>
        <p:nvPr>
          <p:custDataLst>
            <p:tags r:id="rId2"/>
          </p:custDataLst>
        </p:nvPr>
      </p:nvGrpSpPr>
      <p:grpSpPr>
        <a:xfrm>
          <a:off x="0" y="0"/>
          <a:ext cx="0" cy="0"/>
        </a:xfrm>
      </p:grpSpPr>
      <p:pic>
        <p:nvPicPr>
          <p:cNvPr id="2" name="图片 1073743875" descr="学科网 zxxk.com"/>
          <p:cNvPicPr>
            <a:picLocks noChangeAspect="1"/>
          </p:cNvPicPr>
          <p:nvPr>
            <p:custDataLst>
              <p:tags r:id="rId5"/>
            </p:custDataLst>
          </p:nvPr>
        </p:nvPicPr>
        <p:blipFill>
          <a:blip r:embed="rId4" r:link="rId3"/>
          <a:stretch>
            <a:fillRect/>
          </a:stretch>
        </p:blipFill>
        <p:spPr>
          <a:xfrm>
            <a:off x="838200" y="365125"/>
            <a:ext cx="9525" cy="9525"/>
          </a:xfrm>
          <a:prstGeom prst="rect">
            <a:avLst/>
          </a:prstGeom>
          <a:noFill/>
          <a:ln>
            <a:noFill/>
            <a:miter lim="800000"/>
          </a:ln>
        </p:spPr>
      </p:pic>
      <p:pic>
        <p:nvPicPr>
          <p:cNvPr id="3" name="图片 1073743875" descr="学科网 zxxk.com" title=""/>
          <p:cNvPicPr>
            <a:picLocks noChangeAspect="1"/>
          </p:cNvPicPr>
          <p:nvPr>
            <p:custDataLst>
              <p:tags r:id="rId6"/>
            </p:custDataLst>
          </p:nvPr>
        </p:nvPicPr>
        <p:blipFill>
          <a:blip r:embed="rId4" r:link="rId3"/>
          <a:stretch>
            <a:fillRect/>
          </a:stretch>
        </p:blipFill>
        <p:spPr>
          <a:xfrm>
            <a:off x="838200" y="365125"/>
            <a:ext cx="9525" cy="9525"/>
          </a:xfrm>
          <a:prstGeom prst="rect">
            <a:avLst/>
          </a:prstGeom>
          <a:noFill/>
          <a:ln>
            <a:noFill/>
            <a:miter lim="800000"/>
          </a:ln>
        </p:spPr>
      </p:pic>
    </p:spTree>
    <p:custDataLst>
      <p:tags r:id="rId8"/>
    </p:custDataLst>
  </p:cSld>
  <p:clrMap bg1="lt1" tx1="dk1" bg2="lt2" tx2="dk2" accent1="accent1" accent2="accent2" accent3="accent3" accent4="accent4" accent5="accent5" accent6="accent6" hlink="hlink" folHlink="folHlink"/>
  <p:sldLayoutIdLst>
    <p:sldLayoutId id="2147483651" r:id="rId1"/>
  </p:sldLayoutIdLst>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blipFill dpi="0" rotWithShape="1">
          <a:blip r:embed="rId6">
            <a:lum/>
          </a:blip>
          <a:stretch>
            <a:fillRect/>
          </a:stretch>
        </a:blipFill>
        <a:effectLst/>
      </p:bgPr>
    </p:bg>
    <p:spTree>
      <p:nvGrpSpPr>
        <p:cNvPr id="1" name=""/>
        <p:cNvGrpSpPr/>
        <p:nvPr>
          <p:custDataLst>
            <p:tags r:id="rId1"/>
          </p:custDataLst>
        </p:nvPr>
      </p:nvGrpSpPr>
      <p:grpSpPr>
        <a:xfrm>
          <a:off x="0" y="0"/>
          <a:ext cx="0" cy="0"/>
        </a:xfrm>
      </p:grpSpPr>
      <p:pic>
        <p:nvPicPr>
          <p:cNvPr id="2" name="图片 1073743875" descr="学科网 zxxk.com"/>
          <p:cNvPicPr>
            <a:picLocks noChangeAspect="1"/>
          </p:cNvPicPr>
          <p:nvPr>
            <p:custDataLst>
              <p:tags r:id="rId4"/>
            </p:custDataLst>
          </p:nvPr>
        </p:nvPicPr>
        <p:blipFill>
          <a:blip r:embed="rId3" r:link="rId2"/>
          <a:stretch>
            <a:fillRect/>
          </a:stretch>
        </p:blipFill>
        <p:spPr>
          <a:xfrm>
            <a:off x="838200" y="365125"/>
            <a:ext cx="9525" cy="9525"/>
          </a:xfrm>
          <a:prstGeom prst="rect">
            <a:avLst/>
          </a:prstGeom>
          <a:noFill/>
          <a:ln>
            <a:noFill/>
            <a:miter lim="800000"/>
          </a:ln>
        </p:spPr>
      </p:pic>
      <p:pic>
        <p:nvPicPr>
          <p:cNvPr id="3" name="图片 1073743875" descr="学科网 zxxk.com" title=""/>
          <p:cNvPicPr>
            <a:picLocks noChangeAspect="1"/>
          </p:cNvPicPr>
          <p:nvPr>
            <p:custDataLst>
              <p:tags r:id="rId5"/>
            </p:custDataLst>
          </p:nvPr>
        </p:nvPicPr>
        <p:blipFill>
          <a:blip r:embed="rId3" r:link="rId2"/>
          <a:stretch>
            <a:fillRect/>
          </a:stretch>
        </p:blipFill>
        <p:spPr>
          <a:xfrm>
            <a:off x="838200" y="365125"/>
            <a:ext cx="9525" cy="9525"/>
          </a:xfrm>
          <a:prstGeom prst="rect">
            <a:avLst/>
          </a:prstGeom>
          <a:noFill/>
          <a:ln>
            <a:noFill/>
            <a:miter lim="800000"/>
          </a:ln>
        </p:spPr>
      </p:pic>
    </p:spTree>
    <p:custDataLst>
      <p:tags r:id="rId7"/>
    </p:custDataLst>
  </p:cSld>
  <p:clrMap bg1="lt1" tx1="dk1" bg2="lt2" tx2="dk2" accent1="accent1" accent2="accent2" accent3="accent3" accent4="accent4" accent5="accent5" accent6="accent6" hlink="hlink" folHlink="folHlink"/>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1.xml" /><Relationship Id="rId11" Type="http://schemas.openxmlformats.org/officeDocument/2006/relationships/image" Target="../media/image4.png" /><Relationship Id="rId12" Type="http://schemas.openxmlformats.org/officeDocument/2006/relationships/tags" Target="../tags/tag32.xml" /><Relationship Id="rId13" Type="http://schemas.openxmlformats.org/officeDocument/2006/relationships/tags" Target="../tags/tag33.xml" /><Relationship Id="rId14" Type="http://schemas.openxmlformats.org/officeDocument/2006/relationships/image" Target="../media/image5.png" /><Relationship Id="rId15" Type="http://schemas.openxmlformats.org/officeDocument/2006/relationships/tags" Target="../tags/tag34.xml" /><Relationship Id="rId16" Type="http://schemas.openxmlformats.org/officeDocument/2006/relationships/image" Target="../media/image6.jpeg" /><Relationship Id="rId17" Type="http://schemas.openxmlformats.org/officeDocument/2006/relationships/audio" Target="../media/chimes1.wav" /><Relationship Id="rId2" Type="http://schemas.openxmlformats.org/officeDocument/2006/relationships/notesSlide" Target="../notesSlides/notesSlide1.xml" /><Relationship Id="rId3" Type="http://schemas.openxmlformats.org/officeDocument/2006/relationships/tags" Target="../tags/tag25.xml" /><Relationship Id="rId4" Type="http://schemas.openxmlformats.org/officeDocument/2006/relationships/tags" Target="../tags/tag26.xml" /><Relationship Id="rId5" Type="http://schemas.openxmlformats.org/officeDocument/2006/relationships/tags" Target="../tags/tag27.xml" /><Relationship Id="rId6" Type="http://schemas.openxmlformats.org/officeDocument/2006/relationships/tags" Target="../tags/tag28.xml" /><Relationship Id="rId7" Type="http://schemas.openxmlformats.org/officeDocument/2006/relationships/tags" Target="../tags/tag29.xml" /><Relationship Id="rId8" Type="http://schemas.openxmlformats.org/officeDocument/2006/relationships/tags" Target="../tags/tag30.xml" /><Relationship Id="rId9" Type="http://schemas.openxmlformats.org/officeDocument/2006/relationships/image" Target="../media/image3.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83.xml" /><Relationship Id="rId11" Type="http://schemas.openxmlformats.org/officeDocument/2006/relationships/tags" Target="../tags/tag184.xml" /><Relationship Id="rId12" Type="http://schemas.openxmlformats.org/officeDocument/2006/relationships/tags" Target="../tags/tag185.xml" /><Relationship Id="rId13" Type="http://schemas.openxmlformats.org/officeDocument/2006/relationships/tags" Target="../tags/tag186.xml" /><Relationship Id="rId14" Type="http://schemas.openxmlformats.org/officeDocument/2006/relationships/tags" Target="../tags/tag187.xml" /><Relationship Id="rId15" Type="http://schemas.openxmlformats.org/officeDocument/2006/relationships/tags" Target="../tags/tag188.xml" /><Relationship Id="rId16" Type="http://schemas.openxmlformats.org/officeDocument/2006/relationships/tags" Target="../tags/tag189.xml" /><Relationship Id="rId17" Type="http://schemas.openxmlformats.org/officeDocument/2006/relationships/image" Target="../media/image20.png" /><Relationship Id="rId18" Type="http://schemas.openxmlformats.org/officeDocument/2006/relationships/tags" Target="../tags/tag190.xml" /><Relationship Id="rId19" Type="http://schemas.openxmlformats.org/officeDocument/2006/relationships/tags" Target="../tags/tag191.xml" /><Relationship Id="rId2" Type="http://schemas.openxmlformats.org/officeDocument/2006/relationships/tags" Target="../tags/tag176.xml" /><Relationship Id="rId20" Type="http://schemas.openxmlformats.org/officeDocument/2006/relationships/tags" Target="../tags/tag192.xml" /><Relationship Id="rId21" Type="http://schemas.openxmlformats.org/officeDocument/2006/relationships/image" Target="../media/image21.png" /><Relationship Id="rId22" Type="http://schemas.openxmlformats.org/officeDocument/2006/relationships/tags" Target="../tags/tag193.xml" /><Relationship Id="rId23" Type="http://schemas.openxmlformats.org/officeDocument/2006/relationships/tags" Target="../tags/tag194.xml" /><Relationship Id="rId24" Type="http://schemas.openxmlformats.org/officeDocument/2006/relationships/tags" Target="../tags/tag195.xml" /><Relationship Id="rId25" Type="http://schemas.openxmlformats.org/officeDocument/2006/relationships/oleObject" Target="../embeddings/oleObject2.bin" TargetMode="Internal" /><Relationship Id="rId26" Type="http://schemas.openxmlformats.org/officeDocument/2006/relationships/image" Target="../media/image22.wmf" /><Relationship Id="rId27" Type="http://schemas.openxmlformats.org/officeDocument/2006/relationships/tags" Target="../tags/tag196.xml" /><Relationship Id="rId28" Type="http://schemas.openxmlformats.org/officeDocument/2006/relationships/tags" Target="../tags/tag197.xml" /><Relationship Id="rId29" Type="http://schemas.openxmlformats.org/officeDocument/2006/relationships/tags" Target="../tags/tag198.xml" /><Relationship Id="rId3" Type="http://schemas.openxmlformats.org/officeDocument/2006/relationships/tags" Target="../tags/tag177.xml" /><Relationship Id="rId30" Type="http://schemas.openxmlformats.org/officeDocument/2006/relationships/tags" Target="../tags/tag199.xml" /><Relationship Id="rId31" Type="http://schemas.openxmlformats.org/officeDocument/2006/relationships/tags" Target="../tags/tag200.xml" /><Relationship Id="rId32" Type="http://schemas.openxmlformats.org/officeDocument/2006/relationships/vmlDrawing" Target="../drawings/vmlDrawing2.vml" /><Relationship Id="rId4" Type="http://schemas.openxmlformats.org/officeDocument/2006/relationships/tags" Target="../tags/tag178.xml" /><Relationship Id="rId5" Type="http://schemas.openxmlformats.org/officeDocument/2006/relationships/tags" Target="../tags/tag179.xml" /><Relationship Id="rId6" Type="http://schemas.openxmlformats.org/officeDocument/2006/relationships/tags" Target="../tags/tag180.xml" /><Relationship Id="rId7" Type="http://schemas.openxmlformats.org/officeDocument/2006/relationships/tags" Target="../tags/tag181.xml" /><Relationship Id="rId8" Type="http://schemas.openxmlformats.org/officeDocument/2006/relationships/image" Target="../media/image19.png" /><Relationship Id="rId9" Type="http://schemas.openxmlformats.org/officeDocument/2006/relationships/tags" Target="../tags/tag182.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09.xml" /><Relationship Id="rId11" Type="http://schemas.openxmlformats.org/officeDocument/2006/relationships/tags" Target="../tags/tag210.xml" /><Relationship Id="rId12" Type="http://schemas.openxmlformats.org/officeDocument/2006/relationships/tags" Target="../tags/tag211.xml" /><Relationship Id="rId13" Type="http://schemas.openxmlformats.org/officeDocument/2006/relationships/tags" Target="../tags/tag212.xml" /><Relationship Id="rId14" Type="http://schemas.openxmlformats.org/officeDocument/2006/relationships/tags" Target="../tags/tag213.xml" /><Relationship Id="rId15" Type="http://schemas.openxmlformats.org/officeDocument/2006/relationships/tags" Target="../tags/tag214.xml" /><Relationship Id="rId16" Type="http://schemas.openxmlformats.org/officeDocument/2006/relationships/tags" Target="../tags/tag215.xml" /><Relationship Id="rId17" Type="http://schemas.openxmlformats.org/officeDocument/2006/relationships/tags" Target="../tags/tag216.xml" /><Relationship Id="rId2" Type="http://schemas.openxmlformats.org/officeDocument/2006/relationships/tags" Target="../tags/tag201.xml" /><Relationship Id="rId3" Type="http://schemas.openxmlformats.org/officeDocument/2006/relationships/tags" Target="../tags/tag202.xml" /><Relationship Id="rId4" Type="http://schemas.openxmlformats.org/officeDocument/2006/relationships/tags" Target="../tags/tag203.xml" /><Relationship Id="rId5" Type="http://schemas.openxmlformats.org/officeDocument/2006/relationships/tags" Target="../tags/tag204.xml" /><Relationship Id="rId6" Type="http://schemas.openxmlformats.org/officeDocument/2006/relationships/tags" Target="../tags/tag205.xml" /><Relationship Id="rId7" Type="http://schemas.openxmlformats.org/officeDocument/2006/relationships/tags" Target="../tags/tag206.xml" /><Relationship Id="rId8" Type="http://schemas.openxmlformats.org/officeDocument/2006/relationships/tags" Target="../tags/tag207.xml" /><Relationship Id="rId9" Type="http://schemas.openxmlformats.org/officeDocument/2006/relationships/tags" Target="../tags/tag208.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17.xml" /><Relationship Id="rId3" Type="http://schemas.openxmlformats.org/officeDocument/2006/relationships/tags" Target="../tags/tag218.xml" /><Relationship Id="rId4" Type="http://schemas.openxmlformats.org/officeDocument/2006/relationships/tags" Target="../tags/tag219.xml" /><Relationship Id="rId5" Type="http://schemas.openxmlformats.org/officeDocument/2006/relationships/tags" Target="../tags/tag220.xml" /><Relationship Id="rId6" Type="http://schemas.openxmlformats.org/officeDocument/2006/relationships/image" Target="../media/image23.jpeg" /><Relationship Id="rId7" Type="http://schemas.openxmlformats.org/officeDocument/2006/relationships/tags" Target="../tags/tag221.xml" /><Relationship Id="rId8" Type="http://schemas.openxmlformats.org/officeDocument/2006/relationships/tags" Target="../tags/tag22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29.xml" /><Relationship Id="rId2" Type="http://schemas.openxmlformats.org/officeDocument/2006/relationships/tags" Target="../tags/tag223.xml" /><Relationship Id="rId3" Type="http://schemas.openxmlformats.org/officeDocument/2006/relationships/tags" Target="../tags/tag224.xml" /><Relationship Id="rId4" Type="http://schemas.openxmlformats.org/officeDocument/2006/relationships/tags" Target="../tags/tag225.xml" /><Relationship Id="rId5" Type="http://schemas.openxmlformats.org/officeDocument/2006/relationships/tags" Target="../tags/tag226.xml" /><Relationship Id="rId6" Type="http://schemas.openxmlformats.org/officeDocument/2006/relationships/tags" Target="../tags/tag227.xml" /><Relationship Id="rId7" Type="http://schemas.openxmlformats.org/officeDocument/2006/relationships/image" Target="../media/image24.png" /><Relationship Id="rId8" Type="http://schemas.openxmlformats.org/officeDocument/2006/relationships/tags" Target="../tags/tag228.xml" /><Relationship Id="rId9" Type="http://schemas.openxmlformats.org/officeDocument/2006/relationships/image" Target="../media/image25.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36.xml" /><Relationship Id="rId11" Type="http://schemas.openxmlformats.org/officeDocument/2006/relationships/image" Target="../media/image26.jpeg" /><Relationship Id="rId12" Type="http://schemas.openxmlformats.org/officeDocument/2006/relationships/tags" Target="../tags/tag237.xml" /><Relationship Id="rId13" Type="http://schemas.openxmlformats.org/officeDocument/2006/relationships/image" Target="../media/image27.jpeg" /><Relationship Id="rId14" Type="http://schemas.openxmlformats.org/officeDocument/2006/relationships/tags" Target="../tags/tag238.xml" /><Relationship Id="rId15" Type="http://schemas.openxmlformats.org/officeDocument/2006/relationships/tags" Target="../tags/tag239.xml" /><Relationship Id="rId16" Type="http://schemas.openxmlformats.org/officeDocument/2006/relationships/tags" Target="../tags/tag240.xml" /><Relationship Id="rId17" Type="http://schemas.openxmlformats.org/officeDocument/2006/relationships/tags" Target="../tags/tag241.xml" /><Relationship Id="rId18" Type="http://schemas.openxmlformats.org/officeDocument/2006/relationships/vmlDrawing" Target="../drawings/vmlDrawing3.vml" /><Relationship Id="rId2" Type="http://schemas.openxmlformats.org/officeDocument/2006/relationships/tags" Target="../tags/tag230.xml" /><Relationship Id="rId3" Type="http://schemas.openxmlformats.org/officeDocument/2006/relationships/tags" Target="../tags/tag231.xml" /><Relationship Id="rId4" Type="http://schemas.openxmlformats.org/officeDocument/2006/relationships/tags" Target="../tags/tag232.xml" /><Relationship Id="rId5" Type="http://schemas.openxmlformats.org/officeDocument/2006/relationships/tags" Target="../tags/tag233.xml" /><Relationship Id="rId6" Type="http://schemas.openxmlformats.org/officeDocument/2006/relationships/tags" Target="../tags/tag234.xml" /><Relationship Id="rId7" Type="http://schemas.openxmlformats.org/officeDocument/2006/relationships/tags" Target="../tags/tag235.xml" /><Relationship Id="rId8" Type="http://schemas.openxmlformats.org/officeDocument/2006/relationships/oleObject" Target="../embeddings/oleObject3.bin" TargetMode="Internal" /><Relationship Id="rId9" Type="http://schemas.openxmlformats.org/officeDocument/2006/relationships/image" Target="../media/image17.wmf"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49.xml" /><Relationship Id="rId11" Type="http://schemas.openxmlformats.org/officeDocument/2006/relationships/image" Target="../media/image29.png" /><Relationship Id="rId12" Type="http://schemas.openxmlformats.org/officeDocument/2006/relationships/tags" Target="../tags/tag250.xml" /><Relationship Id="rId13" Type="http://schemas.openxmlformats.org/officeDocument/2006/relationships/tags" Target="../tags/tag251.xml" /><Relationship Id="rId14" Type="http://schemas.openxmlformats.org/officeDocument/2006/relationships/tags" Target="../tags/tag252.xml" /><Relationship Id="rId15" Type="http://schemas.openxmlformats.org/officeDocument/2006/relationships/tags" Target="../tags/tag253.xml" /><Relationship Id="rId16" Type="http://schemas.openxmlformats.org/officeDocument/2006/relationships/tags" Target="../tags/tag254.xml" /><Relationship Id="rId2" Type="http://schemas.openxmlformats.org/officeDocument/2006/relationships/tags" Target="../tags/tag242.xml" /><Relationship Id="rId3" Type="http://schemas.openxmlformats.org/officeDocument/2006/relationships/tags" Target="../tags/tag243.xml" /><Relationship Id="rId4" Type="http://schemas.openxmlformats.org/officeDocument/2006/relationships/tags" Target="../tags/tag244.xml" /><Relationship Id="rId5" Type="http://schemas.openxmlformats.org/officeDocument/2006/relationships/tags" Target="../tags/tag245.xml" /><Relationship Id="rId6" Type="http://schemas.openxmlformats.org/officeDocument/2006/relationships/tags" Target="../tags/tag246.xml" /><Relationship Id="rId7" Type="http://schemas.openxmlformats.org/officeDocument/2006/relationships/image" Target="../media/image28.png" /><Relationship Id="rId8" Type="http://schemas.openxmlformats.org/officeDocument/2006/relationships/tags" Target="../tags/tag247.xml" /><Relationship Id="rId9" Type="http://schemas.openxmlformats.org/officeDocument/2006/relationships/tags" Target="../tags/tag248.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63.xml" /><Relationship Id="rId11" Type="http://schemas.openxmlformats.org/officeDocument/2006/relationships/tags" Target="../tags/tag264.xml" /><Relationship Id="rId12" Type="http://schemas.openxmlformats.org/officeDocument/2006/relationships/tags" Target="../tags/tag265.xml" /><Relationship Id="rId13" Type="http://schemas.openxmlformats.org/officeDocument/2006/relationships/tags" Target="../tags/tag266.xml" /><Relationship Id="rId14" Type="http://schemas.openxmlformats.org/officeDocument/2006/relationships/tags" Target="../tags/tag267.xml" /><Relationship Id="rId15" Type="http://schemas.openxmlformats.org/officeDocument/2006/relationships/tags" Target="../tags/tag268.xml" /><Relationship Id="rId2" Type="http://schemas.openxmlformats.org/officeDocument/2006/relationships/tags" Target="../tags/tag255.xml" /><Relationship Id="rId3" Type="http://schemas.openxmlformats.org/officeDocument/2006/relationships/tags" Target="../tags/tag256.xml" /><Relationship Id="rId4" Type="http://schemas.openxmlformats.org/officeDocument/2006/relationships/tags" Target="../tags/tag257.xml" /><Relationship Id="rId5" Type="http://schemas.openxmlformats.org/officeDocument/2006/relationships/tags" Target="../tags/tag258.xml" /><Relationship Id="rId6" Type="http://schemas.openxmlformats.org/officeDocument/2006/relationships/tags" Target="../tags/tag259.xml" /><Relationship Id="rId7" Type="http://schemas.openxmlformats.org/officeDocument/2006/relationships/tags" Target="../tags/tag260.xml" /><Relationship Id="rId8" Type="http://schemas.openxmlformats.org/officeDocument/2006/relationships/tags" Target="../tags/tag261.xml" /><Relationship Id="rId9" Type="http://schemas.openxmlformats.org/officeDocument/2006/relationships/tags" Target="../tags/tag262.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77.xml" /><Relationship Id="rId11" Type="http://schemas.openxmlformats.org/officeDocument/2006/relationships/tags" Target="../tags/tag278.xml" /><Relationship Id="rId2" Type="http://schemas.openxmlformats.org/officeDocument/2006/relationships/tags" Target="../tags/tag269.xml" /><Relationship Id="rId3" Type="http://schemas.openxmlformats.org/officeDocument/2006/relationships/tags" Target="../tags/tag270.xml" /><Relationship Id="rId4" Type="http://schemas.openxmlformats.org/officeDocument/2006/relationships/tags" Target="../tags/tag271.xml" /><Relationship Id="rId5" Type="http://schemas.openxmlformats.org/officeDocument/2006/relationships/tags" Target="../tags/tag272.xml" /><Relationship Id="rId6" Type="http://schemas.openxmlformats.org/officeDocument/2006/relationships/tags" Target="../tags/tag273.xml" /><Relationship Id="rId7" Type="http://schemas.openxmlformats.org/officeDocument/2006/relationships/tags" Target="../tags/tag274.xml" /><Relationship Id="rId8" Type="http://schemas.openxmlformats.org/officeDocument/2006/relationships/tags" Target="../tags/tag275.xml" /><Relationship Id="rId9" Type="http://schemas.openxmlformats.org/officeDocument/2006/relationships/tags" Target="../tags/tag276.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85.xml" /><Relationship Id="rId11" Type="http://schemas.openxmlformats.org/officeDocument/2006/relationships/tags" Target="../tags/tag286.xml" /><Relationship Id="rId12" Type="http://schemas.openxmlformats.org/officeDocument/2006/relationships/tags" Target="../tags/tag287.xml" /><Relationship Id="rId13" Type="http://schemas.openxmlformats.org/officeDocument/2006/relationships/tags" Target="../tags/tag288.xml" /><Relationship Id="rId2" Type="http://schemas.openxmlformats.org/officeDocument/2006/relationships/tags" Target="../tags/tag279.xml" /><Relationship Id="rId3" Type="http://schemas.openxmlformats.org/officeDocument/2006/relationships/tags" Target="../tags/tag280.xml" /><Relationship Id="rId4" Type="http://schemas.openxmlformats.org/officeDocument/2006/relationships/tags" Target="../tags/tag281.xml" /><Relationship Id="rId5" Type="http://schemas.openxmlformats.org/officeDocument/2006/relationships/tags" Target="../tags/tag282.xml" /><Relationship Id="rId6" Type="http://schemas.openxmlformats.org/officeDocument/2006/relationships/tags" Target="../tags/tag283.xml" /><Relationship Id="rId7" Type="http://schemas.openxmlformats.org/officeDocument/2006/relationships/image" Target="../media/image30.gif" /><Relationship Id="rId8" Type="http://schemas.openxmlformats.org/officeDocument/2006/relationships/tags" Target="../tags/tag284.xml" /><Relationship Id="rId9" Type="http://schemas.openxmlformats.org/officeDocument/2006/relationships/image" Target="../media/image31.gif"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95.xml" /><Relationship Id="rId11" Type="http://schemas.openxmlformats.org/officeDocument/2006/relationships/video" Target="../media/media3.mp4" /><Relationship Id="rId12" Type="http://schemas.microsoft.com/office/2007/relationships/media" Target="../media/media3.mp4" /><Relationship Id="rId13" Type="http://schemas.openxmlformats.org/officeDocument/2006/relationships/tags" Target="../tags/tag296.xml" /><Relationship Id="rId14" Type="http://schemas.openxmlformats.org/officeDocument/2006/relationships/tags" Target="../tags/tag297.xml" /><Relationship Id="rId15" Type="http://schemas.openxmlformats.org/officeDocument/2006/relationships/tags" Target="../tags/tag298.xml" /><Relationship Id="rId2" Type="http://schemas.openxmlformats.org/officeDocument/2006/relationships/tags" Target="../tags/tag289.xml" /><Relationship Id="rId3" Type="http://schemas.openxmlformats.org/officeDocument/2006/relationships/tags" Target="../tags/tag290.xml" /><Relationship Id="rId4" Type="http://schemas.openxmlformats.org/officeDocument/2006/relationships/tags" Target="../tags/tag291.xml" /><Relationship Id="rId5" Type="http://schemas.openxmlformats.org/officeDocument/2006/relationships/tags" Target="../tags/tag292.xml" /><Relationship Id="rId6" Type="http://schemas.openxmlformats.org/officeDocument/2006/relationships/tags" Target="../tags/tag293.xml" /><Relationship Id="rId7" Type="http://schemas.openxmlformats.org/officeDocument/2006/relationships/image" Target="../media/image32.png" /><Relationship Id="rId8" Type="http://schemas.openxmlformats.org/officeDocument/2006/relationships/tags" Target="../tags/tag294.xml" /><Relationship Id="rId9" Type="http://schemas.openxmlformats.org/officeDocument/2006/relationships/image" Target="../media/image33.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8.png" /><Relationship Id="rId11" Type="http://schemas.openxmlformats.org/officeDocument/2006/relationships/tags" Target="../tags/tag42.xml" /><Relationship Id="rId12" Type="http://schemas.openxmlformats.org/officeDocument/2006/relationships/tags" Target="../tags/tag43.xml" /><Relationship Id="rId13" Type="http://schemas.openxmlformats.org/officeDocument/2006/relationships/audio" Target="../media/chimes1.wav" /><Relationship Id="rId2" Type="http://schemas.openxmlformats.org/officeDocument/2006/relationships/tags" Target="../tags/tag35.xml" /><Relationship Id="rId3" Type="http://schemas.openxmlformats.org/officeDocument/2006/relationships/tags" Target="../tags/tag36.xml" /><Relationship Id="rId4" Type="http://schemas.openxmlformats.org/officeDocument/2006/relationships/image" Target="../media/image7.gif" /><Relationship Id="rId5" Type="http://schemas.openxmlformats.org/officeDocument/2006/relationships/tags" Target="../tags/tag37.xml" /><Relationship Id="rId6" Type="http://schemas.openxmlformats.org/officeDocument/2006/relationships/tags" Target="../tags/tag38.xml" /><Relationship Id="rId7" Type="http://schemas.openxmlformats.org/officeDocument/2006/relationships/tags" Target="../tags/tag39.xml" /><Relationship Id="rId8" Type="http://schemas.openxmlformats.org/officeDocument/2006/relationships/tags" Target="../tags/tag40.xml" /><Relationship Id="rId9" Type="http://schemas.openxmlformats.org/officeDocument/2006/relationships/tags" Target="../tags/tag41.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99.xml" /><Relationship Id="rId3" Type="http://schemas.openxmlformats.org/officeDocument/2006/relationships/tags" Target="../tags/tag300.xml" /><Relationship Id="rId4" Type="http://schemas.openxmlformats.org/officeDocument/2006/relationships/tags" Target="../tags/tag301.xml" /><Relationship Id="rId5" Type="http://schemas.openxmlformats.org/officeDocument/2006/relationships/tags" Target="../tags/tag302.xml" /><Relationship Id="rId6" Type="http://schemas.openxmlformats.org/officeDocument/2006/relationships/tags" Target="../tags/tag303.xml" /><Relationship Id="rId7" Type="http://schemas.openxmlformats.org/officeDocument/2006/relationships/tags" Target="../tags/tag304.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video" Target="../media/media4.mp4" /><Relationship Id="rId11" Type="http://schemas.microsoft.com/office/2007/relationships/media" Target="../media/media4.mp4" /><Relationship Id="rId12" Type="http://schemas.openxmlformats.org/officeDocument/2006/relationships/tags" Target="../tags/tag312.xml" /><Relationship Id="rId13" Type="http://schemas.openxmlformats.org/officeDocument/2006/relationships/tags" Target="../tags/tag313.xml" /><Relationship Id="rId14" Type="http://schemas.openxmlformats.org/officeDocument/2006/relationships/tags" Target="../tags/tag314.xml" /><Relationship Id="rId2" Type="http://schemas.openxmlformats.org/officeDocument/2006/relationships/tags" Target="../tags/tag305.xml" /><Relationship Id="rId3" Type="http://schemas.openxmlformats.org/officeDocument/2006/relationships/tags" Target="../tags/tag306.xml" /><Relationship Id="rId4" Type="http://schemas.openxmlformats.org/officeDocument/2006/relationships/tags" Target="../tags/tag307.xml" /><Relationship Id="rId5" Type="http://schemas.openxmlformats.org/officeDocument/2006/relationships/tags" Target="../tags/tag308.xml" /><Relationship Id="rId6" Type="http://schemas.openxmlformats.org/officeDocument/2006/relationships/tags" Target="../tags/tag309.xml" /><Relationship Id="rId7" Type="http://schemas.openxmlformats.org/officeDocument/2006/relationships/tags" Target="../tags/tag310.xml" /><Relationship Id="rId8" Type="http://schemas.openxmlformats.org/officeDocument/2006/relationships/image" Target="../media/image34.png" /><Relationship Id="rId9" Type="http://schemas.openxmlformats.org/officeDocument/2006/relationships/tags" Target="../tags/tag311.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22.xml" /><Relationship Id="rId11" Type="http://schemas.openxmlformats.org/officeDocument/2006/relationships/tags" Target="../tags/tag323.xml" /><Relationship Id="rId2" Type="http://schemas.openxmlformats.org/officeDocument/2006/relationships/tags" Target="../tags/tag315.xml" /><Relationship Id="rId3" Type="http://schemas.openxmlformats.org/officeDocument/2006/relationships/tags" Target="../tags/tag316.xml" /><Relationship Id="rId4" Type="http://schemas.openxmlformats.org/officeDocument/2006/relationships/tags" Target="../tags/tag317.xml" /><Relationship Id="rId5" Type="http://schemas.openxmlformats.org/officeDocument/2006/relationships/image" Target="../media/image35.png" /><Relationship Id="rId6" Type="http://schemas.openxmlformats.org/officeDocument/2006/relationships/tags" Target="../tags/tag318.xml" /><Relationship Id="rId7" Type="http://schemas.openxmlformats.org/officeDocument/2006/relationships/tags" Target="../tags/tag319.xml" /><Relationship Id="rId8" Type="http://schemas.openxmlformats.org/officeDocument/2006/relationships/tags" Target="../tags/tag320.xml" /><Relationship Id="rId9" Type="http://schemas.openxmlformats.org/officeDocument/2006/relationships/tags" Target="../tags/tag321.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 Id="rId3" Type="http://schemas.openxmlformats.org/officeDocument/2006/relationships/tags" Target="../tags/tag328.xml" /><Relationship Id="rId4" Type="http://schemas.openxmlformats.org/officeDocument/2006/relationships/tags" Target="../tags/tag329.xml" /><Relationship Id="rId5" Type="http://schemas.openxmlformats.org/officeDocument/2006/relationships/tags" Target="../tags/tag330.xml" /><Relationship Id="rId6" Type="http://schemas.openxmlformats.org/officeDocument/2006/relationships/tags" Target="../tags/tag331.xml" /><Relationship Id="rId7" Type="http://schemas.openxmlformats.org/officeDocument/2006/relationships/tags" Target="../tags/tag332.xml" /><Relationship Id="rId8" Type="http://schemas.openxmlformats.org/officeDocument/2006/relationships/slide" Target="slide2.xml" TargetMode="Interna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37.png" /><Relationship Id="rId11" Type="http://schemas.openxmlformats.org/officeDocument/2006/relationships/tags" Target="../tags/tag343.xml" /><Relationship Id="rId12" Type="http://schemas.openxmlformats.org/officeDocument/2006/relationships/slide" Target="slide2.xml" TargetMode="Internal" /><Relationship Id="rId13" Type="http://schemas.openxmlformats.org/officeDocument/2006/relationships/image" Target="../media/image38.png" /><Relationship Id="rId14" Type="http://schemas.openxmlformats.org/officeDocument/2006/relationships/tags" Target="../tags/tag344.xml" /><Relationship Id="rId2" Type="http://schemas.openxmlformats.org/officeDocument/2006/relationships/notesSlide" Target="../notesSlides/notesSlide3.xml" /><Relationship Id="rId3" Type="http://schemas.openxmlformats.org/officeDocument/2006/relationships/tags" Target="../tags/tag337.xml" /><Relationship Id="rId4" Type="http://schemas.openxmlformats.org/officeDocument/2006/relationships/tags" Target="../tags/tag338.xml" /><Relationship Id="rId5" Type="http://schemas.openxmlformats.org/officeDocument/2006/relationships/tags" Target="../tags/tag339.xml" /><Relationship Id="rId6" Type="http://schemas.openxmlformats.org/officeDocument/2006/relationships/image" Target="../media/image36.png" /><Relationship Id="rId7" Type="http://schemas.openxmlformats.org/officeDocument/2006/relationships/tags" Target="../tags/tag340.xml" /><Relationship Id="rId8" Type="http://schemas.openxmlformats.org/officeDocument/2006/relationships/tags" Target="../tags/tag341.xml" /><Relationship Id="rId9" Type="http://schemas.openxmlformats.org/officeDocument/2006/relationships/tags" Target="../tags/tag342.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slide" Target="slide2.xml" TargetMode="Internal" /><Relationship Id="rId2" Type="http://schemas.openxmlformats.org/officeDocument/2006/relationships/notesSlide" Target="../notesSlides/notesSlide4.xml" /><Relationship Id="rId3" Type="http://schemas.openxmlformats.org/officeDocument/2006/relationships/tags" Target="../tags/tag349.xml" /><Relationship Id="rId4" Type="http://schemas.openxmlformats.org/officeDocument/2006/relationships/tags" Target="../tags/tag350.xml" /><Relationship Id="rId5" Type="http://schemas.openxmlformats.org/officeDocument/2006/relationships/tags" Target="../tags/tag351.xml" /><Relationship Id="rId6" Type="http://schemas.openxmlformats.org/officeDocument/2006/relationships/image" Target="../media/image39.jpeg" /><Relationship Id="rId7" Type="http://schemas.openxmlformats.org/officeDocument/2006/relationships/tags" Target="../tags/tag352.xml" /><Relationship Id="rId8" Type="http://schemas.openxmlformats.org/officeDocument/2006/relationships/tags" Target="../tags/tag353.xml" /><Relationship Id="rId9" Type="http://schemas.openxmlformats.org/officeDocument/2006/relationships/tags" Target="../tags/tag354.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64.xml" /><Relationship Id="rId11" Type="http://schemas.openxmlformats.org/officeDocument/2006/relationships/tags" Target="../tags/tag365.xml" /><Relationship Id="rId12" Type="http://schemas.openxmlformats.org/officeDocument/2006/relationships/image" Target="../media/image42.png" /><Relationship Id="rId2" Type="http://schemas.openxmlformats.org/officeDocument/2006/relationships/notesSlide" Target="../notesSlides/notesSlide5.xml" /><Relationship Id="rId3" Type="http://schemas.openxmlformats.org/officeDocument/2006/relationships/tags" Target="../tags/tag359.xml" /><Relationship Id="rId4" Type="http://schemas.openxmlformats.org/officeDocument/2006/relationships/tags" Target="../tags/tag360.xml" /><Relationship Id="rId5" Type="http://schemas.openxmlformats.org/officeDocument/2006/relationships/tags" Target="../tags/tag361.xml" /><Relationship Id="rId6" Type="http://schemas.openxmlformats.org/officeDocument/2006/relationships/image" Target="../media/image40.png" /><Relationship Id="rId7" Type="http://schemas.openxmlformats.org/officeDocument/2006/relationships/image" Target="../media/image41.jpeg" /><Relationship Id="rId8" Type="http://schemas.openxmlformats.org/officeDocument/2006/relationships/tags" Target="../tags/tag362.xml" /><Relationship Id="rId9" Type="http://schemas.openxmlformats.org/officeDocument/2006/relationships/tags" Target="../tags/tag363.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xml" /><Relationship Id="rId3" Type="http://schemas.openxmlformats.org/officeDocument/2006/relationships/tags" Target="../tags/tag370.xml" /><Relationship Id="rId4" Type="http://schemas.openxmlformats.org/officeDocument/2006/relationships/tags" Target="../tags/tag371.xml" /><Relationship Id="rId5" Type="http://schemas.openxmlformats.org/officeDocument/2006/relationships/tags" Target="../tags/tag372.xml" /><Relationship Id="rId6" Type="http://schemas.openxmlformats.org/officeDocument/2006/relationships/image" Target="../media/image43.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xml" /><Relationship Id="rId3" Type="http://schemas.openxmlformats.org/officeDocument/2006/relationships/tags" Target="../tags/tag377.xml" /><Relationship Id="rId4" Type="http://schemas.openxmlformats.org/officeDocument/2006/relationships/tags" Target="../tags/tag378.xml" /><Relationship Id="rId5" Type="http://schemas.openxmlformats.org/officeDocument/2006/relationships/tags" Target="../tags/tag379.xml" /><Relationship Id="rId6" Type="http://schemas.openxmlformats.org/officeDocument/2006/relationships/image" Target="../media/image44.png" /><Relationship Id="rId7" Type="http://schemas.openxmlformats.org/officeDocument/2006/relationships/tags" Target="../tags/tag380.xml" /><Relationship Id="rId8" Type="http://schemas.openxmlformats.org/officeDocument/2006/relationships/slide" Target="slide2.xml" TargetMode="Interna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91.xml" /><Relationship Id="rId11" Type="http://schemas.openxmlformats.org/officeDocument/2006/relationships/tags" Target="../tags/tag392.xml" /><Relationship Id="rId12" Type="http://schemas.openxmlformats.org/officeDocument/2006/relationships/image" Target="../media/image46.png" /><Relationship Id="rId13" Type="http://schemas.openxmlformats.org/officeDocument/2006/relationships/tags" Target="../tags/tag393.xml" /><Relationship Id="rId14" Type="http://schemas.openxmlformats.org/officeDocument/2006/relationships/slide" Target="slide2.xml" TargetMode="Internal" /><Relationship Id="rId2" Type="http://schemas.openxmlformats.org/officeDocument/2006/relationships/notesSlide" Target="../notesSlides/notesSlide8.xml" /><Relationship Id="rId3" Type="http://schemas.openxmlformats.org/officeDocument/2006/relationships/tags" Target="../tags/tag385.xml" /><Relationship Id="rId4" Type="http://schemas.openxmlformats.org/officeDocument/2006/relationships/image" Target="../media/image45.jpeg" /><Relationship Id="rId5" Type="http://schemas.openxmlformats.org/officeDocument/2006/relationships/tags" Target="../tags/tag386.xml" /><Relationship Id="rId6" Type="http://schemas.openxmlformats.org/officeDocument/2006/relationships/tags" Target="../tags/tag387.xml" /><Relationship Id="rId7" Type="http://schemas.openxmlformats.org/officeDocument/2006/relationships/tags" Target="../tags/tag388.xml" /><Relationship Id="rId8" Type="http://schemas.openxmlformats.org/officeDocument/2006/relationships/tags" Target="../tags/tag389.xml" /><Relationship Id="rId9" Type="http://schemas.openxmlformats.org/officeDocument/2006/relationships/tags" Target="../tags/tag390.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1.xml" /><Relationship Id="rId11" Type="http://schemas.openxmlformats.org/officeDocument/2006/relationships/tags" Target="../tags/tag52.xml" /><Relationship Id="rId12" Type="http://schemas.openxmlformats.org/officeDocument/2006/relationships/tags" Target="../tags/tag53.xml" /><Relationship Id="rId13" Type="http://schemas.openxmlformats.org/officeDocument/2006/relationships/tags" Target="../tags/tag54.xml" /><Relationship Id="rId14" Type="http://schemas.openxmlformats.org/officeDocument/2006/relationships/tags" Target="../tags/tag55.xml" /><Relationship Id="rId15" Type="http://schemas.openxmlformats.org/officeDocument/2006/relationships/tags" Target="../tags/tag56.xml" /><Relationship Id="rId16" Type="http://schemas.openxmlformats.org/officeDocument/2006/relationships/tags" Target="../tags/tag57.xml" /><Relationship Id="rId17" Type="http://schemas.openxmlformats.org/officeDocument/2006/relationships/tags" Target="../tags/tag58.xml" /><Relationship Id="rId18" Type="http://schemas.openxmlformats.org/officeDocument/2006/relationships/tags" Target="../tags/tag59.xml" /><Relationship Id="rId19" Type="http://schemas.openxmlformats.org/officeDocument/2006/relationships/tags" Target="../tags/tag60.xml" /><Relationship Id="rId2" Type="http://schemas.openxmlformats.org/officeDocument/2006/relationships/tags" Target="../tags/tag44.xml" /><Relationship Id="rId20" Type="http://schemas.openxmlformats.org/officeDocument/2006/relationships/tags" Target="../tags/tag61.xml" /><Relationship Id="rId21" Type="http://schemas.openxmlformats.org/officeDocument/2006/relationships/tags" Target="../tags/tag62.xml" /><Relationship Id="rId22" Type="http://schemas.openxmlformats.org/officeDocument/2006/relationships/tags" Target="../tags/tag63.xml" /><Relationship Id="rId23" Type="http://schemas.openxmlformats.org/officeDocument/2006/relationships/tags" Target="../tags/tag64.xml" /><Relationship Id="rId24" Type="http://schemas.openxmlformats.org/officeDocument/2006/relationships/tags" Target="../tags/tag65.xml" /><Relationship Id="rId25" Type="http://schemas.openxmlformats.org/officeDocument/2006/relationships/tags" Target="../tags/tag66.xml" /><Relationship Id="rId26" Type="http://schemas.openxmlformats.org/officeDocument/2006/relationships/tags" Target="../tags/tag67.xml" /><Relationship Id="rId27" Type="http://schemas.openxmlformats.org/officeDocument/2006/relationships/tags" Target="../tags/tag68.xml" /><Relationship Id="rId28" Type="http://schemas.openxmlformats.org/officeDocument/2006/relationships/tags" Target="../tags/tag69.xml" /><Relationship Id="rId29" Type="http://schemas.openxmlformats.org/officeDocument/2006/relationships/tags" Target="../tags/tag70.xml" /><Relationship Id="rId3" Type="http://schemas.openxmlformats.org/officeDocument/2006/relationships/tags" Target="../tags/tag45.xml" /><Relationship Id="rId30" Type="http://schemas.openxmlformats.org/officeDocument/2006/relationships/tags" Target="../tags/tag71.xml" /><Relationship Id="rId31" Type="http://schemas.openxmlformats.org/officeDocument/2006/relationships/tags" Target="../tags/tag72.xml" /><Relationship Id="rId32" Type="http://schemas.openxmlformats.org/officeDocument/2006/relationships/tags" Target="../tags/tag73.xml" /><Relationship Id="rId33" Type="http://schemas.openxmlformats.org/officeDocument/2006/relationships/tags" Target="../tags/tag74.xml" /><Relationship Id="rId34" Type="http://schemas.openxmlformats.org/officeDocument/2006/relationships/tags" Target="../tags/tag75.xml" /><Relationship Id="rId35" Type="http://schemas.openxmlformats.org/officeDocument/2006/relationships/tags" Target="../tags/tag76.xml" /><Relationship Id="rId36" Type="http://schemas.openxmlformats.org/officeDocument/2006/relationships/tags" Target="../tags/tag77.xml" /><Relationship Id="rId37" Type="http://schemas.openxmlformats.org/officeDocument/2006/relationships/tags" Target="../tags/tag78.xml" /><Relationship Id="rId38" Type="http://schemas.openxmlformats.org/officeDocument/2006/relationships/tags" Target="../tags/tag79.xml" /><Relationship Id="rId39" Type="http://schemas.openxmlformats.org/officeDocument/2006/relationships/image" Target="../media/image10.png" /><Relationship Id="rId4" Type="http://schemas.openxmlformats.org/officeDocument/2006/relationships/image" Target="../media/image9.jpeg" /><Relationship Id="rId40" Type="http://schemas.openxmlformats.org/officeDocument/2006/relationships/tags" Target="../tags/tag80.xml" /><Relationship Id="rId41" Type="http://schemas.openxmlformats.org/officeDocument/2006/relationships/image" Target="../media/image11.png" /><Relationship Id="rId42" Type="http://schemas.openxmlformats.org/officeDocument/2006/relationships/tags" Target="../tags/tag81.xml" /><Relationship Id="rId43" Type="http://schemas.openxmlformats.org/officeDocument/2006/relationships/tags" Target="../tags/tag82.xml" /><Relationship Id="rId44" Type="http://schemas.openxmlformats.org/officeDocument/2006/relationships/audio" Target="../media/chimes1.wav" /><Relationship Id="rId5" Type="http://schemas.openxmlformats.org/officeDocument/2006/relationships/tags" Target="../tags/tag46.xml" /><Relationship Id="rId6" Type="http://schemas.openxmlformats.org/officeDocument/2006/relationships/tags" Target="../tags/tag47.xml" /><Relationship Id="rId7" Type="http://schemas.openxmlformats.org/officeDocument/2006/relationships/tags" Target="../tags/tag48.xml" /><Relationship Id="rId8" Type="http://schemas.openxmlformats.org/officeDocument/2006/relationships/tags" Target="../tags/tag49.xml" /><Relationship Id="rId9" Type="http://schemas.openxmlformats.org/officeDocument/2006/relationships/tags" Target="../tags/tag50.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03.xml" /><Relationship Id="rId11" Type="http://schemas.openxmlformats.org/officeDocument/2006/relationships/tags" Target="../tags/tag404.xml" /><Relationship Id="rId12" Type="http://schemas.openxmlformats.org/officeDocument/2006/relationships/tags" Target="../tags/tag405.xml" /><Relationship Id="rId13" Type="http://schemas.openxmlformats.org/officeDocument/2006/relationships/image" Target="../media/image49.png" /><Relationship Id="rId14" Type="http://schemas.openxmlformats.org/officeDocument/2006/relationships/tags" Target="../tags/tag406.xml" /><Relationship Id="rId15" Type="http://schemas.openxmlformats.org/officeDocument/2006/relationships/tags" Target="../tags/tag407.xml" /><Relationship Id="rId16" Type="http://schemas.openxmlformats.org/officeDocument/2006/relationships/slide" Target="slide2.xml" TargetMode="Internal" /><Relationship Id="rId2" Type="http://schemas.openxmlformats.org/officeDocument/2006/relationships/notesSlide" Target="../notesSlides/notesSlide9.xml" /><Relationship Id="rId3" Type="http://schemas.openxmlformats.org/officeDocument/2006/relationships/tags" Target="../tags/tag398.xml" /><Relationship Id="rId4" Type="http://schemas.openxmlformats.org/officeDocument/2006/relationships/image" Target="../media/image47.jpeg" /><Relationship Id="rId5" Type="http://schemas.openxmlformats.org/officeDocument/2006/relationships/tags" Target="../tags/tag399.xml" /><Relationship Id="rId6" Type="http://schemas.openxmlformats.org/officeDocument/2006/relationships/tags" Target="../tags/tag400.xml" /><Relationship Id="rId7" Type="http://schemas.openxmlformats.org/officeDocument/2006/relationships/tags" Target="../tags/tag401.xml" /><Relationship Id="rId8" Type="http://schemas.openxmlformats.org/officeDocument/2006/relationships/image" Target="../media/image48.jpeg" /><Relationship Id="rId9" Type="http://schemas.openxmlformats.org/officeDocument/2006/relationships/tags" Target="../tags/tag402.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51.png" /><Relationship Id="rId2" Type="http://schemas.openxmlformats.org/officeDocument/2006/relationships/notesSlide" Target="../notesSlides/notesSlide10.xml" /><Relationship Id="rId3" Type="http://schemas.openxmlformats.org/officeDocument/2006/relationships/tags" Target="../tags/tag412.xml" /><Relationship Id="rId4" Type="http://schemas.openxmlformats.org/officeDocument/2006/relationships/tags" Target="../tags/tag413.xml" /><Relationship Id="rId5" Type="http://schemas.openxmlformats.org/officeDocument/2006/relationships/tags" Target="../tags/tag414.xml" /><Relationship Id="rId6" Type="http://schemas.openxmlformats.org/officeDocument/2006/relationships/image" Target="../media/image50.png" /><Relationship Id="rId7" Type="http://schemas.openxmlformats.org/officeDocument/2006/relationships/tags" Target="../tags/tag415.xml" /><Relationship Id="rId8" Type="http://schemas.openxmlformats.org/officeDocument/2006/relationships/tags" Target="../tags/tag416.xml" /><Relationship Id="rId9" Type="http://schemas.openxmlformats.org/officeDocument/2006/relationships/tags" Target="../tags/tag417.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1.xml" /><Relationship Id="rId3" Type="http://schemas.openxmlformats.org/officeDocument/2006/relationships/tags" Target="../tags/tag422.xml" /><Relationship Id="rId4" Type="http://schemas.openxmlformats.org/officeDocument/2006/relationships/tags" Target="../tags/tag423.xml" /><Relationship Id="rId5" Type="http://schemas.openxmlformats.org/officeDocument/2006/relationships/tags" Target="../tags/tag424.xml" /><Relationship Id="rId6" Type="http://schemas.openxmlformats.org/officeDocument/2006/relationships/tags" Target="../tags/tag425.xml" /><Relationship Id="rId7" Type="http://schemas.openxmlformats.org/officeDocument/2006/relationships/image" Target="../media/image52.png" /><Relationship Id="rId8" Type="http://schemas.openxmlformats.org/officeDocument/2006/relationships/tags" Target="../tags/tag426.xml" /><Relationship Id="rId9" Type="http://schemas.openxmlformats.org/officeDocument/2006/relationships/slide" Target="slide2.xml" TargetMode="Interna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37.xml" /><Relationship Id="rId11" Type="http://schemas.openxmlformats.org/officeDocument/2006/relationships/tags" Target="../tags/tag438.xml" /><Relationship Id="rId12" Type="http://schemas.openxmlformats.org/officeDocument/2006/relationships/tags" Target="../tags/tag439.xml" /><Relationship Id="rId13" Type="http://schemas.openxmlformats.org/officeDocument/2006/relationships/tags" Target="../tags/tag440.xml" /><Relationship Id="rId14" Type="http://schemas.openxmlformats.org/officeDocument/2006/relationships/tags" Target="../tags/tag441.xml" /><Relationship Id="rId15" Type="http://schemas.openxmlformats.org/officeDocument/2006/relationships/tags" Target="../tags/tag442.xml" /><Relationship Id="rId16" Type="http://schemas.openxmlformats.org/officeDocument/2006/relationships/tags" Target="../tags/tag443.xml" /><Relationship Id="rId17" Type="http://schemas.openxmlformats.org/officeDocument/2006/relationships/tags" Target="../tags/tag444.xml" /><Relationship Id="rId18" Type="http://schemas.openxmlformats.org/officeDocument/2006/relationships/tags" Target="../tags/tag445.xml" /><Relationship Id="rId19" Type="http://schemas.openxmlformats.org/officeDocument/2006/relationships/tags" Target="../tags/tag446.xml" /><Relationship Id="rId2" Type="http://schemas.openxmlformats.org/officeDocument/2006/relationships/notesSlide" Target="../notesSlides/notesSlide12.xml" /><Relationship Id="rId20" Type="http://schemas.openxmlformats.org/officeDocument/2006/relationships/tags" Target="../tags/tag447.xml" /><Relationship Id="rId21" Type="http://schemas.openxmlformats.org/officeDocument/2006/relationships/tags" Target="../tags/tag448.xml" /><Relationship Id="rId22" Type="http://schemas.openxmlformats.org/officeDocument/2006/relationships/tags" Target="../tags/tag449.xml" /><Relationship Id="rId3" Type="http://schemas.openxmlformats.org/officeDocument/2006/relationships/tags" Target="../tags/tag430.xml" /><Relationship Id="rId4" Type="http://schemas.openxmlformats.org/officeDocument/2006/relationships/tags" Target="../tags/tag431.xml" /><Relationship Id="rId5" Type="http://schemas.openxmlformats.org/officeDocument/2006/relationships/tags" Target="../tags/tag432.xml" /><Relationship Id="rId6" Type="http://schemas.openxmlformats.org/officeDocument/2006/relationships/tags" Target="../tags/tag433.xml" /><Relationship Id="rId7" Type="http://schemas.openxmlformats.org/officeDocument/2006/relationships/tags" Target="../tags/tag434.xml" /><Relationship Id="rId8" Type="http://schemas.openxmlformats.org/officeDocument/2006/relationships/tags" Target="../tags/tag435.xml" /><Relationship Id="rId9" Type="http://schemas.openxmlformats.org/officeDocument/2006/relationships/tags" Target="../tags/tag436.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57.xml" /><Relationship Id="rId11" Type="http://schemas.openxmlformats.org/officeDocument/2006/relationships/image" Target="../media/image54.png" /><Relationship Id="rId12" Type="http://schemas.openxmlformats.org/officeDocument/2006/relationships/tags" Target="../tags/tag458.xml" /><Relationship Id="rId13" Type="http://schemas.openxmlformats.org/officeDocument/2006/relationships/image" Target="../media/image55.png" /><Relationship Id="rId14" Type="http://schemas.openxmlformats.org/officeDocument/2006/relationships/tags" Target="../tags/tag459.xml" /><Relationship Id="rId15" Type="http://schemas.openxmlformats.org/officeDocument/2006/relationships/image" Target="../media/image56.png" /><Relationship Id="rId16" Type="http://schemas.openxmlformats.org/officeDocument/2006/relationships/tags" Target="../tags/tag460.xml" /><Relationship Id="rId17" Type="http://schemas.openxmlformats.org/officeDocument/2006/relationships/image" Target="../media/image57.png" /><Relationship Id="rId18" Type="http://schemas.openxmlformats.org/officeDocument/2006/relationships/tags" Target="../tags/tag461.xml" /><Relationship Id="rId19" Type="http://schemas.openxmlformats.org/officeDocument/2006/relationships/image" Target="../media/image58.png" /><Relationship Id="rId2" Type="http://schemas.openxmlformats.org/officeDocument/2006/relationships/tags" Target="../tags/tag450.xml" /><Relationship Id="rId20" Type="http://schemas.openxmlformats.org/officeDocument/2006/relationships/tags" Target="../tags/tag462.xml" /><Relationship Id="rId21" Type="http://schemas.openxmlformats.org/officeDocument/2006/relationships/image" Target="../media/image59.png" /><Relationship Id="rId22" Type="http://schemas.openxmlformats.org/officeDocument/2006/relationships/tags" Target="../tags/tag463.xml" /><Relationship Id="rId23" Type="http://schemas.openxmlformats.org/officeDocument/2006/relationships/image" Target="../media/image60.png" /><Relationship Id="rId24" Type="http://schemas.openxmlformats.org/officeDocument/2006/relationships/tags" Target="../tags/tag464.xml" /><Relationship Id="rId25" Type="http://schemas.openxmlformats.org/officeDocument/2006/relationships/image" Target="../media/image61.png" /><Relationship Id="rId26" Type="http://schemas.openxmlformats.org/officeDocument/2006/relationships/tags" Target="../tags/tag465.xml" /><Relationship Id="rId27" Type="http://schemas.openxmlformats.org/officeDocument/2006/relationships/image" Target="../media/image62.png" /><Relationship Id="rId28" Type="http://schemas.openxmlformats.org/officeDocument/2006/relationships/tags" Target="../tags/tag466.xml" /><Relationship Id="rId29" Type="http://schemas.openxmlformats.org/officeDocument/2006/relationships/image" Target="../media/image63.png" /><Relationship Id="rId3" Type="http://schemas.openxmlformats.org/officeDocument/2006/relationships/tags" Target="../tags/tag451.xml" /><Relationship Id="rId30" Type="http://schemas.openxmlformats.org/officeDocument/2006/relationships/tags" Target="../tags/tag467.xml" /><Relationship Id="rId31" Type="http://schemas.openxmlformats.org/officeDocument/2006/relationships/image" Target="../media/image64.png" /><Relationship Id="rId32" Type="http://schemas.openxmlformats.org/officeDocument/2006/relationships/tags" Target="../tags/tag468.xml" /><Relationship Id="rId33" Type="http://schemas.openxmlformats.org/officeDocument/2006/relationships/image" Target="../media/image65.png" /><Relationship Id="rId34" Type="http://schemas.openxmlformats.org/officeDocument/2006/relationships/tags" Target="../tags/tag469.xml" /><Relationship Id="rId35" Type="http://schemas.openxmlformats.org/officeDocument/2006/relationships/image" Target="../media/image66.png" /><Relationship Id="rId36" Type="http://schemas.openxmlformats.org/officeDocument/2006/relationships/tags" Target="../tags/tag470.xml" /><Relationship Id="rId37" Type="http://schemas.openxmlformats.org/officeDocument/2006/relationships/image" Target="../media/image67.png" /><Relationship Id="rId38" Type="http://schemas.openxmlformats.org/officeDocument/2006/relationships/tags" Target="../tags/tag471.xml" /><Relationship Id="rId39" Type="http://schemas.openxmlformats.org/officeDocument/2006/relationships/image" Target="../media/image68.png" /><Relationship Id="rId4" Type="http://schemas.openxmlformats.org/officeDocument/2006/relationships/tags" Target="../tags/tag452.xml" /><Relationship Id="rId40" Type="http://schemas.openxmlformats.org/officeDocument/2006/relationships/tags" Target="../tags/tag472.xml" /><Relationship Id="rId41" Type="http://schemas.openxmlformats.org/officeDocument/2006/relationships/tags" Target="../tags/tag473.xml" /><Relationship Id="rId42" Type="http://schemas.openxmlformats.org/officeDocument/2006/relationships/audio" Target="../media/chimes1.wav" /><Relationship Id="rId5" Type="http://schemas.openxmlformats.org/officeDocument/2006/relationships/tags" Target="../tags/tag453.xml" /><Relationship Id="rId6" Type="http://schemas.openxmlformats.org/officeDocument/2006/relationships/image" Target="../media/image53.png" /><Relationship Id="rId7" Type="http://schemas.openxmlformats.org/officeDocument/2006/relationships/tags" Target="../tags/tag454.xml" /><Relationship Id="rId8" Type="http://schemas.openxmlformats.org/officeDocument/2006/relationships/tags" Target="../tags/tag455.xml" /><Relationship Id="rId9" Type="http://schemas.openxmlformats.org/officeDocument/2006/relationships/tags" Target="../tags/tag456.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video" Target="../media/media2.mp4" /><Relationship Id="rId11" Type="http://schemas.microsoft.com/office/2007/relationships/media" Target="../media/media2.mp4" /><Relationship Id="rId12" Type="http://schemas.openxmlformats.org/officeDocument/2006/relationships/tags" Target="../tags/tag89.xml" /><Relationship Id="rId13" Type="http://schemas.openxmlformats.org/officeDocument/2006/relationships/tags" Target="../tags/tag90.xml" /><Relationship Id="rId2" Type="http://schemas.openxmlformats.org/officeDocument/2006/relationships/tags" Target="../tags/tag83.xml" /><Relationship Id="rId3" Type="http://schemas.openxmlformats.org/officeDocument/2006/relationships/tags" Target="../tags/tag84.xml" /><Relationship Id="rId4" Type="http://schemas.openxmlformats.org/officeDocument/2006/relationships/tags" Target="../tags/tag85.xml" /><Relationship Id="rId5" Type="http://schemas.openxmlformats.org/officeDocument/2006/relationships/tags" Target="../tags/tag86.xml" /><Relationship Id="rId6" Type="http://schemas.openxmlformats.org/officeDocument/2006/relationships/image" Target="../media/image12.png" /><Relationship Id="rId7" Type="http://schemas.openxmlformats.org/officeDocument/2006/relationships/tags" Target="../tags/tag87.xml" /><Relationship Id="rId8" Type="http://schemas.openxmlformats.org/officeDocument/2006/relationships/image" Target="../media/image13.png" /><Relationship Id="rId9" Type="http://schemas.openxmlformats.org/officeDocument/2006/relationships/tags" Target="../tags/tag88.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98.xml" /><Relationship Id="rId11" Type="http://schemas.openxmlformats.org/officeDocument/2006/relationships/tags" Target="../tags/tag99.xml" /><Relationship Id="rId12" Type="http://schemas.openxmlformats.org/officeDocument/2006/relationships/image" Target="../media/image15.png" /><Relationship Id="rId13" Type="http://schemas.openxmlformats.org/officeDocument/2006/relationships/tags" Target="../tags/tag100.xml" /><Relationship Id="rId14" Type="http://schemas.openxmlformats.org/officeDocument/2006/relationships/image" Target="../media/image16.png" /><Relationship Id="rId15" Type="http://schemas.openxmlformats.org/officeDocument/2006/relationships/tags" Target="../tags/tag101.xml" /><Relationship Id="rId16" Type="http://schemas.openxmlformats.org/officeDocument/2006/relationships/tags" Target="../tags/tag102.xml" /><Relationship Id="rId17" Type="http://schemas.openxmlformats.org/officeDocument/2006/relationships/tags" Target="../tags/tag103.xml" /><Relationship Id="rId18" Type="http://schemas.openxmlformats.org/officeDocument/2006/relationships/tags" Target="../tags/tag104.xml" /><Relationship Id="rId19" Type="http://schemas.openxmlformats.org/officeDocument/2006/relationships/tags" Target="../tags/tag105.xml" /><Relationship Id="rId2" Type="http://schemas.openxmlformats.org/officeDocument/2006/relationships/tags" Target="../tags/tag91.xml" /><Relationship Id="rId20" Type="http://schemas.openxmlformats.org/officeDocument/2006/relationships/tags" Target="../tags/tag106.xml" /><Relationship Id="rId21" Type="http://schemas.openxmlformats.org/officeDocument/2006/relationships/tags" Target="../tags/tag107.xml" /><Relationship Id="rId22" Type="http://schemas.openxmlformats.org/officeDocument/2006/relationships/tags" Target="../tags/tag108.xml" /><Relationship Id="rId23" Type="http://schemas.openxmlformats.org/officeDocument/2006/relationships/tags" Target="../tags/tag109.xml" /><Relationship Id="rId24" Type="http://schemas.openxmlformats.org/officeDocument/2006/relationships/tags" Target="../tags/tag110.xml" /><Relationship Id="rId25" Type="http://schemas.openxmlformats.org/officeDocument/2006/relationships/tags" Target="../tags/tag111.xml" /><Relationship Id="rId26" Type="http://schemas.openxmlformats.org/officeDocument/2006/relationships/tags" Target="../tags/tag112.xml" /><Relationship Id="rId27" Type="http://schemas.openxmlformats.org/officeDocument/2006/relationships/tags" Target="../tags/tag113.xml" /><Relationship Id="rId28" Type="http://schemas.openxmlformats.org/officeDocument/2006/relationships/tags" Target="../tags/tag114.xml" /><Relationship Id="rId29" Type="http://schemas.openxmlformats.org/officeDocument/2006/relationships/tags" Target="../tags/tag115.xml" /><Relationship Id="rId3" Type="http://schemas.openxmlformats.org/officeDocument/2006/relationships/tags" Target="../tags/tag92.xml" /><Relationship Id="rId30" Type="http://schemas.openxmlformats.org/officeDocument/2006/relationships/tags" Target="../tags/tag116.xml" /><Relationship Id="rId31" Type="http://schemas.openxmlformats.org/officeDocument/2006/relationships/tags" Target="../tags/tag117.xml" /><Relationship Id="rId32" Type="http://schemas.openxmlformats.org/officeDocument/2006/relationships/tags" Target="../tags/tag118.xml" /><Relationship Id="rId33" Type="http://schemas.openxmlformats.org/officeDocument/2006/relationships/tags" Target="../tags/tag119.xml" /><Relationship Id="rId34" Type="http://schemas.openxmlformats.org/officeDocument/2006/relationships/tags" Target="../tags/tag120.xml" /><Relationship Id="rId35" Type="http://schemas.openxmlformats.org/officeDocument/2006/relationships/tags" Target="../tags/tag121.xml" /><Relationship Id="rId36" Type="http://schemas.openxmlformats.org/officeDocument/2006/relationships/tags" Target="../tags/tag122.xml" /><Relationship Id="rId37" Type="http://schemas.openxmlformats.org/officeDocument/2006/relationships/tags" Target="../tags/tag123.xml" /><Relationship Id="rId38" Type="http://schemas.openxmlformats.org/officeDocument/2006/relationships/tags" Target="../tags/tag124.xml" /><Relationship Id="rId39" Type="http://schemas.openxmlformats.org/officeDocument/2006/relationships/tags" Target="../tags/tag125.xml" /><Relationship Id="rId4" Type="http://schemas.openxmlformats.org/officeDocument/2006/relationships/tags" Target="../tags/tag93.xml" /><Relationship Id="rId40" Type="http://schemas.openxmlformats.org/officeDocument/2006/relationships/tags" Target="../tags/tag126.xml" /><Relationship Id="rId41" Type="http://schemas.openxmlformats.org/officeDocument/2006/relationships/tags" Target="../tags/tag127.xml" /><Relationship Id="rId42" Type="http://schemas.openxmlformats.org/officeDocument/2006/relationships/tags" Target="../tags/tag128.xml" /><Relationship Id="rId43" Type="http://schemas.openxmlformats.org/officeDocument/2006/relationships/tags" Target="../tags/tag129.xml" /><Relationship Id="rId44" Type="http://schemas.openxmlformats.org/officeDocument/2006/relationships/tags" Target="../tags/tag130.xml" /><Relationship Id="rId45" Type="http://schemas.openxmlformats.org/officeDocument/2006/relationships/tags" Target="../tags/tag131.xml" /><Relationship Id="rId46" Type="http://schemas.openxmlformats.org/officeDocument/2006/relationships/tags" Target="../tags/tag132.xml" /><Relationship Id="rId47" Type="http://schemas.openxmlformats.org/officeDocument/2006/relationships/tags" Target="../tags/tag133.xml" /><Relationship Id="rId48" Type="http://schemas.openxmlformats.org/officeDocument/2006/relationships/tags" Target="../tags/tag134.xml" /><Relationship Id="rId49" Type="http://schemas.openxmlformats.org/officeDocument/2006/relationships/tags" Target="../tags/tag135.xml" /><Relationship Id="rId5" Type="http://schemas.openxmlformats.org/officeDocument/2006/relationships/image" Target="../media/image14.png" /><Relationship Id="rId50" Type="http://schemas.openxmlformats.org/officeDocument/2006/relationships/tags" Target="../tags/tag136.xml" /><Relationship Id="rId51" Type="http://schemas.openxmlformats.org/officeDocument/2006/relationships/tags" Target="../tags/tag137.xml" /><Relationship Id="rId52" Type="http://schemas.openxmlformats.org/officeDocument/2006/relationships/tags" Target="../tags/tag138.xml" /><Relationship Id="rId53" Type="http://schemas.openxmlformats.org/officeDocument/2006/relationships/tags" Target="../tags/tag139.xml" /><Relationship Id="rId54" Type="http://schemas.openxmlformats.org/officeDocument/2006/relationships/tags" Target="../tags/tag140.xml" /><Relationship Id="rId55" Type="http://schemas.openxmlformats.org/officeDocument/2006/relationships/tags" Target="../tags/tag141.xml" /><Relationship Id="rId56" Type="http://schemas.openxmlformats.org/officeDocument/2006/relationships/tags" Target="../tags/tag142.xml" /><Relationship Id="rId6" Type="http://schemas.openxmlformats.org/officeDocument/2006/relationships/tags" Target="../tags/tag94.xml" /><Relationship Id="rId7" Type="http://schemas.openxmlformats.org/officeDocument/2006/relationships/tags" Target="../tags/tag95.xml" /><Relationship Id="rId8" Type="http://schemas.openxmlformats.org/officeDocument/2006/relationships/tags" Target="../tags/tag96.xml" /><Relationship Id="rId9" Type="http://schemas.openxmlformats.org/officeDocument/2006/relationships/tags" Target="../tags/tag97.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51.xml" /><Relationship Id="rId11" Type="http://schemas.openxmlformats.org/officeDocument/2006/relationships/tags" Target="../tags/tag152.xml" /><Relationship Id="rId12" Type="http://schemas.openxmlformats.org/officeDocument/2006/relationships/tags" Target="../tags/tag153.xml" /><Relationship Id="rId13" Type="http://schemas.openxmlformats.org/officeDocument/2006/relationships/tags" Target="../tags/tag154.xml" /><Relationship Id="rId14" Type="http://schemas.openxmlformats.org/officeDocument/2006/relationships/tags" Target="../tags/tag155.xml" /><Relationship Id="rId15" Type="http://schemas.openxmlformats.org/officeDocument/2006/relationships/tags" Target="../tags/tag156.xml" /><Relationship Id="rId2" Type="http://schemas.openxmlformats.org/officeDocument/2006/relationships/tags" Target="../tags/tag143.xml" /><Relationship Id="rId3" Type="http://schemas.openxmlformats.org/officeDocument/2006/relationships/tags" Target="../tags/tag144.xml" /><Relationship Id="rId4" Type="http://schemas.openxmlformats.org/officeDocument/2006/relationships/tags" Target="../tags/tag145.xml" /><Relationship Id="rId5" Type="http://schemas.openxmlformats.org/officeDocument/2006/relationships/tags" Target="../tags/tag146.xml" /><Relationship Id="rId6" Type="http://schemas.openxmlformats.org/officeDocument/2006/relationships/tags" Target="../tags/tag147.xml" /><Relationship Id="rId7" Type="http://schemas.openxmlformats.org/officeDocument/2006/relationships/tags" Target="../tags/tag148.xml" /><Relationship Id="rId8" Type="http://schemas.openxmlformats.org/officeDocument/2006/relationships/tags" Target="../tags/tag149.xml" /><Relationship Id="rId9" Type="http://schemas.openxmlformats.org/officeDocument/2006/relationships/tags" Target="../tags/tag150.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63.xml" /><Relationship Id="rId11" Type="http://schemas.openxmlformats.org/officeDocument/2006/relationships/tags" Target="../tags/tag164.xml" /><Relationship Id="rId12" Type="http://schemas.openxmlformats.org/officeDocument/2006/relationships/tags" Target="../tags/tag165.xml" /><Relationship Id="rId13" Type="http://schemas.openxmlformats.org/officeDocument/2006/relationships/image" Target="../media/image18.png" /><Relationship Id="rId14" Type="http://schemas.openxmlformats.org/officeDocument/2006/relationships/tags" Target="../tags/tag166.xml" /><Relationship Id="rId15" Type="http://schemas.openxmlformats.org/officeDocument/2006/relationships/vmlDrawing" Target="../drawings/vmlDrawing1.vml" /><Relationship Id="rId2" Type="http://schemas.openxmlformats.org/officeDocument/2006/relationships/tags" Target="../tags/tag157.xml" /><Relationship Id="rId3" Type="http://schemas.openxmlformats.org/officeDocument/2006/relationships/tags" Target="../tags/tag158.xml" /><Relationship Id="rId4" Type="http://schemas.openxmlformats.org/officeDocument/2006/relationships/tags" Target="../tags/tag159.xml" /><Relationship Id="rId5" Type="http://schemas.openxmlformats.org/officeDocument/2006/relationships/tags" Target="../tags/tag160.xml" /><Relationship Id="rId6" Type="http://schemas.openxmlformats.org/officeDocument/2006/relationships/tags" Target="../tags/tag161.xml" /><Relationship Id="rId7" Type="http://schemas.openxmlformats.org/officeDocument/2006/relationships/tags" Target="../tags/tag162.xml" /><Relationship Id="rId8" Type="http://schemas.openxmlformats.org/officeDocument/2006/relationships/oleObject" Target="../embeddings/oleObject1.bin" TargetMode="Internal" /><Relationship Id="rId9" Type="http://schemas.openxmlformats.org/officeDocument/2006/relationships/image" Target="../media/image17.wmf"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67.xml" /><Relationship Id="rId3" Type="http://schemas.openxmlformats.org/officeDocument/2006/relationships/tags" Target="../tags/tag168.xml" /><Relationship Id="rId4" Type="http://schemas.openxmlformats.org/officeDocument/2006/relationships/tags" Target="../tags/tag169.xml" /><Relationship Id="rId5" Type="http://schemas.openxmlformats.org/officeDocument/2006/relationships/tags" Target="../tags/tag170.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71.xml" /><Relationship Id="rId3" Type="http://schemas.openxmlformats.org/officeDocument/2006/relationships/tags" Target="../tags/tag172.xml" /><Relationship Id="rId4" Type="http://schemas.openxmlformats.org/officeDocument/2006/relationships/tags" Target="../tags/tag173.xml" /><Relationship Id="rId5" Type="http://schemas.openxmlformats.org/officeDocument/2006/relationships/tags" Target="../tags/tag174.xml" /><Relationship Id="rId6" Type="http://schemas.openxmlformats.org/officeDocument/2006/relationships/tags" Target="../tags/tag175.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dpi="0" rotWithShape="1">
          <a:blip r:embed="rId16">
            <a:lum/>
          </a:blip>
          <a:stretch>
            <a:fillRect/>
          </a:stretch>
        </a:blipFill>
        <a:effectLst/>
      </p:bgPr>
    </p:bg>
    <p:spTree>
      <p:nvGrpSpPr>
        <p:cNvPr id="1" name=""/>
        <p:cNvGrpSpPr/>
        <p:nvPr>
          <p:custDataLst>
            <p:tags r:id="rId3"/>
          </p:custDataLst>
        </p:nvPr>
      </p:nvGrpSpPr>
      <p:grpSpPr>
        <a:xfrm>
          <a:off x="0" y="0"/>
          <a:ext cx="0" cy="0"/>
        </a:xfrm>
      </p:grpSpPr>
      <p:grpSp>
        <p:nvGrpSpPr>
          <p:cNvPr id="3" name="组合 2" title=""/>
          <p:cNvGrpSpPr/>
          <p:nvPr>
            <p:custDataLst>
              <p:tags r:id="rId4"/>
            </p:custDataLst>
          </p:nvPr>
        </p:nvGrpSpPr>
        <p:grpSpPr>
          <a:xfrm>
            <a:off x="-1287124" y="124818"/>
            <a:ext cx="11658765" cy="5690462"/>
            <a:chOff x="-1287124" y="124818"/>
            <a:chExt cx="11658765" cy="5690462"/>
          </a:xfrm>
        </p:grpSpPr>
        <p:sp>
          <p:nvSpPr>
            <p:cNvPr id="6" name="圆角矩形​​ 10"/>
            <p:cNvSpPr>
              <a:spLocks noChangeArrowheads="1"/>
            </p:cNvSpPr>
            <p:nvPr>
              <p:custDataLst>
                <p:tags r:id="rId5"/>
              </p:custDataLst>
            </p:nvPr>
          </p:nvSpPr>
          <p:spPr bwMode="auto">
            <a:xfrm>
              <a:off x="5835641" y="1100845"/>
              <a:ext cx="4536000" cy="648000"/>
            </a:xfrm>
            <a:prstGeom prst="roundRect">
              <a:avLst>
                <a:gd name="adj" fmla="val 50000"/>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r>
                <a:rPr lang="zh-CN" altLang="en-US" sz="3200" kern="0">
                  <a:solidFill>
                    <a:schemeClr val="tx2">
                      <a:lumMod val="50000"/>
                    </a:schemeClr>
                  </a:solidFill>
                  <a:effectLst>
                    <a:outerShdw blurRad="38100" dist="38100" dir="2700000" algn="tl">
                      <a:srgbClr val="000000">
                        <a:alpha val="43137"/>
                      </a:srgbClr>
                    </a:outerShdw>
                  </a:effectLst>
                  <a:cs typeface="Arial" panose="020b0604020202020204" pitchFamily="34" charset="0"/>
                  <a:sym typeface="Arial"/>
                </a:rPr>
                <a:t>第十章  浮力</a:t>
              </a:r>
              <a:endParaRPr lang="zh-CN" altLang="en-US" sz="3200" kern="0">
                <a:solidFill>
                  <a:schemeClr val="tx2">
                    <a:lumMod val="50000"/>
                  </a:schemeClr>
                </a:solidFill>
                <a:effectLst>
                  <a:outerShdw blurRad="38100" dist="38100" dir="2700000" algn="tl">
                    <a:srgbClr val="000000">
                      <a:alpha val="43137"/>
                    </a:srgbClr>
                  </a:outerShdw>
                </a:effectLst>
                <a:cs typeface="Arial" panose="020b0604020202020204" pitchFamily="34" charset="0"/>
                <a:sym typeface="Arial"/>
              </a:endParaRPr>
            </a:p>
          </p:txBody>
        </p:sp>
        <p:sp>
          <p:nvSpPr>
            <p:cNvPr id="8" name="文本框 7"/>
            <p:cNvSpPr txBox="1"/>
            <p:nvPr>
              <p:custDataLst>
                <p:tags r:id="rId6"/>
              </p:custDataLst>
            </p:nvPr>
          </p:nvSpPr>
          <p:spPr>
            <a:xfrm>
              <a:off x="-1287124" y="124818"/>
              <a:ext cx="6096000" cy="400110"/>
            </a:xfrm>
            <a:prstGeom prst="rect">
              <a:avLst/>
            </a:prstGeom>
            <a:noFill/>
          </p:spPr>
          <p:txBody>
            <a:bodyPr wrap="square">
              <a:spAutoFit/>
            </a:bodyPr>
            <a:lstStyle/>
            <a:p>
              <a:pPr algn="ctr"/>
              <a:r>
                <a:rPr lang="en-US" altLang="zh-CN" sz="2000">
                  <a:solidFill>
                    <a:srgbClr val="FFFF00"/>
                  </a:solidFill>
                  <a:effectLst>
                    <a:outerShdw blurRad="38100" dist="38100" dir="2700000" algn="tl">
                      <a:srgbClr val="000000">
                        <a:alpha val="43137"/>
                      </a:srgbClr>
                    </a:outerShdw>
                  </a:effectLst>
                  <a:cs typeface="+mn-ea"/>
                  <a:sym typeface="+mn-lt"/>
                </a:rPr>
                <a:t>2024</a:t>
              </a:r>
              <a:r>
                <a:rPr lang="zh-CN" altLang="en-US" sz="2000">
                  <a:solidFill>
                    <a:srgbClr val="FFFF00"/>
                  </a:solidFill>
                  <a:effectLst>
                    <a:outerShdw blurRad="38100" dist="38100" dir="2700000" algn="tl">
                      <a:srgbClr val="000000">
                        <a:alpha val="43137"/>
                      </a:srgbClr>
                    </a:outerShdw>
                  </a:effectLst>
                  <a:cs typeface="+mn-ea"/>
                  <a:sym typeface="+mn-lt"/>
                </a:rPr>
                <a:t>人教版物理八年级下册</a:t>
              </a:r>
              <a:endParaRPr lang="zh-CN" altLang="en-US" sz="2000">
                <a:solidFill>
                  <a:srgbClr val="FFFF00"/>
                </a:solidFill>
                <a:effectLst>
                  <a:outerShdw blurRad="38100" dist="38100" dir="2700000" algn="tl">
                    <a:srgbClr val="000000">
                      <a:alpha val="43137"/>
                    </a:srgbClr>
                  </a:outerShdw>
                </a:effectLst>
                <a:cs typeface="+mn-ea"/>
                <a:sym typeface="+mn-lt"/>
              </a:endParaRPr>
            </a:p>
          </p:txBody>
        </p:sp>
        <p:grpSp>
          <p:nvGrpSpPr>
            <p:cNvPr id="9" name="组合 8"/>
            <p:cNvGrpSpPr/>
            <p:nvPr>
              <p:custDataLst>
                <p:tags r:id="rId7"/>
              </p:custDataLst>
            </p:nvPr>
          </p:nvGrpSpPr>
          <p:grpSpPr>
            <a:xfrm>
              <a:off x="-88308" y="421271"/>
              <a:ext cx="10325384" cy="5394009"/>
              <a:chOff x="-88308" y="421271"/>
              <a:chExt cx="10325384" cy="5394009"/>
            </a:xfrm>
          </p:grpSpPr>
          <p:sp>
            <p:nvSpPr>
              <p:cNvPr id="19" name="TextBox 8"/>
              <p:cNvSpPr txBox="1"/>
              <p:nvPr>
                <p:custDataLst>
                  <p:tags r:id="rId8"/>
                </p:custDataLst>
              </p:nvPr>
            </p:nvSpPr>
            <p:spPr>
              <a:xfrm>
                <a:off x="6021553" y="3357228"/>
                <a:ext cx="4215523" cy="1384970"/>
              </a:xfrm>
              <a:prstGeom prst="rect">
                <a:avLst/>
              </a:prstGeom>
              <a:noFill/>
            </p:spPr>
            <p:txBody>
              <a:bodyPr wrap="square" lIns="91416" tIns="45708" rIns="91416" bIns="45708" rtlCol="0">
                <a:spAutoFit/>
              </a:bodyPr>
              <a:lstStyle>
                <a:defPPr>
                  <a:defRPr lang="zh-CN"/>
                </a:defPPr>
                <a:lvl1pPr>
                  <a:defRPr sz="2000">
                    <a:solidFill>
                      <a:schemeClr val="accent2"/>
                    </a:solidFill>
                    <a:latin typeface="+mn-ea"/>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prstClr val="black">
                        <a:lumMod val="65000"/>
                        <a:lumOff val="35000"/>
                      </a:prstClr>
                    </a:solidFill>
                    <a:effectLst/>
                    <a:uLnTx/>
                    <a:uFillTx/>
                    <a:latin typeface="Arial"/>
                    <a:ea typeface="微软雅黑"/>
                    <a:cs typeface="Arial"/>
                    <a:sym typeface="Arial"/>
                  </a:rPr>
                  <a:t>授课教师：</a:t>
                </a:r>
                <a:r>
                  <a:rPr kumimoji="0" lang="en-US" altLang="zh-CN" sz="2800" b="0" i="0" u="none" strike="noStrike" kern="1200" cap="none" spc="0" normalizeH="0" baseline="0" noProof="0">
                    <a:ln>
                      <a:noFill/>
                    </a:ln>
                    <a:solidFill>
                      <a:srgbClr val="FF0000"/>
                    </a:solidFill>
                    <a:effectLst/>
                    <a:uLnTx/>
                    <a:uFillTx/>
                    <a:latin typeface="Arial"/>
                    <a:ea typeface="微软雅黑"/>
                    <a:cs typeface="Arial"/>
                    <a:sym typeface="Arial"/>
                  </a:rPr>
                  <a:t>********</a:t>
                </a:r>
                <a:endParaRPr kumimoji="0" lang="en-US" altLang="zh-CN" sz="2800" b="0" i="0" u="none" strike="noStrike" kern="1200" cap="none" spc="0" normalizeH="0" baseline="0" noProof="0">
                  <a:ln>
                    <a:noFill/>
                  </a:ln>
                  <a:solidFill>
                    <a:srgbClr val="FF0000"/>
                  </a:solidFill>
                  <a:effectLst/>
                  <a:uLnTx/>
                  <a:uFillTx/>
                  <a:latin typeface="Arial"/>
                  <a:ea typeface="微软雅黑"/>
                  <a:cs typeface="Arial"/>
                  <a:sym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zh-CN" altLang="en-US" sz="2800">
                    <a:solidFill>
                      <a:prstClr val="black">
                        <a:lumMod val="65000"/>
                        <a:lumOff val="35000"/>
                      </a:prstClr>
                    </a:solidFill>
                    <a:latin typeface="Arial"/>
                    <a:ea typeface="微软雅黑"/>
                    <a:cs typeface="Arial"/>
                    <a:sym typeface="Arial"/>
                  </a:rPr>
                  <a:t> 班      级</a:t>
                </a:r>
                <a:r>
                  <a:rPr lang="zh-CN" altLang="en-US" sz="2800">
                    <a:solidFill>
                      <a:schemeClr val="tx1">
                        <a:lumMod val="65000"/>
                        <a:lumOff val="35000"/>
                      </a:schemeClr>
                    </a:solidFill>
                    <a:latin typeface="Arial"/>
                    <a:ea typeface="微软雅黑"/>
                    <a:cs typeface="Arial"/>
                    <a:sym typeface="Arial"/>
                  </a:rPr>
                  <a:t>：</a:t>
                </a:r>
                <a:r>
                  <a:rPr kumimoji="0" lang="en-US" altLang="zh-CN" sz="2800" b="0" i="0" u="none" strike="noStrike" kern="1200" cap="none" spc="0" normalizeH="0" baseline="0" noProof="0">
                    <a:ln>
                      <a:noFill/>
                    </a:ln>
                    <a:solidFill>
                      <a:srgbClr val="FF0000"/>
                    </a:solidFill>
                    <a:effectLst/>
                    <a:uLnTx/>
                    <a:uFillTx/>
                    <a:latin typeface="Arial"/>
                    <a:ea typeface="微软雅黑"/>
                    <a:cs typeface="Arial"/>
                    <a:sym typeface="Arial"/>
                  </a:rPr>
                  <a:t>********</a:t>
                </a:r>
                <a:endParaRPr kumimoji="0" lang="en-US" altLang="zh-CN" sz="2800" b="0" i="0" u="none" strike="noStrike" kern="1200" cap="none" spc="0" normalizeH="0" baseline="0" noProof="0">
                  <a:ln>
                    <a:noFill/>
                  </a:ln>
                  <a:solidFill>
                    <a:srgbClr val="FF0000"/>
                  </a:solidFill>
                  <a:effectLst/>
                  <a:uLnTx/>
                  <a:uFillTx/>
                  <a:latin typeface="Arial"/>
                  <a:ea typeface="微软雅黑"/>
                  <a:cs typeface="Arial"/>
                  <a:sym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zh-CN" altLang="en-US" sz="2800">
                    <a:solidFill>
                      <a:schemeClr val="tx1">
                        <a:lumMod val="65000"/>
                        <a:lumOff val="35000"/>
                      </a:schemeClr>
                    </a:solidFill>
                    <a:latin typeface="Arial"/>
                    <a:ea typeface="微软雅黑"/>
                    <a:cs typeface="Arial"/>
                    <a:sym typeface="Arial"/>
                  </a:rPr>
                  <a:t> 时      间：</a:t>
                </a:r>
                <a:r>
                  <a:rPr kumimoji="0" lang="en-US" altLang="zh-CN" sz="2800" b="0" i="0" u="none" strike="noStrike" kern="1200" cap="none" spc="0" normalizeH="0" baseline="0" noProof="0">
                    <a:ln>
                      <a:noFill/>
                    </a:ln>
                    <a:solidFill>
                      <a:srgbClr val="FF0000"/>
                    </a:solidFill>
                    <a:effectLst/>
                    <a:uLnTx/>
                    <a:uFillTx/>
                    <a:latin typeface="Arial"/>
                    <a:ea typeface="微软雅黑"/>
                    <a:cs typeface="Arial"/>
                    <a:sym typeface="Arial"/>
                  </a:rPr>
                  <a:t>********</a:t>
                </a:r>
                <a:endParaRPr kumimoji="0" lang="zh-CN" altLang="en-US" sz="2800" b="0" i="0" u="none" strike="noStrike" kern="1200" cap="none" spc="0" normalizeH="0" baseline="0" noProof="0">
                  <a:ln>
                    <a:noFill/>
                  </a:ln>
                  <a:solidFill>
                    <a:schemeClr val="tx1">
                      <a:lumMod val="65000"/>
                      <a:lumOff val="35000"/>
                    </a:schemeClr>
                  </a:solidFill>
                  <a:effectLst/>
                  <a:uLnTx/>
                  <a:uFillTx/>
                  <a:latin typeface="Arial"/>
                  <a:ea typeface="微软雅黑"/>
                  <a:cs typeface="Arial"/>
                  <a:sym typeface="Arial"/>
                </a:endParaRPr>
              </a:p>
            </p:txBody>
          </p:sp>
          <p:pic>
            <p:nvPicPr>
              <p:cNvPr id="20" name="图片 19"/>
              <p:cNvPicPr>
                <a:picLocks noChangeAspect="1"/>
              </p:cNvPicPr>
              <p:nvPr>
                <p:custDataLst>
                  <p:tags r:id="rId10"/>
                </p:custDataLst>
              </p:nvPr>
            </p:nvPicPr>
            <p:blipFill>
              <a:blip r:embed="rId9">
                <a:alphaModFix amt="35000"/>
              </a:blip>
              <a:stretch>
                <a:fillRect/>
              </a:stretch>
            </p:blipFill>
            <p:spPr>
              <a:xfrm rot="21011104">
                <a:off x="2931774" y="3640664"/>
                <a:ext cx="1535614" cy="2174616"/>
              </a:xfrm>
              <a:prstGeom prst="rect">
                <a:avLst/>
              </a:prstGeom>
              <a:ln>
                <a:noFill/>
              </a:ln>
              <a:effectLst>
                <a:outerShdw blurRad="190500" algn="tl" rotWithShape="0">
                  <a:srgbClr val="000000">
                    <a:alpha val="70000"/>
                  </a:srgbClr>
                </a:outerShdw>
              </a:effectLst>
            </p:spPr>
          </p:pic>
          <p:pic>
            <p:nvPicPr>
              <p:cNvPr id="21" name="图片 20"/>
              <p:cNvPicPr>
                <a:picLocks noChangeAspect="1"/>
              </p:cNvPicPr>
              <p:nvPr>
                <p:custDataLst>
                  <p:tags r:id="rId12"/>
                </p:custDataLst>
              </p:nvPr>
            </p:nvPicPr>
            <p:blipFill>
              <a:blip r:embed="rId11"/>
              <a:stretch>
                <a:fillRect/>
              </a:stretch>
            </p:blipFill>
            <p:spPr>
              <a:xfrm>
                <a:off x="-88308" y="421271"/>
                <a:ext cx="2174616" cy="2174616"/>
              </a:xfrm>
              <a:prstGeom prst="rect">
                <a:avLst/>
              </a:prstGeom>
            </p:spPr>
          </p:pic>
        </p:grpSp>
      </p:grpSp>
      <p:sp>
        <p:nvSpPr>
          <p:cNvPr id="2" name="AutoShape 5" title=""/>
          <p:cNvSpPr>
            <a:spLocks noChangeArrowheads="1"/>
          </p:cNvSpPr>
          <p:nvPr>
            <p:custDataLst>
              <p:tags r:id="rId13"/>
            </p:custDataLst>
          </p:nvPr>
        </p:nvSpPr>
        <p:spPr bwMode="gray">
          <a:xfrm>
            <a:off x="5496912" y="1793226"/>
            <a:ext cx="5133948" cy="1134501"/>
          </a:xfrm>
          <a:custGeom>
            <a:gdLst>
              <a:gd name="connsiteX0" fmla="*/ 0 w 5133948"/>
              <a:gd name="connsiteY0" fmla="*/ 189087 h 1134501"/>
              <a:gd name="connsiteX1" fmla="*/ 189087 w 5133948"/>
              <a:gd name="connsiteY1" fmla="*/ 0 h 1134501"/>
              <a:gd name="connsiteX2" fmla="*/ 4944861 w 5133948"/>
              <a:gd name="connsiteY2" fmla="*/ 0 h 1134501"/>
              <a:gd name="connsiteX3" fmla="*/ 5133948 w 5133948"/>
              <a:gd name="connsiteY3" fmla="*/ 189087 h 1134501"/>
              <a:gd name="connsiteX4" fmla="*/ 5133948 w 5133948"/>
              <a:gd name="connsiteY4" fmla="*/ 945414 h 1134501"/>
              <a:gd name="connsiteX5" fmla="*/ 4944861 w 5133948"/>
              <a:gd name="connsiteY5" fmla="*/ 1134501 h 1134501"/>
              <a:gd name="connsiteX6" fmla="*/ 189087 w 5133948"/>
              <a:gd name="connsiteY6" fmla="*/ 1134501 h 1134501"/>
              <a:gd name="connsiteX7" fmla="*/ 0 w 5133948"/>
              <a:gd name="connsiteY7" fmla="*/ 945414 h 1134501"/>
              <a:gd name="connsiteX8" fmla="*/ 0 w 5133948"/>
              <a:gd name="connsiteY8" fmla="*/ 189087 h 113450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3948" h="1134501" fill="none" extrusionOk="0">
                <a:moveTo>
                  <a:pt x="0" y="189087"/>
                </a:moveTo>
                <a:cubicBezTo>
                  <a:pt x="3689" y="74372"/>
                  <a:pt x="84887" y="-6175"/>
                  <a:pt x="189087" y="0"/>
                </a:cubicBezTo>
                <a:cubicBezTo>
                  <a:pt x="1248000" y="-20655"/>
                  <a:pt x="3861378" y="-111687"/>
                  <a:pt x="4944861" y="0"/>
                </a:cubicBezTo>
                <a:cubicBezTo>
                  <a:pt x="5044231" y="17976"/>
                  <a:pt x="5137553" y="68778"/>
                  <a:pt x="5133948" y="189087"/>
                </a:cubicBezTo>
                <a:cubicBezTo>
                  <a:pt x="5146387" y="351140"/>
                  <a:pt x="5088127" y="760952"/>
                  <a:pt x="5133948" y="945414"/>
                </a:cubicBezTo>
                <a:cubicBezTo>
                  <a:pt x="5136851" y="1058106"/>
                  <a:pt x="5044624" y="1141213"/>
                  <a:pt x="4944861" y="1134501"/>
                </a:cubicBezTo>
                <a:cubicBezTo>
                  <a:pt x="4089172" y="1056676"/>
                  <a:pt x="1491340" y="1216779"/>
                  <a:pt x="189087" y="1134501"/>
                </a:cubicBezTo>
                <a:cubicBezTo>
                  <a:pt x="94698" y="1126656"/>
                  <a:pt x="-14431" y="1041665"/>
                  <a:pt x="0" y="945414"/>
                </a:cubicBezTo>
                <a:cubicBezTo>
                  <a:pt x="-33811" y="727352"/>
                  <a:pt x="-33253" y="414801"/>
                  <a:pt x="0" y="189087"/>
                </a:cubicBezTo>
                <a:close/>
              </a:path>
              <a:path w="5133948" h="1134501" stroke="0" extrusionOk="0">
                <a:moveTo>
                  <a:pt x="0" y="189087"/>
                </a:moveTo>
                <a:cubicBezTo>
                  <a:pt x="1979" y="86138"/>
                  <a:pt x="79715" y="-13761"/>
                  <a:pt x="189087" y="0"/>
                </a:cubicBezTo>
                <a:cubicBezTo>
                  <a:pt x="2556993" y="-83864"/>
                  <a:pt x="2612947" y="-109232"/>
                  <a:pt x="4944861" y="0"/>
                </a:cubicBezTo>
                <a:cubicBezTo>
                  <a:pt x="5051168" y="-4308"/>
                  <a:pt x="5131009" y="102147"/>
                  <a:pt x="5133948" y="189087"/>
                </a:cubicBezTo>
                <a:cubicBezTo>
                  <a:pt x="5101833" y="483226"/>
                  <a:pt x="5146102" y="635116"/>
                  <a:pt x="5133948" y="945414"/>
                </a:cubicBezTo>
                <a:cubicBezTo>
                  <a:pt x="5140424" y="1062026"/>
                  <a:pt x="5065713" y="1125499"/>
                  <a:pt x="4944861" y="1134501"/>
                </a:cubicBezTo>
                <a:cubicBezTo>
                  <a:pt x="4143252" y="1058495"/>
                  <a:pt x="1636545" y="1280291"/>
                  <a:pt x="189087" y="1134501"/>
                </a:cubicBezTo>
                <a:cubicBezTo>
                  <a:pt x="80170" y="1130257"/>
                  <a:pt x="14984" y="1059049"/>
                  <a:pt x="0" y="945414"/>
                </a:cubicBezTo>
                <a:cubicBezTo>
                  <a:pt x="-35272" y="629408"/>
                  <a:pt x="-8774" y="492653"/>
                  <a:pt x="0" y="189087"/>
                </a:cubicBezTo>
                <a:close/>
              </a:path>
            </a:pathLst>
          </a:custGeom>
          <a:ln w="57150">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ln>
          <a:effectLst>
            <a:glow rad="1397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wrap="none" lIns="98745" tIns="49372" rIns="98745" bIns="49372" anchor="ctr"/>
          <a:lstStyle>
            <a:lvl1pPr defTabSz="987425" eaLnBrk="0" hangingPunct="0">
              <a:defRPr>
                <a:solidFill>
                  <a:schemeClr val="tx1"/>
                </a:solidFill>
                <a:latin typeface="Arial" panose="020b0604020202020204" pitchFamily="34" charset="0"/>
                <a:ea typeface="宋体" panose="02010600030101010101" pitchFamily="2" charset="-122"/>
              </a:defRPr>
            </a:lvl1pPr>
            <a:lvl2pPr marL="803275" indent="-309880" defTabSz="987425" eaLnBrk="0" hangingPunct="0">
              <a:defRPr>
                <a:solidFill>
                  <a:schemeClr val="tx1"/>
                </a:solidFill>
                <a:latin typeface="Arial" panose="020b0604020202020204" pitchFamily="34" charset="0"/>
                <a:ea typeface="宋体" panose="02010600030101010101" pitchFamily="2" charset="-122"/>
              </a:defRPr>
            </a:lvl2pPr>
            <a:lvl3pPr marL="1235075" indent="-247650" defTabSz="987425" eaLnBrk="0" hangingPunct="0">
              <a:defRPr>
                <a:solidFill>
                  <a:schemeClr val="tx1"/>
                </a:solidFill>
                <a:latin typeface="Arial" panose="020b0604020202020204" pitchFamily="34" charset="0"/>
                <a:ea typeface="宋体" panose="02010600030101010101" pitchFamily="2" charset="-122"/>
              </a:defRPr>
            </a:lvl3pPr>
            <a:lvl4pPr marL="1729105" indent="-247650" defTabSz="987425" eaLnBrk="0" hangingPunct="0">
              <a:defRPr>
                <a:solidFill>
                  <a:schemeClr val="tx1"/>
                </a:solidFill>
                <a:latin typeface="Arial" panose="020b0604020202020204" pitchFamily="34" charset="0"/>
                <a:ea typeface="宋体" panose="02010600030101010101" pitchFamily="2" charset="-122"/>
              </a:defRPr>
            </a:lvl4pPr>
            <a:lvl5pPr marL="2222500" indent="-247650" defTabSz="987425" eaLnBrk="0" hangingPunct="0">
              <a:defRPr>
                <a:solidFill>
                  <a:schemeClr val="tx1"/>
                </a:solidFill>
                <a:latin typeface="Arial" panose="020b0604020202020204" pitchFamily="34" charset="0"/>
                <a:ea typeface="宋体" panose="02010600030101010101" pitchFamily="2" charset="-122"/>
              </a:defRPr>
            </a:lvl5pPr>
            <a:lvl6pPr marL="2679700" indent="-247650" defTabSz="9874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36900" indent="-247650" defTabSz="9874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594100" indent="-247650" defTabSz="9874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051300" indent="-247650" defTabSz="9874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600">
                <a:solidFill>
                  <a:schemeClr val="tx1">
                    <a:lumMod val="85000"/>
                    <a:lumOff val="15000"/>
                  </a:schemeClr>
                </a:solidFill>
                <a:effectLst>
                  <a:outerShdw blurRad="38100" dist="38100" dir="2700000" algn="tl">
                    <a:srgbClr val="000000">
                      <a:alpha val="43137"/>
                    </a:srgbClr>
                  </a:outerShdw>
                </a:effectLst>
                <a:latin typeface="+mj-ea"/>
                <a:ea typeface="+mj-ea"/>
                <a:cs typeface="Times New Roman" panose="02020603050405020304" pitchFamily="18" charset="0"/>
              </a:rPr>
              <a:t>10.3</a:t>
            </a:r>
            <a:r>
              <a:rPr lang="zh-CN" altLang="en-US" sz="3600" b="1">
                <a:latin typeface="+mj-lt"/>
                <a:ea typeface="黑体" panose="02010609060101010101" pitchFamily="49" charset="-122"/>
                <a:cs typeface="Times New Roman" panose="02020603050405020304" pitchFamily="18" charset="0"/>
              </a:rPr>
              <a:t>物体的浮沉</a:t>
            </a:r>
            <a:endParaRPr lang="en-US" altLang="zh-CN" sz="3600" b="1">
              <a:latin typeface="+mj-lt"/>
              <a:ea typeface="黑体" panose="02010609060101010101" pitchFamily="49" charset="-122"/>
              <a:cs typeface="Times New Roman" panose="02020603050405020304" pitchFamily="18" charset="0"/>
            </a:endParaRPr>
          </a:p>
          <a:p>
            <a:pPr algn="ctr"/>
            <a:r>
              <a:rPr lang="zh-CN" altLang="en-US" sz="3600" b="1">
                <a:latin typeface="+mj-lt"/>
                <a:ea typeface="黑体" panose="02010609060101010101" pitchFamily="49" charset="-122"/>
                <a:cs typeface="Times New Roman" panose="02020603050405020304" pitchFamily="18" charset="0"/>
              </a:rPr>
              <a:t>条件及应用</a:t>
            </a:r>
            <a:endParaRPr lang="zh-CN" altLang="en-US" sz="3600">
              <a:solidFill>
                <a:schemeClr val="tx1">
                  <a:lumMod val="85000"/>
                  <a:lumOff val="15000"/>
                </a:schemeClr>
              </a:solidFill>
              <a:effectLst>
                <a:outerShdw blurRad="38100" dist="38100" dir="2700000" algn="tl">
                  <a:srgbClr val="000000">
                    <a:alpha val="43137"/>
                  </a:srgbClr>
                </a:outerShdw>
              </a:effectLst>
              <a:latin typeface="+mj-ea"/>
              <a:ea typeface="+mj-ea"/>
              <a:cs typeface="Times New Roman" panose="02020603050405020304" pitchFamily="18" charset="0"/>
            </a:endParaRPr>
          </a:p>
        </p:txBody>
      </p:sp>
      <p:pic>
        <p:nvPicPr>
          <p:cNvPr id="4" name="图片 3" title=""/>
          <p:cNvPicPr>
            <a:picLocks noChangeAspect="1"/>
          </p:cNvPicPr>
          <p:nvPr>
            <p:custDataLst>
              <p:tags r:id="rId15"/>
            </p:custDataLst>
          </p:nvPr>
        </p:nvPicPr>
        <p:blipFill>
          <a:blip r:embed="rId14"/>
          <a:stretch>
            <a:fillRect/>
          </a:stretch>
        </p:blipFill>
        <p:spPr>
          <a:xfrm>
            <a:off x="9095644" y="1796453"/>
            <a:ext cx="3429514" cy="455297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sndAc>
      <p:stSnd>
        <p:snd r:embed="rId17"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4" name="五边形 5" title=""/>
          <p:cNvSpPr/>
          <p:nvPr>
            <p:custDataLst>
              <p:tags r:id="rId3"/>
            </p:custDataLst>
          </p:nvPr>
        </p:nvSpPr>
        <p:spPr>
          <a:xfrm>
            <a:off x="894395" y="252"/>
            <a:ext cx="1788275" cy="542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zh-CN" altLang="en-US" sz="3195" b="1">
                <a:solidFill>
                  <a:schemeClr val="tx1"/>
                </a:solidFill>
              </a:rPr>
              <a:t>知识梳理</a:t>
            </a:r>
            <a:endParaRPr lang="zh-CN" altLang="en-US" sz="3195" b="1">
              <a:solidFill>
                <a:schemeClr val="tx1"/>
              </a:solidFill>
            </a:endParaRPr>
          </a:p>
        </p:txBody>
      </p:sp>
      <p:sp>
        <p:nvSpPr>
          <p:cNvPr id="15" name="任意多边形: 形状 13" title=""/>
          <p:cNvSpPr/>
          <p:nvPr>
            <p:custDataLst>
              <p:tags r:id="rId4"/>
            </p:custDataLst>
          </p:nvPr>
        </p:nvSpPr>
        <p:spPr>
          <a:xfrm>
            <a:off x="334229" y="67332"/>
            <a:ext cx="406193" cy="427536"/>
          </a:xfrm>
          <a:custGeom>
            <a:gdLst>
              <a:gd name="connsiteX0" fmla="*/ 340995 w 860636"/>
              <a:gd name="connsiteY0" fmla="*/ 607695 h 905858"/>
              <a:gd name="connsiteX1" fmla="*/ 311468 w 860636"/>
              <a:gd name="connsiteY1" fmla="*/ 637223 h 905858"/>
              <a:gd name="connsiteX2" fmla="*/ 340995 w 860636"/>
              <a:gd name="connsiteY2" fmla="*/ 666750 h 905858"/>
              <a:gd name="connsiteX3" fmla="*/ 428625 w 860636"/>
              <a:gd name="connsiteY3" fmla="*/ 666750 h 905858"/>
              <a:gd name="connsiteX4" fmla="*/ 458153 w 860636"/>
              <a:gd name="connsiteY4" fmla="*/ 637223 h 905858"/>
              <a:gd name="connsiteX5" fmla="*/ 428625 w 860636"/>
              <a:gd name="connsiteY5" fmla="*/ 607695 h 905858"/>
              <a:gd name="connsiteX6" fmla="*/ 679132 w 860636"/>
              <a:gd name="connsiteY6" fmla="*/ 540068 h 905858"/>
              <a:gd name="connsiteX7" fmla="*/ 788669 w 860636"/>
              <a:gd name="connsiteY7" fmla="*/ 619125 h 905858"/>
              <a:gd name="connsiteX8" fmla="*/ 626744 w 860636"/>
              <a:gd name="connsiteY8" fmla="*/ 842963 h 905858"/>
              <a:gd name="connsiteX9" fmla="*/ 598169 w 860636"/>
              <a:gd name="connsiteY9" fmla="*/ 866776 h 905858"/>
              <a:gd name="connsiteX10" fmla="*/ 521969 w 860636"/>
              <a:gd name="connsiteY10" fmla="*/ 903923 h 905858"/>
              <a:gd name="connsiteX11" fmla="*/ 493394 w 860636"/>
              <a:gd name="connsiteY11" fmla="*/ 882968 h 905858"/>
              <a:gd name="connsiteX12" fmla="*/ 504824 w 860636"/>
              <a:gd name="connsiteY12" fmla="*/ 798196 h 905858"/>
              <a:gd name="connsiteX13" fmla="*/ 519112 w 860636"/>
              <a:gd name="connsiteY13" fmla="*/ 762953 h 905858"/>
              <a:gd name="connsiteX14" fmla="*/ 186214 w 860636"/>
              <a:gd name="connsiteY14" fmla="*/ 531019 h 905858"/>
              <a:gd name="connsiteX15" fmla="*/ 175260 w 860636"/>
              <a:gd name="connsiteY15" fmla="*/ 538163 h 905858"/>
              <a:gd name="connsiteX16" fmla="*/ 155258 w 860636"/>
              <a:gd name="connsiteY16" fmla="*/ 578168 h 905858"/>
              <a:gd name="connsiteX17" fmla="*/ 111443 w 860636"/>
              <a:gd name="connsiteY17" fmla="*/ 584835 h 905858"/>
              <a:gd name="connsiteX18" fmla="*/ 104775 w 860636"/>
              <a:gd name="connsiteY18" fmla="*/ 605790 h 905858"/>
              <a:gd name="connsiteX19" fmla="*/ 136208 w 860636"/>
              <a:gd name="connsiteY19" fmla="*/ 636270 h 905858"/>
              <a:gd name="connsiteX20" fmla="*/ 128587 w 860636"/>
              <a:gd name="connsiteY20" fmla="*/ 680085 h 905858"/>
              <a:gd name="connsiteX21" fmla="*/ 146685 w 860636"/>
              <a:gd name="connsiteY21" fmla="*/ 693420 h 905858"/>
              <a:gd name="connsiteX22" fmla="*/ 185737 w 860636"/>
              <a:gd name="connsiteY22" fmla="*/ 672465 h 905858"/>
              <a:gd name="connsiteX23" fmla="*/ 224790 w 860636"/>
              <a:gd name="connsiteY23" fmla="*/ 693420 h 905858"/>
              <a:gd name="connsiteX24" fmla="*/ 242887 w 860636"/>
              <a:gd name="connsiteY24" fmla="*/ 680085 h 905858"/>
              <a:gd name="connsiteX25" fmla="*/ 235268 w 860636"/>
              <a:gd name="connsiteY25" fmla="*/ 636270 h 905858"/>
              <a:gd name="connsiteX26" fmla="*/ 266700 w 860636"/>
              <a:gd name="connsiteY26" fmla="*/ 605790 h 905858"/>
              <a:gd name="connsiteX27" fmla="*/ 260985 w 860636"/>
              <a:gd name="connsiteY27" fmla="*/ 584835 h 905858"/>
              <a:gd name="connsiteX28" fmla="*/ 217170 w 860636"/>
              <a:gd name="connsiteY28" fmla="*/ 578168 h 905858"/>
              <a:gd name="connsiteX29" fmla="*/ 197168 w 860636"/>
              <a:gd name="connsiteY29" fmla="*/ 538163 h 905858"/>
              <a:gd name="connsiteX30" fmla="*/ 186214 w 860636"/>
              <a:gd name="connsiteY30" fmla="*/ 531019 h 905858"/>
              <a:gd name="connsiteX31" fmla="*/ 765334 w 860636"/>
              <a:gd name="connsiteY31" fmla="*/ 438626 h 905858"/>
              <a:gd name="connsiteX32" fmla="*/ 787718 w 860636"/>
              <a:gd name="connsiteY32" fmla="*/ 443865 h 905858"/>
              <a:gd name="connsiteX33" fmla="*/ 847725 w 860636"/>
              <a:gd name="connsiteY33" fmla="*/ 487680 h 905858"/>
              <a:gd name="connsiteX34" fmla="*/ 855345 w 860636"/>
              <a:gd name="connsiteY34" fmla="*/ 529590 h 905858"/>
              <a:gd name="connsiteX35" fmla="*/ 825818 w 860636"/>
              <a:gd name="connsiteY35" fmla="*/ 570547 h 905858"/>
              <a:gd name="connsiteX36" fmla="*/ 716280 w 860636"/>
              <a:gd name="connsiteY36" fmla="*/ 491490 h 905858"/>
              <a:gd name="connsiteX37" fmla="*/ 745807 w 860636"/>
              <a:gd name="connsiteY37" fmla="*/ 450532 h 905858"/>
              <a:gd name="connsiteX38" fmla="*/ 765334 w 860636"/>
              <a:gd name="connsiteY38" fmla="*/ 438626 h 905858"/>
              <a:gd name="connsiteX39" fmla="*/ 340995 w 860636"/>
              <a:gd name="connsiteY39" fmla="*/ 391478 h 905858"/>
              <a:gd name="connsiteX40" fmla="*/ 311468 w 860636"/>
              <a:gd name="connsiteY40" fmla="*/ 421005 h 905858"/>
              <a:gd name="connsiteX41" fmla="*/ 340995 w 860636"/>
              <a:gd name="connsiteY41" fmla="*/ 450533 h 905858"/>
              <a:gd name="connsiteX42" fmla="*/ 523875 w 860636"/>
              <a:gd name="connsiteY42" fmla="*/ 450533 h 905858"/>
              <a:gd name="connsiteX43" fmla="*/ 553403 w 860636"/>
              <a:gd name="connsiteY43" fmla="*/ 421005 h 905858"/>
              <a:gd name="connsiteX44" fmla="*/ 523875 w 860636"/>
              <a:gd name="connsiteY44" fmla="*/ 391478 h 905858"/>
              <a:gd name="connsiteX45" fmla="*/ 186214 w 860636"/>
              <a:gd name="connsiteY45" fmla="*/ 316706 h 905858"/>
              <a:gd name="connsiteX46" fmla="*/ 175260 w 860636"/>
              <a:gd name="connsiteY46" fmla="*/ 323850 h 905858"/>
              <a:gd name="connsiteX47" fmla="*/ 155258 w 860636"/>
              <a:gd name="connsiteY47" fmla="*/ 363855 h 905858"/>
              <a:gd name="connsiteX48" fmla="*/ 111443 w 860636"/>
              <a:gd name="connsiteY48" fmla="*/ 369570 h 905858"/>
              <a:gd name="connsiteX49" fmla="*/ 104775 w 860636"/>
              <a:gd name="connsiteY49" fmla="*/ 390525 h 905858"/>
              <a:gd name="connsiteX50" fmla="*/ 136208 w 860636"/>
              <a:gd name="connsiteY50" fmla="*/ 421958 h 905858"/>
              <a:gd name="connsiteX51" fmla="*/ 128587 w 860636"/>
              <a:gd name="connsiteY51" fmla="*/ 465773 h 905858"/>
              <a:gd name="connsiteX52" fmla="*/ 146685 w 860636"/>
              <a:gd name="connsiteY52" fmla="*/ 479108 h 905858"/>
              <a:gd name="connsiteX53" fmla="*/ 185737 w 860636"/>
              <a:gd name="connsiteY53" fmla="*/ 458153 h 905858"/>
              <a:gd name="connsiteX54" fmla="*/ 224790 w 860636"/>
              <a:gd name="connsiteY54" fmla="*/ 479108 h 905858"/>
              <a:gd name="connsiteX55" fmla="*/ 242887 w 860636"/>
              <a:gd name="connsiteY55" fmla="*/ 465773 h 905858"/>
              <a:gd name="connsiteX56" fmla="*/ 235268 w 860636"/>
              <a:gd name="connsiteY56" fmla="*/ 421958 h 905858"/>
              <a:gd name="connsiteX57" fmla="*/ 266700 w 860636"/>
              <a:gd name="connsiteY57" fmla="*/ 390525 h 905858"/>
              <a:gd name="connsiteX58" fmla="*/ 260985 w 860636"/>
              <a:gd name="connsiteY58" fmla="*/ 369570 h 905858"/>
              <a:gd name="connsiteX59" fmla="*/ 217170 w 860636"/>
              <a:gd name="connsiteY59" fmla="*/ 363855 h 905858"/>
              <a:gd name="connsiteX60" fmla="*/ 197168 w 860636"/>
              <a:gd name="connsiteY60" fmla="*/ 323850 h 905858"/>
              <a:gd name="connsiteX61" fmla="*/ 186214 w 860636"/>
              <a:gd name="connsiteY61" fmla="*/ 316706 h 905858"/>
              <a:gd name="connsiteX62" fmla="*/ 340995 w 860636"/>
              <a:gd name="connsiteY62" fmla="*/ 176213 h 905858"/>
              <a:gd name="connsiteX63" fmla="*/ 311468 w 860636"/>
              <a:gd name="connsiteY63" fmla="*/ 205740 h 905858"/>
              <a:gd name="connsiteX64" fmla="*/ 340995 w 860636"/>
              <a:gd name="connsiteY64" fmla="*/ 235268 h 905858"/>
              <a:gd name="connsiteX65" fmla="*/ 523875 w 860636"/>
              <a:gd name="connsiteY65" fmla="*/ 235268 h 905858"/>
              <a:gd name="connsiteX66" fmla="*/ 553403 w 860636"/>
              <a:gd name="connsiteY66" fmla="*/ 205740 h 905858"/>
              <a:gd name="connsiteX67" fmla="*/ 523875 w 860636"/>
              <a:gd name="connsiteY67" fmla="*/ 176213 h 905858"/>
              <a:gd name="connsiteX68" fmla="*/ 186214 w 860636"/>
              <a:gd name="connsiteY68" fmla="*/ 100489 h 905858"/>
              <a:gd name="connsiteX69" fmla="*/ 175260 w 860636"/>
              <a:gd name="connsiteY69" fmla="*/ 107633 h 905858"/>
              <a:gd name="connsiteX70" fmla="*/ 155258 w 860636"/>
              <a:gd name="connsiteY70" fmla="*/ 147638 h 905858"/>
              <a:gd name="connsiteX71" fmla="*/ 111443 w 860636"/>
              <a:gd name="connsiteY71" fmla="*/ 154305 h 905858"/>
              <a:gd name="connsiteX72" fmla="*/ 104775 w 860636"/>
              <a:gd name="connsiteY72" fmla="*/ 175260 h 905858"/>
              <a:gd name="connsiteX73" fmla="*/ 136208 w 860636"/>
              <a:gd name="connsiteY73" fmla="*/ 206693 h 905858"/>
              <a:gd name="connsiteX74" fmla="*/ 128587 w 860636"/>
              <a:gd name="connsiteY74" fmla="*/ 250508 h 905858"/>
              <a:gd name="connsiteX75" fmla="*/ 146685 w 860636"/>
              <a:gd name="connsiteY75" fmla="*/ 263843 h 905858"/>
              <a:gd name="connsiteX76" fmla="*/ 185737 w 860636"/>
              <a:gd name="connsiteY76" fmla="*/ 242888 h 905858"/>
              <a:gd name="connsiteX77" fmla="*/ 224790 w 860636"/>
              <a:gd name="connsiteY77" fmla="*/ 263843 h 905858"/>
              <a:gd name="connsiteX78" fmla="*/ 242887 w 860636"/>
              <a:gd name="connsiteY78" fmla="*/ 250508 h 905858"/>
              <a:gd name="connsiteX79" fmla="*/ 235268 w 860636"/>
              <a:gd name="connsiteY79" fmla="*/ 206693 h 905858"/>
              <a:gd name="connsiteX80" fmla="*/ 266700 w 860636"/>
              <a:gd name="connsiteY80" fmla="*/ 175260 h 905858"/>
              <a:gd name="connsiteX81" fmla="*/ 260985 w 860636"/>
              <a:gd name="connsiteY81" fmla="*/ 154305 h 905858"/>
              <a:gd name="connsiteX82" fmla="*/ 217170 w 860636"/>
              <a:gd name="connsiteY82" fmla="*/ 147638 h 905858"/>
              <a:gd name="connsiteX83" fmla="*/ 197168 w 860636"/>
              <a:gd name="connsiteY83" fmla="*/ 107633 h 905858"/>
              <a:gd name="connsiteX84" fmla="*/ 186214 w 860636"/>
              <a:gd name="connsiteY84" fmla="*/ 100489 h 905858"/>
              <a:gd name="connsiteX85" fmla="*/ 84773 w 860636"/>
              <a:gd name="connsiteY85" fmla="*/ 0 h 905858"/>
              <a:gd name="connsiteX86" fmla="*/ 568643 w 860636"/>
              <a:gd name="connsiteY86" fmla="*/ 0 h 905858"/>
              <a:gd name="connsiteX87" fmla="*/ 653415 w 860636"/>
              <a:gd name="connsiteY87" fmla="*/ 84773 h 905858"/>
              <a:gd name="connsiteX88" fmla="*/ 652463 w 860636"/>
              <a:gd name="connsiteY88" fmla="*/ 84773 h 905858"/>
              <a:gd name="connsiteX89" fmla="*/ 652463 w 860636"/>
              <a:gd name="connsiteY89" fmla="*/ 478155 h 905858"/>
              <a:gd name="connsiteX90" fmla="*/ 471488 w 860636"/>
              <a:gd name="connsiteY90" fmla="*/ 728663 h 905858"/>
              <a:gd name="connsiteX91" fmla="*/ 446723 w 860636"/>
              <a:gd name="connsiteY91" fmla="*/ 790575 h 905858"/>
              <a:gd name="connsiteX92" fmla="*/ 444818 w 860636"/>
              <a:gd name="connsiteY92" fmla="*/ 806768 h 905858"/>
              <a:gd name="connsiteX93" fmla="*/ 84773 w 860636"/>
              <a:gd name="connsiteY93" fmla="*/ 806768 h 905858"/>
              <a:gd name="connsiteX94" fmla="*/ 0 w 860636"/>
              <a:gd name="connsiteY94" fmla="*/ 721995 h 905858"/>
              <a:gd name="connsiteX95" fmla="*/ 0 w 860636"/>
              <a:gd name="connsiteY95" fmla="*/ 84773 h 905858"/>
              <a:gd name="connsiteX96" fmla="*/ 84773 w 860636"/>
              <a:gd name="connsiteY96" fmla="*/ 0 h 9058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60636" h="905858">
                <a:moveTo>
                  <a:pt x="340995" y="607695"/>
                </a:moveTo>
                <a:cubicBezTo>
                  <a:pt x="324803" y="607695"/>
                  <a:pt x="311468" y="621030"/>
                  <a:pt x="311468" y="637223"/>
                </a:cubicBezTo>
                <a:cubicBezTo>
                  <a:pt x="311468" y="653415"/>
                  <a:pt x="324803" y="666750"/>
                  <a:pt x="340995" y="666750"/>
                </a:cubicBezTo>
                <a:lnTo>
                  <a:pt x="428625" y="666750"/>
                </a:lnTo>
                <a:cubicBezTo>
                  <a:pt x="444818" y="666750"/>
                  <a:pt x="457200" y="653415"/>
                  <a:pt x="458153" y="637223"/>
                </a:cubicBezTo>
                <a:cubicBezTo>
                  <a:pt x="458153" y="621030"/>
                  <a:pt x="444818" y="607695"/>
                  <a:pt x="428625" y="607695"/>
                </a:cubicBezTo>
                <a:close/>
                <a:moveTo>
                  <a:pt x="679132" y="540068"/>
                </a:moveTo>
                <a:lnTo>
                  <a:pt x="788669" y="619125"/>
                </a:lnTo>
                <a:lnTo>
                  <a:pt x="626744" y="842963"/>
                </a:lnTo>
                <a:cubicBezTo>
                  <a:pt x="619124" y="852488"/>
                  <a:pt x="609599" y="861061"/>
                  <a:pt x="598169" y="866776"/>
                </a:cubicBezTo>
                <a:lnTo>
                  <a:pt x="521969" y="903923"/>
                </a:lnTo>
                <a:cubicBezTo>
                  <a:pt x="507682" y="910590"/>
                  <a:pt x="491489" y="899161"/>
                  <a:pt x="493394" y="882968"/>
                </a:cubicBezTo>
                <a:lnTo>
                  <a:pt x="504824" y="798196"/>
                </a:lnTo>
                <a:cubicBezTo>
                  <a:pt x="506729" y="784861"/>
                  <a:pt x="511492" y="773430"/>
                  <a:pt x="519112" y="762953"/>
                </a:cubicBezTo>
                <a:close/>
                <a:moveTo>
                  <a:pt x="186214" y="531019"/>
                </a:moveTo>
                <a:cubicBezTo>
                  <a:pt x="181928" y="531019"/>
                  <a:pt x="177642" y="533401"/>
                  <a:pt x="175260" y="538163"/>
                </a:cubicBezTo>
                <a:lnTo>
                  <a:pt x="155258" y="578168"/>
                </a:lnTo>
                <a:lnTo>
                  <a:pt x="111443" y="584835"/>
                </a:lnTo>
                <a:cubicBezTo>
                  <a:pt x="100965" y="585788"/>
                  <a:pt x="97155" y="598170"/>
                  <a:pt x="104775" y="605790"/>
                </a:cubicBezTo>
                <a:lnTo>
                  <a:pt x="136208" y="636270"/>
                </a:lnTo>
                <a:lnTo>
                  <a:pt x="128587" y="680085"/>
                </a:lnTo>
                <a:cubicBezTo>
                  <a:pt x="127635" y="690563"/>
                  <a:pt x="137160" y="698183"/>
                  <a:pt x="146685" y="693420"/>
                </a:cubicBezTo>
                <a:lnTo>
                  <a:pt x="185737" y="672465"/>
                </a:lnTo>
                <a:lnTo>
                  <a:pt x="224790" y="693420"/>
                </a:lnTo>
                <a:cubicBezTo>
                  <a:pt x="234315" y="697230"/>
                  <a:pt x="244793" y="689610"/>
                  <a:pt x="242887" y="680085"/>
                </a:cubicBezTo>
                <a:lnTo>
                  <a:pt x="235268" y="636270"/>
                </a:lnTo>
                <a:lnTo>
                  <a:pt x="266700" y="605790"/>
                </a:lnTo>
                <a:cubicBezTo>
                  <a:pt x="274320" y="598170"/>
                  <a:pt x="270510" y="585788"/>
                  <a:pt x="260985" y="584835"/>
                </a:cubicBezTo>
                <a:lnTo>
                  <a:pt x="217170" y="578168"/>
                </a:lnTo>
                <a:lnTo>
                  <a:pt x="197168" y="538163"/>
                </a:lnTo>
                <a:cubicBezTo>
                  <a:pt x="194787" y="533401"/>
                  <a:pt x="190501" y="531019"/>
                  <a:pt x="186214" y="531019"/>
                </a:cubicBezTo>
                <a:close/>
                <a:moveTo>
                  <a:pt x="765334" y="438626"/>
                </a:moveTo>
                <a:cubicBezTo>
                  <a:pt x="772954" y="437436"/>
                  <a:pt x="781050" y="439103"/>
                  <a:pt x="787718" y="443865"/>
                </a:cubicBezTo>
                <a:lnTo>
                  <a:pt x="847725" y="487680"/>
                </a:lnTo>
                <a:cubicBezTo>
                  <a:pt x="861060" y="497205"/>
                  <a:pt x="864870" y="516255"/>
                  <a:pt x="855345" y="529590"/>
                </a:cubicBezTo>
                <a:lnTo>
                  <a:pt x="825818" y="570547"/>
                </a:lnTo>
                <a:lnTo>
                  <a:pt x="716280" y="491490"/>
                </a:lnTo>
                <a:lnTo>
                  <a:pt x="745807" y="450532"/>
                </a:lnTo>
                <a:cubicBezTo>
                  <a:pt x="750570" y="443865"/>
                  <a:pt x="757714" y="439817"/>
                  <a:pt x="765334" y="438626"/>
                </a:cubicBezTo>
                <a:close/>
                <a:moveTo>
                  <a:pt x="340995" y="391478"/>
                </a:moveTo>
                <a:cubicBezTo>
                  <a:pt x="324803" y="391478"/>
                  <a:pt x="311468" y="404813"/>
                  <a:pt x="311468" y="421005"/>
                </a:cubicBezTo>
                <a:cubicBezTo>
                  <a:pt x="311468" y="437198"/>
                  <a:pt x="324803" y="450533"/>
                  <a:pt x="340995" y="450533"/>
                </a:cubicBezTo>
                <a:lnTo>
                  <a:pt x="523875" y="450533"/>
                </a:lnTo>
                <a:cubicBezTo>
                  <a:pt x="540068" y="450533"/>
                  <a:pt x="553403" y="437198"/>
                  <a:pt x="553403" y="421005"/>
                </a:cubicBezTo>
                <a:cubicBezTo>
                  <a:pt x="553403" y="404813"/>
                  <a:pt x="540068" y="391478"/>
                  <a:pt x="523875" y="391478"/>
                </a:cubicBezTo>
                <a:close/>
                <a:moveTo>
                  <a:pt x="186214" y="316706"/>
                </a:moveTo>
                <a:cubicBezTo>
                  <a:pt x="181928" y="316706"/>
                  <a:pt x="177642" y="319088"/>
                  <a:pt x="175260" y="323850"/>
                </a:cubicBezTo>
                <a:lnTo>
                  <a:pt x="155258" y="363855"/>
                </a:lnTo>
                <a:lnTo>
                  <a:pt x="111443" y="369570"/>
                </a:lnTo>
                <a:cubicBezTo>
                  <a:pt x="100965" y="370523"/>
                  <a:pt x="97155" y="383858"/>
                  <a:pt x="104775" y="390525"/>
                </a:cubicBezTo>
                <a:lnTo>
                  <a:pt x="136208" y="421958"/>
                </a:lnTo>
                <a:lnTo>
                  <a:pt x="128587" y="465773"/>
                </a:lnTo>
                <a:cubicBezTo>
                  <a:pt x="127635" y="476250"/>
                  <a:pt x="137160" y="483870"/>
                  <a:pt x="146685" y="479108"/>
                </a:cubicBezTo>
                <a:lnTo>
                  <a:pt x="185737" y="458153"/>
                </a:lnTo>
                <a:lnTo>
                  <a:pt x="224790" y="479108"/>
                </a:lnTo>
                <a:cubicBezTo>
                  <a:pt x="234315" y="482918"/>
                  <a:pt x="244793" y="475298"/>
                  <a:pt x="242887" y="465773"/>
                </a:cubicBezTo>
                <a:lnTo>
                  <a:pt x="235268" y="421958"/>
                </a:lnTo>
                <a:lnTo>
                  <a:pt x="266700" y="390525"/>
                </a:lnTo>
                <a:cubicBezTo>
                  <a:pt x="274320" y="382905"/>
                  <a:pt x="270510" y="370523"/>
                  <a:pt x="260985" y="369570"/>
                </a:cubicBezTo>
                <a:lnTo>
                  <a:pt x="217170" y="363855"/>
                </a:lnTo>
                <a:lnTo>
                  <a:pt x="197168" y="323850"/>
                </a:lnTo>
                <a:cubicBezTo>
                  <a:pt x="194787" y="319088"/>
                  <a:pt x="190501" y="316706"/>
                  <a:pt x="186214" y="316706"/>
                </a:cubicBezTo>
                <a:close/>
                <a:moveTo>
                  <a:pt x="340995" y="176213"/>
                </a:moveTo>
                <a:cubicBezTo>
                  <a:pt x="324803" y="176213"/>
                  <a:pt x="311468" y="189548"/>
                  <a:pt x="311468" y="205740"/>
                </a:cubicBezTo>
                <a:cubicBezTo>
                  <a:pt x="311468" y="221933"/>
                  <a:pt x="324803" y="235268"/>
                  <a:pt x="340995" y="235268"/>
                </a:cubicBezTo>
                <a:lnTo>
                  <a:pt x="523875" y="235268"/>
                </a:lnTo>
                <a:cubicBezTo>
                  <a:pt x="540068" y="235268"/>
                  <a:pt x="553403" y="222885"/>
                  <a:pt x="553403" y="205740"/>
                </a:cubicBezTo>
                <a:cubicBezTo>
                  <a:pt x="553403" y="189548"/>
                  <a:pt x="540068" y="176213"/>
                  <a:pt x="523875" y="176213"/>
                </a:cubicBezTo>
                <a:close/>
                <a:moveTo>
                  <a:pt x="186214" y="100489"/>
                </a:moveTo>
                <a:cubicBezTo>
                  <a:pt x="181928" y="100489"/>
                  <a:pt x="177642" y="102871"/>
                  <a:pt x="175260" y="107633"/>
                </a:cubicBezTo>
                <a:lnTo>
                  <a:pt x="155258" y="147638"/>
                </a:lnTo>
                <a:lnTo>
                  <a:pt x="111443" y="154305"/>
                </a:lnTo>
                <a:cubicBezTo>
                  <a:pt x="100965" y="156210"/>
                  <a:pt x="97155" y="168593"/>
                  <a:pt x="104775" y="175260"/>
                </a:cubicBezTo>
                <a:lnTo>
                  <a:pt x="136208" y="206693"/>
                </a:lnTo>
                <a:lnTo>
                  <a:pt x="128587" y="250508"/>
                </a:lnTo>
                <a:cubicBezTo>
                  <a:pt x="127635" y="260985"/>
                  <a:pt x="137160" y="268605"/>
                  <a:pt x="146685" y="263843"/>
                </a:cubicBezTo>
                <a:lnTo>
                  <a:pt x="185737" y="242888"/>
                </a:lnTo>
                <a:lnTo>
                  <a:pt x="224790" y="263843"/>
                </a:lnTo>
                <a:cubicBezTo>
                  <a:pt x="234315" y="267653"/>
                  <a:pt x="244793" y="260033"/>
                  <a:pt x="242887" y="250508"/>
                </a:cubicBezTo>
                <a:lnTo>
                  <a:pt x="235268" y="206693"/>
                </a:lnTo>
                <a:lnTo>
                  <a:pt x="266700" y="175260"/>
                </a:lnTo>
                <a:cubicBezTo>
                  <a:pt x="274320" y="167640"/>
                  <a:pt x="270510" y="155258"/>
                  <a:pt x="260985" y="154305"/>
                </a:cubicBezTo>
                <a:lnTo>
                  <a:pt x="217170" y="147638"/>
                </a:lnTo>
                <a:lnTo>
                  <a:pt x="197168" y="107633"/>
                </a:lnTo>
                <a:cubicBezTo>
                  <a:pt x="194787" y="102871"/>
                  <a:pt x="190501" y="100489"/>
                  <a:pt x="186214" y="100489"/>
                </a:cubicBezTo>
                <a:close/>
                <a:moveTo>
                  <a:pt x="84773" y="0"/>
                </a:moveTo>
                <a:lnTo>
                  <a:pt x="568643" y="0"/>
                </a:lnTo>
                <a:cubicBezTo>
                  <a:pt x="615315" y="0"/>
                  <a:pt x="653415" y="38100"/>
                  <a:pt x="653415" y="84773"/>
                </a:cubicBezTo>
                <a:lnTo>
                  <a:pt x="652463" y="84773"/>
                </a:lnTo>
                <a:lnTo>
                  <a:pt x="652463" y="478155"/>
                </a:lnTo>
                <a:lnTo>
                  <a:pt x="471488" y="728663"/>
                </a:lnTo>
                <a:cubicBezTo>
                  <a:pt x="458153" y="746760"/>
                  <a:pt x="449580" y="768668"/>
                  <a:pt x="446723" y="790575"/>
                </a:cubicBezTo>
                <a:lnTo>
                  <a:pt x="444818" y="806768"/>
                </a:lnTo>
                <a:lnTo>
                  <a:pt x="84773" y="806768"/>
                </a:lnTo>
                <a:cubicBezTo>
                  <a:pt x="38100" y="806768"/>
                  <a:pt x="0" y="768668"/>
                  <a:pt x="0" y="721995"/>
                </a:cubicBezTo>
                <a:lnTo>
                  <a:pt x="0" y="84773"/>
                </a:lnTo>
                <a:cubicBezTo>
                  <a:pt x="0" y="38100"/>
                  <a:pt x="38100" y="0"/>
                  <a:pt x="84773" y="0"/>
                </a:cubicBezTo>
                <a:close/>
              </a:path>
            </a:pathLst>
          </a:custGeom>
          <a:solidFill>
            <a:srgbClr val="000000"/>
          </a:solidFill>
          <a:ln w="9525" cap="flat">
            <a:noFill/>
            <a:prstDash val="solid"/>
            <a:miter/>
          </a:ln>
        </p:spPr>
        <p:txBody>
          <a:bodyPr rtlCol="0" anchor="ctr"/>
          <a:lstStyle/>
          <a:p>
            <a:endParaRPr lang="zh-CN" altLang="en-US" sz="2400"/>
          </a:p>
        </p:txBody>
      </p:sp>
      <p:sp>
        <p:nvSpPr>
          <p:cNvPr id="16" name="文本框 22" title=""/>
          <p:cNvSpPr txBox="1"/>
          <p:nvPr>
            <p:custDataLst>
              <p:tags r:id="rId5"/>
            </p:custDataLst>
          </p:nvPr>
        </p:nvSpPr>
        <p:spPr>
          <a:xfrm>
            <a:off x="740307" y="622925"/>
            <a:ext cx="4483920" cy="666336"/>
          </a:xfrm>
          <a:prstGeom prst="rect">
            <a:avLst/>
          </a:prstGeom>
          <a:noFill/>
        </p:spPr>
        <p:txBody>
          <a:bodyPr wrap="none" rtlCol="0">
            <a:spAutoFit/>
          </a:bodyPr>
          <a:lstStyle/>
          <a:p>
            <a:r>
              <a:rPr lang="zh-CN" altLang="en-US" sz="3730">
                <a:solidFill>
                  <a:prstClr val="black"/>
                </a:solidFill>
                <a:cs typeface="Times New Roman" panose="02020603050405020304" pitchFamily="18" charset="0"/>
              </a:rPr>
              <a:t>计算浮力的四种方法</a:t>
            </a:r>
            <a:endParaRPr lang="zh-CN" altLang="en-US" sz="3730">
              <a:solidFill>
                <a:prstClr val="black"/>
              </a:solidFill>
              <a:cs typeface="Times New Roman" panose="02020603050405020304" pitchFamily="18" charset="0"/>
            </a:endParaRPr>
          </a:p>
        </p:txBody>
      </p:sp>
      <p:graphicFrame>
        <p:nvGraphicFramePr>
          <p:cNvPr id="4" name="表格 3" title=""/>
          <p:cNvGraphicFramePr>
            <a:graphicFrameLocks noGrp="1"/>
          </p:cNvGraphicFramePr>
          <p:nvPr>
            <p:custDataLst>
              <p:tags r:id="rId6"/>
            </p:custDataLst>
          </p:nvPr>
        </p:nvGraphicFramePr>
        <p:xfrm>
          <a:off x="755726" y="1319579"/>
          <a:ext cx="11006636" cy="5116749"/>
        </p:xfrm>
        <a:graphic>
          <a:graphicData uri="http://schemas.openxmlformats.org/drawingml/2006/table">
            <a:tbl>
              <a:tblPr firstRow="1" bandRow="1">
                <a:tableStyleId>{1FECB4D8-DB02-4DC6-A0A2-4F2EBAE1DC90}</a:tableStyleId>
              </a:tblPr>
              <a:tblGrid>
                <a:gridCol w="1257829"/>
                <a:gridCol w="2272043"/>
                <a:gridCol w="2502969"/>
                <a:gridCol w="2685680"/>
                <a:gridCol w="2288115"/>
              </a:tblGrid>
              <a:tr h="966845">
                <a:tc>
                  <a:txBody>
                    <a:bodyPr vert="horz" wrap="square"/>
                    <a:lstStyle/>
                    <a:p>
                      <a:pPr algn="ctr">
                        <a:buNone/>
                      </a:pPr>
                      <a:r>
                        <a:rPr lang="zh-CN" altLang="en-US" sz="3700" b="1">
                          <a:solidFill>
                            <a:srgbClr val="0070C0"/>
                          </a:solidFill>
                        </a:rPr>
                        <a:t>方法</a:t>
                      </a:r>
                      <a:endParaRPr lang="zh-CN" altLang="en-US" sz="3700" b="1">
                        <a:solidFill>
                          <a:srgbClr val="0070C0"/>
                        </a:solidFill>
                      </a:endParaRPr>
                    </a:p>
                  </a:txBody>
                  <a:tcPr marL="121807" marR="121807" marT="60904" marB="60904" anchor="ctr">
                    <a:lnL w="12700" cmpd="sng">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solidFill>
                      <a:srgbClr val="D7E5B4"/>
                    </a:solidFill>
                  </a:tcPr>
                </a:tc>
                <a:tc>
                  <a:txBody>
                    <a:bodyPr vert="horz" wrap="square"/>
                    <a:lstStyle/>
                    <a:p>
                      <a:pPr algn="ctr">
                        <a:buNone/>
                      </a:pPr>
                      <a:r>
                        <a:rPr lang="zh-CN" altLang="en-US" sz="3700" b="0">
                          <a:solidFill>
                            <a:srgbClr val="0070C0"/>
                          </a:solidFill>
                          <a:sym typeface="+mn-ea"/>
                        </a:rPr>
                        <a:t>称重法</a:t>
                      </a:r>
                      <a:endParaRPr lang="zh-CN" altLang="en-US" sz="3700" b="0">
                        <a:solidFill>
                          <a:srgbClr val="0070C0"/>
                        </a:solidFill>
                        <a:sym typeface="+mn-ea"/>
                      </a:endParaRPr>
                    </a:p>
                  </a:txBody>
                  <a:tcPr marL="121807" marR="121807" marT="60904" marB="60904"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solidFill>
                      <a:srgbClr val="D7E5B4"/>
                    </a:solidFill>
                  </a:tcPr>
                </a:tc>
                <a:tc>
                  <a:txBody>
                    <a:bodyPr vert="horz" wrap="square"/>
                    <a:lstStyle/>
                    <a:p>
                      <a:pPr algn="ctr">
                        <a:buNone/>
                      </a:pPr>
                      <a:r>
                        <a:rPr lang="zh-CN" altLang="en-US" sz="3700" b="0">
                          <a:solidFill>
                            <a:srgbClr val="0070C0"/>
                          </a:solidFill>
                          <a:sym typeface="+mn-ea"/>
                        </a:rPr>
                        <a:t>压力差法</a:t>
                      </a:r>
                      <a:endParaRPr lang="zh-CN" altLang="en-US" sz="3700"/>
                    </a:p>
                  </a:txBody>
                  <a:tcPr marL="121807" marR="121807" marT="60904" marB="60904"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solidFill>
                      <a:srgbClr val="D7E5B4"/>
                    </a:solidFill>
                  </a:tcPr>
                </a:tc>
                <a:tc>
                  <a:txBody>
                    <a:bodyPr vert="horz" wrap="square"/>
                    <a:lstStyle/>
                    <a:p>
                      <a:pPr algn="ctr">
                        <a:buNone/>
                      </a:pPr>
                      <a:r>
                        <a:rPr lang="zh-CN" altLang="en-US" sz="3700" b="0">
                          <a:solidFill>
                            <a:srgbClr val="0070C0"/>
                          </a:solidFill>
                        </a:rPr>
                        <a:t>公式法</a:t>
                      </a:r>
                      <a:endParaRPr lang="zh-CN" altLang="en-US" sz="3700" b="0">
                        <a:solidFill>
                          <a:srgbClr val="0070C0"/>
                        </a:solidFill>
                      </a:endParaRPr>
                    </a:p>
                  </a:txBody>
                  <a:tcPr marL="121807" marR="121807" marT="60904" marB="60904"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solidFill>
                      <a:srgbClr val="D7E5B4"/>
                    </a:solidFill>
                  </a:tcPr>
                </a:tc>
                <a:tc>
                  <a:txBody>
                    <a:bodyPr vert="horz" wrap="square"/>
                    <a:lstStyle/>
                    <a:p>
                      <a:pPr algn="ctr">
                        <a:buNone/>
                      </a:pPr>
                      <a:r>
                        <a:rPr lang="zh-CN" altLang="en-US" sz="3700" b="0">
                          <a:solidFill>
                            <a:srgbClr val="0070C0"/>
                          </a:solidFill>
                          <a:sym typeface="+mn-ea"/>
                        </a:rPr>
                        <a:t>平衡法</a:t>
                      </a:r>
                      <a:endParaRPr lang="zh-CN" altLang="en-US" sz="3700" b="0">
                        <a:solidFill>
                          <a:srgbClr val="0070C0"/>
                        </a:solidFill>
                        <a:sym typeface="+mn-ea"/>
                      </a:endParaRPr>
                    </a:p>
                  </a:txBody>
                  <a:tcPr marL="121807" marR="121807" marT="60904" marB="60904" anchor="ctr">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7E5B4"/>
                    </a:solidFill>
                  </a:tcPr>
                </a:tc>
              </a:tr>
              <a:tr h="2926757">
                <a:tc>
                  <a:txBody>
                    <a:bodyPr vert="horz" wrap="square"/>
                    <a:lstStyle/>
                    <a:p>
                      <a:pPr algn="ctr">
                        <a:buNone/>
                      </a:pPr>
                      <a:r>
                        <a:rPr lang="zh-CN" altLang="en-US" sz="3700"/>
                        <a:t>图示</a:t>
                      </a:r>
                      <a:endParaRPr lang="zh-CN" altLang="en-US" sz="3700"/>
                    </a:p>
                  </a:txBody>
                  <a:tcPr marL="121807" marR="121807" marT="60904" marB="60904" anchor="ctr">
                    <a:lnL w="12700" cmpd="sng">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vert="horz" wrap="square"/>
                    <a:lstStyle/>
                    <a:p>
                      <a:pPr algn="ctr">
                        <a:buNone/>
                      </a:pPr>
                      <a:endParaRPr lang="zh-CN" altLang="en-US" sz="3700"/>
                    </a:p>
                  </a:txBody>
                  <a:tcPr marL="121807" marR="121807" marT="60904" marB="60904"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vert="horz" wrap="square"/>
                    <a:lstStyle/>
                    <a:p>
                      <a:pPr algn="ctr">
                        <a:buNone/>
                      </a:pPr>
                      <a:endParaRPr lang="zh-CN" altLang="en-US" sz="3700"/>
                    </a:p>
                  </a:txBody>
                  <a:tcPr marL="121807" marR="121807" marT="60904" marB="60904"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vert="horz" wrap="square"/>
                    <a:lstStyle/>
                    <a:p>
                      <a:pPr algn="ctr">
                        <a:buNone/>
                      </a:pPr>
                      <a:endParaRPr lang="zh-CN" altLang="en-US" sz="3700"/>
                    </a:p>
                  </a:txBody>
                  <a:tcPr marL="121807" marR="121807" marT="60904" marB="60904"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vert="horz" wrap="square"/>
                    <a:lstStyle/>
                    <a:p>
                      <a:pPr algn="ctr">
                        <a:buNone/>
                      </a:pPr>
                      <a:endParaRPr lang="zh-CN" altLang="en-US" sz="3700"/>
                    </a:p>
                  </a:txBody>
                  <a:tcPr marL="121807" marR="121807" marT="60904" marB="60904" anchor="ctr">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1223147">
                <a:tc>
                  <a:txBody>
                    <a:bodyPr vert="horz" wrap="square"/>
                    <a:lstStyle/>
                    <a:p>
                      <a:pPr algn="ctr">
                        <a:buNone/>
                      </a:pPr>
                      <a:r>
                        <a:rPr lang="zh-CN" altLang="en-US" sz="3700"/>
                        <a:t>公式</a:t>
                      </a:r>
                      <a:endParaRPr lang="zh-CN" altLang="en-US" sz="3700"/>
                    </a:p>
                  </a:txBody>
                  <a:tcPr marL="121807" marR="121807" marT="60904" marB="60904" anchor="ctr">
                    <a:lnL w="12700" cmpd="sng">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vert="horz" wrap="square"/>
                    <a:lstStyle/>
                    <a:p>
                      <a:pPr algn="ctr">
                        <a:buNone/>
                      </a:pPr>
                      <a:endParaRPr lang="zh-CN" altLang="en-US" sz="3700"/>
                    </a:p>
                  </a:txBody>
                  <a:tcPr marL="121807" marR="121807" marT="60904" marB="60904"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vert="horz" wrap="square"/>
                    <a:lstStyle/>
                    <a:p>
                      <a:pPr algn="ctr">
                        <a:buNone/>
                      </a:pPr>
                      <a:endParaRPr lang="zh-CN" altLang="en-US" sz="3700"/>
                    </a:p>
                  </a:txBody>
                  <a:tcPr marL="121807" marR="121807" marT="60904" marB="60904"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vert="horz" wrap="square"/>
                    <a:lstStyle/>
                    <a:p>
                      <a:pPr algn="ctr">
                        <a:buNone/>
                      </a:pPr>
                      <a:endParaRPr lang="zh-CN" altLang="en-US" sz="3700"/>
                    </a:p>
                  </a:txBody>
                  <a:tcPr marL="121807" marR="121807" marT="60904" marB="60904" anchor="ct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vert="horz" wrap="square"/>
                    <a:lstStyle/>
                    <a:p>
                      <a:pPr algn="ctr">
                        <a:buNone/>
                      </a:pPr>
                      <a:endParaRPr lang="zh-CN" altLang="en-US" sz="3700"/>
                    </a:p>
                  </a:txBody>
                  <a:tcPr marL="121807" marR="121807" marT="60904" marB="60904" anchor="ctr">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pSp>
        <p:nvGrpSpPr>
          <p:cNvPr id="5" name="组合 4" title=""/>
          <p:cNvGrpSpPr/>
          <p:nvPr>
            <p:custDataLst>
              <p:tags r:id="rId7"/>
            </p:custDataLst>
          </p:nvPr>
        </p:nvGrpSpPr>
        <p:grpSpPr>
          <a:xfrm>
            <a:off x="2544770" y="2282194"/>
            <a:ext cx="1792427" cy="3143807"/>
            <a:chOff x="8804766" y="2148729"/>
            <a:chExt cx="2188968" cy="5038538"/>
          </a:xfrm>
        </p:grpSpPr>
        <p:pic>
          <p:nvPicPr>
            <p:cNvPr id="6" name="图片 5"/>
            <p:cNvPicPr>
              <a:picLocks noChangeAspect="1"/>
            </p:cNvPicPr>
            <p:nvPr>
              <p:custDataLst>
                <p:tags r:id="rId9"/>
              </p:custDataLst>
            </p:nvPr>
          </p:nvPicPr>
          <p:blipFill>
            <a:blip r:embed="rId8">
              <a:clrChange>
                <a:clrFrom>
                  <a:srgbClr val="FFFFFF"/>
                </a:clrFrom>
                <a:clrTo>
                  <a:srgbClr val="FFFFFF">
                    <a:alpha val="0"/>
                  </a:srgbClr>
                </a:clrTo>
              </a:clrChange>
            </a:blip>
            <a:stretch>
              <a:fillRect/>
            </a:stretch>
          </p:blipFill>
          <p:spPr>
            <a:xfrm>
              <a:off x="8804766" y="2148729"/>
              <a:ext cx="1403874" cy="4262278"/>
            </a:xfrm>
            <a:prstGeom prst="roundRect">
              <a:avLst/>
            </a:prstGeom>
          </p:spPr>
        </p:pic>
        <p:cxnSp>
          <p:nvCxnSpPr>
            <p:cNvPr id="7" name="直接箭头连接符 6"/>
            <p:cNvCxnSpPr/>
            <p:nvPr>
              <p:custDataLst>
                <p:tags r:id="rId10"/>
              </p:custDataLst>
            </p:nvPr>
          </p:nvCxnSpPr>
          <p:spPr>
            <a:xfrm flipH="1" flipV="1">
              <a:off x="9670711" y="5197898"/>
              <a:ext cx="28925" cy="829680"/>
            </a:xfrm>
            <a:prstGeom prst="straightConnector1">
              <a:avLst/>
            </a:prstGeom>
            <a:noFill/>
            <a:ln w="28575" cap="flat" cmpd="sng" algn="ctr">
              <a:solidFill>
                <a:srgbClr val="C00000"/>
              </a:solidFill>
              <a:prstDash val="solid"/>
              <a:miter lim="800000"/>
              <a:tailEnd type="arrow"/>
            </a:ln>
            <a:effectLst/>
          </p:spPr>
        </p:cxnSp>
        <p:cxnSp>
          <p:nvCxnSpPr>
            <p:cNvPr id="8" name="直接箭头连接符 7"/>
            <p:cNvCxnSpPr/>
            <p:nvPr>
              <p:custDataLst>
                <p:tags r:id="rId11"/>
              </p:custDataLst>
            </p:nvPr>
          </p:nvCxnSpPr>
          <p:spPr>
            <a:xfrm flipH="1">
              <a:off x="9682045" y="6027750"/>
              <a:ext cx="14129" cy="1007302"/>
            </a:xfrm>
            <a:prstGeom prst="straightConnector1">
              <a:avLst/>
            </a:prstGeom>
            <a:noFill/>
            <a:ln w="28575" cap="flat" cmpd="sng" algn="ctr">
              <a:solidFill>
                <a:srgbClr val="C00000"/>
              </a:solidFill>
              <a:prstDash val="solid"/>
              <a:miter lim="800000"/>
              <a:headEnd type="oval" w="med" len="med"/>
              <a:tailEnd type="arrow" w="med" len="med"/>
            </a:ln>
            <a:effectLst/>
          </p:spPr>
        </p:cxnSp>
        <p:cxnSp>
          <p:nvCxnSpPr>
            <p:cNvPr id="9" name="直接箭头连接符 8"/>
            <p:cNvCxnSpPr/>
            <p:nvPr>
              <p:custDataLst>
                <p:tags r:id="rId12"/>
              </p:custDataLst>
            </p:nvPr>
          </p:nvCxnSpPr>
          <p:spPr>
            <a:xfrm flipH="1" flipV="1">
              <a:off x="9682075" y="5482129"/>
              <a:ext cx="0" cy="677421"/>
            </a:xfrm>
            <a:prstGeom prst="straightConnector1">
              <a:avLst/>
            </a:prstGeom>
            <a:noFill/>
            <a:ln w="28575" cap="flat" cmpd="sng" algn="ctr">
              <a:solidFill>
                <a:srgbClr val="C00000"/>
              </a:solidFill>
              <a:prstDash val="solid"/>
              <a:miter lim="800000"/>
              <a:tailEnd type="arrow"/>
            </a:ln>
            <a:effectLst/>
          </p:spPr>
        </p:cxnSp>
        <p:sp>
          <p:nvSpPr>
            <p:cNvPr id="10" name="矩形 8"/>
            <p:cNvSpPr/>
            <p:nvPr>
              <p:custDataLst>
                <p:tags r:id="rId13"/>
              </p:custDataLst>
            </p:nvPr>
          </p:nvSpPr>
          <p:spPr>
            <a:xfrm>
              <a:off x="9885304" y="4529316"/>
              <a:ext cx="1108430" cy="1036121"/>
            </a:xfrm>
            <a:prstGeom prst="roundRect">
              <a:avLst/>
            </a:prstGeom>
          </p:spPr>
          <p:txBody>
            <a:bodyPr wrap="square">
              <a:spAutoFit/>
            </a:bodyPr>
            <a:lstStyle/>
            <a:p>
              <a:pPr defTabSz="1217930">
                <a:defRPr/>
              </a:pPr>
              <a:r>
                <a:rPr lang="en-US" altLang="zh-CN" sz="3195" i="1" kern="0">
                  <a:solidFill>
                    <a:srgbClr val="000000"/>
                  </a:solidFill>
                </a:rPr>
                <a:t>F</a:t>
              </a:r>
              <a:r>
                <a:rPr lang="zh-CN" altLang="en-US" sz="3195" kern="0" baseline="-25000">
                  <a:solidFill>
                    <a:srgbClr val="000000"/>
                  </a:solidFill>
                </a:rPr>
                <a:t>拉</a:t>
              </a:r>
              <a:endParaRPr lang="zh-CN" altLang="en-US" sz="3195" kern="0" baseline="-25000">
                <a:solidFill>
                  <a:srgbClr val="000000"/>
                </a:solidFill>
              </a:endParaRPr>
            </a:p>
          </p:txBody>
        </p:sp>
        <p:sp>
          <p:nvSpPr>
            <p:cNvPr id="11" name="矩形 9"/>
            <p:cNvSpPr/>
            <p:nvPr>
              <p:custDataLst>
                <p:tags r:id="rId14"/>
              </p:custDataLst>
            </p:nvPr>
          </p:nvSpPr>
          <p:spPr>
            <a:xfrm>
              <a:off x="9885304" y="5319680"/>
              <a:ext cx="1034052" cy="1036121"/>
            </a:xfrm>
            <a:prstGeom prst="roundRect">
              <a:avLst/>
            </a:prstGeom>
          </p:spPr>
          <p:txBody>
            <a:bodyPr wrap="square">
              <a:spAutoFit/>
            </a:bodyPr>
            <a:lstStyle/>
            <a:p>
              <a:pPr defTabSz="1217930">
                <a:defRPr/>
              </a:pPr>
              <a:r>
                <a:rPr lang="en-US" altLang="zh-CN" sz="3195" i="1" kern="0">
                  <a:solidFill>
                    <a:srgbClr val="000000"/>
                  </a:solidFill>
                </a:rPr>
                <a:t>F</a:t>
              </a:r>
              <a:r>
                <a:rPr lang="zh-CN" altLang="en-US" sz="3195" kern="0" baseline="-25000">
                  <a:solidFill>
                    <a:srgbClr val="000000"/>
                  </a:solidFill>
                </a:rPr>
                <a:t>浮</a:t>
              </a:r>
              <a:endParaRPr lang="zh-CN" altLang="en-US" sz="3195" kern="0" baseline="-25000">
                <a:solidFill>
                  <a:srgbClr val="000000"/>
                </a:solidFill>
              </a:endParaRPr>
            </a:p>
          </p:txBody>
        </p:sp>
        <p:sp>
          <p:nvSpPr>
            <p:cNvPr id="12" name="矩形 10"/>
            <p:cNvSpPr/>
            <p:nvPr>
              <p:custDataLst>
                <p:tags r:id="rId15"/>
              </p:custDataLst>
            </p:nvPr>
          </p:nvSpPr>
          <p:spPr>
            <a:xfrm>
              <a:off x="9754111" y="6160204"/>
              <a:ext cx="749972" cy="1027063"/>
            </a:xfrm>
            <a:prstGeom prst="roundRect">
              <a:avLst/>
            </a:prstGeom>
          </p:spPr>
          <p:txBody>
            <a:bodyPr wrap="square">
              <a:spAutoFit/>
            </a:bodyPr>
            <a:lstStyle/>
            <a:p>
              <a:pPr defTabSz="1217930">
                <a:defRPr/>
              </a:pPr>
              <a:r>
                <a:rPr lang="en-US" altLang="zh-CN" sz="3195" i="1" kern="0">
                  <a:solidFill>
                    <a:srgbClr val="000000"/>
                  </a:solidFill>
                </a:rPr>
                <a:t>G</a:t>
              </a:r>
              <a:endParaRPr lang="en-US" altLang="zh-CN" sz="3195" i="1" kern="0">
                <a:solidFill>
                  <a:srgbClr val="000000"/>
                </a:solidFill>
              </a:endParaRPr>
            </a:p>
          </p:txBody>
        </p:sp>
      </p:grpSp>
      <p:sp>
        <p:nvSpPr>
          <p:cNvPr id="17" name="矩形 16" title=""/>
          <p:cNvSpPr/>
          <p:nvPr>
            <p:custDataLst>
              <p:tags r:id="rId16"/>
            </p:custDataLst>
          </p:nvPr>
        </p:nvSpPr>
        <p:spPr>
          <a:xfrm>
            <a:off x="1903590" y="5458486"/>
            <a:ext cx="2432761" cy="584327"/>
          </a:xfrm>
          <a:prstGeom prst="rect">
            <a:avLst/>
          </a:prstGeom>
        </p:spPr>
        <p:txBody>
          <a:bodyPr wrap="square">
            <a:spAutoFit/>
          </a:bodyPr>
          <a:lstStyle/>
          <a:p>
            <a:pPr lvl="0" fontAlgn="base">
              <a:lnSpc>
                <a:spcPct val="100000"/>
              </a:lnSpc>
              <a:spcBef>
                <a:spcPct val="0"/>
              </a:spcBef>
              <a:spcAft>
                <a:spcPct val="0"/>
              </a:spcAft>
            </a:pPr>
            <a:r>
              <a:rPr lang="en-US" altLang="zh-CN" sz="3195" b="1" i="1">
                <a:solidFill>
                  <a:srgbClr val="C00000"/>
                </a:solidFill>
              </a:rPr>
              <a:t>F</a:t>
            </a:r>
            <a:r>
              <a:rPr lang="zh-CN" altLang="en-US" sz="3195" b="1" baseline="-25000">
                <a:solidFill>
                  <a:srgbClr val="C00000"/>
                </a:solidFill>
              </a:rPr>
              <a:t>浮</a:t>
            </a:r>
            <a:r>
              <a:rPr lang="zh-CN" altLang="en-US" sz="3195" b="1">
                <a:solidFill>
                  <a:srgbClr val="C00000"/>
                </a:solidFill>
              </a:rPr>
              <a:t>＝</a:t>
            </a:r>
            <a:r>
              <a:rPr lang="en-US" altLang="zh-CN" sz="3195" b="1" i="1">
                <a:solidFill>
                  <a:srgbClr val="C00000"/>
                </a:solidFill>
              </a:rPr>
              <a:t>G</a:t>
            </a:r>
            <a:r>
              <a:rPr lang="zh-CN" altLang="en-US" sz="3195" b="1">
                <a:solidFill>
                  <a:srgbClr val="C00000"/>
                </a:solidFill>
              </a:rPr>
              <a:t>－</a:t>
            </a:r>
            <a:r>
              <a:rPr lang="en-US" altLang="zh-CN" sz="3195" b="1" i="1">
                <a:solidFill>
                  <a:srgbClr val="C00000"/>
                </a:solidFill>
              </a:rPr>
              <a:t>F</a:t>
            </a:r>
            <a:r>
              <a:rPr lang="zh-CN" altLang="en-US" sz="3195" b="1" baseline="-25000">
                <a:solidFill>
                  <a:srgbClr val="C00000"/>
                </a:solidFill>
              </a:rPr>
              <a:t>拉</a:t>
            </a:r>
            <a:endParaRPr lang="zh-CN" altLang="en-US" sz="3195" b="1" baseline="-25000">
              <a:solidFill>
                <a:srgbClr val="C00000"/>
              </a:solidFill>
            </a:endParaRPr>
          </a:p>
        </p:txBody>
      </p:sp>
      <p:pic>
        <p:nvPicPr>
          <p:cNvPr id="18" name="图片 17" title=""/>
          <p:cNvPicPr>
            <a:picLocks noChangeAspect="1"/>
          </p:cNvPicPr>
          <p:nvPr>
            <p:custDataLst>
              <p:tags r:id="rId18"/>
            </p:custDataLst>
          </p:nvPr>
        </p:nvPicPr>
        <p:blipFill>
          <a:blip r:embed="rId17">
            <a:clrChange>
              <a:clrFrom>
                <a:srgbClr val="FFFFFF"/>
              </a:clrFrom>
              <a:clrTo>
                <a:srgbClr val="FFFFFF">
                  <a:alpha val="0"/>
                </a:srgbClr>
              </a:clrTo>
            </a:clrChange>
          </a:blip>
          <a:stretch>
            <a:fillRect/>
          </a:stretch>
        </p:blipFill>
        <p:spPr>
          <a:xfrm>
            <a:off x="4600266" y="2282194"/>
            <a:ext cx="1685000" cy="2926757"/>
          </a:xfrm>
          <a:prstGeom prst="roundRect">
            <a:avLst/>
          </a:prstGeom>
        </p:spPr>
      </p:pic>
      <p:sp>
        <p:nvSpPr>
          <p:cNvPr id="19" name="矩形 18" title=""/>
          <p:cNvSpPr/>
          <p:nvPr>
            <p:custDataLst>
              <p:tags r:id="rId19"/>
            </p:custDataLst>
          </p:nvPr>
        </p:nvSpPr>
        <p:spPr>
          <a:xfrm>
            <a:off x="4344810" y="5458486"/>
            <a:ext cx="2440374" cy="584327"/>
          </a:xfrm>
          <a:prstGeom prst="rect">
            <a:avLst/>
          </a:prstGeom>
        </p:spPr>
        <p:txBody>
          <a:bodyPr wrap="square">
            <a:spAutoFit/>
          </a:bodyPr>
          <a:lstStyle/>
          <a:p>
            <a:pPr lvl="0" fontAlgn="base">
              <a:lnSpc>
                <a:spcPct val="100000"/>
              </a:lnSpc>
              <a:spcBef>
                <a:spcPct val="0"/>
              </a:spcBef>
              <a:spcAft>
                <a:spcPct val="0"/>
              </a:spcAft>
            </a:pPr>
            <a:r>
              <a:rPr lang="en-US" altLang="zh-CN" sz="3195" b="1" i="1">
                <a:solidFill>
                  <a:srgbClr val="C00000"/>
                </a:solidFill>
              </a:rPr>
              <a:t>F</a:t>
            </a:r>
            <a:r>
              <a:rPr lang="zh-CN" altLang="en-US" sz="3195" b="1" baseline="-25000">
                <a:solidFill>
                  <a:srgbClr val="C00000"/>
                </a:solidFill>
              </a:rPr>
              <a:t>浮</a:t>
            </a:r>
            <a:r>
              <a:rPr lang="en-US" altLang="zh-CN" sz="3195" b="1">
                <a:solidFill>
                  <a:srgbClr val="C00000"/>
                </a:solidFill>
              </a:rPr>
              <a:t>= </a:t>
            </a:r>
            <a:r>
              <a:rPr lang="en-US" altLang="zh-CN" sz="3195" b="1" i="1">
                <a:solidFill>
                  <a:srgbClr val="C00000"/>
                </a:solidFill>
              </a:rPr>
              <a:t>F</a:t>
            </a:r>
            <a:r>
              <a:rPr lang="en-US" altLang="zh-CN" sz="3195" b="1" baseline="-25000">
                <a:solidFill>
                  <a:srgbClr val="C00000"/>
                </a:solidFill>
              </a:rPr>
              <a:t>2</a:t>
            </a:r>
            <a:r>
              <a:rPr lang="zh-CN" altLang="en-US" sz="3195" b="1">
                <a:solidFill>
                  <a:srgbClr val="C00000"/>
                </a:solidFill>
              </a:rPr>
              <a:t>－</a:t>
            </a:r>
            <a:r>
              <a:rPr lang="en-US" altLang="zh-CN" sz="3195" b="1" i="1">
                <a:solidFill>
                  <a:srgbClr val="C00000"/>
                </a:solidFill>
              </a:rPr>
              <a:t>F</a:t>
            </a:r>
            <a:r>
              <a:rPr lang="en-US" altLang="zh-CN" sz="3195" b="1" baseline="-25000">
                <a:solidFill>
                  <a:srgbClr val="C00000"/>
                </a:solidFill>
              </a:rPr>
              <a:t>1</a:t>
            </a:r>
            <a:endParaRPr lang="en-US" altLang="zh-CN" sz="3195" b="1" baseline="-25000">
              <a:solidFill>
                <a:srgbClr val="C00000"/>
              </a:solidFill>
            </a:endParaRPr>
          </a:p>
        </p:txBody>
      </p:sp>
      <p:sp>
        <p:nvSpPr>
          <p:cNvPr id="20" name="矩形 19" title=""/>
          <p:cNvSpPr/>
          <p:nvPr>
            <p:custDataLst>
              <p:tags r:id="rId20"/>
            </p:custDataLst>
          </p:nvPr>
        </p:nvSpPr>
        <p:spPr>
          <a:xfrm>
            <a:off x="6785184" y="5208105"/>
            <a:ext cx="2675529" cy="1228223"/>
          </a:xfrm>
          <a:prstGeom prst="rect">
            <a:avLst/>
          </a:prstGeom>
        </p:spPr>
        <p:txBody>
          <a:bodyPr wrap="none" anchor="ctr" anchorCtr="0">
            <a:noAutofit/>
          </a:bodyPr>
          <a:lstStyle/>
          <a:p>
            <a:pPr lvl="0" fontAlgn="base">
              <a:lnSpc>
                <a:spcPct val="100000"/>
              </a:lnSpc>
              <a:spcBef>
                <a:spcPct val="0"/>
              </a:spcBef>
              <a:spcAft>
                <a:spcPct val="0"/>
              </a:spcAft>
            </a:pPr>
            <a:r>
              <a:rPr lang="en-US" altLang="zh-CN" sz="3195" b="1" i="1">
                <a:solidFill>
                  <a:srgbClr val="C00000"/>
                </a:solidFill>
              </a:rPr>
              <a:t>F</a:t>
            </a:r>
            <a:r>
              <a:rPr lang="zh-CN" altLang="en-US" sz="3195" b="1" baseline="-25000">
                <a:solidFill>
                  <a:srgbClr val="C00000"/>
                </a:solidFill>
              </a:rPr>
              <a:t>浮</a:t>
            </a:r>
            <a:r>
              <a:rPr lang="en-US" altLang="zh-CN" sz="3195" b="1">
                <a:solidFill>
                  <a:srgbClr val="C00000"/>
                </a:solidFill>
              </a:rPr>
              <a:t>= </a:t>
            </a:r>
            <a:r>
              <a:rPr lang="en-US" altLang="zh-CN" sz="3195" b="1" i="1">
                <a:solidFill>
                  <a:srgbClr val="C00000"/>
                </a:solidFill>
              </a:rPr>
              <a:t>G</a:t>
            </a:r>
            <a:r>
              <a:rPr lang="zh-CN" altLang="en-US" sz="3195" b="1" baseline="-25000">
                <a:solidFill>
                  <a:srgbClr val="C00000"/>
                </a:solidFill>
              </a:rPr>
              <a:t>排</a:t>
            </a:r>
            <a:r>
              <a:rPr lang="en-US" altLang="zh-CN" sz="3195" b="1">
                <a:solidFill>
                  <a:srgbClr val="C00000"/>
                </a:solidFill>
              </a:rPr>
              <a:t>= </a:t>
            </a:r>
            <a:r>
              <a:rPr lang="en-US" altLang="zh-CN" sz="3195" b="1" i="1">
                <a:solidFill>
                  <a:srgbClr val="C00000"/>
                </a:solidFill>
              </a:rPr>
              <a:t>m</a:t>
            </a:r>
            <a:r>
              <a:rPr lang="zh-CN" altLang="en-US" sz="3195" b="1" baseline="-25000">
                <a:solidFill>
                  <a:srgbClr val="C00000"/>
                </a:solidFill>
              </a:rPr>
              <a:t>排</a:t>
            </a:r>
            <a:r>
              <a:rPr lang="en-US" altLang="zh-CN" sz="3195" b="1" i="1">
                <a:solidFill>
                  <a:srgbClr val="C00000"/>
                </a:solidFill>
              </a:rPr>
              <a:t>g</a:t>
            </a:r>
            <a:endParaRPr lang="en-US" altLang="zh-CN" sz="3195" b="1" i="1">
              <a:solidFill>
                <a:srgbClr val="C00000"/>
              </a:solidFill>
            </a:endParaRPr>
          </a:p>
          <a:p>
            <a:pPr lvl="0" fontAlgn="base">
              <a:lnSpc>
                <a:spcPct val="100000"/>
              </a:lnSpc>
              <a:spcBef>
                <a:spcPct val="0"/>
              </a:spcBef>
              <a:spcAft>
                <a:spcPct val="0"/>
              </a:spcAft>
            </a:pPr>
            <a:r>
              <a:rPr lang="en-US" altLang="zh-CN" sz="3195" b="1">
                <a:solidFill>
                  <a:srgbClr val="C00000"/>
                </a:solidFill>
              </a:rPr>
              <a:t>     =</a:t>
            </a:r>
            <a:r>
              <a:rPr lang="en-US" altLang="zh-CN" sz="3195" b="1" i="1">
                <a:solidFill>
                  <a:srgbClr val="C00000"/>
                </a:solidFill>
              </a:rPr>
              <a:t>ρ</a:t>
            </a:r>
            <a:r>
              <a:rPr lang="zh-CN" altLang="en-US" sz="3195" b="1" baseline="-25000">
                <a:solidFill>
                  <a:srgbClr val="C00000"/>
                </a:solidFill>
              </a:rPr>
              <a:t>液</a:t>
            </a:r>
            <a:r>
              <a:rPr lang="en-US" altLang="zh-CN" sz="3195" b="1" i="1" err="1">
                <a:solidFill>
                  <a:srgbClr val="C00000"/>
                </a:solidFill>
              </a:rPr>
              <a:t>gV</a:t>
            </a:r>
            <a:r>
              <a:rPr lang="zh-CN" altLang="en-US" sz="3195" b="1" baseline="-25000">
                <a:solidFill>
                  <a:srgbClr val="C00000"/>
                </a:solidFill>
              </a:rPr>
              <a:t>排</a:t>
            </a:r>
            <a:endParaRPr lang="zh-CN" altLang="en-US" sz="3195" b="1" baseline="-25000">
              <a:solidFill>
                <a:srgbClr val="C00000"/>
              </a:solidFill>
            </a:endParaRPr>
          </a:p>
        </p:txBody>
      </p:sp>
      <p:pic>
        <p:nvPicPr>
          <p:cNvPr id="23" name="图片 22" title=""/>
          <p:cNvPicPr>
            <a:picLocks noChangeAspect="1"/>
          </p:cNvPicPr>
          <p:nvPr>
            <p:custDataLst>
              <p:tags r:id="rId22"/>
            </p:custDataLst>
          </p:nvPr>
        </p:nvPicPr>
        <p:blipFill>
          <a:blip r:embed="rId21"/>
          <a:stretch>
            <a:fillRect/>
          </a:stretch>
        </p:blipFill>
        <p:spPr>
          <a:xfrm>
            <a:off x="7191207" y="2404848"/>
            <a:ext cx="1948915" cy="2597708"/>
          </a:xfrm>
          <a:prstGeom prst="rect">
            <a:avLst/>
          </a:prstGeom>
        </p:spPr>
      </p:pic>
      <p:grpSp>
        <p:nvGrpSpPr>
          <p:cNvPr id="30" name="组合 29" title=""/>
          <p:cNvGrpSpPr/>
          <p:nvPr>
            <p:custDataLst>
              <p:tags r:id="rId23"/>
            </p:custDataLst>
          </p:nvPr>
        </p:nvGrpSpPr>
        <p:grpSpPr>
          <a:xfrm>
            <a:off x="9593517" y="2499587"/>
            <a:ext cx="2167999" cy="2502969"/>
            <a:chOff x="11184" y="2698"/>
            <a:chExt cx="2565" cy="2959"/>
          </a:xfrm>
        </p:grpSpPr>
        <p:graphicFrame>
          <p:nvGraphicFramePr>
            <p:cNvPr id="24" name="对象 23"/>
            <p:cNvGraphicFramePr>
              <a:graphicFrameLocks noChangeAspect="1"/>
            </p:cNvGraphicFramePr>
            <p:nvPr>
              <p:custDataLst>
                <p:tags r:id="rId24"/>
              </p:custDataLst>
            </p:nvPr>
          </p:nvGraphicFramePr>
          <p:xfrm>
            <a:off x="11184" y="3261"/>
            <a:ext cx="2565" cy="2396"/>
          </p:xfrm>
          <a:graphic>
            <a:graphicData uri="http://schemas.openxmlformats.org/presentationml/2006/ole">
              <mc:AlternateContent>
                <mc:Choice xmlns:v="urn:schemas-microsoft-com:vml" Requires="v">
                  <p:oleObj spid="_x0000_s1039" r:id="rId25" imgW="2676525" imgH="2019300" progId="Paint.Picture">
                    <p:embed/>
                  </p:oleObj>
                </mc:Choice>
                <mc:Fallback>
                  <p:oleObj r:id="rId25" imgW="2676525" imgH="2019300" progId="Paint.Picture">
                    <p:embed/>
                    <p:pic>
                      <p:nvPicPr>
                        <p:cNvPr id="0" name="OLE substitute image"/>
                        <p:cNvPicPr/>
                        <p:nvPr/>
                      </p:nvPicPr>
                      <p:blipFill>
                        <a:blip r:embed="rId26"/>
                        <a:stretch>
                          <a:fillRect/>
                        </a:stretch>
                      </p:blipFill>
                      <p:spPr>
                        <a:xfrm>
                          <a:off x="11184" y="3261"/>
                          <a:ext cx="2565" cy="2396"/>
                        </a:xfrm>
                        <a:prstGeom prst="rect">
                          <a:avLst/>
                        </a:prstGeom>
                      </p:spPr>
                    </p:pic>
                  </p:oleObj>
                </mc:Fallback>
              </mc:AlternateContent>
            </a:graphicData>
          </a:graphic>
        </p:graphicFrame>
        <p:cxnSp>
          <p:nvCxnSpPr>
            <p:cNvPr id="26" name="直接箭头连接符 25"/>
            <p:cNvCxnSpPr/>
            <p:nvPr>
              <p:custDataLst>
                <p:tags r:id="rId27"/>
              </p:custDataLst>
            </p:nvPr>
          </p:nvCxnSpPr>
          <p:spPr>
            <a:xfrm flipH="1" flipV="1">
              <a:off x="11876" y="3261"/>
              <a:ext cx="0" cy="702"/>
            </a:xfrm>
            <a:prstGeom prst="straightConnector1">
              <a:avLst/>
            </a:prstGeom>
            <a:noFill/>
            <a:ln w="28575" cap="flat" cmpd="sng" algn="ctr">
              <a:solidFill>
                <a:srgbClr val="C00000"/>
              </a:solidFill>
              <a:prstDash val="solid"/>
              <a:miter lim="800000"/>
              <a:tailEnd type="arrow"/>
            </a:ln>
            <a:effectLst/>
          </p:spPr>
        </p:cxnSp>
        <p:cxnSp>
          <p:nvCxnSpPr>
            <p:cNvPr id="27" name="直接箭头连接符 26"/>
            <p:cNvCxnSpPr/>
            <p:nvPr>
              <p:custDataLst>
                <p:tags r:id="rId28"/>
              </p:custDataLst>
            </p:nvPr>
          </p:nvCxnSpPr>
          <p:spPr>
            <a:xfrm flipH="1">
              <a:off x="11859" y="3963"/>
              <a:ext cx="14" cy="743"/>
            </a:xfrm>
            <a:prstGeom prst="straightConnector1">
              <a:avLst/>
            </a:prstGeom>
            <a:noFill/>
            <a:ln w="28575" cap="flat" cmpd="sng" algn="ctr">
              <a:solidFill>
                <a:srgbClr val="C00000"/>
              </a:solidFill>
              <a:prstDash val="solid"/>
              <a:miter lim="800000"/>
              <a:headEnd type="oval" w="med" len="med"/>
              <a:tailEnd type="arrow" w="med" len="med"/>
            </a:ln>
            <a:effectLst/>
          </p:spPr>
        </p:cxnSp>
        <p:sp>
          <p:nvSpPr>
            <p:cNvPr id="28" name="矩形 9"/>
            <p:cNvSpPr/>
            <p:nvPr>
              <p:custDataLst>
                <p:tags r:id="rId29"/>
              </p:custDataLst>
            </p:nvPr>
          </p:nvSpPr>
          <p:spPr>
            <a:xfrm>
              <a:off x="11643" y="2698"/>
              <a:ext cx="1001" cy="764"/>
            </a:xfrm>
            <a:prstGeom prst="roundRect">
              <a:avLst/>
            </a:prstGeom>
          </p:spPr>
          <p:txBody>
            <a:bodyPr wrap="square">
              <a:spAutoFit/>
            </a:bodyPr>
            <a:lstStyle/>
            <a:p>
              <a:pPr defTabSz="1217930">
                <a:defRPr/>
              </a:pPr>
              <a:r>
                <a:rPr lang="en-US" altLang="zh-CN" sz="3195" i="1" kern="0">
                  <a:solidFill>
                    <a:srgbClr val="000000"/>
                  </a:solidFill>
                </a:rPr>
                <a:t>F</a:t>
              </a:r>
              <a:r>
                <a:rPr lang="zh-CN" altLang="en-US" sz="3195" kern="0" baseline="-25000">
                  <a:solidFill>
                    <a:srgbClr val="000000"/>
                  </a:solidFill>
                </a:rPr>
                <a:t>浮</a:t>
              </a:r>
              <a:endParaRPr lang="zh-CN" altLang="en-US" sz="3195" kern="0" baseline="-25000">
                <a:solidFill>
                  <a:srgbClr val="000000"/>
                </a:solidFill>
              </a:endParaRPr>
            </a:p>
          </p:txBody>
        </p:sp>
        <p:sp>
          <p:nvSpPr>
            <p:cNvPr id="29" name="矩形 10"/>
            <p:cNvSpPr/>
            <p:nvPr>
              <p:custDataLst>
                <p:tags r:id="rId30"/>
              </p:custDataLst>
            </p:nvPr>
          </p:nvSpPr>
          <p:spPr>
            <a:xfrm>
              <a:off x="11643" y="4361"/>
              <a:ext cx="726" cy="758"/>
            </a:xfrm>
            <a:prstGeom prst="roundRect">
              <a:avLst/>
            </a:prstGeom>
          </p:spPr>
          <p:txBody>
            <a:bodyPr wrap="square">
              <a:spAutoFit/>
            </a:bodyPr>
            <a:lstStyle/>
            <a:p>
              <a:pPr defTabSz="1217930">
                <a:defRPr/>
              </a:pPr>
              <a:r>
                <a:rPr lang="en-US" altLang="zh-CN" sz="3195" i="1" kern="0">
                  <a:solidFill>
                    <a:srgbClr val="000000"/>
                  </a:solidFill>
                </a:rPr>
                <a:t>G</a:t>
              </a:r>
              <a:endParaRPr lang="en-US" altLang="zh-CN" sz="3195" i="1" kern="0">
                <a:solidFill>
                  <a:srgbClr val="000000"/>
                </a:solidFill>
              </a:endParaRPr>
            </a:p>
          </p:txBody>
        </p:sp>
      </p:grpSp>
      <p:sp>
        <p:nvSpPr>
          <p:cNvPr id="31" name="矩形 30" title=""/>
          <p:cNvSpPr/>
          <p:nvPr>
            <p:custDataLst>
              <p:tags r:id="rId31"/>
            </p:custDataLst>
          </p:nvPr>
        </p:nvSpPr>
        <p:spPr>
          <a:xfrm>
            <a:off x="9460712" y="5458487"/>
            <a:ext cx="2302495" cy="584327"/>
          </a:xfrm>
          <a:prstGeom prst="rect">
            <a:avLst/>
          </a:prstGeom>
        </p:spPr>
        <p:txBody>
          <a:bodyPr wrap="square">
            <a:spAutoFit/>
          </a:bodyPr>
          <a:lstStyle/>
          <a:p>
            <a:pPr algn="ctr" fontAlgn="base">
              <a:lnSpc>
                <a:spcPct val="100000"/>
              </a:lnSpc>
              <a:spcBef>
                <a:spcPct val="0"/>
              </a:spcBef>
              <a:spcAft>
                <a:spcPct val="0"/>
              </a:spcAft>
            </a:pPr>
            <a:r>
              <a:rPr lang="en-US" altLang="zh-CN" sz="3195" b="1" i="1">
                <a:solidFill>
                  <a:srgbClr val="C00000"/>
                </a:solidFill>
              </a:rPr>
              <a:t>F</a:t>
            </a:r>
            <a:r>
              <a:rPr lang="zh-CN" altLang="en-US" sz="3195" b="1" baseline="-25000">
                <a:solidFill>
                  <a:srgbClr val="C00000"/>
                </a:solidFill>
              </a:rPr>
              <a:t>浮</a:t>
            </a:r>
            <a:r>
              <a:rPr lang="en-US" altLang="zh-CN" sz="3195" b="1">
                <a:solidFill>
                  <a:srgbClr val="C00000"/>
                </a:solidFill>
              </a:rPr>
              <a:t>= </a:t>
            </a:r>
            <a:r>
              <a:rPr lang="en-US" altLang="zh-CN" sz="3195" b="1" i="1">
                <a:solidFill>
                  <a:srgbClr val="C00000"/>
                </a:solidFill>
              </a:rPr>
              <a:t>G</a:t>
            </a:r>
            <a:endParaRPr lang="zh-CN" altLang="en-US" sz="3195" b="1" baseline="-25000">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nodeType="clickPar">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31"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2" name="任意多边形: 形状 1" title=""/>
          <p:cNvSpPr/>
          <p:nvPr>
            <p:custDataLst>
              <p:tags r:id="rId3"/>
            </p:custDataLst>
          </p:nvPr>
        </p:nvSpPr>
        <p:spPr>
          <a:xfrm>
            <a:off x="207564" y="124865"/>
            <a:ext cx="432622" cy="393677"/>
          </a:xfrm>
          <a:custGeom>
            <a:gdLst>
              <a:gd name="connsiteX0" fmla="*/ 51378 w 324579"/>
              <a:gd name="connsiteY0" fmla="*/ 106608 h 295497"/>
              <a:gd name="connsiteX1" fmla="*/ 59734 w 324579"/>
              <a:gd name="connsiteY1" fmla="*/ 111000 h 295497"/>
              <a:gd name="connsiteX2" fmla="*/ 71279 w 324579"/>
              <a:gd name="connsiteY2" fmla="*/ 124873 h 295497"/>
              <a:gd name="connsiteX3" fmla="*/ 158636 w 324579"/>
              <a:gd name="connsiteY3" fmla="*/ 229847 h 295497"/>
              <a:gd name="connsiteX4" fmla="*/ 170180 w 324579"/>
              <a:gd name="connsiteY4" fmla="*/ 243719 h 295497"/>
              <a:gd name="connsiteX5" fmla="*/ 168590 w 324579"/>
              <a:gd name="connsiteY5" fmla="*/ 261088 h 295497"/>
              <a:gd name="connsiteX6" fmla="*/ 130670 w 324579"/>
              <a:gd name="connsiteY6" fmla="*/ 292644 h 295497"/>
              <a:gd name="connsiteX7" fmla="*/ 113301 w 324579"/>
              <a:gd name="connsiteY7" fmla="*/ 291053 h 295497"/>
              <a:gd name="connsiteX8" fmla="*/ 2854 w 324579"/>
              <a:gd name="connsiteY8" fmla="*/ 158334 h 295497"/>
              <a:gd name="connsiteX9" fmla="*/ 4445 w 324579"/>
              <a:gd name="connsiteY9" fmla="*/ 140965 h 295497"/>
              <a:gd name="connsiteX10" fmla="*/ 42365 w 324579"/>
              <a:gd name="connsiteY10" fmla="*/ 109409 h 295497"/>
              <a:gd name="connsiteX11" fmla="*/ 51378 w 324579"/>
              <a:gd name="connsiteY11" fmla="*/ 106608 h 295497"/>
              <a:gd name="connsiteX12" fmla="*/ 199409 w 324579"/>
              <a:gd name="connsiteY12" fmla="*/ 95749 h 295497"/>
              <a:gd name="connsiteX13" fmla="*/ 207765 w 324579"/>
              <a:gd name="connsiteY13" fmla="*/ 100126 h 295497"/>
              <a:gd name="connsiteX14" fmla="*/ 206174 w 324579"/>
              <a:gd name="connsiteY14" fmla="*/ 117495 h 295497"/>
              <a:gd name="connsiteX15" fmla="*/ 188805 w 324579"/>
              <a:gd name="connsiteY15" fmla="*/ 115904 h 295497"/>
              <a:gd name="connsiteX16" fmla="*/ 190396 w 324579"/>
              <a:gd name="connsiteY16" fmla="*/ 98535 h 295497"/>
              <a:gd name="connsiteX17" fmla="*/ 199409 w 324579"/>
              <a:gd name="connsiteY17" fmla="*/ 95749 h 295497"/>
              <a:gd name="connsiteX18" fmla="*/ 308801 w 324579"/>
              <a:gd name="connsiteY18" fmla="*/ 0 h 295497"/>
              <a:gd name="connsiteX19" fmla="*/ 217130 w 324579"/>
              <a:gd name="connsiteY19" fmla="*/ 76288 h 295497"/>
              <a:gd name="connsiteX20" fmla="*/ 174618 w 324579"/>
              <a:gd name="connsiteY20" fmla="*/ 79575 h 295497"/>
              <a:gd name="connsiteX21" fmla="*/ 169845 w 324579"/>
              <a:gd name="connsiteY21" fmla="*/ 131682 h 295497"/>
              <a:gd name="connsiteX22" fmla="*/ 221952 w 324579"/>
              <a:gd name="connsiteY22" fmla="*/ 136455 h 295497"/>
              <a:gd name="connsiteX23" fmla="*/ 232908 w 324579"/>
              <a:gd name="connsiteY23" fmla="*/ 95248 h 295497"/>
              <a:gd name="connsiteX24" fmla="*/ 324579 w 324579"/>
              <a:gd name="connsiteY24" fmla="*/ 18960 h 295497"/>
              <a:gd name="connsiteX25" fmla="*/ 265545 w 324579"/>
              <a:gd name="connsiteY25" fmla="*/ 194043 h 295497"/>
              <a:gd name="connsiteX26" fmla="*/ 257201 w 324579"/>
              <a:gd name="connsiteY26" fmla="*/ 201949 h 295497"/>
              <a:gd name="connsiteX27" fmla="*/ 175128 w 324579"/>
              <a:gd name="connsiteY27" fmla="*/ 230384 h 295497"/>
              <a:gd name="connsiteX28" fmla="*/ 73746 w 324579"/>
              <a:gd name="connsiteY28" fmla="*/ 108557 h 295497"/>
              <a:gd name="connsiteX29" fmla="*/ 116618 w 324579"/>
              <a:gd name="connsiteY29" fmla="*/ 33017 h 295497"/>
              <a:gd name="connsiteX30" fmla="*/ 125908 w 324579"/>
              <a:gd name="connsiteY30" fmla="*/ 26247 h 29549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4579" h="295497">
                <a:moveTo>
                  <a:pt x="51378" y="106608"/>
                </a:moveTo>
                <a:cubicBezTo>
                  <a:pt x="54522" y="106896"/>
                  <a:pt x="57556" y="108382"/>
                  <a:pt x="59734" y="111000"/>
                </a:cubicBezTo>
                <a:lnTo>
                  <a:pt x="71279" y="124873"/>
                </a:lnTo>
                <a:lnTo>
                  <a:pt x="158636" y="229847"/>
                </a:lnTo>
                <a:lnTo>
                  <a:pt x="170180" y="243719"/>
                </a:lnTo>
                <a:cubicBezTo>
                  <a:pt x="174537" y="248954"/>
                  <a:pt x="173824" y="256732"/>
                  <a:pt x="168590" y="261088"/>
                </a:cubicBezTo>
                <a:lnTo>
                  <a:pt x="130670" y="292644"/>
                </a:lnTo>
                <a:cubicBezTo>
                  <a:pt x="125435" y="297001"/>
                  <a:pt x="117658" y="296288"/>
                  <a:pt x="113301" y="291053"/>
                </a:cubicBezTo>
                <a:lnTo>
                  <a:pt x="2854" y="158334"/>
                </a:lnTo>
                <a:cubicBezTo>
                  <a:pt x="-1503" y="153099"/>
                  <a:pt x="-790" y="145322"/>
                  <a:pt x="4445" y="140965"/>
                </a:cubicBezTo>
                <a:lnTo>
                  <a:pt x="42365" y="109409"/>
                </a:lnTo>
                <a:cubicBezTo>
                  <a:pt x="44982" y="107231"/>
                  <a:pt x="48235" y="106320"/>
                  <a:pt x="51378" y="106608"/>
                </a:cubicBezTo>
                <a:close/>
                <a:moveTo>
                  <a:pt x="199409" y="95749"/>
                </a:moveTo>
                <a:cubicBezTo>
                  <a:pt x="202557" y="96037"/>
                  <a:pt x="205596" y="97520"/>
                  <a:pt x="207765" y="100126"/>
                </a:cubicBezTo>
                <a:cubicBezTo>
                  <a:pt x="212104" y="105340"/>
                  <a:pt x="211388" y="113156"/>
                  <a:pt x="206174" y="117495"/>
                </a:cubicBezTo>
                <a:cubicBezTo>
                  <a:pt x="200961" y="121834"/>
                  <a:pt x="193144" y="121119"/>
                  <a:pt x="188805" y="115904"/>
                </a:cubicBezTo>
                <a:cubicBezTo>
                  <a:pt x="184467" y="110691"/>
                  <a:pt x="185183" y="102874"/>
                  <a:pt x="190396" y="98535"/>
                </a:cubicBezTo>
                <a:cubicBezTo>
                  <a:pt x="193003" y="96366"/>
                  <a:pt x="196261" y="95460"/>
                  <a:pt x="199409" y="95749"/>
                </a:cubicBezTo>
                <a:close/>
                <a:moveTo>
                  <a:pt x="308801" y="0"/>
                </a:moveTo>
                <a:lnTo>
                  <a:pt x="217130" y="76288"/>
                </a:lnTo>
                <a:cubicBezTo>
                  <a:pt x="203996" y="68605"/>
                  <a:pt x="186942" y="69319"/>
                  <a:pt x="174618" y="79575"/>
                </a:cubicBezTo>
                <a:cubicBezTo>
                  <a:pt x="158976" y="92592"/>
                  <a:pt x="156828" y="116041"/>
                  <a:pt x="169845" y="131682"/>
                </a:cubicBezTo>
                <a:cubicBezTo>
                  <a:pt x="182863" y="147325"/>
                  <a:pt x="206310" y="149472"/>
                  <a:pt x="221952" y="136455"/>
                </a:cubicBezTo>
                <a:cubicBezTo>
                  <a:pt x="234277" y="126199"/>
                  <a:pt x="238077" y="109558"/>
                  <a:pt x="232908" y="95248"/>
                </a:cubicBezTo>
                <a:lnTo>
                  <a:pt x="324579" y="18960"/>
                </a:lnTo>
                <a:lnTo>
                  <a:pt x="265545" y="194043"/>
                </a:lnTo>
                <a:cubicBezTo>
                  <a:pt x="264231" y="197863"/>
                  <a:pt x="261245" y="200831"/>
                  <a:pt x="257201" y="201949"/>
                </a:cubicBezTo>
                <a:lnTo>
                  <a:pt x="175128" y="230384"/>
                </a:lnTo>
                <a:lnTo>
                  <a:pt x="73746" y="108557"/>
                </a:lnTo>
                <a:lnTo>
                  <a:pt x="116618" y="33017"/>
                </a:lnTo>
                <a:cubicBezTo>
                  <a:pt x="118452" y="29243"/>
                  <a:pt x="121913" y="26845"/>
                  <a:pt x="125908" y="2624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p>
        </p:txBody>
      </p:sp>
      <p:sp>
        <p:nvSpPr>
          <p:cNvPr id="13" name="五边形 5" title=""/>
          <p:cNvSpPr/>
          <p:nvPr>
            <p:custDataLst>
              <p:tags r:id="rId4"/>
            </p:custDataLst>
          </p:nvPr>
        </p:nvSpPr>
        <p:spPr>
          <a:xfrm>
            <a:off x="674896" y="58828"/>
            <a:ext cx="1789749" cy="5426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zh-CN" altLang="en-US" sz="3195" b="1">
                <a:solidFill>
                  <a:schemeClr val="tx1"/>
                </a:solidFill>
              </a:rPr>
              <a:t>典型例题</a:t>
            </a:r>
            <a:endParaRPr lang="zh-CN" altLang="en-US" sz="3195" b="1">
              <a:solidFill>
                <a:schemeClr val="tx1"/>
              </a:solidFill>
            </a:endParaRPr>
          </a:p>
        </p:txBody>
      </p:sp>
      <p:sp>
        <p:nvSpPr>
          <p:cNvPr id="8" name="矩形 7" title=""/>
          <p:cNvSpPr/>
          <p:nvPr>
            <p:custDataLst>
              <p:tags r:id="rId5"/>
            </p:custDataLst>
          </p:nvPr>
        </p:nvSpPr>
        <p:spPr>
          <a:xfrm>
            <a:off x="207594" y="3100164"/>
            <a:ext cx="11491327" cy="2962221"/>
          </a:xfrm>
          <a:prstGeom prst="rect">
            <a:avLst/>
          </a:prstGeom>
        </p:spPr>
        <p:txBody>
          <a:bodyPr wrap="square">
            <a:spAutoFit/>
          </a:bodyPr>
          <a:lstStyle/>
          <a:p>
            <a:r>
              <a:rPr lang="zh-CN" altLang="en-US" sz="2665">
                <a:solidFill>
                  <a:srgbClr val="C00000"/>
                </a:solidFill>
                <a:cs typeface="+mn-lt"/>
              </a:rPr>
              <a:t>解析：（</a:t>
            </a:r>
            <a:r>
              <a:rPr lang="en-US" altLang="zh-CN" sz="2665">
                <a:solidFill>
                  <a:srgbClr val="C00000"/>
                </a:solidFill>
                <a:cs typeface="+mn-lt"/>
              </a:rPr>
              <a:t>1</a:t>
            </a:r>
            <a:r>
              <a:rPr lang="zh-CN" altLang="en-US" sz="2665">
                <a:solidFill>
                  <a:srgbClr val="C00000"/>
                </a:solidFill>
                <a:cs typeface="+mn-lt"/>
              </a:rPr>
              <a:t>）将物体浸没在水中，</a:t>
            </a:r>
            <a:r>
              <a:rPr lang="en-US" altLang="zh-CN" sz="2665" i="1">
                <a:solidFill>
                  <a:srgbClr val="C00000"/>
                </a:solidFill>
                <a:cs typeface="+mn-lt"/>
              </a:rPr>
              <a:t>V</a:t>
            </a:r>
            <a:r>
              <a:rPr lang="zh-CN" altLang="en-US" sz="2665" baseline="-25000">
                <a:solidFill>
                  <a:srgbClr val="C00000"/>
                </a:solidFill>
                <a:cs typeface="+mn-lt"/>
              </a:rPr>
              <a:t>排</a:t>
            </a:r>
            <a:r>
              <a:rPr lang="en-US" altLang="zh-CN" sz="2665">
                <a:solidFill>
                  <a:srgbClr val="C00000"/>
                </a:solidFill>
                <a:cs typeface="+mn-lt"/>
              </a:rPr>
              <a:t>=</a:t>
            </a:r>
            <a:r>
              <a:rPr lang="en-US" altLang="zh-CN" sz="2665" i="1">
                <a:solidFill>
                  <a:srgbClr val="C00000"/>
                </a:solidFill>
                <a:cs typeface="+mn-lt"/>
              </a:rPr>
              <a:t>V</a:t>
            </a:r>
            <a:r>
              <a:rPr lang="zh-CN" altLang="en-US" sz="2665" baseline="-25000">
                <a:solidFill>
                  <a:srgbClr val="C00000"/>
                </a:solidFill>
                <a:cs typeface="+mn-lt"/>
              </a:rPr>
              <a:t>物</a:t>
            </a:r>
            <a:r>
              <a:rPr lang="en-US" altLang="zh-CN" sz="2665">
                <a:solidFill>
                  <a:srgbClr val="C00000"/>
                </a:solidFill>
                <a:cs typeface="+mn-lt"/>
              </a:rPr>
              <a:t>=100 cm</a:t>
            </a:r>
            <a:r>
              <a:rPr lang="en-US" altLang="zh-CN" sz="2665" baseline="30000">
                <a:solidFill>
                  <a:srgbClr val="C00000"/>
                </a:solidFill>
                <a:cs typeface="+mn-lt"/>
              </a:rPr>
              <a:t>3</a:t>
            </a:r>
            <a:r>
              <a:rPr lang="en-US" altLang="zh-CN" sz="2665">
                <a:solidFill>
                  <a:srgbClr val="C00000"/>
                </a:solidFill>
                <a:cs typeface="+mn-lt"/>
              </a:rPr>
              <a:t>=1×10</a:t>
            </a:r>
            <a:r>
              <a:rPr lang="en-US" altLang="zh-CN" sz="2665" baseline="30000">
                <a:solidFill>
                  <a:srgbClr val="C00000"/>
                </a:solidFill>
                <a:cs typeface="+mn-lt"/>
              </a:rPr>
              <a:t>-4 </a:t>
            </a:r>
            <a:r>
              <a:rPr lang="en-US" altLang="zh-CN" sz="2665">
                <a:solidFill>
                  <a:srgbClr val="C00000"/>
                </a:solidFill>
                <a:cs typeface="+mn-lt"/>
              </a:rPr>
              <a:t>m</a:t>
            </a:r>
            <a:r>
              <a:rPr lang="en-US" altLang="zh-CN" sz="2665" baseline="30000">
                <a:solidFill>
                  <a:srgbClr val="C00000"/>
                </a:solidFill>
                <a:cs typeface="+mn-lt"/>
              </a:rPr>
              <a:t>3</a:t>
            </a:r>
            <a:r>
              <a:rPr lang="zh-CN" altLang="en-US" sz="2665">
                <a:solidFill>
                  <a:srgbClr val="C00000"/>
                </a:solidFill>
                <a:cs typeface="+mn-lt"/>
              </a:rPr>
              <a:t>，</a:t>
            </a:r>
            <a:endParaRPr lang="zh-CN" altLang="en-US" sz="2665">
              <a:solidFill>
                <a:srgbClr val="C00000"/>
              </a:solidFill>
              <a:cs typeface="+mn-lt"/>
            </a:endParaRPr>
          </a:p>
          <a:p>
            <a:r>
              <a:rPr lang="en-US" altLang="zh-CN" sz="2665" i="1">
                <a:solidFill>
                  <a:srgbClr val="C00000"/>
                </a:solidFill>
                <a:cs typeface="+mn-lt"/>
              </a:rPr>
              <a:t>               F</a:t>
            </a:r>
            <a:r>
              <a:rPr lang="zh-CN" altLang="en-US" sz="2665" baseline="-25000">
                <a:solidFill>
                  <a:srgbClr val="C00000"/>
                </a:solidFill>
                <a:cs typeface="+mn-lt"/>
              </a:rPr>
              <a:t>浮</a:t>
            </a:r>
            <a:r>
              <a:rPr lang="zh-CN" altLang="en-US" sz="2130">
                <a:solidFill>
                  <a:srgbClr val="C00000"/>
                </a:solidFill>
                <a:cs typeface="+mn-lt"/>
              </a:rPr>
              <a:t> </a:t>
            </a:r>
            <a:r>
              <a:rPr lang="en-US" altLang="zh-CN" sz="2665">
                <a:solidFill>
                  <a:srgbClr val="C00000"/>
                </a:solidFill>
                <a:cs typeface="+mn-lt"/>
              </a:rPr>
              <a:t>= </a:t>
            </a:r>
            <a:r>
              <a:rPr lang="en-US" altLang="zh-CN" sz="2665" i="1">
                <a:solidFill>
                  <a:srgbClr val="C00000"/>
                </a:solidFill>
                <a:cs typeface="+mn-lt"/>
              </a:rPr>
              <a:t>ρ</a:t>
            </a:r>
            <a:r>
              <a:rPr lang="zh-CN" altLang="en-US" sz="2665" baseline="-25000">
                <a:solidFill>
                  <a:srgbClr val="C00000"/>
                </a:solidFill>
                <a:cs typeface="+mn-lt"/>
              </a:rPr>
              <a:t>水</a:t>
            </a:r>
            <a:r>
              <a:rPr lang="en-US" altLang="zh-CN" sz="2665" i="1">
                <a:solidFill>
                  <a:srgbClr val="C00000"/>
                </a:solidFill>
                <a:cs typeface="+mn-lt"/>
              </a:rPr>
              <a:t>V</a:t>
            </a:r>
            <a:r>
              <a:rPr lang="zh-CN" altLang="en-US" sz="2665" baseline="-25000">
                <a:solidFill>
                  <a:srgbClr val="C00000"/>
                </a:solidFill>
                <a:cs typeface="+mn-lt"/>
              </a:rPr>
              <a:t>排 </a:t>
            </a:r>
            <a:r>
              <a:rPr lang="en-US" altLang="zh-CN" sz="2665" i="1">
                <a:solidFill>
                  <a:srgbClr val="C00000"/>
                </a:solidFill>
                <a:cs typeface="+mn-lt"/>
              </a:rPr>
              <a:t>g </a:t>
            </a:r>
            <a:r>
              <a:rPr lang="en-US" altLang="zh-CN" sz="2665">
                <a:solidFill>
                  <a:srgbClr val="C00000"/>
                </a:solidFill>
                <a:cs typeface="+mn-lt"/>
              </a:rPr>
              <a:t>= 1.0×10</a:t>
            </a:r>
            <a:r>
              <a:rPr lang="en-US" altLang="zh-CN" sz="2665" baseline="30000">
                <a:solidFill>
                  <a:srgbClr val="C00000"/>
                </a:solidFill>
                <a:cs typeface="+mn-lt"/>
              </a:rPr>
              <a:t>3 </a:t>
            </a:r>
            <a:r>
              <a:rPr lang="en-US" altLang="zh-CN" sz="2665">
                <a:solidFill>
                  <a:srgbClr val="C00000"/>
                </a:solidFill>
                <a:cs typeface="+mn-lt"/>
              </a:rPr>
              <a:t>kg/m</a:t>
            </a:r>
            <a:r>
              <a:rPr lang="en-US" altLang="zh-CN" sz="2665" baseline="30000">
                <a:solidFill>
                  <a:srgbClr val="C00000"/>
                </a:solidFill>
                <a:cs typeface="+mn-lt"/>
              </a:rPr>
              <a:t>3</a:t>
            </a:r>
            <a:r>
              <a:rPr lang="en-US" altLang="zh-CN" sz="2665">
                <a:solidFill>
                  <a:srgbClr val="C00000"/>
                </a:solidFill>
                <a:cs typeface="+mn-lt"/>
              </a:rPr>
              <a:t>×1×10</a:t>
            </a:r>
            <a:r>
              <a:rPr lang="en-US" altLang="zh-CN" sz="2665" baseline="30000">
                <a:solidFill>
                  <a:srgbClr val="C00000"/>
                </a:solidFill>
                <a:cs typeface="+mn-lt"/>
              </a:rPr>
              <a:t>-4 </a:t>
            </a:r>
            <a:r>
              <a:rPr lang="en-US" altLang="zh-CN" sz="2665">
                <a:solidFill>
                  <a:srgbClr val="C00000"/>
                </a:solidFill>
                <a:cs typeface="+mn-lt"/>
              </a:rPr>
              <a:t>m</a:t>
            </a:r>
            <a:r>
              <a:rPr lang="en-US" altLang="zh-CN" sz="2665" baseline="30000">
                <a:solidFill>
                  <a:srgbClr val="C00000"/>
                </a:solidFill>
                <a:cs typeface="+mn-lt"/>
              </a:rPr>
              <a:t>3</a:t>
            </a:r>
            <a:r>
              <a:rPr lang="en-US" altLang="zh-CN" sz="2665">
                <a:solidFill>
                  <a:srgbClr val="C00000"/>
                </a:solidFill>
                <a:cs typeface="+mn-lt"/>
              </a:rPr>
              <a:t>×10 N/kg =1 N</a:t>
            </a:r>
            <a:r>
              <a:rPr lang="zh-CN" altLang="en-US" sz="2665">
                <a:solidFill>
                  <a:srgbClr val="C00000"/>
                </a:solidFill>
                <a:cs typeface="+mn-lt"/>
              </a:rPr>
              <a:t>；</a:t>
            </a:r>
            <a:endParaRPr lang="en-US" altLang="zh-CN" sz="2665">
              <a:solidFill>
                <a:srgbClr val="C00000"/>
              </a:solidFill>
              <a:cs typeface="+mn-lt"/>
            </a:endParaRPr>
          </a:p>
          <a:p>
            <a:r>
              <a:rPr lang="en-US" altLang="zh-CN" sz="2665">
                <a:solidFill>
                  <a:srgbClr val="C00000"/>
                </a:solidFill>
                <a:cs typeface="+mn-lt"/>
              </a:rPr>
              <a:t>           </a:t>
            </a:r>
            <a:r>
              <a:rPr lang="zh-CN" altLang="en-US" sz="2665">
                <a:solidFill>
                  <a:srgbClr val="C00000"/>
                </a:solidFill>
                <a:cs typeface="+mn-lt"/>
              </a:rPr>
              <a:t>（</a:t>
            </a:r>
            <a:r>
              <a:rPr lang="en-US" altLang="zh-CN" sz="2665">
                <a:solidFill>
                  <a:srgbClr val="C00000"/>
                </a:solidFill>
                <a:cs typeface="+mn-lt"/>
              </a:rPr>
              <a:t>2</a:t>
            </a:r>
            <a:r>
              <a:rPr lang="zh-CN" altLang="en-US" sz="2665">
                <a:solidFill>
                  <a:srgbClr val="C00000"/>
                </a:solidFill>
                <a:cs typeface="+mn-lt"/>
              </a:rPr>
              <a:t>）</a:t>
            </a:r>
            <a:r>
              <a:rPr lang="en-US" altLang="zh-CN" sz="2665" i="1">
                <a:solidFill>
                  <a:srgbClr val="C00000"/>
                </a:solidFill>
                <a:cs typeface="+mn-lt"/>
              </a:rPr>
              <a:t>G </a:t>
            </a:r>
            <a:r>
              <a:rPr lang="en-US" altLang="zh-CN" sz="2665">
                <a:solidFill>
                  <a:srgbClr val="C00000"/>
                </a:solidFill>
                <a:cs typeface="+mn-lt"/>
              </a:rPr>
              <a:t>= </a:t>
            </a:r>
            <a:r>
              <a:rPr lang="en-US" altLang="zh-CN" sz="2665" i="1">
                <a:solidFill>
                  <a:srgbClr val="C00000"/>
                </a:solidFill>
                <a:cs typeface="+mn-lt"/>
              </a:rPr>
              <a:t>mg </a:t>
            </a:r>
            <a:r>
              <a:rPr lang="en-US" altLang="zh-CN" sz="2665">
                <a:solidFill>
                  <a:srgbClr val="C00000"/>
                </a:solidFill>
                <a:cs typeface="+mn-lt"/>
              </a:rPr>
              <a:t>= 0.09 kg×10 N/kg = 0.9 N</a:t>
            </a:r>
            <a:r>
              <a:rPr lang="zh-CN" altLang="en-US" sz="2665">
                <a:solidFill>
                  <a:srgbClr val="C00000"/>
                </a:solidFill>
                <a:cs typeface="+mn-lt"/>
              </a:rPr>
              <a:t>，</a:t>
            </a:r>
            <a:endParaRPr lang="zh-CN" altLang="en-US" sz="2665">
              <a:solidFill>
                <a:srgbClr val="C00000"/>
              </a:solidFill>
              <a:cs typeface="+mn-lt"/>
            </a:endParaRPr>
          </a:p>
          <a:p>
            <a:r>
              <a:rPr lang="zh-CN" altLang="en-US" sz="2665">
                <a:solidFill>
                  <a:srgbClr val="C00000"/>
                </a:solidFill>
                <a:cs typeface="+mn-lt"/>
              </a:rPr>
              <a:t>        </a:t>
            </a:r>
            <a:r>
              <a:rPr lang="en-US" altLang="zh-CN" sz="2665">
                <a:solidFill>
                  <a:srgbClr val="C00000"/>
                </a:solidFill>
                <a:cs typeface="+mn-lt"/>
              </a:rPr>
              <a:t>      </a:t>
            </a:r>
            <a:r>
              <a:rPr lang="zh-CN" altLang="en-US" sz="2665">
                <a:solidFill>
                  <a:srgbClr val="C00000"/>
                </a:solidFill>
                <a:cs typeface="+mn-lt"/>
              </a:rPr>
              <a:t>因为</a:t>
            </a:r>
            <a:r>
              <a:rPr lang="en-US" altLang="zh-CN" sz="2665" i="1">
                <a:solidFill>
                  <a:srgbClr val="C00000"/>
                </a:solidFill>
                <a:cs typeface="+mn-lt"/>
              </a:rPr>
              <a:t>F</a:t>
            </a:r>
            <a:r>
              <a:rPr lang="zh-CN" altLang="en-US" sz="2665" baseline="-25000">
                <a:solidFill>
                  <a:srgbClr val="C00000"/>
                </a:solidFill>
                <a:cs typeface="+mn-lt"/>
              </a:rPr>
              <a:t>浮</a:t>
            </a:r>
            <a:r>
              <a:rPr lang="zh-CN" altLang="en-US" sz="2665">
                <a:solidFill>
                  <a:srgbClr val="C00000"/>
                </a:solidFill>
                <a:cs typeface="+mn-lt"/>
              </a:rPr>
              <a:t>＞</a:t>
            </a:r>
            <a:r>
              <a:rPr lang="en-US" altLang="zh-CN" sz="2665" i="1">
                <a:solidFill>
                  <a:srgbClr val="C00000"/>
                </a:solidFill>
                <a:cs typeface="+mn-lt"/>
              </a:rPr>
              <a:t>G</a:t>
            </a:r>
            <a:r>
              <a:rPr lang="zh-CN" altLang="en-US" sz="2665">
                <a:solidFill>
                  <a:srgbClr val="C00000"/>
                </a:solidFill>
                <a:cs typeface="+mn-lt"/>
              </a:rPr>
              <a:t>，所以松手后物体将上浮；</a:t>
            </a:r>
            <a:endParaRPr lang="en-US" altLang="zh-CN" sz="2665">
              <a:solidFill>
                <a:srgbClr val="C00000"/>
              </a:solidFill>
              <a:cs typeface="+mn-lt"/>
            </a:endParaRPr>
          </a:p>
          <a:p>
            <a:pPr>
              <a:lnSpc>
                <a:spcPct val="100000"/>
              </a:lnSpc>
            </a:pPr>
            <a:r>
              <a:rPr lang="en-US" altLang="zh-CN" sz="2665">
                <a:solidFill>
                  <a:srgbClr val="C00000"/>
                </a:solidFill>
                <a:cs typeface="+mn-lt"/>
              </a:rPr>
              <a:t>           </a:t>
            </a:r>
            <a:r>
              <a:rPr lang="zh-CN" altLang="en-US" sz="2665">
                <a:solidFill>
                  <a:srgbClr val="C00000"/>
                </a:solidFill>
                <a:cs typeface="+mn-lt"/>
              </a:rPr>
              <a:t>（</a:t>
            </a:r>
            <a:r>
              <a:rPr lang="en-US" altLang="zh-CN" sz="2665">
                <a:solidFill>
                  <a:srgbClr val="C00000"/>
                </a:solidFill>
                <a:cs typeface="+mn-lt"/>
              </a:rPr>
              <a:t>3</a:t>
            </a:r>
            <a:r>
              <a:rPr lang="zh-CN" altLang="en-US" sz="2665">
                <a:solidFill>
                  <a:srgbClr val="C00000"/>
                </a:solidFill>
                <a:cs typeface="+mn-lt"/>
              </a:rPr>
              <a:t>）物体静止时，处于漂浮状态，受到的浮力</a:t>
            </a:r>
            <a:r>
              <a:rPr lang="en-US" altLang="zh-CN" sz="2665" i="1">
                <a:solidFill>
                  <a:srgbClr val="C00000"/>
                </a:solidFill>
                <a:cs typeface="+mn-lt"/>
              </a:rPr>
              <a:t>F</a:t>
            </a:r>
            <a:r>
              <a:rPr lang="zh-CN" altLang="en-US" sz="2665" baseline="-25000">
                <a:solidFill>
                  <a:srgbClr val="C00000"/>
                </a:solidFill>
                <a:cs typeface="+mn-lt"/>
              </a:rPr>
              <a:t>浮</a:t>
            </a:r>
            <a:r>
              <a:rPr lang="en-US" altLang="zh-CN" sz="2130">
                <a:solidFill>
                  <a:srgbClr val="C00000"/>
                </a:solidFill>
                <a:cs typeface="+mn-lt"/>
              </a:rPr>
              <a:t>′=</a:t>
            </a:r>
            <a:r>
              <a:rPr lang="en-US" altLang="zh-CN" sz="2665" i="1">
                <a:solidFill>
                  <a:srgbClr val="C00000"/>
                </a:solidFill>
                <a:cs typeface="+mn-lt"/>
              </a:rPr>
              <a:t>G</a:t>
            </a:r>
            <a:r>
              <a:rPr lang="en-US" altLang="zh-CN" sz="2665">
                <a:solidFill>
                  <a:srgbClr val="C00000"/>
                </a:solidFill>
                <a:cs typeface="+mn-lt"/>
              </a:rPr>
              <a:t>=0.9 N</a:t>
            </a:r>
            <a:r>
              <a:rPr lang="zh-CN" altLang="en-US" sz="2665">
                <a:solidFill>
                  <a:srgbClr val="C00000"/>
                </a:solidFill>
                <a:cs typeface="+mn-lt"/>
              </a:rPr>
              <a:t>，</a:t>
            </a:r>
            <a:endParaRPr lang="zh-CN" altLang="en-US" sz="2665">
              <a:solidFill>
                <a:srgbClr val="C00000"/>
              </a:solidFill>
              <a:cs typeface="+mn-lt"/>
            </a:endParaRPr>
          </a:p>
          <a:p>
            <a:pPr>
              <a:lnSpc>
                <a:spcPct val="100000"/>
              </a:lnSpc>
            </a:pPr>
            <a:r>
              <a:rPr lang="en-US" altLang="zh-CN" sz="2665">
                <a:solidFill>
                  <a:srgbClr val="C00000"/>
                </a:solidFill>
                <a:cs typeface="+mn-lt"/>
              </a:rPr>
              <a:t>              </a:t>
            </a:r>
            <a:r>
              <a:rPr lang="zh-CN" altLang="en-US" sz="2665">
                <a:solidFill>
                  <a:srgbClr val="C00000"/>
                </a:solidFill>
                <a:cs typeface="+mn-lt"/>
              </a:rPr>
              <a:t>排开水的重力：</a:t>
            </a:r>
            <a:r>
              <a:rPr lang="en-US" altLang="zh-CN" sz="2665" i="1">
                <a:solidFill>
                  <a:srgbClr val="C00000"/>
                </a:solidFill>
                <a:cs typeface="+mn-lt"/>
              </a:rPr>
              <a:t>G</a:t>
            </a:r>
            <a:r>
              <a:rPr lang="zh-CN" altLang="en-US" sz="2665" baseline="-25000">
                <a:solidFill>
                  <a:srgbClr val="C00000"/>
                </a:solidFill>
                <a:cs typeface="+mn-lt"/>
              </a:rPr>
              <a:t>排</a:t>
            </a:r>
            <a:r>
              <a:rPr lang="en-US" altLang="zh-CN" sz="2665">
                <a:solidFill>
                  <a:srgbClr val="C00000"/>
                </a:solidFill>
                <a:cs typeface="+mn-lt"/>
              </a:rPr>
              <a:t>′=</a:t>
            </a:r>
            <a:r>
              <a:rPr lang="en-US" altLang="zh-CN" sz="2665" i="1">
                <a:solidFill>
                  <a:srgbClr val="C00000"/>
                </a:solidFill>
                <a:cs typeface="+mn-lt"/>
              </a:rPr>
              <a:t>F</a:t>
            </a:r>
            <a:r>
              <a:rPr lang="zh-CN" altLang="en-US" sz="2665" baseline="-25000">
                <a:solidFill>
                  <a:srgbClr val="C00000"/>
                </a:solidFill>
                <a:cs typeface="+mn-lt"/>
              </a:rPr>
              <a:t>浮</a:t>
            </a:r>
            <a:r>
              <a:rPr lang="en-US" altLang="zh-CN" sz="2665">
                <a:solidFill>
                  <a:srgbClr val="C00000"/>
                </a:solidFill>
                <a:cs typeface="+mn-lt"/>
              </a:rPr>
              <a:t>′=0.9 N</a:t>
            </a:r>
            <a:r>
              <a:rPr lang="zh-CN" altLang="en-US" sz="2665">
                <a:solidFill>
                  <a:srgbClr val="C00000"/>
                </a:solidFill>
                <a:cs typeface="+mn-lt"/>
              </a:rPr>
              <a:t>，</a:t>
            </a:r>
            <a:endParaRPr lang="en-US" altLang="zh-CN" sz="2665">
              <a:solidFill>
                <a:srgbClr val="C00000"/>
              </a:solidFill>
              <a:cs typeface="+mn-lt"/>
            </a:endParaRPr>
          </a:p>
          <a:p>
            <a:pPr>
              <a:lnSpc>
                <a:spcPct val="100000"/>
              </a:lnSpc>
            </a:pPr>
            <a:r>
              <a:rPr lang="en-US" altLang="zh-CN" sz="2665">
                <a:solidFill>
                  <a:srgbClr val="C00000"/>
                </a:solidFill>
                <a:cs typeface="+mn-lt"/>
              </a:rPr>
              <a:t>              </a:t>
            </a:r>
            <a:r>
              <a:rPr lang="zh-CN" altLang="en-US" sz="2665">
                <a:solidFill>
                  <a:srgbClr val="C00000"/>
                </a:solidFill>
                <a:cs typeface="+mn-lt"/>
              </a:rPr>
              <a:t>排开水的质量：</a:t>
            </a:r>
            <a:endParaRPr lang="zh-CN" altLang="en-US" sz="2665">
              <a:solidFill>
                <a:srgbClr val="C00000"/>
              </a:solidFill>
              <a:cs typeface="+mn-lt"/>
            </a:endParaRPr>
          </a:p>
        </p:txBody>
      </p:sp>
      <p:grpSp>
        <p:nvGrpSpPr>
          <p:cNvPr id="47" name="组合 46" title=""/>
          <p:cNvGrpSpPr/>
          <p:nvPr>
            <p:custDataLst>
              <p:tags r:id="rId6"/>
            </p:custDataLst>
          </p:nvPr>
        </p:nvGrpSpPr>
        <p:grpSpPr>
          <a:xfrm>
            <a:off x="3757767" y="5521082"/>
            <a:ext cx="6876186" cy="940151"/>
            <a:chOff x="4733307" y="3581317"/>
            <a:chExt cx="4240263" cy="852782"/>
          </a:xfrm>
        </p:grpSpPr>
        <p:sp>
          <p:nvSpPr>
            <p:cNvPr id="50" name="矩形 49"/>
            <p:cNvSpPr/>
            <p:nvPr>
              <p:custDataLst>
                <p:tags r:id="rId7"/>
              </p:custDataLst>
            </p:nvPr>
          </p:nvSpPr>
          <p:spPr>
            <a:xfrm>
              <a:off x="4733307" y="3755937"/>
              <a:ext cx="4240263" cy="455636"/>
            </a:xfrm>
            <a:prstGeom prst="rect">
              <a:avLst/>
            </a:prstGeom>
          </p:spPr>
          <p:txBody>
            <a:bodyPr wrap="square">
              <a:spAutoFit/>
            </a:bodyPr>
            <a:lstStyle/>
            <a:p>
              <a:r>
                <a:rPr lang="en-US" altLang="zh-CN" sz="2665">
                  <a:solidFill>
                    <a:srgbClr val="C00000"/>
                  </a:solidFill>
                  <a:cs typeface="+mn-lt"/>
                </a:rPr>
                <a:t> </a:t>
              </a:r>
              <a:r>
                <a:rPr lang="en-US" altLang="zh-CN" sz="2665" i="1">
                  <a:solidFill>
                    <a:srgbClr val="C00000"/>
                  </a:solidFill>
                  <a:cs typeface="+mn-lt"/>
                </a:rPr>
                <a:t>m</a:t>
              </a:r>
              <a:r>
                <a:rPr lang="zh-CN" altLang="en-US" sz="2665" baseline="-25000">
                  <a:solidFill>
                    <a:srgbClr val="C00000"/>
                  </a:solidFill>
                  <a:cs typeface="+mn-lt"/>
                </a:rPr>
                <a:t>排 </a:t>
              </a:r>
              <a:r>
                <a:rPr lang="en-US" altLang="zh-CN" sz="2665">
                  <a:solidFill>
                    <a:srgbClr val="C00000"/>
                  </a:solidFill>
                  <a:cs typeface="+mn-lt"/>
                </a:rPr>
                <a:t>=           =                 = 0.09 kg = 90 g</a:t>
              </a:r>
              <a:endParaRPr lang="zh-CN" altLang="en-US" sz="2665">
                <a:solidFill>
                  <a:srgbClr val="C00000"/>
                </a:solidFill>
                <a:cs typeface="+mn-lt"/>
              </a:endParaRPr>
            </a:p>
          </p:txBody>
        </p:sp>
        <p:grpSp>
          <p:nvGrpSpPr>
            <p:cNvPr id="51" name="组合 50"/>
            <p:cNvGrpSpPr/>
            <p:nvPr>
              <p:custDataLst>
                <p:tags r:id="rId8"/>
              </p:custDataLst>
            </p:nvPr>
          </p:nvGrpSpPr>
          <p:grpSpPr>
            <a:xfrm>
              <a:off x="5315482" y="3606579"/>
              <a:ext cx="541467" cy="827520"/>
              <a:chOff x="7349897" y="35636"/>
              <a:chExt cx="541467" cy="827520"/>
            </a:xfrm>
          </p:grpSpPr>
          <p:sp>
            <p:nvSpPr>
              <p:cNvPr id="57" name="矩形 56"/>
              <p:cNvSpPr/>
              <p:nvPr>
                <p:custDataLst>
                  <p:tags r:id="rId9"/>
                </p:custDataLst>
              </p:nvPr>
            </p:nvSpPr>
            <p:spPr>
              <a:xfrm>
                <a:off x="7349897" y="35636"/>
                <a:ext cx="541467" cy="827520"/>
              </a:xfrm>
              <a:prstGeom prst="rect">
                <a:avLst/>
              </a:prstGeom>
            </p:spPr>
            <p:txBody>
              <a:bodyPr wrap="square">
                <a:spAutoFit/>
              </a:bodyPr>
              <a:lstStyle/>
              <a:p>
                <a:pPr algn="ctr"/>
                <a:r>
                  <a:rPr lang="en-US" altLang="zh-CN" sz="2665" i="1">
                    <a:solidFill>
                      <a:srgbClr val="C00000"/>
                    </a:solidFill>
                    <a:cs typeface="+mn-lt"/>
                  </a:rPr>
                  <a:t>G</a:t>
                </a:r>
                <a:r>
                  <a:rPr lang="zh-CN" altLang="en-US" sz="2665" baseline="-25000">
                    <a:solidFill>
                      <a:srgbClr val="C00000"/>
                    </a:solidFill>
                    <a:cs typeface="+mn-lt"/>
                  </a:rPr>
                  <a:t>排</a:t>
                </a:r>
                <a:r>
                  <a:rPr lang="en-US" altLang="zh-CN" sz="2665">
                    <a:solidFill>
                      <a:srgbClr val="C00000"/>
                    </a:solidFill>
                    <a:cs typeface="+mn-lt"/>
                  </a:rPr>
                  <a:t>′</a:t>
                </a:r>
                <a:endParaRPr lang="en-US" altLang="zh-CN" sz="2665">
                  <a:solidFill>
                    <a:srgbClr val="C00000"/>
                  </a:solidFill>
                  <a:cs typeface="+mn-lt"/>
                </a:endParaRPr>
              </a:p>
              <a:p>
                <a:pPr algn="ctr"/>
                <a:r>
                  <a:rPr lang="en-US" altLang="zh-CN" sz="2665" i="1">
                    <a:solidFill>
                      <a:srgbClr val="C00000"/>
                    </a:solidFill>
                    <a:cs typeface="+mn-lt"/>
                  </a:rPr>
                  <a:t>g</a:t>
                </a:r>
                <a:endParaRPr lang="en-US" altLang="zh-CN" sz="2665" i="1">
                  <a:solidFill>
                    <a:srgbClr val="C00000"/>
                  </a:solidFill>
                  <a:cs typeface="+mn-lt"/>
                </a:endParaRPr>
              </a:p>
            </p:txBody>
          </p:sp>
          <p:cxnSp>
            <p:nvCxnSpPr>
              <p:cNvPr id="56" name="直接连接符 55"/>
              <p:cNvCxnSpPr>
                <a:stCxn id="57" idx="1"/>
                <a:endCxn id="57" idx="3"/>
              </p:cNvCxnSpPr>
              <p:nvPr>
                <p:custDataLst>
                  <p:tags r:id="rId10"/>
                </p:custDataLst>
              </p:nvPr>
            </p:nvCxnSpPr>
            <p:spPr>
              <a:xfrm>
                <a:off x="7349897" y="449396"/>
                <a:ext cx="54146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2" name="组合 51"/>
            <p:cNvGrpSpPr/>
            <p:nvPr>
              <p:custDataLst>
                <p:tags r:id="rId11"/>
              </p:custDataLst>
            </p:nvPr>
          </p:nvGrpSpPr>
          <p:grpSpPr>
            <a:xfrm>
              <a:off x="6041026" y="3581317"/>
              <a:ext cx="870587" cy="827520"/>
              <a:chOff x="7000023" y="-4000"/>
              <a:chExt cx="870587" cy="827520"/>
            </a:xfrm>
          </p:grpSpPr>
          <p:sp>
            <p:nvSpPr>
              <p:cNvPr id="54" name="矩形 53"/>
              <p:cNvSpPr/>
              <p:nvPr>
                <p:custDataLst>
                  <p:tags r:id="rId12"/>
                </p:custDataLst>
              </p:nvPr>
            </p:nvSpPr>
            <p:spPr>
              <a:xfrm>
                <a:off x="7000023" y="-4000"/>
                <a:ext cx="870587" cy="827520"/>
              </a:xfrm>
              <a:prstGeom prst="rect">
                <a:avLst/>
              </a:prstGeom>
            </p:spPr>
            <p:txBody>
              <a:bodyPr wrap="square">
                <a:spAutoFit/>
              </a:bodyPr>
              <a:lstStyle/>
              <a:p>
                <a:pPr algn="ctr"/>
                <a:r>
                  <a:rPr lang="en-US" altLang="zh-CN" sz="2665">
                    <a:solidFill>
                      <a:srgbClr val="C00000"/>
                    </a:solidFill>
                    <a:cs typeface="+mn-lt"/>
                  </a:rPr>
                  <a:t>0.9 N</a:t>
                </a:r>
                <a:endParaRPr lang="en-US" altLang="zh-CN" sz="2665">
                  <a:solidFill>
                    <a:srgbClr val="C00000"/>
                  </a:solidFill>
                  <a:cs typeface="+mn-lt"/>
                </a:endParaRPr>
              </a:p>
              <a:p>
                <a:pPr algn="ctr"/>
                <a:r>
                  <a:rPr lang="en-US" altLang="zh-CN" sz="2665">
                    <a:solidFill>
                      <a:srgbClr val="C00000"/>
                    </a:solidFill>
                    <a:cs typeface="+mn-lt"/>
                    <a:sym typeface="+mn-ea"/>
                  </a:rPr>
                  <a:t>10 N/kg</a:t>
                </a:r>
                <a:r>
                  <a:rPr lang="zh-CN" altLang="en-US" sz="2400" baseline="-25000">
                    <a:solidFill>
                      <a:srgbClr val="C00000"/>
                    </a:solidFill>
                    <a:cs typeface="+mn-lt"/>
                  </a:rPr>
                  <a:t> </a:t>
                </a:r>
                <a:endParaRPr lang="zh-CN" altLang="en-US" sz="2400" baseline="-25000">
                  <a:solidFill>
                    <a:srgbClr val="C00000"/>
                  </a:solidFill>
                  <a:cs typeface="+mn-lt"/>
                </a:endParaRPr>
              </a:p>
            </p:txBody>
          </p:sp>
          <p:cxnSp>
            <p:nvCxnSpPr>
              <p:cNvPr id="53" name="直接连接符 52"/>
              <p:cNvCxnSpPr/>
              <p:nvPr>
                <p:custDataLst>
                  <p:tags r:id="rId13"/>
                </p:custDataLst>
              </p:nvPr>
            </p:nvCxnSpPr>
            <p:spPr>
              <a:xfrm>
                <a:off x="7000023" y="435953"/>
                <a:ext cx="870548"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10" name="矩形 9" title=""/>
          <p:cNvSpPr/>
          <p:nvPr>
            <p:custDataLst>
              <p:tags r:id="rId14"/>
            </p:custDataLst>
          </p:nvPr>
        </p:nvSpPr>
        <p:spPr>
          <a:xfrm>
            <a:off x="389459" y="601424"/>
            <a:ext cx="11308616" cy="2501454"/>
          </a:xfrm>
          <a:prstGeom prst="rect">
            <a:avLst/>
          </a:prstGeom>
        </p:spPr>
        <p:txBody>
          <a:bodyPr wrap="square">
            <a:spAutoFit/>
          </a:bodyPr>
          <a:lstStyle/>
          <a:p>
            <a:pPr>
              <a:lnSpc>
                <a:spcPct val="120000"/>
              </a:lnSpc>
            </a:pPr>
            <a:r>
              <a:rPr lang="zh-CN" altLang="en-US" sz="3730">
                <a:ea typeface="+mj-ea"/>
                <a:cs typeface="+mn-lt"/>
                <a:sym typeface="+mn-ea"/>
              </a:rPr>
              <a:t>例</a:t>
            </a:r>
            <a:r>
              <a:rPr lang="en-US" altLang="zh-CN" sz="3730">
                <a:ea typeface="+mj-ea"/>
                <a:cs typeface="+mn-lt"/>
                <a:sym typeface="+mn-ea"/>
              </a:rPr>
              <a:t>1</a:t>
            </a:r>
            <a:r>
              <a:rPr lang="zh-CN" altLang="en-US" sz="3195">
                <a:ea typeface="+mj-ea"/>
                <a:cs typeface="+mn-lt"/>
                <a:sym typeface="+mn-ea"/>
              </a:rPr>
              <a:t>、</a:t>
            </a:r>
            <a:r>
              <a:rPr lang="zh-CN" altLang="en-US" sz="3195">
                <a:ea typeface="+mj-ea"/>
                <a:cs typeface="+mn-lt"/>
              </a:rPr>
              <a:t>一物块的质量为</a:t>
            </a:r>
            <a:r>
              <a:rPr lang="en-US" altLang="zh-CN" sz="3195">
                <a:ea typeface="+mj-ea"/>
                <a:cs typeface="+mn-lt"/>
              </a:rPr>
              <a:t>90 g</a:t>
            </a:r>
            <a:r>
              <a:rPr lang="zh-CN" altLang="en-US" sz="3195">
                <a:ea typeface="+mj-ea"/>
                <a:cs typeface="+mn-lt"/>
              </a:rPr>
              <a:t>，体积为</a:t>
            </a:r>
            <a:r>
              <a:rPr lang="en-US" altLang="zh-CN" sz="3195">
                <a:ea typeface="+mj-ea"/>
                <a:cs typeface="+mn-lt"/>
              </a:rPr>
              <a:t>100 cm</a:t>
            </a:r>
            <a:r>
              <a:rPr lang="en-US" altLang="zh-CN" sz="3195" baseline="30000">
                <a:ea typeface="+mj-ea"/>
                <a:cs typeface="+mn-lt"/>
              </a:rPr>
              <a:t>3</a:t>
            </a:r>
            <a:r>
              <a:rPr lang="zh-CN" altLang="en-US" sz="3195">
                <a:ea typeface="+mj-ea"/>
                <a:cs typeface="+mn-lt"/>
              </a:rPr>
              <a:t>，现将它浸没在水中，物体所受的浮力为</a:t>
            </a:r>
            <a:r>
              <a:rPr lang="en-US" altLang="zh-CN" sz="3195">
                <a:ea typeface="+mj-ea"/>
                <a:cs typeface="+mn-lt"/>
              </a:rPr>
              <a:t>___N</a:t>
            </a:r>
            <a:r>
              <a:rPr lang="zh-CN" altLang="en-US" sz="3195">
                <a:ea typeface="+mj-ea"/>
                <a:cs typeface="+mn-lt"/>
              </a:rPr>
              <a:t>，松手后，物体将会</a:t>
            </a:r>
            <a:r>
              <a:rPr lang="en-US" altLang="zh-CN" sz="3195">
                <a:ea typeface="+mj-ea"/>
                <a:cs typeface="+mn-lt"/>
              </a:rPr>
              <a:t>____</a:t>
            </a:r>
            <a:r>
              <a:rPr lang="zh-CN" altLang="en-US" sz="3195">
                <a:ea typeface="+mj-ea"/>
                <a:cs typeface="+mn-lt"/>
              </a:rPr>
              <a:t>（上浮</a:t>
            </a:r>
            <a:r>
              <a:rPr lang="en-US" altLang="zh-CN" sz="3195">
                <a:ea typeface="+mj-ea"/>
                <a:cs typeface="+mn-lt"/>
              </a:rPr>
              <a:t>/</a:t>
            </a:r>
            <a:r>
              <a:rPr lang="zh-CN" altLang="en-US" sz="3195">
                <a:ea typeface="+mj-ea"/>
                <a:cs typeface="+mn-lt"/>
              </a:rPr>
              <a:t>下沉</a:t>
            </a:r>
            <a:r>
              <a:rPr lang="en-US" altLang="zh-CN" sz="3195">
                <a:ea typeface="+mj-ea"/>
                <a:cs typeface="+mn-lt"/>
              </a:rPr>
              <a:t>/</a:t>
            </a:r>
            <a:r>
              <a:rPr lang="zh-CN" altLang="en-US" sz="3195">
                <a:ea typeface="+mj-ea"/>
                <a:cs typeface="+mn-lt"/>
              </a:rPr>
              <a:t>悬浮），最终静止时物体排开水的质量</a:t>
            </a:r>
            <a:r>
              <a:rPr lang="en-US" altLang="zh-CN" sz="3195">
                <a:ea typeface="+mj-ea"/>
                <a:cs typeface="+mn-lt"/>
              </a:rPr>
              <a:t>______g</a:t>
            </a:r>
            <a:r>
              <a:rPr lang="zh-CN" altLang="en-US" sz="3195">
                <a:ea typeface="+mj-ea"/>
                <a:cs typeface="+mn-lt"/>
              </a:rPr>
              <a:t>。</a:t>
            </a:r>
            <a:endParaRPr lang="en-US" altLang="zh-CN" sz="3195">
              <a:ea typeface="+mj-ea"/>
              <a:cs typeface="+mn-lt"/>
            </a:endParaRPr>
          </a:p>
          <a:p>
            <a:pPr>
              <a:lnSpc>
                <a:spcPct val="120000"/>
              </a:lnSpc>
            </a:pPr>
            <a:r>
              <a:rPr lang="zh-CN" altLang="en-US" sz="3195">
                <a:ea typeface="+mj-ea"/>
                <a:cs typeface="+mn-lt"/>
              </a:rPr>
              <a:t>（</a:t>
            </a:r>
            <a:r>
              <a:rPr lang="en-US" altLang="zh-CN" sz="3195" i="1">
                <a:ea typeface="+mj-ea"/>
                <a:cs typeface="+mn-lt"/>
              </a:rPr>
              <a:t>g</a:t>
            </a:r>
            <a:r>
              <a:rPr lang="en-US" altLang="zh-CN" sz="3195">
                <a:ea typeface="+mj-ea"/>
                <a:cs typeface="+mn-lt"/>
              </a:rPr>
              <a:t>=10 N/kg</a:t>
            </a:r>
            <a:r>
              <a:rPr lang="zh-CN" altLang="en-US" sz="3195">
                <a:ea typeface="+mj-ea"/>
                <a:cs typeface="+mn-lt"/>
              </a:rPr>
              <a:t>，</a:t>
            </a:r>
            <a:r>
              <a:rPr lang="en-US" altLang="zh-CN" sz="3195" i="1">
                <a:ea typeface="+mj-ea"/>
                <a:cs typeface="+mn-lt"/>
              </a:rPr>
              <a:t>ρ</a:t>
            </a:r>
            <a:r>
              <a:rPr lang="zh-CN" altLang="en-US" sz="3195" baseline="-25000">
                <a:ea typeface="+mj-ea"/>
                <a:cs typeface="+mn-lt"/>
              </a:rPr>
              <a:t>水</a:t>
            </a:r>
            <a:r>
              <a:rPr lang="en-US" altLang="zh-CN" sz="3195">
                <a:ea typeface="+mj-ea"/>
                <a:cs typeface="+mn-lt"/>
              </a:rPr>
              <a:t>=1.0 g/cm</a:t>
            </a:r>
            <a:r>
              <a:rPr lang="en-US" altLang="zh-CN" sz="3195" baseline="30000">
                <a:ea typeface="+mj-ea"/>
                <a:cs typeface="+mn-lt"/>
              </a:rPr>
              <a:t>3</a:t>
            </a:r>
            <a:r>
              <a:rPr lang="zh-CN" altLang="en-US" sz="3195">
                <a:ea typeface="+mj-ea"/>
                <a:cs typeface="+mn-lt"/>
              </a:rPr>
              <a:t>）</a:t>
            </a:r>
            <a:endParaRPr lang="zh-CN" altLang="en-US" sz="3195">
              <a:ea typeface="+mj-ea"/>
              <a:cs typeface="+mn-lt"/>
            </a:endParaRPr>
          </a:p>
        </p:txBody>
      </p:sp>
      <p:sp>
        <p:nvSpPr>
          <p:cNvPr id="11" name="矩形 10" title=""/>
          <p:cNvSpPr/>
          <p:nvPr>
            <p:custDataLst>
              <p:tags r:id="rId15"/>
            </p:custDataLst>
          </p:nvPr>
        </p:nvSpPr>
        <p:spPr>
          <a:xfrm>
            <a:off x="4699729" y="1227903"/>
            <a:ext cx="564925" cy="631263"/>
          </a:xfrm>
          <a:prstGeom prst="rect">
            <a:avLst/>
          </a:prstGeom>
        </p:spPr>
        <p:txBody>
          <a:bodyPr wrap="square">
            <a:spAutoFit/>
          </a:bodyPr>
          <a:lstStyle/>
          <a:p>
            <a:pPr>
              <a:lnSpc>
                <a:spcPct val="120000"/>
              </a:lnSpc>
            </a:pPr>
            <a:r>
              <a:rPr lang="en-US" altLang="zh-CN" sz="3195">
                <a:solidFill>
                  <a:srgbClr val="C00000"/>
                </a:solidFill>
                <a:latin typeface="Times New Roman" panose="02020603050405020304" pitchFamily="18" charset="0"/>
                <a:ea typeface="黑体" panose="02010609060101010101" pitchFamily="49" charset="-122"/>
                <a:cs typeface="Times New Roman" panose="02020603050405020304" pitchFamily="18" charset="0"/>
              </a:rPr>
              <a:t>1</a:t>
            </a:r>
            <a:endParaRPr lang="en-US" altLang="zh-CN" sz="3195">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矩形 1" title=""/>
          <p:cNvSpPr/>
          <p:nvPr>
            <p:custDataLst>
              <p:tags r:id="rId16"/>
            </p:custDataLst>
          </p:nvPr>
        </p:nvSpPr>
        <p:spPr>
          <a:xfrm>
            <a:off x="9025929" y="1229069"/>
            <a:ext cx="1141097" cy="626262"/>
          </a:xfrm>
          <a:prstGeom prst="rect">
            <a:avLst/>
          </a:prstGeom>
        </p:spPr>
        <p:txBody>
          <a:bodyPr wrap="square">
            <a:spAutoFit/>
          </a:bodyPr>
          <a:lstStyle/>
          <a:p>
            <a:pPr>
              <a:lnSpc>
                <a:spcPct val="120000"/>
              </a:lnSpc>
            </a:pPr>
            <a:r>
              <a:rPr lang="zh-CN" altLang="en-US" sz="3195">
                <a:solidFill>
                  <a:srgbClr val="C00000"/>
                </a:solidFill>
                <a:latin typeface="Times New Roman" panose="02020603050405020304" pitchFamily="18" charset="0"/>
                <a:ea typeface="黑体" panose="02010609060101010101" pitchFamily="49" charset="-122"/>
                <a:cs typeface="Times New Roman" panose="02020603050405020304" pitchFamily="18" charset="0"/>
              </a:rPr>
              <a:t>上浮</a:t>
            </a:r>
            <a:endParaRPr lang="zh-CN" altLang="en-US" sz="3195">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矩形 2" title=""/>
          <p:cNvSpPr/>
          <p:nvPr>
            <p:custDataLst>
              <p:tags r:id="rId17"/>
            </p:custDataLst>
          </p:nvPr>
        </p:nvSpPr>
        <p:spPr>
          <a:xfrm>
            <a:off x="8658157" y="1923236"/>
            <a:ext cx="843410" cy="631263"/>
          </a:xfrm>
          <a:prstGeom prst="rect">
            <a:avLst/>
          </a:prstGeom>
        </p:spPr>
        <p:txBody>
          <a:bodyPr wrap="square">
            <a:spAutoFit/>
          </a:bodyPr>
          <a:lstStyle/>
          <a:p>
            <a:pPr>
              <a:lnSpc>
                <a:spcPct val="120000"/>
              </a:lnSpc>
            </a:pPr>
            <a:r>
              <a:rPr lang="en-US" altLang="zh-CN" sz="3195">
                <a:solidFill>
                  <a:srgbClr val="C00000"/>
                </a:solidFill>
                <a:latin typeface="Times New Roman" panose="02020603050405020304" pitchFamily="18" charset="0"/>
                <a:cs typeface="Times New Roman" panose="02020603050405020304" pitchFamily="18" charset="0"/>
              </a:rPr>
              <a:t>90</a:t>
            </a:r>
            <a:endParaRPr lang="en-US" altLang="zh-CN" sz="3195">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
                                            <p:txEl>
                                              <p:pRg st="4" end="4"/>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8">
                                            <p:txEl>
                                              <p:pRg st="5" end="5"/>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childTnLst>
                                </p:cTn>
                              </p:par>
                            </p:childTnLst>
                          </p:cTn>
                        </p:par>
                        <p:par>
                          <p:cTn id="42" fill="hold" nodeType="afterGroup">
                            <p:stCondLst>
                              <p:cond delay="1"/>
                            </p:stCondLst>
                            <p:childTnLst>
                              <p:par>
                                <p:cTn id="43" presetID="1" presetClass="entr" presetSubtype="0" fill="hold" nodeType="after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par>
                    <p:cTn id="45" fill="hold" nodeType="clickPar">
                      <p:stCondLst>
                        <p:cond delay="indefinite"/>
                        <p:cond evt="onBegin" delay="0">
                          <p:tn val="44"/>
                        </p:cond>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500" fill="hold"/>
                                        <p:tgtEl>
                                          <p:spTgt spid="3"/>
                                        </p:tgtEl>
                                        <p:attrNameLst>
                                          <p:attrName>ppt_w</p:attrName>
                                        </p:attrNameLst>
                                      </p:cBhvr>
                                      <p:tavLst>
                                        <p:tav tm="0">
                                          <p:val>
                                            <p:fltVal val="0"/>
                                          </p:val>
                                        </p:tav>
                                        <p:tav tm="100000">
                                          <p:val>
                                            <p:strVal val="#ppt_w"/>
                                          </p:val>
                                        </p:tav>
                                      </p:tavLst>
                                    </p:anim>
                                    <p:anim calcmode="lin" valueType="num">
                                      <p:cBhvr>
                                        <p:cTn id="50" dur="500" fill="hold"/>
                                        <p:tgtEl>
                                          <p:spTgt spid="3"/>
                                        </p:tgtEl>
                                        <p:attrNameLst>
                                          <p:attrName>ppt_h</p:attrName>
                                        </p:attrNameLst>
                                      </p:cBhvr>
                                      <p:tavLst>
                                        <p:tav tm="0">
                                          <p:val>
                                            <p:fltVal val="0"/>
                                          </p:val>
                                        </p:tav>
                                        <p:tav tm="100000">
                                          <p:val>
                                            <p:strVal val="#ppt_h"/>
                                          </p:val>
                                        </p:tav>
                                      </p:tavLst>
                                    </p:anim>
                                    <p:animEffect transition="in" filter="fade">
                                      <p:cBhvr>
                                        <p:cTn id="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 grpId="0"/>
      <p:bldP spid="3"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任意多边形: 形状 1" title=""/>
          <p:cNvSpPr/>
          <p:nvPr>
            <p:custDataLst>
              <p:tags r:id="rId3"/>
            </p:custDataLst>
          </p:nvPr>
        </p:nvSpPr>
        <p:spPr>
          <a:xfrm>
            <a:off x="261792" y="102925"/>
            <a:ext cx="344333" cy="449626"/>
          </a:xfrm>
          <a:custGeom>
            <a:gdLst>
              <a:gd name="connsiteX0" fmla="*/ 374055 w 624950"/>
              <a:gd name="connsiteY0" fmla="*/ 708054 h 816053"/>
              <a:gd name="connsiteX1" fmla="*/ 431205 w 624950"/>
              <a:gd name="connsiteY1" fmla="*/ 708054 h 816053"/>
              <a:gd name="connsiteX2" fmla="*/ 431205 w 624950"/>
              <a:gd name="connsiteY2" fmla="*/ 774063 h 816053"/>
              <a:gd name="connsiteX3" fmla="*/ 374055 w 624950"/>
              <a:gd name="connsiteY3" fmla="*/ 774063 h 816053"/>
              <a:gd name="connsiteX4" fmla="*/ 284615 w 624950"/>
              <a:gd name="connsiteY4" fmla="*/ 708053 h 816053"/>
              <a:gd name="connsiteX5" fmla="*/ 341765 w 624950"/>
              <a:gd name="connsiteY5" fmla="*/ 708053 h 816053"/>
              <a:gd name="connsiteX6" fmla="*/ 341765 w 624950"/>
              <a:gd name="connsiteY6" fmla="*/ 816053 h 816053"/>
              <a:gd name="connsiteX7" fmla="*/ 284615 w 624950"/>
              <a:gd name="connsiteY7" fmla="*/ 816053 h 816053"/>
              <a:gd name="connsiteX8" fmla="*/ 192819 w 624950"/>
              <a:gd name="connsiteY8" fmla="*/ 708053 h 816053"/>
              <a:gd name="connsiteX9" fmla="*/ 249969 w 624950"/>
              <a:gd name="connsiteY9" fmla="*/ 708053 h 816053"/>
              <a:gd name="connsiteX10" fmla="*/ 249969 w 624950"/>
              <a:gd name="connsiteY10" fmla="*/ 774062 h 816053"/>
              <a:gd name="connsiteX11" fmla="*/ 192819 w 624950"/>
              <a:gd name="connsiteY11" fmla="*/ 774062 h 816053"/>
              <a:gd name="connsiteX12" fmla="*/ 534176 w 624950"/>
              <a:gd name="connsiteY12" fmla="*/ 432054 h 816053"/>
              <a:gd name="connsiteX13" fmla="*/ 624950 w 624950"/>
              <a:gd name="connsiteY13" fmla="*/ 527685 h 816053"/>
              <a:gd name="connsiteX14" fmla="*/ 624950 w 624950"/>
              <a:gd name="connsiteY14" fmla="*/ 669893 h 816053"/>
              <a:gd name="connsiteX15" fmla="*/ 510650 w 624950"/>
              <a:gd name="connsiteY15" fmla="*/ 669893 h 816053"/>
              <a:gd name="connsiteX16" fmla="*/ 531414 w 624950"/>
              <a:gd name="connsiteY16" fmla="*/ 474059 h 816053"/>
              <a:gd name="connsiteX17" fmla="*/ 534176 w 624950"/>
              <a:gd name="connsiteY17" fmla="*/ 432054 h 816053"/>
              <a:gd name="connsiteX18" fmla="*/ 92297 w 624950"/>
              <a:gd name="connsiteY18" fmla="*/ 430625 h 816053"/>
              <a:gd name="connsiteX19" fmla="*/ 95060 w 624950"/>
              <a:gd name="connsiteY19" fmla="*/ 474059 h 816053"/>
              <a:gd name="connsiteX20" fmla="*/ 115824 w 624950"/>
              <a:gd name="connsiteY20" fmla="*/ 669893 h 816053"/>
              <a:gd name="connsiteX21" fmla="*/ 0 w 624950"/>
              <a:gd name="connsiteY21" fmla="*/ 669893 h 816053"/>
              <a:gd name="connsiteX22" fmla="*/ 0 w 624950"/>
              <a:gd name="connsiteY22" fmla="*/ 527685 h 816053"/>
              <a:gd name="connsiteX23" fmla="*/ 313618 w 624950"/>
              <a:gd name="connsiteY23" fmla="*/ 320041 h 816053"/>
              <a:gd name="connsiteX24" fmla="*/ 257230 w 624950"/>
              <a:gd name="connsiteY24" fmla="*/ 376047 h 816053"/>
              <a:gd name="connsiteX25" fmla="*/ 313237 w 624950"/>
              <a:gd name="connsiteY25" fmla="*/ 432435 h 816053"/>
              <a:gd name="connsiteX26" fmla="*/ 313523 w 624950"/>
              <a:gd name="connsiteY26" fmla="*/ 432435 h 816053"/>
              <a:gd name="connsiteX27" fmla="*/ 369625 w 624950"/>
              <a:gd name="connsiteY27" fmla="*/ 376142 h 816053"/>
              <a:gd name="connsiteX28" fmla="*/ 313618 w 624950"/>
              <a:gd name="connsiteY28" fmla="*/ 320041 h 816053"/>
              <a:gd name="connsiteX29" fmla="*/ 313237 w 624950"/>
              <a:gd name="connsiteY29" fmla="*/ 0 h 816053"/>
              <a:gd name="connsiteX30" fmla="*/ 334192 w 624950"/>
              <a:gd name="connsiteY30" fmla="*/ 22860 h 816053"/>
              <a:gd name="connsiteX31" fmla="*/ 489544 w 624950"/>
              <a:gd name="connsiteY31" fmla="*/ 468059 h 816053"/>
              <a:gd name="connsiteX32" fmla="*/ 468209 w 624950"/>
              <a:gd name="connsiteY32" fmla="*/ 669893 h 816053"/>
              <a:gd name="connsiteX33" fmla="*/ 158170 w 624950"/>
              <a:gd name="connsiteY33" fmla="*/ 669893 h 816053"/>
              <a:gd name="connsiteX34" fmla="*/ 136834 w 624950"/>
              <a:gd name="connsiteY34" fmla="*/ 468059 h 816053"/>
              <a:gd name="connsiteX35" fmla="*/ 292187 w 624950"/>
              <a:gd name="connsiteY35" fmla="*/ 22860 h 81605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4950" h="816053">
                <a:moveTo>
                  <a:pt x="374055" y="708054"/>
                </a:moveTo>
                <a:lnTo>
                  <a:pt x="431205" y="708054"/>
                </a:lnTo>
                <a:lnTo>
                  <a:pt x="431205" y="774063"/>
                </a:lnTo>
                <a:lnTo>
                  <a:pt x="374055" y="774063"/>
                </a:lnTo>
                <a:close/>
                <a:moveTo>
                  <a:pt x="284615" y="708053"/>
                </a:moveTo>
                <a:lnTo>
                  <a:pt x="341765" y="708053"/>
                </a:lnTo>
                <a:lnTo>
                  <a:pt x="341765" y="816053"/>
                </a:lnTo>
                <a:lnTo>
                  <a:pt x="284615" y="816053"/>
                </a:lnTo>
                <a:close/>
                <a:moveTo>
                  <a:pt x="192819" y="708053"/>
                </a:moveTo>
                <a:lnTo>
                  <a:pt x="249969" y="708053"/>
                </a:lnTo>
                <a:lnTo>
                  <a:pt x="249969" y="774062"/>
                </a:lnTo>
                <a:lnTo>
                  <a:pt x="192819" y="774062"/>
                </a:lnTo>
                <a:close/>
                <a:moveTo>
                  <a:pt x="534176" y="432054"/>
                </a:moveTo>
                <a:lnTo>
                  <a:pt x="624950" y="527685"/>
                </a:lnTo>
                <a:lnTo>
                  <a:pt x="624950" y="669893"/>
                </a:lnTo>
                <a:lnTo>
                  <a:pt x="510650" y="669893"/>
                </a:lnTo>
                <a:lnTo>
                  <a:pt x="531414" y="474059"/>
                </a:lnTo>
                <a:cubicBezTo>
                  <a:pt x="532843" y="460058"/>
                  <a:pt x="533700" y="446056"/>
                  <a:pt x="534176" y="432054"/>
                </a:cubicBezTo>
                <a:close/>
                <a:moveTo>
                  <a:pt x="92297" y="430625"/>
                </a:moveTo>
                <a:cubicBezTo>
                  <a:pt x="92774" y="445008"/>
                  <a:pt x="93536" y="459200"/>
                  <a:pt x="95060" y="474059"/>
                </a:cubicBezTo>
                <a:lnTo>
                  <a:pt x="115824" y="669893"/>
                </a:lnTo>
                <a:lnTo>
                  <a:pt x="0" y="669893"/>
                </a:lnTo>
                <a:lnTo>
                  <a:pt x="0" y="527685"/>
                </a:lnTo>
                <a:close/>
                <a:moveTo>
                  <a:pt x="313618" y="320041"/>
                </a:moveTo>
                <a:cubicBezTo>
                  <a:pt x="282581" y="319935"/>
                  <a:pt x="257335" y="345010"/>
                  <a:pt x="257230" y="376047"/>
                </a:cubicBezTo>
                <a:cubicBezTo>
                  <a:pt x="257125" y="407084"/>
                  <a:pt x="282200" y="432330"/>
                  <a:pt x="313237" y="432435"/>
                </a:cubicBezTo>
                <a:cubicBezTo>
                  <a:pt x="313332" y="432435"/>
                  <a:pt x="313428" y="432435"/>
                  <a:pt x="313523" y="432435"/>
                </a:cubicBezTo>
                <a:cubicBezTo>
                  <a:pt x="344560" y="432382"/>
                  <a:pt x="369678" y="407179"/>
                  <a:pt x="369625" y="376142"/>
                </a:cubicBezTo>
                <a:cubicBezTo>
                  <a:pt x="369572" y="345217"/>
                  <a:pt x="344543" y="320146"/>
                  <a:pt x="313618" y="320041"/>
                </a:cubicBezTo>
                <a:close/>
                <a:moveTo>
                  <a:pt x="313237" y="0"/>
                </a:moveTo>
                <a:lnTo>
                  <a:pt x="334192" y="22860"/>
                </a:lnTo>
                <a:cubicBezTo>
                  <a:pt x="451254" y="150400"/>
                  <a:pt x="506404" y="308610"/>
                  <a:pt x="489544" y="468059"/>
                </a:cubicBezTo>
                <a:lnTo>
                  <a:pt x="468209" y="669893"/>
                </a:lnTo>
                <a:lnTo>
                  <a:pt x="158170" y="669893"/>
                </a:lnTo>
                <a:lnTo>
                  <a:pt x="136834" y="468059"/>
                </a:lnTo>
                <a:cubicBezTo>
                  <a:pt x="119975" y="308610"/>
                  <a:pt x="175124" y="150400"/>
                  <a:pt x="292187" y="22860"/>
                </a:cubicBezTo>
                <a:close/>
              </a:path>
            </a:pathLst>
          </a:custGeom>
          <a:solidFill>
            <a:srgbClr val="000000"/>
          </a:solidFill>
          <a:ln w="9525" cap="flat">
            <a:noFill/>
            <a:prstDash val="solid"/>
            <a:miter/>
          </a:ln>
        </p:spPr>
        <p:txBody>
          <a:bodyPr rtlCol="0" anchor="ctr"/>
          <a:lstStyle/>
          <a:p>
            <a:endParaRPr lang="zh-CN" altLang="en-US" sz="2405"/>
          </a:p>
        </p:txBody>
      </p:sp>
      <p:sp>
        <p:nvSpPr>
          <p:cNvPr id="2" name="五边形 5" title=""/>
          <p:cNvSpPr/>
          <p:nvPr>
            <p:custDataLst>
              <p:tags r:id="rId4"/>
            </p:custDataLst>
          </p:nvPr>
        </p:nvSpPr>
        <p:spPr>
          <a:xfrm>
            <a:off x="675681" y="56162"/>
            <a:ext cx="1791380" cy="543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zh-CN" altLang="en-US" sz="3205" b="1">
                <a:solidFill>
                  <a:schemeClr val="tx1"/>
                </a:solidFill>
              </a:rPr>
              <a:t>新知探究</a:t>
            </a:r>
            <a:endParaRPr lang="zh-CN" altLang="en-US" sz="3205" b="1">
              <a:solidFill>
                <a:schemeClr val="tx1"/>
              </a:solidFill>
            </a:endParaRPr>
          </a:p>
        </p:txBody>
      </p:sp>
      <p:sp>
        <p:nvSpPr>
          <p:cNvPr id="9" name="矩形: 圆角 11" title=""/>
          <p:cNvSpPr/>
          <p:nvPr>
            <p:custDataLst>
              <p:tags r:id="rId5"/>
            </p:custDataLst>
          </p:nvPr>
        </p:nvSpPr>
        <p:spPr>
          <a:xfrm>
            <a:off x="2529544" y="103199"/>
            <a:ext cx="4008642" cy="4610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670" b="1">
                <a:solidFill>
                  <a:schemeClr val="tx1"/>
                </a:solidFill>
              </a:rPr>
              <a:t>知识点</a:t>
            </a:r>
            <a:r>
              <a:rPr lang="en-US" altLang="zh-CN" sz="2670" b="1">
                <a:solidFill>
                  <a:schemeClr val="tx1"/>
                </a:solidFill>
              </a:rPr>
              <a:t>2  </a:t>
            </a:r>
            <a:r>
              <a:rPr lang="zh-CN" altLang="en-US" sz="2665" b="1" kern="0">
                <a:solidFill>
                  <a:sysClr val="windowText" lastClr="000000"/>
                </a:solidFill>
                <a:sym typeface="+mn-ea"/>
              </a:rPr>
              <a:t>浮力的应用</a:t>
            </a:r>
            <a:endParaRPr lang="zh-CN" altLang="en-US" sz="2665" b="1" kern="0">
              <a:solidFill>
                <a:sysClr val="windowText" lastClr="000000"/>
              </a:solidFill>
              <a:sym typeface="+mn-ea"/>
            </a:endParaRPr>
          </a:p>
        </p:txBody>
      </p:sp>
      <p:pic>
        <p:nvPicPr>
          <p:cNvPr id="5" name="图片 4" title=""/>
          <p:cNvPicPr>
            <a:picLocks noChangeAspect="1"/>
          </p:cNvPicPr>
          <p:nvPr>
            <p:custDataLst>
              <p:tags r:id="rId7"/>
            </p:custData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46439" y="1054818"/>
            <a:ext cx="6332283" cy="4989866"/>
          </a:xfrm>
          <a:prstGeom prst="rect">
            <a:avLst/>
          </a:prstGeom>
        </p:spPr>
      </p:pic>
      <p:sp>
        <p:nvSpPr>
          <p:cNvPr id="4" name="文本框 3" title=""/>
          <p:cNvSpPr txBox="1"/>
          <p:nvPr>
            <p:custDataLst>
              <p:tags r:id="rId8"/>
            </p:custDataLst>
          </p:nvPr>
        </p:nvSpPr>
        <p:spPr>
          <a:xfrm>
            <a:off x="606005" y="905942"/>
            <a:ext cx="5140434" cy="4854470"/>
          </a:xfrm>
          <a:prstGeom prst="rect">
            <a:avLst/>
          </a:prstGeom>
          <a:noFill/>
        </p:spPr>
        <p:txBody>
          <a:bodyPr wrap="square" rtlCol="0">
            <a:spAutoFit/>
          </a:bodyPr>
          <a:lstStyle/>
          <a:p>
            <a:pPr>
              <a:lnSpc>
                <a:spcPct val="120000"/>
              </a:lnSpc>
            </a:pPr>
            <a:r>
              <a:rPr lang="en-US" altLang="zh-CN" sz="3730" kern="0">
                <a:solidFill>
                  <a:prstClr val="black"/>
                </a:solidFill>
                <a:sym typeface="+mn-ea"/>
              </a:rPr>
              <a:t>        </a:t>
            </a:r>
            <a:r>
              <a:rPr lang="zh-CN" altLang="en-US" sz="3730" kern="0">
                <a:solidFill>
                  <a:prstClr val="black"/>
                </a:solidFill>
                <a:sym typeface="+mn-ea"/>
              </a:rPr>
              <a:t>人类从远古时代就开始利用浮力了，最初可能是抱住或骑在一段树干上顺水漂流，这是人类最早的航行方式。后来人们就发明了船。它能承载更多的人和物。</a:t>
            </a:r>
            <a:endParaRPr lang="zh-CN" altLang="en-US" sz="3730" kern="0">
              <a:solidFill>
                <a:prstClr val="black"/>
              </a:solidFill>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任意多边形: 形状 1" title=""/>
          <p:cNvSpPr/>
          <p:nvPr>
            <p:custDataLst>
              <p:tags r:id="rId3"/>
            </p:custDataLst>
          </p:nvPr>
        </p:nvSpPr>
        <p:spPr>
          <a:xfrm>
            <a:off x="261792" y="102925"/>
            <a:ext cx="344333" cy="449626"/>
          </a:xfrm>
          <a:custGeom>
            <a:gdLst>
              <a:gd name="connsiteX0" fmla="*/ 374055 w 624950"/>
              <a:gd name="connsiteY0" fmla="*/ 708054 h 816053"/>
              <a:gd name="connsiteX1" fmla="*/ 431205 w 624950"/>
              <a:gd name="connsiteY1" fmla="*/ 708054 h 816053"/>
              <a:gd name="connsiteX2" fmla="*/ 431205 w 624950"/>
              <a:gd name="connsiteY2" fmla="*/ 774063 h 816053"/>
              <a:gd name="connsiteX3" fmla="*/ 374055 w 624950"/>
              <a:gd name="connsiteY3" fmla="*/ 774063 h 816053"/>
              <a:gd name="connsiteX4" fmla="*/ 284615 w 624950"/>
              <a:gd name="connsiteY4" fmla="*/ 708053 h 816053"/>
              <a:gd name="connsiteX5" fmla="*/ 341765 w 624950"/>
              <a:gd name="connsiteY5" fmla="*/ 708053 h 816053"/>
              <a:gd name="connsiteX6" fmla="*/ 341765 w 624950"/>
              <a:gd name="connsiteY6" fmla="*/ 816053 h 816053"/>
              <a:gd name="connsiteX7" fmla="*/ 284615 w 624950"/>
              <a:gd name="connsiteY7" fmla="*/ 816053 h 816053"/>
              <a:gd name="connsiteX8" fmla="*/ 192819 w 624950"/>
              <a:gd name="connsiteY8" fmla="*/ 708053 h 816053"/>
              <a:gd name="connsiteX9" fmla="*/ 249969 w 624950"/>
              <a:gd name="connsiteY9" fmla="*/ 708053 h 816053"/>
              <a:gd name="connsiteX10" fmla="*/ 249969 w 624950"/>
              <a:gd name="connsiteY10" fmla="*/ 774062 h 816053"/>
              <a:gd name="connsiteX11" fmla="*/ 192819 w 624950"/>
              <a:gd name="connsiteY11" fmla="*/ 774062 h 816053"/>
              <a:gd name="connsiteX12" fmla="*/ 534176 w 624950"/>
              <a:gd name="connsiteY12" fmla="*/ 432054 h 816053"/>
              <a:gd name="connsiteX13" fmla="*/ 624950 w 624950"/>
              <a:gd name="connsiteY13" fmla="*/ 527685 h 816053"/>
              <a:gd name="connsiteX14" fmla="*/ 624950 w 624950"/>
              <a:gd name="connsiteY14" fmla="*/ 669893 h 816053"/>
              <a:gd name="connsiteX15" fmla="*/ 510650 w 624950"/>
              <a:gd name="connsiteY15" fmla="*/ 669893 h 816053"/>
              <a:gd name="connsiteX16" fmla="*/ 531414 w 624950"/>
              <a:gd name="connsiteY16" fmla="*/ 474059 h 816053"/>
              <a:gd name="connsiteX17" fmla="*/ 534176 w 624950"/>
              <a:gd name="connsiteY17" fmla="*/ 432054 h 816053"/>
              <a:gd name="connsiteX18" fmla="*/ 92297 w 624950"/>
              <a:gd name="connsiteY18" fmla="*/ 430625 h 816053"/>
              <a:gd name="connsiteX19" fmla="*/ 95060 w 624950"/>
              <a:gd name="connsiteY19" fmla="*/ 474059 h 816053"/>
              <a:gd name="connsiteX20" fmla="*/ 115824 w 624950"/>
              <a:gd name="connsiteY20" fmla="*/ 669893 h 816053"/>
              <a:gd name="connsiteX21" fmla="*/ 0 w 624950"/>
              <a:gd name="connsiteY21" fmla="*/ 669893 h 816053"/>
              <a:gd name="connsiteX22" fmla="*/ 0 w 624950"/>
              <a:gd name="connsiteY22" fmla="*/ 527685 h 816053"/>
              <a:gd name="connsiteX23" fmla="*/ 313618 w 624950"/>
              <a:gd name="connsiteY23" fmla="*/ 320041 h 816053"/>
              <a:gd name="connsiteX24" fmla="*/ 257230 w 624950"/>
              <a:gd name="connsiteY24" fmla="*/ 376047 h 816053"/>
              <a:gd name="connsiteX25" fmla="*/ 313237 w 624950"/>
              <a:gd name="connsiteY25" fmla="*/ 432435 h 816053"/>
              <a:gd name="connsiteX26" fmla="*/ 313523 w 624950"/>
              <a:gd name="connsiteY26" fmla="*/ 432435 h 816053"/>
              <a:gd name="connsiteX27" fmla="*/ 369625 w 624950"/>
              <a:gd name="connsiteY27" fmla="*/ 376142 h 816053"/>
              <a:gd name="connsiteX28" fmla="*/ 313618 w 624950"/>
              <a:gd name="connsiteY28" fmla="*/ 320041 h 816053"/>
              <a:gd name="connsiteX29" fmla="*/ 313237 w 624950"/>
              <a:gd name="connsiteY29" fmla="*/ 0 h 816053"/>
              <a:gd name="connsiteX30" fmla="*/ 334192 w 624950"/>
              <a:gd name="connsiteY30" fmla="*/ 22860 h 816053"/>
              <a:gd name="connsiteX31" fmla="*/ 489544 w 624950"/>
              <a:gd name="connsiteY31" fmla="*/ 468059 h 816053"/>
              <a:gd name="connsiteX32" fmla="*/ 468209 w 624950"/>
              <a:gd name="connsiteY32" fmla="*/ 669893 h 816053"/>
              <a:gd name="connsiteX33" fmla="*/ 158170 w 624950"/>
              <a:gd name="connsiteY33" fmla="*/ 669893 h 816053"/>
              <a:gd name="connsiteX34" fmla="*/ 136834 w 624950"/>
              <a:gd name="connsiteY34" fmla="*/ 468059 h 816053"/>
              <a:gd name="connsiteX35" fmla="*/ 292187 w 624950"/>
              <a:gd name="connsiteY35" fmla="*/ 22860 h 81605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4950" h="816053">
                <a:moveTo>
                  <a:pt x="374055" y="708054"/>
                </a:moveTo>
                <a:lnTo>
                  <a:pt x="431205" y="708054"/>
                </a:lnTo>
                <a:lnTo>
                  <a:pt x="431205" y="774063"/>
                </a:lnTo>
                <a:lnTo>
                  <a:pt x="374055" y="774063"/>
                </a:lnTo>
                <a:close/>
                <a:moveTo>
                  <a:pt x="284615" y="708053"/>
                </a:moveTo>
                <a:lnTo>
                  <a:pt x="341765" y="708053"/>
                </a:lnTo>
                <a:lnTo>
                  <a:pt x="341765" y="816053"/>
                </a:lnTo>
                <a:lnTo>
                  <a:pt x="284615" y="816053"/>
                </a:lnTo>
                <a:close/>
                <a:moveTo>
                  <a:pt x="192819" y="708053"/>
                </a:moveTo>
                <a:lnTo>
                  <a:pt x="249969" y="708053"/>
                </a:lnTo>
                <a:lnTo>
                  <a:pt x="249969" y="774062"/>
                </a:lnTo>
                <a:lnTo>
                  <a:pt x="192819" y="774062"/>
                </a:lnTo>
                <a:close/>
                <a:moveTo>
                  <a:pt x="534176" y="432054"/>
                </a:moveTo>
                <a:lnTo>
                  <a:pt x="624950" y="527685"/>
                </a:lnTo>
                <a:lnTo>
                  <a:pt x="624950" y="669893"/>
                </a:lnTo>
                <a:lnTo>
                  <a:pt x="510650" y="669893"/>
                </a:lnTo>
                <a:lnTo>
                  <a:pt x="531414" y="474059"/>
                </a:lnTo>
                <a:cubicBezTo>
                  <a:pt x="532843" y="460058"/>
                  <a:pt x="533700" y="446056"/>
                  <a:pt x="534176" y="432054"/>
                </a:cubicBezTo>
                <a:close/>
                <a:moveTo>
                  <a:pt x="92297" y="430625"/>
                </a:moveTo>
                <a:cubicBezTo>
                  <a:pt x="92774" y="445008"/>
                  <a:pt x="93536" y="459200"/>
                  <a:pt x="95060" y="474059"/>
                </a:cubicBezTo>
                <a:lnTo>
                  <a:pt x="115824" y="669893"/>
                </a:lnTo>
                <a:lnTo>
                  <a:pt x="0" y="669893"/>
                </a:lnTo>
                <a:lnTo>
                  <a:pt x="0" y="527685"/>
                </a:lnTo>
                <a:close/>
                <a:moveTo>
                  <a:pt x="313618" y="320041"/>
                </a:moveTo>
                <a:cubicBezTo>
                  <a:pt x="282581" y="319935"/>
                  <a:pt x="257335" y="345010"/>
                  <a:pt x="257230" y="376047"/>
                </a:cubicBezTo>
                <a:cubicBezTo>
                  <a:pt x="257125" y="407084"/>
                  <a:pt x="282200" y="432330"/>
                  <a:pt x="313237" y="432435"/>
                </a:cubicBezTo>
                <a:cubicBezTo>
                  <a:pt x="313332" y="432435"/>
                  <a:pt x="313428" y="432435"/>
                  <a:pt x="313523" y="432435"/>
                </a:cubicBezTo>
                <a:cubicBezTo>
                  <a:pt x="344560" y="432382"/>
                  <a:pt x="369678" y="407179"/>
                  <a:pt x="369625" y="376142"/>
                </a:cubicBezTo>
                <a:cubicBezTo>
                  <a:pt x="369572" y="345217"/>
                  <a:pt x="344543" y="320146"/>
                  <a:pt x="313618" y="320041"/>
                </a:cubicBezTo>
                <a:close/>
                <a:moveTo>
                  <a:pt x="313237" y="0"/>
                </a:moveTo>
                <a:lnTo>
                  <a:pt x="334192" y="22860"/>
                </a:lnTo>
                <a:cubicBezTo>
                  <a:pt x="451254" y="150400"/>
                  <a:pt x="506404" y="308610"/>
                  <a:pt x="489544" y="468059"/>
                </a:cubicBezTo>
                <a:lnTo>
                  <a:pt x="468209" y="669893"/>
                </a:lnTo>
                <a:lnTo>
                  <a:pt x="158170" y="669893"/>
                </a:lnTo>
                <a:lnTo>
                  <a:pt x="136834" y="468059"/>
                </a:lnTo>
                <a:cubicBezTo>
                  <a:pt x="119975" y="308610"/>
                  <a:pt x="175124" y="150400"/>
                  <a:pt x="292187" y="22860"/>
                </a:cubicBezTo>
                <a:close/>
              </a:path>
            </a:pathLst>
          </a:custGeom>
          <a:solidFill>
            <a:srgbClr val="000000"/>
          </a:solidFill>
          <a:ln w="9525" cap="flat">
            <a:noFill/>
            <a:prstDash val="solid"/>
            <a:miter/>
          </a:ln>
        </p:spPr>
        <p:txBody>
          <a:bodyPr rtlCol="0" anchor="ctr"/>
          <a:lstStyle/>
          <a:p>
            <a:endParaRPr lang="zh-CN" altLang="en-US" sz="2405"/>
          </a:p>
        </p:txBody>
      </p:sp>
      <p:sp>
        <p:nvSpPr>
          <p:cNvPr id="2" name="五边形 5" title=""/>
          <p:cNvSpPr/>
          <p:nvPr>
            <p:custDataLst>
              <p:tags r:id="rId4"/>
            </p:custDataLst>
          </p:nvPr>
        </p:nvSpPr>
        <p:spPr>
          <a:xfrm>
            <a:off x="675681" y="56162"/>
            <a:ext cx="1791380" cy="543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zh-CN" altLang="en-US" sz="3205" b="1">
                <a:solidFill>
                  <a:schemeClr val="tx1"/>
                </a:solidFill>
              </a:rPr>
              <a:t>新知探究</a:t>
            </a:r>
            <a:endParaRPr lang="zh-CN" altLang="en-US" sz="3205" b="1">
              <a:solidFill>
                <a:schemeClr val="tx1"/>
              </a:solidFill>
            </a:endParaRPr>
          </a:p>
        </p:txBody>
      </p:sp>
      <p:sp>
        <p:nvSpPr>
          <p:cNvPr id="9" name="矩形: 圆角 11" title=""/>
          <p:cNvSpPr/>
          <p:nvPr>
            <p:custDataLst>
              <p:tags r:id="rId5"/>
            </p:custDataLst>
          </p:nvPr>
        </p:nvSpPr>
        <p:spPr>
          <a:xfrm>
            <a:off x="2529544" y="103199"/>
            <a:ext cx="4008642" cy="4610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670" b="1">
                <a:solidFill>
                  <a:schemeClr val="tx1"/>
                </a:solidFill>
              </a:rPr>
              <a:t>知识点</a:t>
            </a:r>
            <a:r>
              <a:rPr lang="en-US" altLang="zh-CN" sz="2670" b="1">
                <a:solidFill>
                  <a:schemeClr val="tx1"/>
                </a:solidFill>
              </a:rPr>
              <a:t>2  </a:t>
            </a:r>
            <a:r>
              <a:rPr lang="zh-CN" altLang="en-US" sz="2665" b="1" kern="0">
                <a:solidFill>
                  <a:sysClr val="windowText" lastClr="000000"/>
                </a:solidFill>
                <a:sym typeface="+mn-ea"/>
              </a:rPr>
              <a:t>浮力的应用</a:t>
            </a:r>
            <a:endParaRPr lang="zh-CN" altLang="en-US" sz="2665" b="1" kern="0">
              <a:solidFill>
                <a:sysClr val="windowText" lastClr="000000"/>
              </a:solidFill>
              <a:sym typeface="+mn-ea"/>
            </a:endParaRPr>
          </a:p>
        </p:txBody>
      </p:sp>
      <p:sp>
        <p:nvSpPr>
          <p:cNvPr id="11" name="文本框 10" title=""/>
          <p:cNvSpPr txBox="1"/>
          <p:nvPr>
            <p:custDataLst>
              <p:tags r:id="rId6"/>
            </p:custDataLst>
          </p:nvPr>
        </p:nvSpPr>
        <p:spPr>
          <a:xfrm>
            <a:off x="675367" y="4586381"/>
            <a:ext cx="10771480" cy="2099357"/>
          </a:xfrm>
          <a:prstGeom prst="rect">
            <a:avLst/>
          </a:prstGeom>
          <a:noFill/>
        </p:spPr>
        <p:txBody>
          <a:bodyPr wrap="square" rtlCol="0" anchor="t">
            <a:spAutoFit/>
          </a:bodyPr>
          <a:lstStyle/>
          <a:p>
            <a:pPr>
              <a:lnSpc>
                <a:spcPct val="120000"/>
              </a:lnSpc>
            </a:pPr>
            <a:r>
              <a:rPr lang="en-US" altLang="zh-CN" sz="3730"/>
              <a:t>        </a:t>
            </a:r>
            <a:r>
              <a:rPr lang="zh-CN" altLang="en-US" sz="3730"/>
              <a:t>据《明史</a:t>
            </a:r>
            <a:r>
              <a:rPr lang="en-US" altLang="zh-CN" sz="3730" b="1"/>
              <a:t>·</a:t>
            </a:r>
            <a:r>
              <a:rPr lang="zh-CN" altLang="en-US" sz="3730"/>
              <a:t>郑和传》记载，1405年郑和下西洋时乘坐的木船长约为147m，是当时世界上最大的木船。</a:t>
            </a:r>
            <a:endParaRPr lang="zh-CN" altLang="en-US" sz="3730"/>
          </a:p>
        </p:txBody>
      </p:sp>
      <p:pic>
        <p:nvPicPr>
          <p:cNvPr id="12" name="图片 11" title=""/>
          <p:cNvPicPr>
            <a:picLocks noChangeAspect="1"/>
          </p:cNvPicPr>
          <p:nvPr>
            <p:custDataLst>
              <p:tags r:id="rId8"/>
            </p:custDataLst>
          </p:nvPr>
        </p:nvPicPr>
        <p:blipFill>
          <a:blip r:embed="rId7"/>
          <a:stretch>
            <a:fillRect/>
          </a:stretch>
        </p:blipFill>
        <p:spPr>
          <a:xfrm>
            <a:off x="675400" y="981226"/>
            <a:ext cx="4713998" cy="3313882"/>
          </a:xfrm>
          <a:prstGeom prst="roundRect">
            <a:avLst/>
          </a:prstGeom>
        </p:spPr>
      </p:pic>
      <p:pic>
        <p:nvPicPr>
          <p:cNvPr id="24" name="图片 23" title=""/>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6412148" y="981225"/>
            <a:ext cx="5034737" cy="3313882"/>
          </a:xfrm>
          <a:prstGeom prst="round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任意多边形: 形状 1" title=""/>
          <p:cNvSpPr/>
          <p:nvPr>
            <p:custDataLst>
              <p:tags r:id="rId3"/>
            </p:custDataLst>
          </p:nvPr>
        </p:nvSpPr>
        <p:spPr>
          <a:xfrm>
            <a:off x="261792" y="102925"/>
            <a:ext cx="344333" cy="449626"/>
          </a:xfrm>
          <a:custGeom>
            <a:gdLst>
              <a:gd name="connsiteX0" fmla="*/ 374055 w 624950"/>
              <a:gd name="connsiteY0" fmla="*/ 708054 h 816053"/>
              <a:gd name="connsiteX1" fmla="*/ 431205 w 624950"/>
              <a:gd name="connsiteY1" fmla="*/ 708054 h 816053"/>
              <a:gd name="connsiteX2" fmla="*/ 431205 w 624950"/>
              <a:gd name="connsiteY2" fmla="*/ 774063 h 816053"/>
              <a:gd name="connsiteX3" fmla="*/ 374055 w 624950"/>
              <a:gd name="connsiteY3" fmla="*/ 774063 h 816053"/>
              <a:gd name="connsiteX4" fmla="*/ 284615 w 624950"/>
              <a:gd name="connsiteY4" fmla="*/ 708053 h 816053"/>
              <a:gd name="connsiteX5" fmla="*/ 341765 w 624950"/>
              <a:gd name="connsiteY5" fmla="*/ 708053 h 816053"/>
              <a:gd name="connsiteX6" fmla="*/ 341765 w 624950"/>
              <a:gd name="connsiteY6" fmla="*/ 816053 h 816053"/>
              <a:gd name="connsiteX7" fmla="*/ 284615 w 624950"/>
              <a:gd name="connsiteY7" fmla="*/ 816053 h 816053"/>
              <a:gd name="connsiteX8" fmla="*/ 192819 w 624950"/>
              <a:gd name="connsiteY8" fmla="*/ 708053 h 816053"/>
              <a:gd name="connsiteX9" fmla="*/ 249969 w 624950"/>
              <a:gd name="connsiteY9" fmla="*/ 708053 h 816053"/>
              <a:gd name="connsiteX10" fmla="*/ 249969 w 624950"/>
              <a:gd name="connsiteY10" fmla="*/ 774062 h 816053"/>
              <a:gd name="connsiteX11" fmla="*/ 192819 w 624950"/>
              <a:gd name="connsiteY11" fmla="*/ 774062 h 816053"/>
              <a:gd name="connsiteX12" fmla="*/ 534176 w 624950"/>
              <a:gd name="connsiteY12" fmla="*/ 432054 h 816053"/>
              <a:gd name="connsiteX13" fmla="*/ 624950 w 624950"/>
              <a:gd name="connsiteY13" fmla="*/ 527685 h 816053"/>
              <a:gd name="connsiteX14" fmla="*/ 624950 w 624950"/>
              <a:gd name="connsiteY14" fmla="*/ 669893 h 816053"/>
              <a:gd name="connsiteX15" fmla="*/ 510650 w 624950"/>
              <a:gd name="connsiteY15" fmla="*/ 669893 h 816053"/>
              <a:gd name="connsiteX16" fmla="*/ 531414 w 624950"/>
              <a:gd name="connsiteY16" fmla="*/ 474059 h 816053"/>
              <a:gd name="connsiteX17" fmla="*/ 534176 w 624950"/>
              <a:gd name="connsiteY17" fmla="*/ 432054 h 816053"/>
              <a:gd name="connsiteX18" fmla="*/ 92297 w 624950"/>
              <a:gd name="connsiteY18" fmla="*/ 430625 h 816053"/>
              <a:gd name="connsiteX19" fmla="*/ 95060 w 624950"/>
              <a:gd name="connsiteY19" fmla="*/ 474059 h 816053"/>
              <a:gd name="connsiteX20" fmla="*/ 115824 w 624950"/>
              <a:gd name="connsiteY20" fmla="*/ 669893 h 816053"/>
              <a:gd name="connsiteX21" fmla="*/ 0 w 624950"/>
              <a:gd name="connsiteY21" fmla="*/ 669893 h 816053"/>
              <a:gd name="connsiteX22" fmla="*/ 0 w 624950"/>
              <a:gd name="connsiteY22" fmla="*/ 527685 h 816053"/>
              <a:gd name="connsiteX23" fmla="*/ 313618 w 624950"/>
              <a:gd name="connsiteY23" fmla="*/ 320041 h 816053"/>
              <a:gd name="connsiteX24" fmla="*/ 257230 w 624950"/>
              <a:gd name="connsiteY24" fmla="*/ 376047 h 816053"/>
              <a:gd name="connsiteX25" fmla="*/ 313237 w 624950"/>
              <a:gd name="connsiteY25" fmla="*/ 432435 h 816053"/>
              <a:gd name="connsiteX26" fmla="*/ 313523 w 624950"/>
              <a:gd name="connsiteY26" fmla="*/ 432435 h 816053"/>
              <a:gd name="connsiteX27" fmla="*/ 369625 w 624950"/>
              <a:gd name="connsiteY27" fmla="*/ 376142 h 816053"/>
              <a:gd name="connsiteX28" fmla="*/ 313618 w 624950"/>
              <a:gd name="connsiteY28" fmla="*/ 320041 h 816053"/>
              <a:gd name="connsiteX29" fmla="*/ 313237 w 624950"/>
              <a:gd name="connsiteY29" fmla="*/ 0 h 816053"/>
              <a:gd name="connsiteX30" fmla="*/ 334192 w 624950"/>
              <a:gd name="connsiteY30" fmla="*/ 22860 h 816053"/>
              <a:gd name="connsiteX31" fmla="*/ 489544 w 624950"/>
              <a:gd name="connsiteY31" fmla="*/ 468059 h 816053"/>
              <a:gd name="connsiteX32" fmla="*/ 468209 w 624950"/>
              <a:gd name="connsiteY32" fmla="*/ 669893 h 816053"/>
              <a:gd name="connsiteX33" fmla="*/ 158170 w 624950"/>
              <a:gd name="connsiteY33" fmla="*/ 669893 h 816053"/>
              <a:gd name="connsiteX34" fmla="*/ 136834 w 624950"/>
              <a:gd name="connsiteY34" fmla="*/ 468059 h 816053"/>
              <a:gd name="connsiteX35" fmla="*/ 292187 w 624950"/>
              <a:gd name="connsiteY35" fmla="*/ 22860 h 81605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4950" h="816053">
                <a:moveTo>
                  <a:pt x="374055" y="708054"/>
                </a:moveTo>
                <a:lnTo>
                  <a:pt x="431205" y="708054"/>
                </a:lnTo>
                <a:lnTo>
                  <a:pt x="431205" y="774063"/>
                </a:lnTo>
                <a:lnTo>
                  <a:pt x="374055" y="774063"/>
                </a:lnTo>
                <a:close/>
                <a:moveTo>
                  <a:pt x="284615" y="708053"/>
                </a:moveTo>
                <a:lnTo>
                  <a:pt x="341765" y="708053"/>
                </a:lnTo>
                <a:lnTo>
                  <a:pt x="341765" y="816053"/>
                </a:lnTo>
                <a:lnTo>
                  <a:pt x="284615" y="816053"/>
                </a:lnTo>
                <a:close/>
                <a:moveTo>
                  <a:pt x="192819" y="708053"/>
                </a:moveTo>
                <a:lnTo>
                  <a:pt x="249969" y="708053"/>
                </a:lnTo>
                <a:lnTo>
                  <a:pt x="249969" y="774062"/>
                </a:lnTo>
                <a:lnTo>
                  <a:pt x="192819" y="774062"/>
                </a:lnTo>
                <a:close/>
                <a:moveTo>
                  <a:pt x="534176" y="432054"/>
                </a:moveTo>
                <a:lnTo>
                  <a:pt x="624950" y="527685"/>
                </a:lnTo>
                <a:lnTo>
                  <a:pt x="624950" y="669893"/>
                </a:lnTo>
                <a:lnTo>
                  <a:pt x="510650" y="669893"/>
                </a:lnTo>
                <a:lnTo>
                  <a:pt x="531414" y="474059"/>
                </a:lnTo>
                <a:cubicBezTo>
                  <a:pt x="532843" y="460058"/>
                  <a:pt x="533700" y="446056"/>
                  <a:pt x="534176" y="432054"/>
                </a:cubicBezTo>
                <a:close/>
                <a:moveTo>
                  <a:pt x="92297" y="430625"/>
                </a:moveTo>
                <a:cubicBezTo>
                  <a:pt x="92774" y="445008"/>
                  <a:pt x="93536" y="459200"/>
                  <a:pt x="95060" y="474059"/>
                </a:cubicBezTo>
                <a:lnTo>
                  <a:pt x="115824" y="669893"/>
                </a:lnTo>
                <a:lnTo>
                  <a:pt x="0" y="669893"/>
                </a:lnTo>
                <a:lnTo>
                  <a:pt x="0" y="527685"/>
                </a:lnTo>
                <a:close/>
                <a:moveTo>
                  <a:pt x="313618" y="320041"/>
                </a:moveTo>
                <a:cubicBezTo>
                  <a:pt x="282581" y="319935"/>
                  <a:pt x="257335" y="345010"/>
                  <a:pt x="257230" y="376047"/>
                </a:cubicBezTo>
                <a:cubicBezTo>
                  <a:pt x="257125" y="407084"/>
                  <a:pt x="282200" y="432330"/>
                  <a:pt x="313237" y="432435"/>
                </a:cubicBezTo>
                <a:cubicBezTo>
                  <a:pt x="313332" y="432435"/>
                  <a:pt x="313428" y="432435"/>
                  <a:pt x="313523" y="432435"/>
                </a:cubicBezTo>
                <a:cubicBezTo>
                  <a:pt x="344560" y="432382"/>
                  <a:pt x="369678" y="407179"/>
                  <a:pt x="369625" y="376142"/>
                </a:cubicBezTo>
                <a:cubicBezTo>
                  <a:pt x="369572" y="345217"/>
                  <a:pt x="344543" y="320146"/>
                  <a:pt x="313618" y="320041"/>
                </a:cubicBezTo>
                <a:close/>
                <a:moveTo>
                  <a:pt x="313237" y="0"/>
                </a:moveTo>
                <a:lnTo>
                  <a:pt x="334192" y="22860"/>
                </a:lnTo>
                <a:cubicBezTo>
                  <a:pt x="451254" y="150400"/>
                  <a:pt x="506404" y="308610"/>
                  <a:pt x="489544" y="468059"/>
                </a:cubicBezTo>
                <a:lnTo>
                  <a:pt x="468209" y="669893"/>
                </a:lnTo>
                <a:lnTo>
                  <a:pt x="158170" y="669893"/>
                </a:lnTo>
                <a:lnTo>
                  <a:pt x="136834" y="468059"/>
                </a:lnTo>
                <a:cubicBezTo>
                  <a:pt x="119975" y="308610"/>
                  <a:pt x="175124" y="150400"/>
                  <a:pt x="292187" y="22860"/>
                </a:cubicBezTo>
                <a:close/>
              </a:path>
            </a:pathLst>
          </a:custGeom>
          <a:solidFill>
            <a:srgbClr val="000000"/>
          </a:solidFill>
          <a:ln w="9525" cap="flat">
            <a:noFill/>
            <a:prstDash val="solid"/>
            <a:miter/>
          </a:ln>
        </p:spPr>
        <p:txBody>
          <a:bodyPr rtlCol="0" anchor="ctr"/>
          <a:lstStyle/>
          <a:p>
            <a:endParaRPr lang="zh-CN" altLang="en-US" sz="2405"/>
          </a:p>
        </p:txBody>
      </p:sp>
      <p:sp>
        <p:nvSpPr>
          <p:cNvPr id="2" name="五边形 5" title=""/>
          <p:cNvSpPr/>
          <p:nvPr>
            <p:custDataLst>
              <p:tags r:id="rId4"/>
            </p:custDataLst>
          </p:nvPr>
        </p:nvSpPr>
        <p:spPr>
          <a:xfrm>
            <a:off x="675681" y="56162"/>
            <a:ext cx="1791380" cy="543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zh-CN" altLang="en-US" sz="3205" b="1">
                <a:solidFill>
                  <a:schemeClr val="tx1"/>
                </a:solidFill>
              </a:rPr>
              <a:t>新知探究</a:t>
            </a:r>
            <a:endParaRPr lang="zh-CN" altLang="en-US" sz="3205" b="1">
              <a:solidFill>
                <a:schemeClr val="tx1"/>
              </a:solidFill>
            </a:endParaRPr>
          </a:p>
        </p:txBody>
      </p:sp>
      <p:sp>
        <p:nvSpPr>
          <p:cNvPr id="9" name="矩形: 圆角 11" title=""/>
          <p:cNvSpPr/>
          <p:nvPr>
            <p:custDataLst>
              <p:tags r:id="rId5"/>
            </p:custDataLst>
          </p:nvPr>
        </p:nvSpPr>
        <p:spPr>
          <a:xfrm>
            <a:off x="2529544" y="103199"/>
            <a:ext cx="4008642" cy="4610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670" b="1">
                <a:solidFill>
                  <a:schemeClr val="tx1"/>
                </a:solidFill>
              </a:rPr>
              <a:t>知识点</a:t>
            </a:r>
            <a:r>
              <a:rPr lang="en-US" altLang="zh-CN" sz="2670" b="1">
                <a:solidFill>
                  <a:schemeClr val="tx1"/>
                </a:solidFill>
              </a:rPr>
              <a:t>2  </a:t>
            </a:r>
            <a:r>
              <a:rPr lang="zh-CN" altLang="en-US" sz="2665" b="1" kern="0">
                <a:solidFill>
                  <a:sysClr val="windowText" lastClr="000000"/>
                </a:solidFill>
                <a:sym typeface="+mn-ea"/>
              </a:rPr>
              <a:t>浮力的应用</a:t>
            </a:r>
            <a:endParaRPr lang="zh-CN" altLang="en-US" sz="2665" b="1" kern="0">
              <a:solidFill>
                <a:sysClr val="windowText" lastClr="000000"/>
              </a:solidFill>
              <a:sym typeface="+mn-ea"/>
            </a:endParaRPr>
          </a:p>
        </p:txBody>
      </p:sp>
      <p:sp>
        <p:nvSpPr>
          <p:cNvPr id="5" name="文本框 4" title=""/>
          <p:cNvSpPr txBox="1"/>
          <p:nvPr>
            <p:custDataLst>
              <p:tags r:id="rId6"/>
            </p:custDataLst>
          </p:nvPr>
        </p:nvSpPr>
        <p:spPr>
          <a:xfrm>
            <a:off x="710048" y="1262058"/>
            <a:ext cx="10827308" cy="1812676"/>
          </a:xfrm>
          <a:prstGeom prst="rect">
            <a:avLst/>
          </a:prstGeom>
          <a:noFill/>
        </p:spPr>
        <p:txBody>
          <a:bodyPr wrap="square" rtlCol="0" anchor="t">
            <a:spAutoFit/>
          </a:bodyPr>
          <a:lstStyle/>
          <a:p>
            <a:pPr>
              <a:lnSpc>
                <a:spcPct val="120000"/>
              </a:lnSpc>
            </a:pPr>
            <a:r>
              <a:rPr lang="en-US" altLang="zh-CN" sz="3195"/>
              <a:t>        </a:t>
            </a:r>
            <a:r>
              <a:rPr lang="zh-CN" altLang="en-US" sz="3195"/>
              <a:t>橡皮泥的密度比水大，它在水中会下沉。根据阿基米德原理，怎样把橡皮泥做成一条小船，使它能漂浮在水面上，并能承载重物。</a:t>
            </a:r>
            <a:endParaRPr lang="zh-CN" altLang="en-US" sz="3195"/>
          </a:p>
        </p:txBody>
      </p:sp>
      <p:graphicFrame>
        <p:nvGraphicFramePr>
          <p:cNvPr id="10" name="对象 9" title=""/>
          <p:cNvGraphicFramePr>
            <a:graphicFrameLocks noChangeAspect="1"/>
          </p:cNvGraphicFramePr>
          <p:nvPr>
            <p:custDataLst>
              <p:tags r:id="rId7"/>
            </p:custDataLst>
          </p:nvPr>
        </p:nvGraphicFramePr>
        <p:xfrm>
          <a:off x="690594" y="655561"/>
          <a:ext cx="647101" cy="606498"/>
        </p:xfrm>
        <a:graphic>
          <a:graphicData uri="http://schemas.openxmlformats.org/presentationml/2006/ole">
            <mc:AlternateContent>
              <mc:Choice xmlns:v="urn:schemas-microsoft-com:vml" Requires="v">
                <p:oleObj spid="_x0000_s1040" r:id="rId8" imgW="514350" imgH="504825" progId="Paint.Picture">
                  <p:embed/>
                </p:oleObj>
              </mc:Choice>
              <mc:Fallback>
                <p:oleObj r:id="rId8" imgW="514350" imgH="504825" progId="Paint.Picture">
                  <p:embed/>
                  <p:pic>
                    <p:nvPicPr>
                      <p:cNvPr id="0" name="OLE substitute image"/>
                      <p:cNvPicPr/>
                      <p:nvPr/>
                    </p:nvPicPr>
                    <p:blipFill>
                      <a:blip r:embed="rId9"/>
                      <a:stretch>
                        <a:fillRect/>
                      </a:stretch>
                    </p:blipFill>
                    <p:spPr>
                      <a:xfrm>
                        <a:off x="690594" y="655561"/>
                        <a:ext cx="647101" cy="606498"/>
                      </a:xfrm>
                      <a:prstGeom prst="rect">
                        <a:avLst/>
                      </a:prstGeom>
                    </p:spPr>
                  </p:pic>
                </p:oleObj>
              </mc:Fallback>
            </mc:AlternateContent>
          </a:graphicData>
        </a:graphic>
      </p:graphicFrame>
      <p:sp>
        <p:nvSpPr>
          <p:cNvPr id="7" name="文本框 6" title=""/>
          <p:cNvSpPr txBox="1"/>
          <p:nvPr>
            <p:custDataLst>
              <p:tags r:id="rId10"/>
            </p:custDataLst>
          </p:nvPr>
        </p:nvSpPr>
        <p:spPr>
          <a:xfrm>
            <a:off x="1337694" y="599732"/>
            <a:ext cx="2846398" cy="666336"/>
          </a:xfrm>
          <a:prstGeom prst="rect">
            <a:avLst/>
          </a:prstGeom>
          <a:noFill/>
        </p:spPr>
        <p:txBody>
          <a:bodyPr wrap="square" rtlCol="0">
            <a:spAutoFit/>
            <a:scene3d>
              <a:camera prst="orthographicFront"/>
              <a:lightRig rig="threePt" dir="t"/>
            </a:scene3d>
          </a:bodyPr>
          <a:lstStyle/>
          <a:p>
            <a:r>
              <a:rPr lang="zh-CN" altLang="en-US" sz="3730" b="1">
                <a:solidFill>
                  <a:srgbClr val="0070C0"/>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sym typeface="+mn-ea"/>
              </a:rPr>
              <a:t>想想做做</a:t>
            </a:r>
            <a:endParaRPr lang="zh-CN" altLang="en-US" sz="3730" b="1">
              <a:solidFill>
                <a:srgbClr val="0070C0"/>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sym typeface="+mn-ea"/>
            </a:endParaRPr>
          </a:p>
        </p:txBody>
      </p:sp>
      <p:pic>
        <p:nvPicPr>
          <p:cNvPr id="8" name="图片 7" title=""/>
          <p:cNvPicPr>
            <a:picLocks noChangeAspect="1"/>
          </p:cNvPicPr>
          <p:nvPr>
            <p:custDataLst>
              <p:tags r:id="rId12"/>
            </p:custDataLst>
          </p:nvPr>
        </p:nvPicPr>
        <p:blipFill>
          <a:blip r:embed="rId11">
            <a:extLst>
              <a:ext uri="{28A0092B-C50C-407E-A947-70E740481C1C}">
                <a14:useLocalDpi xmlns:a14="http://schemas.microsoft.com/office/drawing/2010/main" val="0"/>
              </a:ext>
            </a:extLst>
          </a:blip>
          <a:srcRect b="5528"/>
          <a:stretch>
            <a:fillRect/>
          </a:stretch>
        </p:blipFill>
        <p:spPr>
          <a:xfrm>
            <a:off x="831010" y="3429212"/>
            <a:ext cx="3158529" cy="2481822"/>
          </a:xfrm>
          <a:prstGeom prst="roundRect">
            <a:avLst/>
          </a:prstGeom>
        </p:spPr>
      </p:pic>
      <p:pic>
        <p:nvPicPr>
          <p:cNvPr id="13" name="图片 12" title=""/>
          <p:cNvPicPr>
            <a:picLocks noChangeAspect="1"/>
          </p:cNvPicPr>
          <p:nvPr>
            <p:custDataLst>
              <p:tags r:id="rId14"/>
            </p:custDataLst>
          </p:nvPr>
        </p:nvPicPr>
        <p:blipFill>
          <a:blip r:embed="rId13">
            <a:extLst>
              <a:ext uri="{28A0092B-C50C-407E-A947-70E740481C1C}">
                <a14:useLocalDpi xmlns:a14="http://schemas.microsoft.com/office/drawing/2010/main" val="0"/>
              </a:ext>
            </a:extLst>
          </a:blip>
          <a:stretch>
            <a:fillRect/>
          </a:stretch>
        </p:blipFill>
        <p:spPr>
          <a:xfrm>
            <a:off x="8582686" y="3429212"/>
            <a:ext cx="3157683" cy="2482668"/>
          </a:xfrm>
          <a:prstGeom prst="roundRect">
            <a:avLst/>
          </a:prstGeom>
          <a:ln>
            <a:solidFill>
              <a:srgbClr val="C4A36E"/>
            </a:solidFill>
          </a:ln>
        </p:spPr>
      </p:pic>
      <p:cxnSp>
        <p:nvCxnSpPr>
          <p:cNvPr id="14" name="肘形连接符 13" title=""/>
          <p:cNvCxnSpPr>
            <a:stCxn id="8" idx="0"/>
            <a:endCxn id="13" idx="0"/>
          </p:cNvCxnSpPr>
          <p:nvPr>
            <p:custDataLst>
              <p:tags r:id="rId15"/>
            </p:custDataLst>
          </p:nvPr>
        </p:nvCxnSpPr>
        <p:spPr>
          <a:xfrm rot="16200000" flipH="1">
            <a:off x="6286113" y="-446626"/>
            <a:ext cx="4229" cy="7751676"/>
          </a:xfrm>
          <a:prstGeom prst="bentConnector3">
            <a:avLst>
              <a:gd name="adj1" fmla="val -7450000"/>
            </a:avLst>
          </a:prstGeom>
          <a:ln w="28575">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4" name="文本框 3" title=""/>
          <p:cNvSpPr txBox="1"/>
          <p:nvPr>
            <p:custDataLst>
              <p:tags r:id="rId16"/>
            </p:custDataLst>
          </p:nvPr>
        </p:nvSpPr>
        <p:spPr>
          <a:xfrm>
            <a:off x="4080048" y="3154300"/>
            <a:ext cx="4412128" cy="2060308"/>
          </a:xfrm>
          <a:prstGeom prst="rect">
            <a:avLst/>
          </a:prstGeom>
          <a:noFill/>
        </p:spPr>
        <p:txBody>
          <a:bodyPr wrap="square" rtlCol="0">
            <a:spAutoFit/>
          </a:bodyPr>
          <a:lstStyle/>
          <a:p>
            <a:r>
              <a:rPr lang="en-US" altLang="zh-CN" sz="3195">
                <a:sym typeface="+mn-ea"/>
              </a:rPr>
              <a:t>        </a:t>
            </a:r>
            <a:r>
              <a:rPr lang="zh-CN" altLang="en-US" sz="3195">
                <a:sym typeface="+mn-ea"/>
              </a:rPr>
              <a:t>捏成瓢状，橡皮泥排开的水的体积变大，因而受到较大的浮力，所以能漂浮在水面上。</a:t>
            </a:r>
            <a:endParaRPr lang="zh-CN" altLang="en-US" sz="3195"/>
          </a:p>
        </p:txBody>
      </p:sp>
      <p:sp>
        <p:nvSpPr>
          <p:cNvPr id="11" name="文本框 10" title=""/>
          <p:cNvSpPr txBox="1"/>
          <p:nvPr>
            <p:custDataLst>
              <p:tags r:id="rId17"/>
            </p:custDataLst>
          </p:nvPr>
        </p:nvSpPr>
        <p:spPr>
          <a:xfrm>
            <a:off x="1673510" y="5911035"/>
            <a:ext cx="7179013" cy="721801"/>
          </a:xfrm>
          <a:prstGeom prst="rect">
            <a:avLst/>
          </a:prstGeom>
          <a:noFill/>
        </p:spPr>
        <p:txBody>
          <a:bodyPr wrap="square" rtlCol="0">
            <a:spAutoFit/>
          </a:bodyPr>
          <a:lstStyle/>
          <a:p>
            <a:pPr>
              <a:lnSpc>
                <a:spcPct val="120000"/>
              </a:lnSpc>
            </a:pPr>
            <a:r>
              <a:rPr lang="zh-CN" altLang="en-US" sz="3730">
                <a:solidFill>
                  <a:srgbClr val="C00000"/>
                </a:solidFill>
                <a:sym typeface="+mn-ea"/>
              </a:rPr>
              <a:t>轮船</a:t>
            </a:r>
            <a:r>
              <a:rPr lang="zh-CN" altLang="en-US" sz="3730">
                <a:sym typeface="+mn-ea"/>
              </a:rPr>
              <a:t>就是根据这个道理制造的。</a:t>
            </a:r>
            <a:endParaRPr lang="zh-CN" altLang="en-US" sz="373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cond evt="onBegin" delay="0">
                          <p:tn val="6"/>
                        </p:cond>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nodeType="afterGroup">
                            <p:stCondLst>
                              <p:cond delay="501"/>
                            </p:stCondLst>
                            <p:childTnLst>
                              <p:par>
                                <p:cTn id="16" presetID="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nodeType="clickPar">
                      <p:stCondLst>
                        <p:cond delay="indefinite"/>
                        <p:cond evt="onBegin" delay="0">
                          <p:tn val="17"/>
                        </p:cond>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任意多边形: 形状 1" title=""/>
          <p:cNvSpPr/>
          <p:nvPr>
            <p:custDataLst>
              <p:tags r:id="rId3"/>
            </p:custDataLst>
          </p:nvPr>
        </p:nvSpPr>
        <p:spPr>
          <a:xfrm>
            <a:off x="261792" y="102925"/>
            <a:ext cx="344333" cy="449626"/>
          </a:xfrm>
          <a:custGeom>
            <a:gdLst>
              <a:gd name="connsiteX0" fmla="*/ 374055 w 624950"/>
              <a:gd name="connsiteY0" fmla="*/ 708054 h 816053"/>
              <a:gd name="connsiteX1" fmla="*/ 431205 w 624950"/>
              <a:gd name="connsiteY1" fmla="*/ 708054 h 816053"/>
              <a:gd name="connsiteX2" fmla="*/ 431205 w 624950"/>
              <a:gd name="connsiteY2" fmla="*/ 774063 h 816053"/>
              <a:gd name="connsiteX3" fmla="*/ 374055 w 624950"/>
              <a:gd name="connsiteY3" fmla="*/ 774063 h 816053"/>
              <a:gd name="connsiteX4" fmla="*/ 284615 w 624950"/>
              <a:gd name="connsiteY4" fmla="*/ 708053 h 816053"/>
              <a:gd name="connsiteX5" fmla="*/ 341765 w 624950"/>
              <a:gd name="connsiteY5" fmla="*/ 708053 h 816053"/>
              <a:gd name="connsiteX6" fmla="*/ 341765 w 624950"/>
              <a:gd name="connsiteY6" fmla="*/ 816053 h 816053"/>
              <a:gd name="connsiteX7" fmla="*/ 284615 w 624950"/>
              <a:gd name="connsiteY7" fmla="*/ 816053 h 816053"/>
              <a:gd name="connsiteX8" fmla="*/ 192819 w 624950"/>
              <a:gd name="connsiteY8" fmla="*/ 708053 h 816053"/>
              <a:gd name="connsiteX9" fmla="*/ 249969 w 624950"/>
              <a:gd name="connsiteY9" fmla="*/ 708053 h 816053"/>
              <a:gd name="connsiteX10" fmla="*/ 249969 w 624950"/>
              <a:gd name="connsiteY10" fmla="*/ 774062 h 816053"/>
              <a:gd name="connsiteX11" fmla="*/ 192819 w 624950"/>
              <a:gd name="connsiteY11" fmla="*/ 774062 h 816053"/>
              <a:gd name="connsiteX12" fmla="*/ 534176 w 624950"/>
              <a:gd name="connsiteY12" fmla="*/ 432054 h 816053"/>
              <a:gd name="connsiteX13" fmla="*/ 624950 w 624950"/>
              <a:gd name="connsiteY13" fmla="*/ 527685 h 816053"/>
              <a:gd name="connsiteX14" fmla="*/ 624950 w 624950"/>
              <a:gd name="connsiteY14" fmla="*/ 669893 h 816053"/>
              <a:gd name="connsiteX15" fmla="*/ 510650 w 624950"/>
              <a:gd name="connsiteY15" fmla="*/ 669893 h 816053"/>
              <a:gd name="connsiteX16" fmla="*/ 531414 w 624950"/>
              <a:gd name="connsiteY16" fmla="*/ 474059 h 816053"/>
              <a:gd name="connsiteX17" fmla="*/ 534176 w 624950"/>
              <a:gd name="connsiteY17" fmla="*/ 432054 h 816053"/>
              <a:gd name="connsiteX18" fmla="*/ 92297 w 624950"/>
              <a:gd name="connsiteY18" fmla="*/ 430625 h 816053"/>
              <a:gd name="connsiteX19" fmla="*/ 95060 w 624950"/>
              <a:gd name="connsiteY19" fmla="*/ 474059 h 816053"/>
              <a:gd name="connsiteX20" fmla="*/ 115824 w 624950"/>
              <a:gd name="connsiteY20" fmla="*/ 669893 h 816053"/>
              <a:gd name="connsiteX21" fmla="*/ 0 w 624950"/>
              <a:gd name="connsiteY21" fmla="*/ 669893 h 816053"/>
              <a:gd name="connsiteX22" fmla="*/ 0 w 624950"/>
              <a:gd name="connsiteY22" fmla="*/ 527685 h 816053"/>
              <a:gd name="connsiteX23" fmla="*/ 313618 w 624950"/>
              <a:gd name="connsiteY23" fmla="*/ 320041 h 816053"/>
              <a:gd name="connsiteX24" fmla="*/ 257230 w 624950"/>
              <a:gd name="connsiteY24" fmla="*/ 376047 h 816053"/>
              <a:gd name="connsiteX25" fmla="*/ 313237 w 624950"/>
              <a:gd name="connsiteY25" fmla="*/ 432435 h 816053"/>
              <a:gd name="connsiteX26" fmla="*/ 313523 w 624950"/>
              <a:gd name="connsiteY26" fmla="*/ 432435 h 816053"/>
              <a:gd name="connsiteX27" fmla="*/ 369625 w 624950"/>
              <a:gd name="connsiteY27" fmla="*/ 376142 h 816053"/>
              <a:gd name="connsiteX28" fmla="*/ 313618 w 624950"/>
              <a:gd name="connsiteY28" fmla="*/ 320041 h 816053"/>
              <a:gd name="connsiteX29" fmla="*/ 313237 w 624950"/>
              <a:gd name="connsiteY29" fmla="*/ 0 h 816053"/>
              <a:gd name="connsiteX30" fmla="*/ 334192 w 624950"/>
              <a:gd name="connsiteY30" fmla="*/ 22860 h 816053"/>
              <a:gd name="connsiteX31" fmla="*/ 489544 w 624950"/>
              <a:gd name="connsiteY31" fmla="*/ 468059 h 816053"/>
              <a:gd name="connsiteX32" fmla="*/ 468209 w 624950"/>
              <a:gd name="connsiteY32" fmla="*/ 669893 h 816053"/>
              <a:gd name="connsiteX33" fmla="*/ 158170 w 624950"/>
              <a:gd name="connsiteY33" fmla="*/ 669893 h 816053"/>
              <a:gd name="connsiteX34" fmla="*/ 136834 w 624950"/>
              <a:gd name="connsiteY34" fmla="*/ 468059 h 816053"/>
              <a:gd name="connsiteX35" fmla="*/ 292187 w 624950"/>
              <a:gd name="connsiteY35" fmla="*/ 22860 h 81605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4950" h="816053">
                <a:moveTo>
                  <a:pt x="374055" y="708054"/>
                </a:moveTo>
                <a:lnTo>
                  <a:pt x="431205" y="708054"/>
                </a:lnTo>
                <a:lnTo>
                  <a:pt x="431205" y="774063"/>
                </a:lnTo>
                <a:lnTo>
                  <a:pt x="374055" y="774063"/>
                </a:lnTo>
                <a:close/>
                <a:moveTo>
                  <a:pt x="284615" y="708053"/>
                </a:moveTo>
                <a:lnTo>
                  <a:pt x="341765" y="708053"/>
                </a:lnTo>
                <a:lnTo>
                  <a:pt x="341765" y="816053"/>
                </a:lnTo>
                <a:lnTo>
                  <a:pt x="284615" y="816053"/>
                </a:lnTo>
                <a:close/>
                <a:moveTo>
                  <a:pt x="192819" y="708053"/>
                </a:moveTo>
                <a:lnTo>
                  <a:pt x="249969" y="708053"/>
                </a:lnTo>
                <a:lnTo>
                  <a:pt x="249969" y="774062"/>
                </a:lnTo>
                <a:lnTo>
                  <a:pt x="192819" y="774062"/>
                </a:lnTo>
                <a:close/>
                <a:moveTo>
                  <a:pt x="534176" y="432054"/>
                </a:moveTo>
                <a:lnTo>
                  <a:pt x="624950" y="527685"/>
                </a:lnTo>
                <a:lnTo>
                  <a:pt x="624950" y="669893"/>
                </a:lnTo>
                <a:lnTo>
                  <a:pt x="510650" y="669893"/>
                </a:lnTo>
                <a:lnTo>
                  <a:pt x="531414" y="474059"/>
                </a:lnTo>
                <a:cubicBezTo>
                  <a:pt x="532843" y="460058"/>
                  <a:pt x="533700" y="446056"/>
                  <a:pt x="534176" y="432054"/>
                </a:cubicBezTo>
                <a:close/>
                <a:moveTo>
                  <a:pt x="92297" y="430625"/>
                </a:moveTo>
                <a:cubicBezTo>
                  <a:pt x="92774" y="445008"/>
                  <a:pt x="93536" y="459200"/>
                  <a:pt x="95060" y="474059"/>
                </a:cubicBezTo>
                <a:lnTo>
                  <a:pt x="115824" y="669893"/>
                </a:lnTo>
                <a:lnTo>
                  <a:pt x="0" y="669893"/>
                </a:lnTo>
                <a:lnTo>
                  <a:pt x="0" y="527685"/>
                </a:lnTo>
                <a:close/>
                <a:moveTo>
                  <a:pt x="313618" y="320041"/>
                </a:moveTo>
                <a:cubicBezTo>
                  <a:pt x="282581" y="319935"/>
                  <a:pt x="257335" y="345010"/>
                  <a:pt x="257230" y="376047"/>
                </a:cubicBezTo>
                <a:cubicBezTo>
                  <a:pt x="257125" y="407084"/>
                  <a:pt x="282200" y="432330"/>
                  <a:pt x="313237" y="432435"/>
                </a:cubicBezTo>
                <a:cubicBezTo>
                  <a:pt x="313332" y="432435"/>
                  <a:pt x="313428" y="432435"/>
                  <a:pt x="313523" y="432435"/>
                </a:cubicBezTo>
                <a:cubicBezTo>
                  <a:pt x="344560" y="432382"/>
                  <a:pt x="369678" y="407179"/>
                  <a:pt x="369625" y="376142"/>
                </a:cubicBezTo>
                <a:cubicBezTo>
                  <a:pt x="369572" y="345217"/>
                  <a:pt x="344543" y="320146"/>
                  <a:pt x="313618" y="320041"/>
                </a:cubicBezTo>
                <a:close/>
                <a:moveTo>
                  <a:pt x="313237" y="0"/>
                </a:moveTo>
                <a:lnTo>
                  <a:pt x="334192" y="22860"/>
                </a:lnTo>
                <a:cubicBezTo>
                  <a:pt x="451254" y="150400"/>
                  <a:pt x="506404" y="308610"/>
                  <a:pt x="489544" y="468059"/>
                </a:cubicBezTo>
                <a:lnTo>
                  <a:pt x="468209" y="669893"/>
                </a:lnTo>
                <a:lnTo>
                  <a:pt x="158170" y="669893"/>
                </a:lnTo>
                <a:lnTo>
                  <a:pt x="136834" y="468059"/>
                </a:lnTo>
                <a:cubicBezTo>
                  <a:pt x="119975" y="308610"/>
                  <a:pt x="175124" y="150400"/>
                  <a:pt x="292187" y="22860"/>
                </a:cubicBezTo>
                <a:close/>
              </a:path>
            </a:pathLst>
          </a:custGeom>
          <a:solidFill>
            <a:srgbClr val="000000"/>
          </a:solidFill>
          <a:ln w="9525" cap="flat">
            <a:noFill/>
            <a:prstDash val="solid"/>
            <a:miter/>
          </a:ln>
        </p:spPr>
        <p:txBody>
          <a:bodyPr rtlCol="0" anchor="ctr"/>
          <a:lstStyle/>
          <a:p>
            <a:endParaRPr lang="zh-CN" altLang="en-US" sz="2405"/>
          </a:p>
        </p:txBody>
      </p:sp>
      <p:sp>
        <p:nvSpPr>
          <p:cNvPr id="2" name="五边形 5" title=""/>
          <p:cNvSpPr/>
          <p:nvPr>
            <p:custDataLst>
              <p:tags r:id="rId4"/>
            </p:custDataLst>
          </p:nvPr>
        </p:nvSpPr>
        <p:spPr>
          <a:xfrm>
            <a:off x="675681" y="56162"/>
            <a:ext cx="1791380" cy="543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zh-CN" altLang="en-US" sz="3205" b="1">
                <a:solidFill>
                  <a:schemeClr val="tx1"/>
                </a:solidFill>
              </a:rPr>
              <a:t>新知探究</a:t>
            </a:r>
            <a:endParaRPr lang="zh-CN" altLang="en-US" sz="3205" b="1">
              <a:solidFill>
                <a:schemeClr val="tx1"/>
              </a:solidFill>
            </a:endParaRPr>
          </a:p>
        </p:txBody>
      </p:sp>
      <p:sp>
        <p:nvSpPr>
          <p:cNvPr id="9" name="矩形: 圆角 11" title=""/>
          <p:cNvSpPr/>
          <p:nvPr>
            <p:custDataLst>
              <p:tags r:id="rId5"/>
            </p:custDataLst>
          </p:nvPr>
        </p:nvSpPr>
        <p:spPr>
          <a:xfrm>
            <a:off x="2529544" y="103199"/>
            <a:ext cx="4008642" cy="4610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670" b="1">
                <a:solidFill>
                  <a:schemeClr val="tx1"/>
                </a:solidFill>
              </a:rPr>
              <a:t>知识点</a:t>
            </a:r>
            <a:r>
              <a:rPr lang="en-US" altLang="zh-CN" sz="2670" b="1">
                <a:solidFill>
                  <a:schemeClr val="tx1"/>
                </a:solidFill>
              </a:rPr>
              <a:t>2  </a:t>
            </a:r>
            <a:r>
              <a:rPr lang="zh-CN" altLang="en-US" sz="2665" b="1" kern="0">
                <a:solidFill>
                  <a:sysClr val="windowText" lastClr="000000"/>
                </a:solidFill>
                <a:sym typeface="+mn-ea"/>
              </a:rPr>
              <a:t>浮力的应用</a:t>
            </a:r>
            <a:endParaRPr lang="zh-CN" altLang="en-US" sz="2665" b="1" kern="0">
              <a:solidFill>
                <a:sysClr val="windowText" lastClr="000000"/>
              </a:solidFill>
              <a:sym typeface="+mn-ea"/>
            </a:endParaRPr>
          </a:p>
        </p:txBody>
      </p:sp>
      <p:sp>
        <p:nvSpPr>
          <p:cNvPr id="4" name="文本框 3" title=""/>
          <p:cNvSpPr txBox="1"/>
          <p:nvPr>
            <p:custDataLst>
              <p:tags r:id="rId6"/>
            </p:custDataLst>
          </p:nvPr>
        </p:nvSpPr>
        <p:spPr>
          <a:xfrm>
            <a:off x="675367" y="599732"/>
            <a:ext cx="1377098" cy="722762"/>
          </a:xfrm>
          <a:prstGeom prst="rect">
            <a:avLst/>
          </a:prstGeom>
          <a:noFill/>
        </p:spPr>
        <p:txBody>
          <a:bodyPr wrap="square" rtlCol="0" anchor="t">
            <a:spAutoFit/>
          </a:bodyPr>
          <a:lstStyle/>
          <a:p>
            <a:pPr>
              <a:lnSpc>
                <a:spcPct val="120000"/>
              </a:lnSpc>
            </a:pPr>
            <a:r>
              <a:rPr lang="zh-CN" altLang="en-US" sz="3730">
                <a:solidFill>
                  <a:srgbClr val="0070C0"/>
                </a:solidFill>
                <a:latin typeface="+mj-ea"/>
                <a:ea typeface="+mj-ea"/>
                <a:cs typeface="+mj-ea"/>
                <a:sym typeface="+mn-ea"/>
              </a:rPr>
              <a:t>轮船 </a:t>
            </a:r>
            <a:endParaRPr lang="zh-CN" altLang="en-US" sz="3730">
              <a:solidFill>
                <a:srgbClr val="0070C0"/>
              </a:solidFill>
              <a:latin typeface="+mj-ea"/>
              <a:ea typeface="+mj-ea"/>
              <a:cs typeface="+mj-ea"/>
              <a:sym typeface="+mn-ea"/>
            </a:endParaRPr>
          </a:p>
        </p:txBody>
      </p:sp>
      <p:pic>
        <p:nvPicPr>
          <p:cNvPr id="13" name="图片 12" title=""/>
          <p:cNvPicPr>
            <a:picLocks noChangeAspect="1"/>
          </p:cNvPicPr>
          <p:nvPr>
            <p:custDataLst>
              <p:tags r:id="rId8"/>
            </p:custDataLst>
          </p:nvPr>
        </p:nvPicPr>
        <p:blipFill>
          <a:blip r:embed="rId7"/>
          <a:stretch>
            <a:fillRect/>
          </a:stretch>
        </p:blipFill>
        <p:spPr>
          <a:xfrm>
            <a:off x="7510952" y="920321"/>
            <a:ext cx="4209962" cy="2832018"/>
          </a:xfrm>
          <a:prstGeom prst="roundRect">
            <a:avLst/>
          </a:prstGeom>
        </p:spPr>
      </p:pic>
      <p:sp>
        <p:nvSpPr>
          <p:cNvPr id="14" name="文本框 13" title=""/>
          <p:cNvSpPr txBox="1"/>
          <p:nvPr>
            <p:custDataLst>
              <p:tags r:id="rId9"/>
            </p:custDataLst>
          </p:nvPr>
        </p:nvSpPr>
        <p:spPr>
          <a:xfrm>
            <a:off x="537488" y="1361027"/>
            <a:ext cx="7225536" cy="666336"/>
          </a:xfrm>
          <a:prstGeom prst="rect">
            <a:avLst/>
          </a:prstGeom>
          <a:noFill/>
        </p:spPr>
        <p:txBody>
          <a:bodyPr wrap="square" rtlCol="0" anchor="t">
            <a:spAutoFit/>
          </a:bodyPr>
          <a:lstStyle/>
          <a:p>
            <a:r>
              <a:rPr lang="zh-CN" altLang="en-US" sz="3730"/>
              <a:t>轮船的大小通常用</a:t>
            </a:r>
            <a:r>
              <a:rPr lang="zh-CN" altLang="en-US" sz="3730">
                <a:solidFill>
                  <a:srgbClr val="C00000"/>
                </a:solidFill>
              </a:rPr>
              <a:t>排水量</a:t>
            </a:r>
            <a:r>
              <a:rPr lang="zh-CN" altLang="en-US" sz="3730"/>
              <a:t>来表示。</a:t>
            </a:r>
            <a:endParaRPr lang="zh-CN" altLang="en-US" sz="3730"/>
          </a:p>
        </p:txBody>
      </p:sp>
      <p:sp>
        <p:nvSpPr>
          <p:cNvPr id="5" name="圆角矩形标注 4" title=""/>
          <p:cNvSpPr/>
          <p:nvPr>
            <p:custDataLst>
              <p:tags r:id="rId10"/>
            </p:custDataLst>
          </p:nvPr>
        </p:nvSpPr>
        <p:spPr>
          <a:xfrm>
            <a:off x="7510951" y="4099151"/>
            <a:ext cx="4209116" cy="2432761"/>
          </a:xfrm>
          <a:prstGeom prst="wedgeRoundRectCallout">
            <a:avLst>
              <a:gd name="adj1" fmla="val -29019"/>
              <a:gd name="adj2" fmla="val -66226"/>
              <a:gd name="adj3" fmla="val 16667"/>
            </a:avLst>
          </a:prstGeom>
          <a:noFill/>
          <a:ln w="28575">
            <a:solidFill>
              <a:schemeClr val="accent6">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3195">
                <a:solidFill>
                  <a:schemeClr val="tx1"/>
                </a:solidFill>
              </a:rPr>
              <a:t>         </a:t>
            </a:r>
            <a:r>
              <a:rPr lang="zh-CN" altLang="en-US" sz="3195">
                <a:solidFill>
                  <a:schemeClr val="tx1"/>
                </a:solidFill>
              </a:rPr>
              <a:t>辽宁舰的排水量约为6万吨，表示辽宁舰满载时，舰载机和舰身的质量之和约为6万吨。</a:t>
            </a:r>
            <a:endParaRPr lang="zh-CN" altLang="en-US" sz="3195">
              <a:solidFill>
                <a:schemeClr val="tx1"/>
              </a:solidFill>
            </a:endParaRPr>
          </a:p>
        </p:txBody>
      </p:sp>
      <p:pic>
        <p:nvPicPr>
          <p:cNvPr id="11" name="图片 10" title=""/>
          <p:cNvPicPr>
            <a:picLocks noChangeAspect="1"/>
          </p:cNvPicPr>
          <p:nvPr>
            <p:custDataLst>
              <p:tags r:id="rId12"/>
            </p:custDataLst>
          </p:nvPr>
        </p:nvPicPr>
        <p:blipFill>
          <a:blip r:embed="rId11"/>
          <a:stretch>
            <a:fillRect/>
          </a:stretch>
        </p:blipFill>
        <p:spPr>
          <a:xfrm>
            <a:off x="2460181" y="3737113"/>
            <a:ext cx="4391827" cy="2794799"/>
          </a:xfrm>
          <a:prstGeom prst="roundRect">
            <a:avLst/>
          </a:prstGeom>
        </p:spPr>
      </p:pic>
      <p:sp>
        <p:nvSpPr>
          <p:cNvPr id="12" name="流程图: 可选过程 11" title=""/>
          <p:cNvSpPr/>
          <p:nvPr>
            <p:custDataLst>
              <p:tags r:id="rId13"/>
            </p:custDataLst>
          </p:nvPr>
        </p:nvSpPr>
        <p:spPr>
          <a:xfrm>
            <a:off x="675367" y="2246667"/>
            <a:ext cx="6677404" cy="1489601"/>
          </a:xfrm>
          <a:prstGeom prst="flowChartAlternateProcess">
            <a:avLst/>
          </a:prstGeom>
          <a:noFill/>
          <a:ln>
            <a:solidFill>
              <a:schemeClr val="accent6">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nSpc>
                <a:spcPct val="120000"/>
              </a:lnSpc>
            </a:pPr>
            <a:r>
              <a:rPr lang="zh-CN" altLang="en-US" sz="3730">
                <a:solidFill>
                  <a:srgbClr val="C00000"/>
                </a:solidFill>
                <a:sym typeface="+mn-ea"/>
              </a:rPr>
              <a:t>排水量</a:t>
            </a:r>
            <a:r>
              <a:rPr lang="zh-CN" altLang="en-US" sz="3730">
                <a:solidFill>
                  <a:schemeClr val="tx1"/>
                </a:solidFill>
                <a:sym typeface="+mn-ea"/>
              </a:rPr>
              <a:t>就是轮船装满货物时排开水的质量：</a:t>
            </a:r>
            <a:r>
              <a:rPr lang="en-US" altLang="zh-CN" sz="3730" i="1">
                <a:solidFill>
                  <a:srgbClr val="C00000"/>
                </a:solidFill>
                <a:sym typeface="+mn-ea"/>
              </a:rPr>
              <a:t>m</a:t>
            </a:r>
            <a:r>
              <a:rPr lang="zh-CN" altLang="en-US" sz="3730" baseline="-25000">
                <a:solidFill>
                  <a:srgbClr val="C00000"/>
                </a:solidFill>
                <a:sym typeface="+mn-ea"/>
              </a:rPr>
              <a:t>排</a:t>
            </a:r>
            <a:r>
              <a:rPr lang="en-US" altLang="zh-CN" sz="3730">
                <a:solidFill>
                  <a:srgbClr val="C00000"/>
                </a:solidFill>
                <a:sym typeface="+mn-ea"/>
              </a:rPr>
              <a:t>=</a:t>
            </a:r>
            <a:r>
              <a:rPr lang="en-US" altLang="zh-CN" sz="3730" i="1">
                <a:solidFill>
                  <a:srgbClr val="C00000"/>
                </a:solidFill>
                <a:sym typeface="+mn-ea"/>
              </a:rPr>
              <a:t>m</a:t>
            </a:r>
            <a:r>
              <a:rPr lang="zh-CN" altLang="en-US" sz="3730" baseline="-25000">
                <a:solidFill>
                  <a:srgbClr val="C00000"/>
                </a:solidFill>
                <a:sym typeface="+mn-ea"/>
              </a:rPr>
              <a:t>船</a:t>
            </a:r>
            <a:r>
              <a:rPr lang="en-US" altLang="zh-CN" sz="3730">
                <a:solidFill>
                  <a:srgbClr val="C00000"/>
                </a:solidFill>
                <a:sym typeface="+mn-ea"/>
              </a:rPr>
              <a:t>+</a:t>
            </a:r>
            <a:r>
              <a:rPr lang="en-US" altLang="zh-CN" sz="3730" i="1">
                <a:solidFill>
                  <a:srgbClr val="C00000"/>
                </a:solidFill>
                <a:sym typeface="+mn-ea"/>
              </a:rPr>
              <a:t>m</a:t>
            </a:r>
            <a:r>
              <a:rPr lang="zh-CN" altLang="en-US" sz="3730" baseline="-25000">
                <a:solidFill>
                  <a:srgbClr val="C00000"/>
                </a:solidFill>
                <a:sym typeface="+mn-ea"/>
              </a:rPr>
              <a:t>货</a:t>
            </a:r>
            <a:r>
              <a:rPr lang="zh-CN" altLang="en-US" sz="3730">
                <a:sym typeface="+mn-ea"/>
              </a:rPr>
              <a:t>。</a:t>
            </a:r>
            <a:endParaRPr lang="zh-CN" altLang="en-US" sz="3730">
              <a:sym typeface="+mn-ea"/>
            </a:endParaRPr>
          </a:p>
        </p:txBody>
      </p:sp>
      <p:sp>
        <p:nvSpPr>
          <p:cNvPr id="16" name="圆角矩形标注 15" title=""/>
          <p:cNvSpPr/>
          <p:nvPr>
            <p:custDataLst>
              <p:tags r:id="rId14"/>
            </p:custDataLst>
          </p:nvPr>
        </p:nvSpPr>
        <p:spPr>
          <a:xfrm>
            <a:off x="606004" y="5644581"/>
            <a:ext cx="1854177" cy="735073"/>
          </a:xfrm>
          <a:prstGeom prst="wedgeRoundRectCallout">
            <a:avLst>
              <a:gd name="adj1" fmla="val 106888"/>
              <a:gd name="adj2" fmla="val -35921"/>
              <a:gd name="adj3" fmla="val 16667"/>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3195" b="1" kern="0">
                <a:solidFill>
                  <a:srgbClr val="C00000"/>
                </a:solidFill>
                <a:sym typeface="+mn-ea"/>
              </a:rPr>
              <a:t>吃水线</a:t>
            </a:r>
            <a:endParaRPr lang="zh-CN" altLang="en-US" sz="3195" b="1" kern="0">
              <a:solidFill>
                <a:srgbClr val="C00000"/>
              </a:solidFill>
              <a:sym typeface="+mn-ea"/>
            </a:endParaRPr>
          </a:p>
        </p:txBody>
      </p:sp>
      <p:sp>
        <p:nvSpPr>
          <p:cNvPr id="17" name="文本框 16" title=""/>
          <p:cNvSpPr txBox="1"/>
          <p:nvPr>
            <p:custDataLst>
              <p:tags r:id="rId15"/>
            </p:custDataLst>
          </p:nvPr>
        </p:nvSpPr>
        <p:spPr>
          <a:xfrm>
            <a:off x="2915266" y="643587"/>
            <a:ext cx="4087309" cy="721801"/>
          </a:xfrm>
          <a:prstGeom prst="rect">
            <a:avLst/>
          </a:prstGeom>
          <a:noFill/>
        </p:spPr>
        <p:txBody>
          <a:bodyPr wrap="square" rtlCol="0" anchor="ctr" anchorCtr="0">
            <a:spAutoFit/>
          </a:bodyPr>
          <a:lstStyle/>
          <a:p>
            <a:pPr>
              <a:lnSpc>
                <a:spcPct val="120000"/>
              </a:lnSpc>
            </a:pPr>
            <a:r>
              <a:rPr lang="zh-CN" altLang="en-US" sz="3730"/>
              <a:t> 漂浮：</a:t>
            </a:r>
            <a:r>
              <a:rPr lang="en-US" altLang="zh-CN" sz="3730" i="1">
                <a:cs typeface="+mn-lt"/>
                <a:sym typeface="+mn-ea"/>
              </a:rPr>
              <a:t>F</a:t>
            </a:r>
            <a:r>
              <a:rPr lang="zh-CN" altLang="en-US" sz="3730" baseline="-25000">
                <a:cs typeface="+mn-lt"/>
                <a:sym typeface="+mn-ea"/>
              </a:rPr>
              <a:t>浮 </a:t>
            </a:r>
            <a:r>
              <a:rPr lang="zh-CN" altLang="en-US" sz="3730">
                <a:cs typeface="+mn-lt"/>
                <a:sym typeface="+mn-ea"/>
              </a:rPr>
              <a:t>＝</a:t>
            </a:r>
            <a:r>
              <a:rPr lang="en-US" altLang="zh-CN" sz="3730" i="1">
                <a:cs typeface="+mn-lt"/>
                <a:sym typeface="+mn-ea"/>
              </a:rPr>
              <a:t>G</a:t>
            </a:r>
            <a:r>
              <a:rPr lang="zh-CN" altLang="en-US" sz="3730">
                <a:cs typeface="+mn-lt"/>
                <a:sym typeface="+mn-ea"/>
              </a:rPr>
              <a:t> </a:t>
            </a:r>
            <a:endParaRPr lang="zh-CN" altLang="en-US" sz="3730"/>
          </a:p>
        </p:txBody>
      </p:sp>
      <p:cxnSp>
        <p:nvCxnSpPr>
          <p:cNvPr id="18" name="直接连接符 17" title=""/>
          <p:cNvCxnSpPr>
            <a:stCxn id="4" idx="3"/>
            <a:endCxn id="17" idx="1"/>
          </p:cNvCxnSpPr>
          <p:nvPr>
            <p:custDataLst>
              <p:tags r:id="rId16"/>
            </p:custDataLst>
          </p:nvPr>
        </p:nvCxnSpPr>
        <p:spPr>
          <a:xfrm>
            <a:off x="2052465" y="961113"/>
            <a:ext cx="862801" cy="43375"/>
          </a:xfrm>
          <a:prstGeom prst="line">
            <a:avLst/>
          </a:prstGeom>
          <a:ln w="28575">
            <a:solidFill>
              <a:schemeClr val="accent6">
                <a:lumMod val="75000"/>
              </a:schemeClr>
            </a:solidFill>
            <a:headEnd type="none"/>
            <a:tailEnd type="arrow" w="med" len="med"/>
          </a:ln>
        </p:spPr>
        <p:style>
          <a:lnRef idx="2">
            <a:schemeClr val="accent1"/>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1"/>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nodeType="afterGroup">
                            <p:stCondLst>
                              <p:cond delay="1"/>
                            </p:stCondLst>
                            <p:childTnLst>
                              <p:par>
                                <p:cTn id="15" presetID="1"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5" grpId="0" animBg="1"/>
      <p:bldP spid="12" grpId="0" animBg="1"/>
      <p:bldP spid="16" grpId="0" animBg="1"/>
      <p:bldP spid="17"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矩形 3" title=""/>
          <p:cNvSpPr/>
          <p:nvPr>
            <p:custDataLst>
              <p:tags r:id="rId3"/>
            </p:custDataLst>
          </p:nvPr>
        </p:nvSpPr>
        <p:spPr>
          <a:xfrm>
            <a:off x="639840" y="601423"/>
            <a:ext cx="11136901" cy="2459829"/>
          </a:xfrm>
          <a:prstGeom prst="rect">
            <a:avLst/>
          </a:prstGeom>
        </p:spPr>
        <p:txBody>
          <a:bodyPr wrap="square">
            <a:noAutofit/>
          </a:bodyPr>
          <a:lstStyle/>
          <a:p>
            <a:r>
              <a:rPr lang="zh-CN" altLang="en-US" sz="3730">
                <a:ea typeface="+mj-ea"/>
                <a:cs typeface="+mn-lt"/>
                <a:sym typeface="+mn-ea"/>
              </a:rPr>
              <a:t>例</a:t>
            </a:r>
            <a:r>
              <a:rPr lang="en-US" altLang="zh-CN" sz="3730">
                <a:ea typeface="+mj-ea"/>
                <a:cs typeface="+mn-lt"/>
                <a:sym typeface="+mn-ea"/>
              </a:rPr>
              <a:t>2</a:t>
            </a:r>
            <a:r>
              <a:rPr lang="zh-CN" altLang="en-US" sz="3730">
                <a:ea typeface="+mj-ea"/>
                <a:cs typeface="+mn-lt"/>
                <a:sym typeface="+mn-ea"/>
              </a:rPr>
              <a:t>、排水量为1000</a:t>
            </a:r>
            <a:r>
              <a:rPr lang="en-US" altLang="zh-CN" sz="3730">
                <a:ea typeface="+mj-ea"/>
                <a:cs typeface="+mn-lt"/>
                <a:sym typeface="+mn-ea"/>
              </a:rPr>
              <a:t> </a:t>
            </a:r>
            <a:r>
              <a:rPr lang="zh-CN" altLang="en-US" sz="3730">
                <a:ea typeface="+mj-ea"/>
                <a:cs typeface="+mn-lt"/>
                <a:sym typeface="+mn-ea"/>
              </a:rPr>
              <a:t>t</a:t>
            </a:r>
            <a:r>
              <a:rPr lang="en-US" altLang="zh-CN" sz="3730">
                <a:ea typeface="+mj-ea"/>
                <a:cs typeface="+mn-lt"/>
                <a:sym typeface="+mn-ea"/>
              </a:rPr>
              <a:t> </a:t>
            </a:r>
            <a:r>
              <a:rPr lang="zh-CN" altLang="en-US" sz="3730">
                <a:ea typeface="+mj-ea"/>
                <a:cs typeface="+mn-lt"/>
                <a:sym typeface="+mn-ea"/>
              </a:rPr>
              <a:t>的轮船在河水中航行，满载时船及所装货物的重力为多少?所受河水的浮力是多少?</a:t>
            </a:r>
            <a:endParaRPr lang="zh-CN" altLang="en-US" sz="3730">
              <a:ea typeface="+mj-ea"/>
              <a:cs typeface="+mn-lt"/>
              <a:sym typeface="+mn-ea"/>
            </a:endParaRPr>
          </a:p>
          <a:p>
            <a:r>
              <a:rPr lang="zh-CN" altLang="en-US" sz="3730">
                <a:ea typeface="+mj-ea"/>
                <a:cs typeface="+mn-lt"/>
                <a:sym typeface="+mn-ea"/>
              </a:rPr>
              <a:t>如果河水的密度为1.</a:t>
            </a:r>
            <a:r>
              <a:rPr lang="en-US" altLang="zh-CN" sz="3730">
                <a:ea typeface="+mj-ea"/>
                <a:cs typeface="+mn-lt"/>
                <a:sym typeface="+mn-ea"/>
              </a:rPr>
              <a:t>0</a:t>
            </a:r>
            <a:r>
              <a:rPr lang="zh-CN" altLang="en-US" sz="3730">
                <a:ea typeface="+mj-ea"/>
                <a:cs typeface="+mn-lt"/>
                <a:sym typeface="+mn-ea"/>
              </a:rPr>
              <a:t>×10</a:t>
            </a:r>
            <a:r>
              <a:rPr lang="zh-CN" altLang="en-US" sz="3730" baseline="30000">
                <a:ea typeface="+mj-ea"/>
                <a:cs typeface="+mn-lt"/>
                <a:sym typeface="+mn-ea"/>
              </a:rPr>
              <a:t>3</a:t>
            </a:r>
            <a:r>
              <a:rPr lang="en-US" altLang="zh-CN" sz="3730" baseline="30000">
                <a:ea typeface="+mj-ea"/>
                <a:cs typeface="+mn-lt"/>
                <a:sym typeface="+mn-ea"/>
              </a:rPr>
              <a:t> </a:t>
            </a:r>
            <a:r>
              <a:rPr lang="zh-CN" altLang="en-US" sz="3730">
                <a:ea typeface="+mj-ea"/>
                <a:cs typeface="+mn-lt"/>
                <a:sym typeface="+mn-ea"/>
              </a:rPr>
              <a:t>kg/m</a:t>
            </a:r>
            <a:r>
              <a:rPr lang="en-US" altLang="zh-CN" sz="3730" baseline="30000">
                <a:ea typeface="+mj-ea"/>
                <a:cs typeface="+mn-lt"/>
                <a:sym typeface="+mn-ea"/>
              </a:rPr>
              <a:t>3</a:t>
            </a:r>
            <a:r>
              <a:rPr lang="zh-CN" altLang="en-US" sz="3730">
                <a:ea typeface="+mj-ea"/>
                <a:cs typeface="+mn-lt"/>
                <a:sym typeface="+mn-ea"/>
              </a:rPr>
              <a:t>，船排开河水的体积是多少?</a:t>
            </a:r>
            <a:r>
              <a:rPr lang="en-US" altLang="zh-CN" sz="3730">
                <a:ea typeface="+mj-ea"/>
                <a:cs typeface="+mn-lt"/>
                <a:sym typeface="+mn-ea"/>
              </a:rPr>
              <a:t>  </a:t>
            </a:r>
            <a:r>
              <a:rPr lang="zh-CN" altLang="en-US" sz="3730" i="1">
                <a:ea typeface="+mj-ea"/>
                <a:cs typeface="+mn-lt"/>
                <a:sym typeface="+mn-ea"/>
              </a:rPr>
              <a:t>g</a:t>
            </a:r>
            <a:r>
              <a:rPr lang="zh-CN" altLang="en-US" sz="3730">
                <a:ea typeface="+mj-ea"/>
                <a:cs typeface="+mn-lt"/>
                <a:sym typeface="+mn-ea"/>
              </a:rPr>
              <a:t>取10 N/kg。</a:t>
            </a:r>
            <a:endParaRPr lang="zh-CN" altLang="en-US" sz="3730">
              <a:ea typeface="+mj-ea"/>
              <a:cs typeface="+mn-lt"/>
              <a:sym typeface="+mn-ea"/>
            </a:endParaRPr>
          </a:p>
          <a:p>
            <a:endParaRPr lang="zh-CN" altLang="en-US" sz="3730">
              <a:cs typeface="+mn-lt"/>
              <a:sym typeface="+mn-ea"/>
            </a:endParaRPr>
          </a:p>
        </p:txBody>
      </p:sp>
      <p:sp>
        <p:nvSpPr>
          <p:cNvPr id="13" name="文本框 12" title=""/>
          <p:cNvSpPr txBox="1"/>
          <p:nvPr>
            <p:custDataLst>
              <p:tags r:id="rId4"/>
            </p:custDataLst>
          </p:nvPr>
        </p:nvSpPr>
        <p:spPr>
          <a:xfrm>
            <a:off x="1792779" y="2908148"/>
            <a:ext cx="9580476" cy="1310167"/>
          </a:xfrm>
          <a:prstGeom prst="rect">
            <a:avLst/>
          </a:prstGeom>
          <a:noFill/>
        </p:spPr>
        <p:txBody>
          <a:bodyPr wrap="square" rtlCol="0">
            <a:spAutoFit/>
          </a:bodyPr>
          <a:lstStyle/>
          <a:p>
            <a:pPr>
              <a:lnSpc>
                <a:spcPct val="110000"/>
              </a:lnSpc>
            </a:pPr>
            <a:r>
              <a:rPr lang="zh-CN" altLang="en-US" sz="3730" kern="0">
                <a:solidFill>
                  <a:srgbClr val="C00000"/>
                </a:solidFill>
                <a:latin typeface="+mn-ea"/>
                <a:cs typeface="Times New Roman" panose="02020603050405020304" pitchFamily="18" charset="0"/>
              </a:rPr>
              <a:t>（</a:t>
            </a:r>
            <a:r>
              <a:rPr lang="en-US" altLang="zh-CN" sz="3730" kern="0">
                <a:solidFill>
                  <a:srgbClr val="C00000"/>
                </a:solidFill>
                <a:latin typeface="+mn-ea"/>
                <a:cs typeface="Times New Roman" panose="02020603050405020304" pitchFamily="18" charset="0"/>
              </a:rPr>
              <a:t>1</a:t>
            </a:r>
            <a:r>
              <a:rPr lang="zh-CN" altLang="en-US" sz="3730" kern="0">
                <a:solidFill>
                  <a:srgbClr val="C00000"/>
                </a:solidFill>
                <a:latin typeface="+mn-ea"/>
                <a:cs typeface="Times New Roman" panose="02020603050405020304" pitchFamily="18" charset="0"/>
              </a:rPr>
              <a:t>）</a:t>
            </a:r>
            <a:r>
              <a:rPr lang="en-US" altLang="zh-CN" sz="3730" i="1">
                <a:solidFill>
                  <a:srgbClr val="C00000"/>
                </a:solidFill>
                <a:sym typeface="+mn-ea"/>
              </a:rPr>
              <a:t>m</a:t>
            </a:r>
            <a:r>
              <a:rPr lang="zh-CN" altLang="en-US" sz="3195" baseline="-25000">
                <a:solidFill>
                  <a:srgbClr val="C00000"/>
                </a:solidFill>
                <a:sym typeface="+mn-ea"/>
              </a:rPr>
              <a:t>总</a:t>
            </a:r>
            <a:r>
              <a:rPr lang="en-US" altLang="zh-CN" sz="3730">
                <a:solidFill>
                  <a:srgbClr val="C00000"/>
                </a:solidFill>
                <a:sym typeface="+mn-ea"/>
              </a:rPr>
              <a:t>=</a:t>
            </a:r>
            <a:r>
              <a:rPr lang="en-US" altLang="zh-CN" sz="3730" i="1">
                <a:solidFill>
                  <a:srgbClr val="C00000"/>
                </a:solidFill>
                <a:sym typeface="+mn-ea"/>
              </a:rPr>
              <a:t>m</a:t>
            </a:r>
            <a:r>
              <a:rPr lang="zh-CN" altLang="en-US" sz="3195" baseline="-25000">
                <a:solidFill>
                  <a:srgbClr val="C00000"/>
                </a:solidFill>
                <a:sym typeface="+mn-ea"/>
              </a:rPr>
              <a:t>排</a:t>
            </a:r>
            <a:r>
              <a:rPr lang="en-US" altLang="zh-CN" sz="3730">
                <a:solidFill>
                  <a:srgbClr val="C00000"/>
                </a:solidFill>
                <a:sym typeface="+mn-ea"/>
              </a:rPr>
              <a:t>=1000 t=1</a:t>
            </a:r>
            <a:r>
              <a:rPr lang="zh-CN" altLang="en-US" sz="3730">
                <a:solidFill>
                  <a:srgbClr val="C00000"/>
                </a:solidFill>
                <a:sym typeface="+mn-ea"/>
              </a:rPr>
              <a:t>×</a:t>
            </a:r>
            <a:r>
              <a:rPr lang="en-US" altLang="zh-CN" sz="3730">
                <a:solidFill>
                  <a:srgbClr val="C00000"/>
                </a:solidFill>
                <a:sym typeface="+mn-ea"/>
              </a:rPr>
              <a:t>10</a:t>
            </a:r>
            <a:r>
              <a:rPr lang="en-US" altLang="zh-CN" sz="3730" baseline="30000">
                <a:solidFill>
                  <a:srgbClr val="C00000"/>
                </a:solidFill>
                <a:sym typeface="+mn-ea"/>
              </a:rPr>
              <a:t>6 </a:t>
            </a:r>
            <a:r>
              <a:rPr lang="en-US" altLang="zh-CN" sz="3730">
                <a:solidFill>
                  <a:srgbClr val="C00000"/>
                </a:solidFill>
                <a:sym typeface="+mn-ea"/>
              </a:rPr>
              <a:t>kg</a:t>
            </a:r>
            <a:r>
              <a:rPr lang="zh-CN" altLang="en-US" sz="3730">
                <a:solidFill>
                  <a:srgbClr val="C00000"/>
                </a:solidFill>
                <a:sym typeface="+mn-ea"/>
              </a:rPr>
              <a:t>，</a:t>
            </a:r>
            <a:endParaRPr lang="zh-CN" altLang="en-US" sz="3730">
              <a:solidFill>
                <a:srgbClr val="C00000"/>
              </a:solidFill>
              <a:sym typeface="+mn-ea"/>
            </a:endParaRPr>
          </a:p>
          <a:p>
            <a:pPr indent="608965">
              <a:lnSpc>
                <a:spcPct val="110000"/>
              </a:lnSpc>
            </a:pPr>
            <a:r>
              <a:rPr lang="en-US" altLang="zh-CN" sz="3730" i="1" kern="0">
                <a:solidFill>
                  <a:srgbClr val="C00000"/>
                </a:solidFill>
                <a:cs typeface="+mn-lt"/>
                <a:sym typeface="+mn-ea"/>
              </a:rPr>
              <a:t>G</a:t>
            </a:r>
            <a:r>
              <a:rPr lang="zh-CN" altLang="en-US" sz="3195" kern="0" baseline="-25000">
                <a:solidFill>
                  <a:srgbClr val="C00000"/>
                </a:solidFill>
                <a:latin typeface="+mn-ea"/>
                <a:cs typeface="Times New Roman" panose="02020603050405020304" pitchFamily="18" charset="0"/>
                <a:sym typeface="+mn-ea"/>
              </a:rPr>
              <a:t>总</a:t>
            </a:r>
            <a:r>
              <a:rPr lang="en-US" altLang="zh-CN" sz="3730" kern="0">
                <a:solidFill>
                  <a:srgbClr val="C00000"/>
                </a:solidFill>
                <a:cs typeface="+mn-lt"/>
                <a:sym typeface="+mn-ea"/>
              </a:rPr>
              <a:t>=</a:t>
            </a:r>
            <a:r>
              <a:rPr lang="en-US" altLang="zh-CN" sz="3730" i="1">
                <a:solidFill>
                  <a:srgbClr val="C00000"/>
                </a:solidFill>
                <a:sym typeface="+mn-ea"/>
              </a:rPr>
              <a:t>m</a:t>
            </a:r>
            <a:r>
              <a:rPr lang="zh-CN" altLang="en-US" sz="3195" baseline="-25000">
                <a:solidFill>
                  <a:srgbClr val="C00000"/>
                </a:solidFill>
                <a:sym typeface="+mn-ea"/>
              </a:rPr>
              <a:t>总</a:t>
            </a:r>
            <a:r>
              <a:rPr lang="en-US" altLang="zh-CN" sz="3730" i="1">
                <a:solidFill>
                  <a:srgbClr val="C00000"/>
                </a:solidFill>
                <a:sym typeface="+mn-ea"/>
              </a:rPr>
              <a:t>g</a:t>
            </a:r>
            <a:r>
              <a:rPr lang="en-US" altLang="zh-CN" sz="3730">
                <a:solidFill>
                  <a:srgbClr val="C00000"/>
                </a:solidFill>
                <a:sym typeface="+mn-ea"/>
              </a:rPr>
              <a:t>=1</a:t>
            </a:r>
            <a:r>
              <a:rPr lang="zh-CN" altLang="en-US" sz="3730">
                <a:solidFill>
                  <a:srgbClr val="C00000"/>
                </a:solidFill>
                <a:sym typeface="+mn-ea"/>
              </a:rPr>
              <a:t>×</a:t>
            </a:r>
            <a:r>
              <a:rPr lang="en-US" altLang="zh-CN" sz="3730">
                <a:solidFill>
                  <a:srgbClr val="C00000"/>
                </a:solidFill>
                <a:sym typeface="+mn-ea"/>
              </a:rPr>
              <a:t>10</a:t>
            </a:r>
            <a:r>
              <a:rPr lang="en-US" altLang="zh-CN" sz="3730" baseline="30000">
                <a:solidFill>
                  <a:srgbClr val="C00000"/>
                </a:solidFill>
                <a:sym typeface="+mn-ea"/>
              </a:rPr>
              <a:t>6 </a:t>
            </a:r>
            <a:r>
              <a:rPr lang="en-US" altLang="zh-CN" sz="3730">
                <a:solidFill>
                  <a:srgbClr val="C00000"/>
                </a:solidFill>
                <a:sym typeface="+mn-ea"/>
              </a:rPr>
              <a:t>kg</a:t>
            </a:r>
            <a:r>
              <a:rPr lang="zh-CN" altLang="en-US" sz="3730">
                <a:solidFill>
                  <a:srgbClr val="C00000"/>
                </a:solidFill>
                <a:sym typeface="+mn-ea"/>
              </a:rPr>
              <a:t>×</a:t>
            </a:r>
            <a:r>
              <a:rPr lang="en-US" altLang="zh-CN" sz="3730">
                <a:solidFill>
                  <a:srgbClr val="C00000"/>
                </a:solidFill>
                <a:sym typeface="+mn-ea"/>
              </a:rPr>
              <a:t>10 N/kg=1</a:t>
            </a:r>
            <a:r>
              <a:rPr lang="zh-CN" altLang="en-US" sz="3730">
                <a:solidFill>
                  <a:srgbClr val="C00000"/>
                </a:solidFill>
                <a:sym typeface="+mn-ea"/>
              </a:rPr>
              <a:t>×</a:t>
            </a:r>
            <a:r>
              <a:rPr lang="en-US" altLang="zh-CN" sz="3730">
                <a:solidFill>
                  <a:srgbClr val="C00000"/>
                </a:solidFill>
                <a:sym typeface="+mn-ea"/>
              </a:rPr>
              <a:t>10</a:t>
            </a:r>
            <a:r>
              <a:rPr lang="en-US" altLang="zh-CN" sz="3730" baseline="30000">
                <a:solidFill>
                  <a:srgbClr val="C00000"/>
                </a:solidFill>
                <a:sym typeface="+mn-ea"/>
              </a:rPr>
              <a:t>7 </a:t>
            </a:r>
            <a:r>
              <a:rPr lang="en-US" altLang="zh-CN" sz="3730">
                <a:solidFill>
                  <a:srgbClr val="C00000"/>
                </a:solidFill>
                <a:sym typeface="+mn-ea"/>
              </a:rPr>
              <a:t>N</a:t>
            </a:r>
            <a:endParaRPr lang="en-US" altLang="zh-CN" sz="3730" kern="0">
              <a:solidFill>
                <a:srgbClr val="C00000"/>
              </a:solidFill>
              <a:cs typeface="+mn-lt"/>
              <a:sym typeface="+mn-ea"/>
            </a:endParaRPr>
          </a:p>
        </p:txBody>
      </p:sp>
      <p:sp>
        <p:nvSpPr>
          <p:cNvPr id="3" name="任意多边形: 形状 1" title=""/>
          <p:cNvSpPr/>
          <p:nvPr>
            <p:custDataLst>
              <p:tags r:id="rId5"/>
            </p:custDataLst>
          </p:nvPr>
        </p:nvSpPr>
        <p:spPr>
          <a:xfrm>
            <a:off x="207564" y="124865"/>
            <a:ext cx="432622" cy="393677"/>
          </a:xfrm>
          <a:custGeom>
            <a:gdLst>
              <a:gd name="connsiteX0" fmla="*/ 51378 w 324579"/>
              <a:gd name="connsiteY0" fmla="*/ 106608 h 295497"/>
              <a:gd name="connsiteX1" fmla="*/ 59734 w 324579"/>
              <a:gd name="connsiteY1" fmla="*/ 111000 h 295497"/>
              <a:gd name="connsiteX2" fmla="*/ 71279 w 324579"/>
              <a:gd name="connsiteY2" fmla="*/ 124873 h 295497"/>
              <a:gd name="connsiteX3" fmla="*/ 158636 w 324579"/>
              <a:gd name="connsiteY3" fmla="*/ 229847 h 295497"/>
              <a:gd name="connsiteX4" fmla="*/ 170180 w 324579"/>
              <a:gd name="connsiteY4" fmla="*/ 243719 h 295497"/>
              <a:gd name="connsiteX5" fmla="*/ 168590 w 324579"/>
              <a:gd name="connsiteY5" fmla="*/ 261088 h 295497"/>
              <a:gd name="connsiteX6" fmla="*/ 130670 w 324579"/>
              <a:gd name="connsiteY6" fmla="*/ 292644 h 295497"/>
              <a:gd name="connsiteX7" fmla="*/ 113301 w 324579"/>
              <a:gd name="connsiteY7" fmla="*/ 291053 h 295497"/>
              <a:gd name="connsiteX8" fmla="*/ 2854 w 324579"/>
              <a:gd name="connsiteY8" fmla="*/ 158334 h 295497"/>
              <a:gd name="connsiteX9" fmla="*/ 4445 w 324579"/>
              <a:gd name="connsiteY9" fmla="*/ 140965 h 295497"/>
              <a:gd name="connsiteX10" fmla="*/ 42365 w 324579"/>
              <a:gd name="connsiteY10" fmla="*/ 109409 h 295497"/>
              <a:gd name="connsiteX11" fmla="*/ 51378 w 324579"/>
              <a:gd name="connsiteY11" fmla="*/ 106608 h 295497"/>
              <a:gd name="connsiteX12" fmla="*/ 199409 w 324579"/>
              <a:gd name="connsiteY12" fmla="*/ 95749 h 295497"/>
              <a:gd name="connsiteX13" fmla="*/ 207765 w 324579"/>
              <a:gd name="connsiteY13" fmla="*/ 100126 h 295497"/>
              <a:gd name="connsiteX14" fmla="*/ 206174 w 324579"/>
              <a:gd name="connsiteY14" fmla="*/ 117495 h 295497"/>
              <a:gd name="connsiteX15" fmla="*/ 188805 w 324579"/>
              <a:gd name="connsiteY15" fmla="*/ 115904 h 295497"/>
              <a:gd name="connsiteX16" fmla="*/ 190396 w 324579"/>
              <a:gd name="connsiteY16" fmla="*/ 98535 h 295497"/>
              <a:gd name="connsiteX17" fmla="*/ 199409 w 324579"/>
              <a:gd name="connsiteY17" fmla="*/ 95749 h 295497"/>
              <a:gd name="connsiteX18" fmla="*/ 308801 w 324579"/>
              <a:gd name="connsiteY18" fmla="*/ 0 h 295497"/>
              <a:gd name="connsiteX19" fmla="*/ 217130 w 324579"/>
              <a:gd name="connsiteY19" fmla="*/ 76288 h 295497"/>
              <a:gd name="connsiteX20" fmla="*/ 174618 w 324579"/>
              <a:gd name="connsiteY20" fmla="*/ 79575 h 295497"/>
              <a:gd name="connsiteX21" fmla="*/ 169845 w 324579"/>
              <a:gd name="connsiteY21" fmla="*/ 131682 h 295497"/>
              <a:gd name="connsiteX22" fmla="*/ 221952 w 324579"/>
              <a:gd name="connsiteY22" fmla="*/ 136455 h 295497"/>
              <a:gd name="connsiteX23" fmla="*/ 232908 w 324579"/>
              <a:gd name="connsiteY23" fmla="*/ 95248 h 295497"/>
              <a:gd name="connsiteX24" fmla="*/ 324579 w 324579"/>
              <a:gd name="connsiteY24" fmla="*/ 18960 h 295497"/>
              <a:gd name="connsiteX25" fmla="*/ 265545 w 324579"/>
              <a:gd name="connsiteY25" fmla="*/ 194043 h 295497"/>
              <a:gd name="connsiteX26" fmla="*/ 257201 w 324579"/>
              <a:gd name="connsiteY26" fmla="*/ 201949 h 295497"/>
              <a:gd name="connsiteX27" fmla="*/ 175128 w 324579"/>
              <a:gd name="connsiteY27" fmla="*/ 230384 h 295497"/>
              <a:gd name="connsiteX28" fmla="*/ 73746 w 324579"/>
              <a:gd name="connsiteY28" fmla="*/ 108557 h 295497"/>
              <a:gd name="connsiteX29" fmla="*/ 116618 w 324579"/>
              <a:gd name="connsiteY29" fmla="*/ 33017 h 295497"/>
              <a:gd name="connsiteX30" fmla="*/ 125908 w 324579"/>
              <a:gd name="connsiteY30" fmla="*/ 26247 h 29549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4579" h="295497">
                <a:moveTo>
                  <a:pt x="51378" y="106608"/>
                </a:moveTo>
                <a:cubicBezTo>
                  <a:pt x="54522" y="106896"/>
                  <a:pt x="57556" y="108382"/>
                  <a:pt x="59734" y="111000"/>
                </a:cubicBezTo>
                <a:lnTo>
                  <a:pt x="71279" y="124873"/>
                </a:lnTo>
                <a:lnTo>
                  <a:pt x="158636" y="229847"/>
                </a:lnTo>
                <a:lnTo>
                  <a:pt x="170180" y="243719"/>
                </a:lnTo>
                <a:cubicBezTo>
                  <a:pt x="174537" y="248954"/>
                  <a:pt x="173824" y="256732"/>
                  <a:pt x="168590" y="261088"/>
                </a:cubicBezTo>
                <a:lnTo>
                  <a:pt x="130670" y="292644"/>
                </a:lnTo>
                <a:cubicBezTo>
                  <a:pt x="125435" y="297001"/>
                  <a:pt x="117658" y="296288"/>
                  <a:pt x="113301" y="291053"/>
                </a:cubicBezTo>
                <a:lnTo>
                  <a:pt x="2854" y="158334"/>
                </a:lnTo>
                <a:cubicBezTo>
                  <a:pt x="-1503" y="153099"/>
                  <a:pt x="-790" y="145322"/>
                  <a:pt x="4445" y="140965"/>
                </a:cubicBezTo>
                <a:lnTo>
                  <a:pt x="42365" y="109409"/>
                </a:lnTo>
                <a:cubicBezTo>
                  <a:pt x="44982" y="107231"/>
                  <a:pt x="48235" y="106320"/>
                  <a:pt x="51378" y="106608"/>
                </a:cubicBezTo>
                <a:close/>
                <a:moveTo>
                  <a:pt x="199409" y="95749"/>
                </a:moveTo>
                <a:cubicBezTo>
                  <a:pt x="202557" y="96037"/>
                  <a:pt x="205596" y="97520"/>
                  <a:pt x="207765" y="100126"/>
                </a:cubicBezTo>
                <a:cubicBezTo>
                  <a:pt x="212104" y="105340"/>
                  <a:pt x="211388" y="113156"/>
                  <a:pt x="206174" y="117495"/>
                </a:cubicBezTo>
                <a:cubicBezTo>
                  <a:pt x="200961" y="121834"/>
                  <a:pt x="193144" y="121119"/>
                  <a:pt x="188805" y="115904"/>
                </a:cubicBezTo>
                <a:cubicBezTo>
                  <a:pt x="184467" y="110691"/>
                  <a:pt x="185183" y="102874"/>
                  <a:pt x="190396" y="98535"/>
                </a:cubicBezTo>
                <a:cubicBezTo>
                  <a:pt x="193003" y="96366"/>
                  <a:pt x="196261" y="95460"/>
                  <a:pt x="199409" y="95749"/>
                </a:cubicBezTo>
                <a:close/>
                <a:moveTo>
                  <a:pt x="308801" y="0"/>
                </a:moveTo>
                <a:lnTo>
                  <a:pt x="217130" y="76288"/>
                </a:lnTo>
                <a:cubicBezTo>
                  <a:pt x="203996" y="68605"/>
                  <a:pt x="186942" y="69319"/>
                  <a:pt x="174618" y="79575"/>
                </a:cubicBezTo>
                <a:cubicBezTo>
                  <a:pt x="158976" y="92592"/>
                  <a:pt x="156828" y="116041"/>
                  <a:pt x="169845" y="131682"/>
                </a:cubicBezTo>
                <a:cubicBezTo>
                  <a:pt x="182863" y="147325"/>
                  <a:pt x="206310" y="149472"/>
                  <a:pt x="221952" y="136455"/>
                </a:cubicBezTo>
                <a:cubicBezTo>
                  <a:pt x="234277" y="126199"/>
                  <a:pt x="238077" y="109558"/>
                  <a:pt x="232908" y="95248"/>
                </a:cubicBezTo>
                <a:lnTo>
                  <a:pt x="324579" y="18960"/>
                </a:lnTo>
                <a:lnTo>
                  <a:pt x="265545" y="194043"/>
                </a:lnTo>
                <a:cubicBezTo>
                  <a:pt x="264231" y="197863"/>
                  <a:pt x="261245" y="200831"/>
                  <a:pt x="257201" y="201949"/>
                </a:cubicBezTo>
                <a:lnTo>
                  <a:pt x="175128" y="230384"/>
                </a:lnTo>
                <a:lnTo>
                  <a:pt x="73746" y="108557"/>
                </a:lnTo>
                <a:lnTo>
                  <a:pt x="116618" y="33017"/>
                </a:lnTo>
                <a:cubicBezTo>
                  <a:pt x="118452" y="29243"/>
                  <a:pt x="121913" y="26845"/>
                  <a:pt x="125908" y="2624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130"/>
          </a:p>
        </p:txBody>
      </p:sp>
      <p:sp>
        <p:nvSpPr>
          <p:cNvPr id="16" name="五边形 5" title=""/>
          <p:cNvSpPr/>
          <p:nvPr>
            <p:custDataLst>
              <p:tags r:id="rId6"/>
            </p:custDataLst>
          </p:nvPr>
        </p:nvSpPr>
        <p:spPr>
          <a:xfrm>
            <a:off x="674896" y="58828"/>
            <a:ext cx="1789749" cy="5426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zh-CN" altLang="en-US" sz="3195" b="1">
                <a:solidFill>
                  <a:schemeClr val="tx1"/>
                </a:solidFill>
              </a:rPr>
              <a:t>典型例题</a:t>
            </a:r>
            <a:endParaRPr lang="zh-CN" altLang="en-US" sz="3195" b="1">
              <a:solidFill>
                <a:schemeClr val="tx1"/>
              </a:solidFill>
            </a:endParaRPr>
          </a:p>
        </p:txBody>
      </p:sp>
      <p:sp>
        <p:nvSpPr>
          <p:cNvPr id="5" name="文本框 4" title=""/>
          <p:cNvSpPr txBox="1"/>
          <p:nvPr>
            <p:custDataLst>
              <p:tags r:id="rId7"/>
            </p:custDataLst>
          </p:nvPr>
        </p:nvSpPr>
        <p:spPr>
          <a:xfrm>
            <a:off x="674522" y="2908148"/>
            <a:ext cx="1007447" cy="666336"/>
          </a:xfrm>
          <a:prstGeom prst="rect">
            <a:avLst/>
          </a:prstGeom>
          <a:noFill/>
        </p:spPr>
        <p:txBody>
          <a:bodyPr wrap="square" rtlCol="0">
            <a:spAutoFit/>
          </a:bodyPr>
          <a:lstStyle/>
          <a:p>
            <a:r>
              <a:rPr lang="zh-CN" altLang="en-US" sz="3730" kern="0">
                <a:solidFill>
                  <a:srgbClr val="C00000"/>
                </a:solidFill>
                <a:latin typeface="+mn-ea"/>
                <a:cs typeface="Times New Roman" panose="02020603050405020304" pitchFamily="18" charset="0"/>
                <a:sym typeface="+mn-ea"/>
              </a:rPr>
              <a:t>解：</a:t>
            </a:r>
            <a:endParaRPr lang="zh-CN" altLang="en-US" sz="3195" kern="0">
              <a:solidFill>
                <a:srgbClr val="C00000"/>
              </a:solidFill>
              <a:latin typeface="+mn-ea"/>
              <a:cs typeface="Times New Roman" panose="02020603050405020304" pitchFamily="18" charset="0"/>
              <a:sym typeface="+mn-ea"/>
            </a:endParaRPr>
          </a:p>
        </p:txBody>
      </p:sp>
      <p:sp>
        <p:nvSpPr>
          <p:cNvPr id="14" name="文本框 13" title=""/>
          <p:cNvSpPr txBox="1"/>
          <p:nvPr>
            <p:custDataLst>
              <p:tags r:id="rId8"/>
            </p:custDataLst>
          </p:nvPr>
        </p:nvSpPr>
        <p:spPr>
          <a:xfrm>
            <a:off x="1792780" y="4259023"/>
            <a:ext cx="8694836" cy="666336"/>
          </a:xfrm>
          <a:prstGeom prst="rect">
            <a:avLst/>
          </a:prstGeom>
          <a:noFill/>
        </p:spPr>
        <p:txBody>
          <a:bodyPr wrap="square" rtlCol="0">
            <a:spAutoFit/>
          </a:bodyPr>
          <a:lstStyle/>
          <a:p>
            <a:r>
              <a:rPr lang="zh-CN" altLang="en-US" sz="3730" kern="0">
                <a:solidFill>
                  <a:srgbClr val="C00000"/>
                </a:solidFill>
                <a:latin typeface="+mn-ea"/>
                <a:cs typeface="Times New Roman" panose="02020603050405020304" pitchFamily="18" charset="0"/>
              </a:rPr>
              <a:t>（</a:t>
            </a:r>
            <a:r>
              <a:rPr lang="en-US" altLang="zh-CN" sz="3730" kern="0">
                <a:solidFill>
                  <a:srgbClr val="C00000"/>
                </a:solidFill>
                <a:latin typeface="+mn-ea"/>
                <a:cs typeface="Times New Roman" panose="02020603050405020304" pitchFamily="18" charset="0"/>
              </a:rPr>
              <a:t>2</a:t>
            </a:r>
            <a:r>
              <a:rPr lang="zh-CN" altLang="en-US" sz="3730" kern="0">
                <a:solidFill>
                  <a:srgbClr val="C00000"/>
                </a:solidFill>
                <a:latin typeface="+mn-ea"/>
                <a:cs typeface="Times New Roman" panose="02020603050405020304" pitchFamily="18" charset="0"/>
              </a:rPr>
              <a:t>）轮船漂浮，</a:t>
            </a:r>
            <a:r>
              <a:rPr lang="en-US" altLang="zh-CN" sz="3730" i="1" kern="0">
                <a:solidFill>
                  <a:srgbClr val="C00000"/>
                </a:solidFill>
                <a:cs typeface="+mn-lt"/>
              </a:rPr>
              <a:t>F</a:t>
            </a:r>
            <a:r>
              <a:rPr lang="zh-CN" altLang="en-US" sz="3195" kern="0" baseline="-25000">
                <a:solidFill>
                  <a:srgbClr val="C00000"/>
                </a:solidFill>
                <a:cs typeface="+mn-lt"/>
              </a:rPr>
              <a:t>浮</a:t>
            </a:r>
            <a:r>
              <a:rPr lang="en-US" altLang="zh-CN" sz="3730" kern="0">
                <a:solidFill>
                  <a:srgbClr val="C00000"/>
                </a:solidFill>
                <a:cs typeface="+mn-lt"/>
              </a:rPr>
              <a:t>=</a:t>
            </a:r>
            <a:r>
              <a:rPr lang="en-US" altLang="zh-CN" sz="3730" i="1" kern="0">
                <a:solidFill>
                  <a:srgbClr val="C00000"/>
                </a:solidFill>
                <a:cs typeface="+mn-lt"/>
              </a:rPr>
              <a:t>G</a:t>
            </a:r>
            <a:r>
              <a:rPr lang="zh-CN" altLang="en-US" sz="3195" kern="0" baseline="-25000">
                <a:solidFill>
                  <a:srgbClr val="C00000"/>
                </a:solidFill>
                <a:cs typeface="+mn-lt"/>
              </a:rPr>
              <a:t>总</a:t>
            </a:r>
            <a:r>
              <a:rPr lang="en-US" altLang="zh-CN" sz="3730" kern="0">
                <a:solidFill>
                  <a:srgbClr val="C00000"/>
                </a:solidFill>
                <a:cs typeface="+mn-lt"/>
              </a:rPr>
              <a:t>=</a:t>
            </a:r>
            <a:r>
              <a:rPr lang="en-US" altLang="zh-CN" sz="3730">
                <a:solidFill>
                  <a:srgbClr val="C00000"/>
                </a:solidFill>
                <a:sym typeface="+mn-ea"/>
              </a:rPr>
              <a:t>1</a:t>
            </a:r>
            <a:r>
              <a:rPr lang="zh-CN" altLang="en-US" sz="3730">
                <a:solidFill>
                  <a:srgbClr val="C00000"/>
                </a:solidFill>
                <a:sym typeface="+mn-ea"/>
              </a:rPr>
              <a:t>×</a:t>
            </a:r>
            <a:r>
              <a:rPr lang="en-US" altLang="zh-CN" sz="3730">
                <a:solidFill>
                  <a:srgbClr val="C00000"/>
                </a:solidFill>
                <a:sym typeface="+mn-ea"/>
              </a:rPr>
              <a:t>10</a:t>
            </a:r>
            <a:r>
              <a:rPr lang="en-US" altLang="zh-CN" sz="3730" baseline="30000">
                <a:solidFill>
                  <a:srgbClr val="C00000"/>
                </a:solidFill>
                <a:sym typeface="+mn-ea"/>
              </a:rPr>
              <a:t>7 </a:t>
            </a:r>
            <a:r>
              <a:rPr lang="en-US" altLang="zh-CN" sz="3730">
                <a:solidFill>
                  <a:srgbClr val="C00000"/>
                </a:solidFill>
                <a:sym typeface="+mn-ea"/>
              </a:rPr>
              <a:t>N</a:t>
            </a:r>
            <a:endParaRPr lang="en-US" altLang="zh-CN" sz="3730" kern="0">
              <a:solidFill>
                <a:srgbClr val="C00000"/>
              </a:solidFill>
              <a:latin typeface="+mn-ea"/>
              <a:cs typeface="Times New Roman" panose="02020603050405020304" pitchFamily="18" charset="0"/>
              <a:sym typeface="+mn-ea"/>
            </a:endParaRPr>
          </a:p>
        </p:txBody>
      </p:sp>
      <p:grpSp>
        <p:nvGrpSpPr>
          <p:cNvPr id="15" name="组合 14" title=""/>
          <p:cNvGrpSpPr/>
          <p:nvPr>
            <p:custDataLst>
              <p:tags r:id="rId9"/>
            </p:custDataLst>
          </p:nvPr>
        </p:nvGrpSpPr>
        <p:grpSpPr>
          <a:xfrm>
            <a:off x="2463752" y="5456900"/>
            <a:ext cx="8269357" cy="1582695"/>
            <a:chOff x="1388886" y="3705938"/>
            <a:chExt cx="6207760" cy="1188120"/>
          </a:xfrm>
        </p:grpSpPr>
        <p:sp>
          <p:nvSpPr>
            <p:cNvPr id="17" name="矩形 16"/>
            <p:cNvSpPr/>
            <p:nvPr>
              <p:custDataLst>
                <p:tags r:id="rId10"/>
              </p:custDataLst>
            </p:nvPr>
          </p:nvSpPr>
          <p:spPr>
            <a:xfrm>
              <a:off x="1388886" y="3907868"/>
              <a:ext cx="6207760" cy="500215"/>
            </a:xfrm>
            <a:prstGeom prst="rect">
              <a:avLst/>
            </a:prstGeom>
          </p:spPr>
          <p:txBody>
            <a:bodyPr wrap="square">
              <a:spAutoFit/>
            </a:bodyPr>
            <a:lstStyle/>
            <a:p>
              <a:r>
                <a:rPr lang="en-US" altLang="zh-CN" sz="3730" i="1">
                  <a:solidFill>
                    <a:srgbClr val="C00000"/>
                  </a:solidFill>
                  <a:cs typeface="Times New Roman" panose="02020603050405020304" pitchFamily="18" charset="0"/>
                </a:rPr>
                <a:t>V</a:t>
              </a:r>
              <a:r>
                <a:rPr lang="zh-CN" altLang="en-US" sz="3195" baseline="-25000">
                  <a:solidFill>
                    <a:srgbClr val="C00000"/>
                  </a:solidFill>
                  <a:cs typeface="Times New Roman" panose="02020603050405020304" pitchFamily="18" charset="0"/>
                </a:rPr>
                <a:t>排</a:t>
              </a:r>
              <a:r>
                <a:rPr lang="en-US" altLang="zh-CN" sz="3730">
                  <a:solidFill>
                    <a:srgbClr val="C00000"/>
                  </a:solidFill>
                  <a:cs typeface="Times New Roman" panose="02020603050405020304" pitchFamily="18" charset="0"/>
                </a:rPr>
                <a:t>=           =                         = </a:t>
              </a:r>
              <a:r>
                <a:rPr lang="en-US" altLang="zh-CN" sz="3195">
                  <a:solidFill>
                    <a:srgbClr val="C00000"/>
                  </a:solidFill>
                  <a:cs typeface="Times New Roman" panose="02020603050405020304" pitchFamily="18" charset="0"/>
                </a:rPr>
                <a:t>1</a:t>
              </a:r>
              <a:r>
                <a:rPr lang="zh-CN" altLang="en-US" sz="3195">
                  <a:solidFill>
                    <a:srgbClr val="C00000"/>
                  </a:solidFill>
                  <a:ea typeface="+mj-ea"/>
                  <a:cs typeface="+mn-lt"/>
                  <a:sym typeface="+mn-ea"/>
                </a:rPr>
                <a:t>×10</a:t>
              </a:r>
              <a:r>
                <a:rPr lang="en-US" altLang="zh-CN" sz="3195" baseline="30000">
                  <a:solidFill>
                    <a:srgbClr val="C00000"/>
                  </a:solidFill>
                  <a:ea typeface="+mj-ea"/>
                  <a:cs typeface="+mn-lt"/>
                  <a:sym typeface="+mn-ea"/>
                </a:rPr>
                <a:t>3 </a:t>
              </a:r>
              <a:r>
                <a:rPr lang="en-US" altLang="zh-CN" sz="3195">
                  <a:solidFill>
                    <a:srgbClr val="C00000"/>
                  </a:solidFill>
                  <a:cs typeface="Times New Roman" panose="02020603050405020304" pitchFamily="18" charset="0"/>
                </a:rPr>
                <a:t>m</a:t>
              </a:r>
              <a:r>
                <a:rPr lang="en-US" altLang="zh-CN" sz="3195" baseline="30000">
                  <a:solidFill>
                    <a:srgbClr val="C00000"/>
                  </a:solidFill>
                  <a:cs typeface="Times New Roman" panose="02020603050405020304" pitchFamily="18" charset="0"/>
                </a:rPr>
                <a:t>3</a:t>
              </a:r>
              <a:endParaRPr lang="en-US" altLang="zh-CN" sz="3195" baseline="30000">
                <a:solidFill>
                  <a:srgbClr val="C00000"/>
                </a:solidFill>
                <a:cs typeface="Times New Roman" panose="02020603050405020304" pitchFamily="18" charset="0"/>
              </a:endParaRPr>
            </a:p>
          </p:txBody>
        </p:sp>
        <p:sp>
          <p:nvSpPr>
            <p:cNvPr id="18" name="矩形 17"/>
            <p:cNvSpPr/>
            <p:nvPr>
              <p:custDataLst>
                <p:tags r:id="rId11"/>
              </p:custDataLst>
            </p:nvPr>
          </p:nvSpPr>
          <p:spPr>
            <a:xfrm>
              <a:off x="2156601" y="3705938"/>
              <a:ext cx="805180" cy="931116"/>
            </a:xfrm>
            <a:prstGeom prst="rect">
              <a:avLst/>
            </a:prstGeom>
            <a:ln>
              <a:noFill/>
            </a:ln>
          </p:spPr>
          <p:txBody>
            <a:bodyPr wrap="square">
              <a:spAutoFit/>
            </a:bodyPr>
            <a:lstStyle/>
            <a:p>
              <a:pPr algn="ctr" defTabSz="916305"/>
              <a:r>
                <a:rPr lang="en-US" altLang="zh-CN" sz="3730" i="1">
                  <a:solidFill>
                    <a:srgbClr val="C00000"/>
                  </a:solidFill>
                </a:rPr>
                <a:t>m</a:t>
              </a:r>
              <a:r>
                <a:rPr lang="zh-CN" altLang="en-US" sz="3195" baseline="-25000">
                  <a:solidFill>
                    <a:srgbClr val="C00000"/>
                  </a:solidFill>
                </a:rPr>
                <a:t>排</a:t>
              </a:r>
              <a:endParaRPr lang="en-US" altLang="zh-CN" sz="3730" baseline="-25000">
                <a:solidFill>
                  <a:srgbClr val="C00000"/>
                </a:solidFill>
              </a:endParaRPr>
            </a:p>
            <a:p>
              <a:pPr algn="ctr" defTabSz="916305"/>
              <a:r>
                <a:rPr lang="en-US" altLang="zh-CN" sz="3730" i="1">
                  <a:solidFill>
                    <a:srgbClr val="C00000"/>
                  </a:solidFill>
                </a:rPr>
                <a:t>ρ</a:t>
              </a:r>
              <a:r>
                <a:rPr lang="zh-CN" altLang="en-US" sz="3195" baseline="-25000">
                  <a:solidFill>
                    <a:srgbClr val="C00000"/>
                  </a:solidFill>
                </a:rPr>
                <a:t>水</a:t>
              </a:r>
              <a:endParaRPr lang="zh-CN" altLang="en-US" sz="3195" baseline="-25000">
                <a:solidFill>
                  <a:srgbClr val="C00000"/>
                </a:solidFill>
              </a:endParaRPr>
            </a:p>
          </p:txBody>
        </p:sp>
        <p:cxnSp>
          <p:nvCxnSpPr>
            <p:cNvPr id="19" name="直接连接符 18"/>
            <p:cNvCxnSpPr>
              <a:stCxn id="18" idx="1"/>
              <a:endCxn id="18" idx="3"/>
            </p:cNvCxnSpPr>
            <p:nvPr>
              <p:custDataLst>
                <p:tags r:id="rId12"/>
              </p:custDataLst>
            </p:nvPr>
          </p:nvCxnSpPr>
          <p:spPr>
            <a:xfrm>
              <a:off x="2156601" y="4171496"/>
              <a:ext cx="80518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矩形 19"/>
            <p:cNvSpPr/>
            <p:nvPr>
              <p:custDataLst>
                <p:tags r:id="rId13"/>
              </p:custDataLst>
            </p:nvPr>
          </p:nvSpPr>
          <p:spPr>
            <a:xfrm>
              <a:off x="3372626" y="3716733"/>
              <a:ext cx="2056130" cy="1177325"/>
            </a:xfrm>
            <a:prstGeom prst="rect">
              <a:avLst/>
            </a:prstGeom>
            <a:ln>
              <a:noFill/>
            </a:ln>
          </p:spPr>
          <p:txBody>
            <a:bodyPr wrap="square">
              <a:spAutoFit/>
            </a:bodyPr>
            <a:lstStyle/>
            <a:p>
              <a:pPr algn="ctr" defTabSz="916305"/>
              <a:r>
                <a:rPr lang="en-US" altLang="zh-CN" sz="3195">
                  <a:solidFill>
                    <a:srgbClr val="C00000"/>
                  </a:solidFill>
                  <a:sym typeface="+mn-ea"/>
                </a:rPr>
                <a:t>1</a:t>
              </a:r>
              <a:r>
                <a:rPr lang="zh-CN" altLang="en-US" sz="3195">
                  <a:solidFill>
                    <a:srgbClr val="C00000"/>
                  </a:solidFill>
                  <a:sym typeface="+mn-ea"/>
                </a:rPr>
                <a:t>×</a:t>
              </a:r>
              <a:r>
                <a:rPr lang="en-US" altLang="zh-CN" sz="3195">
                  <a:solidFill>
                    <a:srgbClr val="C00000"/>
                  </a:solidFill>
                  <a:sym typeface="+mn-ea"/>
                </a:rPr>
                <a:t>10</a:t>
              </a:r>
              <a:r>
                <a:rPr lang="en-US" altLang="zh-CN" sz="3195" baseline="30000">
                  <a:solidFill>
                    <a:srgbClr val="C00000"/>
                  </a:solidFill>
                  <a:sym typeface="+mn-ea"/>
                </a:rPr>
                <a:t>6 </a:t>
              </a:r>
              <a:r>
                <a:rPr lang="en-US" altLang="zh-CN" sz="3195">
                  <a:solidFill>
                    <a:srgbClr val="C00000"/>
                  </a:solidFill>
                  <a:sym typeface="+mn-ea"/>
                </a:rPr>
                <a:t>kg</a:t>
              </a:r>
              <a:endParaRPr lang="en-US" altLang="zh-CN" sz="3195">
                <a:solidFill>
                  <a:srgbClr val="C00000"/>
                </a:solidFill>
                <a:sym typeface="+mn-ea"/>
              </a:endParaRPr>
            </a:p>
            <a:p>
              <a:pPr algn="ctr" defTabSz="916305"/>
              <a:r>
                <a:rPr lang="zh-CN" altLang="en-US" sz="3195">
                  <a:solidFill>
                    <a:srgbClr val="C00000"/>
                  </a:solidFill>
                  <a:ea typeface="+mj-ea"/>
                  <a:cs typeface="+mn-lt"/>
                  <a:sym typeface="+mn-ea"/>
                </a:rPr>
                <a:t>1.</a:t>
              </a:r>
              <a:r>
                <a:rPr lang="en-US" altLang="zh-CN" sz="3195">
                  <a:solidFill>
                    <a:srgbClr val="C00000"/>
                  </a:solidFill>
                  <a:ea typeface="+mj-ea"/>
                  <a:cs typeface="+mn-lt"/>
                  <a:sym typeface="+mn-ea"/>
                </a:rPr>
                <a:t>0</a:t>
              </a:r>
              <a:r>
                <a:rPr lang="zh-CN" altLang="en-US" sz="3195">
                  <a:solidFill>
                    <a:srgbClr val="C00000"/>
                  </a:solidFill>
                  <a:ea typeface="+mj-ea"/>
                  <a:cs typeface="+mn-lt"/>
                  <a:sym typeface="+mn-ea"/>
                </a:rPr>
                <a:t>×10</a:t>
              </a:r>
              <a:r>
                <a:rPr lang="zh-CN" altLang="en-US" sz="3195" baseline="30000">
                  <a:solidFill>
                    <a:srgbClr val="C00000"/>
                  </a:solidFill>
                  <a:ea typeface="+mj-ea"/>
                  <a:cs typeface="+mn-lt"/>
                  <a:sym typeface="+mn-ea"/>
                </a:rPr>
                <a:t>3</a:t>
              </a:r>
              <a:r>
                <a:rPr lang="en-US" altLang="zh-CN" sz="3195" baseline="30000">
                  <a:solidFill>
                    <a:srgbClr val="C00000"/>
                  </a:solidFill>
                  <a:ea typeface="+mj-ea"/>
                  <a:cs typeface="+mn-lt"/>
                  <a:sym typeface="+mn-ea"/>
                </a:rPr>
                <a:t> </a:t>
              </a:r>
              <a:r>
                <a:rPr lang="zh-CN" altLang="en-US" sz="3195">
                  <a:solidFill>
                    <a:srgbClr val="C00000"/>
                  </a:solidFill>
                  <a:ea typeface="+mj-ea"/>
                  <a:cs typeface="+mn-lt"/>
                  <a:sym typeface="+mn-ea"/>
                </a:rPr>
                <a:t>kg/m</a:t>
              </a:r>
              <a:r>
                <a:rPr lang="en-US" altLang="zh-CN" sz="3195" baseline="30000">
                  <a:solidFill>
                    <a:srgbClr val="C00000"/>
                  </a:solidFill>
                  <a:ea typeface="+mj-ea"/>
                  <a:cs typeface="+mn-lt"/>
                  <a:sym typeface="+mn-ea"/>
                </a:rPr>
                <a:t>3</a:t>
              </a:r>
              <a:endParaRPr lang="en-US" altLang="zh-CN" sz="3195" i="1" baseline="30000">
                <a:solidFill>
                  <a:srgbClr val="C00000"/>
                </a:solidFill>
                <a:ea typeface="+mj-ea"/>
                <a:cs typeface="+mn-lt"/>
                <a:sym typeface="+mn-ea"/>
              </a:endParaRPr>
            </a:p>
          </p:txBody>
        </p:sp>
        <p:cxnSp>
          <p:nvCxnSpPr>
            <p:cNvPr id="21" name="直接连接符 20"/>
            <p:cNvCxnSpPr>
              <a:stCxn id="20" idx="1"/>
              <a:endCxn id="20" idx="3"/>
            </p:cNvCxnSpPr>
            <p:nvPr>
              <p:custDataLst>
                <p:tags r:id="rId14"/>
              </p:custDataLst>
            </p:nvPr>
          </p:nvCxnSpPr>
          <p:spPr>
            <a:xfrm>
              <a:off x="3372626" y="4305396"/>
              <a:ext cx="20561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文本框 1" title=""/>
          <p:cNvSpPr txBox="1"/>
          <p:nvPr>
            <p:custDataLst>
              <p:tags r:id="rId15"/>
            </p:custDataLst>
          </p:nvPr>
        </p:nvSpPr>
        <p:spPr>
          <a:xfrm>
            <a:off x="1792780" y="4906970"/>
            <a:ext cx="8603480" cy="666336"/>
          </a:xfrm>
          <a:prstGeom prst="rect">
            <a:avLst/>
          </a:prstGeom>
          <a:noFill/>
        </p:spPr>
        <p:txBody>
          <a:bodyPr wrap="square" rtlCol="0">
            <a:spAutoFit/>
          </a:bodyPr>
          <a:lstStyle/>
          <a:p>
            <a:r>
              <a:rPr lang="zh-CN" altLang="en-US" sz="3730" kern="0">
                <a:solidFill>
                  <a:srgbClr val="C00000"/>
                </a:solidFill>
                <a:latin typeface="+mn-ea"/>
                <a:cs typeface="Times New Roman" panose="02020603050405020304" pitchFamily="18" charset="0"/>
              </a:rPr>
              <a:t>（</a:t>
            </a:r>
            <a:r>
              <a:rPr lang="en-US" altLang="zh-CN" sz="3730" kern="0">
                <a:solidFill>
                  <a:srgbClr val="C00000"/>
                </a:solidFill>
                <a:latin typeface="+mn-ea"/>
                <a:cs typeface="Times New Roman" panose="02020603050405020304" pitchFamily="18" charset="0"/>
              </a:rPr>
              <a:t>3</a:t>
            </a:r>
            <a:r>
              <a:rPr lang="zh-CN" altLang="en-US" sz="3730" kern="0">
                <a:solidFill>
                  <a:srgbClr val="C00000"/>
                </a:solidFill>
                <a:latin typeface="+mn-ea"/>
                <a:cs typeface="Times New Roman" panose="02020603050405020304" pitchFamily="18" charset="0"/>
              </a:rPr>
              <a:t>）轮船排开河水体积：</a:t>
            </a:r>
            <a:endParaRPr lang="en-US" altLang="zh-CN" sz="3730" kern="0">
              <a:solidFill>
                <a:srgbClr val="C00000"/>
              </a:solidFill>
              <a:latin typeface="+mn-ea"/>
              <a:cs typeface="Times New Roman" panose="02020603050405020304" pitchFamily="18"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14" grpId="0"/>
      <p:bldP spid="2"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任意多边形: 形状 1" title=""/>
          <p:cNvSpPr/>
          <p:nvPr>
            <p:custDataLst>
              <p:tags r:id="rId3"/>
            </p:custDataLst>
          </p:nvPr>
        </p:nvSpPr>
        <p:spPr>
          <a:xfrm>
            <a:off x="207564" y="124865"/>
            <a:ext cx="432622" cy="393677"/>
          </a:xfrm>
          <a:custGeom>
            <a:gdLst>
              <a:gd name="connsiteX0" fmla="*/ 51378 w 324579"/>
              <a:gd name="connsiteY0" fmla="*/ 106608 h 295497"/>
              <a:gd name="connsiteX1" fmla="*/ 59734 w 324579"/>
              <a:gd name="connsiteY1" fmla="*/ 111000 h 295497"/>
              <a:gd name="connsiteX2" fmla="*/ 71279 w 324579"/>
              <a:gd name="connsiteY2" fmla="*/ 124873 h 295497"/>
              <a:gd name="connsiteX3" fmla="*/ 158636 w 324579"/>
              <a:gd name="connsiteY3" fmla="*/ 229847 h 295497"/>
              <a:gd name="connsiteX4" fmla="*/ 170180 w 324579"/>
              <a:gd name="connsiteY4" fmla="*/ 243719 h 295497"/>
              <a:gd name="connsiteX5" fmla="*/ 168590 w 324579"/>
              <a:gd name="connsiteY5" fmla="*/ 261088 h 295497"/>
              <a:gd name="connsiteX6" fmla="*/ 130670 w 324579"/>
              <a:gd name="connsiteY6" fmla="*/ 292644 h 295497"/>
              <a:gd name="connsiteX7" fmla="*/ 113301 w 324579"/>
              <a:gd name="connsiteY7" fmla="*/ 291053 h 295497"/>
              <a:gd name="connsiteX8" fmla="*/ 2854 w 324579"/>
              <a:gd name="connsiteY8" fmla="*/ 158334 h 295497"/>
              <a:gd name="connsiteX9" fmla="*/ 4445 w 324579"/>
              <a:gd name="connsiteY9" fmla="*/ 140965 h 295497"/>
              <a:gd name="connsiteX10" fmla="*/ 42365 w 324579"/>
              <a:gd name="connsiteY10" fmla="*/ 109409 h 295497"/>
              <a:gd name="connsiteX11" fmla="*/ 51378 w 324579"/>
              <a:gd name="connsiteY11" fmla="*/ 106608 h 295497"/>
              <a:gd name="connsiteX12" fmla="*/ 199409 w 324579"/>
              <a:gd name="connsiteY12" fmla="*/ 95749 h 295497"/>
              <a:gd name="connsiteX13" fmla="*/ 207765 w 324579"/>
              <a:gd name="connsiteY13" fmla="*/ 100126 h 295497"/>
              <a:gd name="connsiteX14" fmla="*/ 206174 w 324579"/>
              <a:gd name="connsiteY14" fmla="*/ 117495 h 295497"/>
              <a:gd name="connsiteX15" fmla="*/ 188805 w 324579"/>
              <a:gd name="connsiteY15" fmla="*/ 115904 h 295497"/>
              <a:gd name="connsiteX16" fmla="*/ 190396 w 324579"/>
              <a:gd name="connsiteY16" fmla="*/ 98535 h 295497"/>
              <a:gd name="connsiteX17" fmla="*/ 199409 w 324579"/>
              <a:gd name="connsiteY17" fmla="*/ 95749 h 295497"/>
              <a:gd name="connsiteX18" fmla="*/ 308801 w 324579"/>
              <a:gd name="connsiteY18" fmla="*/ 0 h 295497"/>
              <a:gd name="connsiteX19" fmla="*/ 217130 w 324579"/>
              <a:gd name="connsiteY19" fmla="*/ 76288 h 295497"/>
              <a:gd name="connsiteX20" fmla="*/ 174618 w 324579"/>
              <a:gd name="connsiteY20" fmla="*/ 79575 h 295497"/>
              <a:gd name="connsiteX21" fmla="*/ 169845 w 324579"/>
              <a:gd name="connsiteY21" fmla="*/ 131682 h 295497"/>
              <a:gd name="connsiteX22" fmla="*/ 221952 w 324579"/>
              <a:gd name="connsiteY22" fmla="*/ 136455 h 295497"/>
              <a:gd name="connsiteX23" fmla="*/ 232908 w 324579"/>
              <a:gd name="connsiteY23" fmla="*/ 95248 h 295497"/>
              <a:gd name="connsiteX24" fmla="*/ 324579 w 324579"/>
              <a:gd name="connsiteY24" fmla="*/ 18960 h 295497"/>
              <a:gd name="connsiteX25" fmla="*/ 265545 w 324579"/>
              <a:gd name="connsiteY25" fmla="*/ 194043 h 295497"/>
              <a:gd name="connsiteX26" fmla="*/ 257201 w 324579"/>
              <a:gd name="connsiteY26" fmla="*/ 201949 h 295497"/>
              <a:gd name="connsiteX27" fmla="*/ 175128 w 324579"/>
              <a:gd name="connsiteY27" fmla="*/ 230384 h 295497"/>
              <a:gd name="connsiteX28" fmla="*/ 73746 w 324579"/>
              <a:gd name="connsiteY28" fmla="*/ 108557 h 295497"/>
              <a:gd name="connsiteX29" fmla="*/ 116618 w 324579"/>
              <a:gd name="connsiteY29" fmla="*/ 33017 h 295497"/>
              <a:gd name="connsiteX30" fmla="*/ 125908 w 324579"/>
              <a:gd name="connsiteY30" fmla="*/ 26247 h 29549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4579" h="295497">
                <a:moveTo>
                  <a:pt x="51378" y="106608"/>
                </a:moveTo>
                <a:cubicBezTo>
                  <a:pt x="54522" y="106896"/>
                  <a:pt x="57556" y="108382"/>
                  <a:pt x="59734" y="111000"/>
                </a:cubicBezTo>
                <a:lnTo>
                  <a:pt x="71279" y="124873"/>
                </a:lnTo>
                <a:lnTo>
                  <a:pt x="158636" y="229847"/>
                </a:lnTo>
                <a:lnTo>
                  <a:pt x="170180" y="243719"/>
                </a:lnTo>
                <a:cubicBezTo>
                  <a:pt x="174537" y="248954"/>
                  <a:pt x="173824" y="256732"/>
                  <a:pt x="168590" y="261088"/>
                </a:cubicBezTo>
                <a:lnTo>
                  <a:pt x="130670" y="292644"/>
                </a:lnTo>
                <a:cubicBezTo>
                  <a:pt x="125435" y="297001"/>
                  <a:pt x="117658" y="296288"/>
                  <a:pt x="113301" y="291053"/>
                </a:cubicBezTo>
                <a:lnTo>
                  <a:pt x="2854" y="158334"/>
                </a:lnTo>
                <a:cubicBezTo>
                  <a:pt x="-1503" y="153099"/>
                  <a:pt x="-790" y="145322"/>
                  <a:pt x="4445" y="140965"/>
                </a:cubicBezTo>
                <a:lnTo>
                  <a:pt x="42365" y="109409"/>
                </a:lnTo>
                <a:cubicBezTo>
                  <a:pt x="44982" y="107231"/>
                  <a:pt x="48235" y="106320"/>
                  <a:pt x="51378" y="106608"/>
                </a:cubicBezTo>
                <a:close/>
                <a:moveTo>
                  <a:pt x="199409" y="95749"/>
                </a:moveTo>
                <a:cubicBezTo>
                  <a:pt x="202557" y="96037"/>
                  <a:pt x="205596" y="97520"/>
                  <a:pt x="207765" y="100126"/>
                </a:cubicBezTo>
                <a:cubicBezTo>
                  <a:pt x="212104" y="105340"/>
                  <a:pt x="211388" y="113156"/>
                  <a:pt x="206174" y="117495"/>
                </a:cubicBezTo>
                <a:cubicBezTo>
                  <a:pt x="200961" y="121834"/>
                  <a:pt x="193144" y="121119"/>
                  <a:pt x="188805" y="115904"/>
                </a:cubicBezTo>
                <a:cubicBezTo>
                  <a:pt x="184467" y="110691"/>
                  <a:pt x="185183" y="102874"/>
                  <a:pt x="190396" y="98535"/>
                </a:cubicBezTo>
                <a:cubicBezTo>
                  <a:pt x="193003" y="96366"/>
                  <a:pt x="196261" y="95460"/>
                  <a:pt x="199409" y="95749"/>
                </a:cubicBezTo>
                <a:close/>
                <a:moveTo>
                  <a:pt x="308801" y="0"/>
                </a:moveTo>
                <a:lnTo>
                  <a:pt x="217130" y="76288"/>
                </a:lnTo>
                <a:cubicBezTo>
                  <a:pt x="203996" y="68605"/>
                  <a:pt x="186942" y="69319"/>
                  <a:pt x="174618" y="79575"/>
                </a:cubicBezTo>
                <a:cubicBezTo>
                  <a:pt x="158976" y="92592"/>
                  <a:pt x="156828" y="116041"/>
                  <a:pt x="169845" y="131682"/>
                </a:cubicBezTo>
                <a:cubicBezTo>
                  <a:pt x="182863" y="147325"/>
                  <a:pt x="206310" y="149472"/>
                  <a:pt x="221952" y="136455"/>
                </a:cubicBezTo>
                <a:cubicBezTo>
                  <a:pt x="234277" y="126199"/>
                  <a:pt x="238077" y="109558"/>
                  <a:pt x="232908" y="95248"/>
                </a:cubicBezTo>
                <a:lnTo>
                  <a:pt x="324579" y="18960"/>
                </a:lnTo>
                <a:lnTo>
                  <a:pt x="265545" y="194043"/>
                </a:lnTo>
                <a:cubicBezTo>
                  <a:pt x="264231" y="197863"/>
                  <a:pt x="261245" y="200831"/>
                  <a:pt x="257201" y="201949"/>
                </a:cubicBezTo>
                <a:lnTo>
                  <a:pt x="175128" y="230384"/>
                </a:lnTo>
                <a:lnTo>
                  <a:pt x="73746" y="108557"/>
                </a:lnTo>
                <a:lnTo>
                  <a:pt x="116618" y="33017"/>
                </a:lnTo>
                <a:cubicBezTo>
                  <a:pt x="118452" y="29243"/>
                  <a:pt x="121913" y="26845"/>
                  <a:pt x="125908" y="2624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130"/>
          </a:p>
        </p:txBody>
      </p:sp>
      <p:sp>
        <p:nvSpPr>
          <p:cNvPr id="16" name="五边形 5" title=""/>
          <p:cNvSpPr/>
          <p:nvPr>
            <p:custDataLst>
              <p:tags r:id="rId4"/>
            </p:custDataLst>
          </p:nvPr>
        </p:nvSpPr>
        <p:spPr>
          <a:xfrm>
            <a:off x="781478" y="58828"/>
            <a:ext cx="1789749" cy="5426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zh-CN" altLang="en-US" sz="3195" b="1">
                <a:solidFill>
                  <a:schemeClr val="tx1"/>
                </a:solidFill>
              </a:rPr>
              <a:t>练习巩固</a:t>
            </a:r>
            <a:endParaRPr lang="zh-CN" altLang="en-US" sz="3195" b="1">
              <a:solidFill>
                <a:schemeClr val="tx1"/>
              </a:solidFill>
            </a:endParaRPr>
          </a:p>
        </p:txBody>
      </p:sp>
      <p:sp>
        <p:nvSpPr>
          <p:cNvPr id="164866" name="文本框 164865" title=""/>
          <p:cNvSpPr txBox="1"/>
          <p:nvPr>
            <p:custDataLst>
              <p:tags r:id="rId5"/>
            </p:custDataLst>
          </p:nvPr>
        </p:nvSpPr>
        <p:spPr>
          <a:xfrm>
            <a:off x="3899875" y="3088321"/>
            <a:ext cx="7206927" cy="717825"/>
          </a:xfrm>
          <a:prstGeom prst="rect">
            <a:avLst/>
          </a:prstGeom>
          <a:noFill/>
          <a:ln w="9525">
            <a:noFill/>
          </a:ln>
        </p:spPr>
        <p:txBody>
          <a:bodyPr>
            <a:spAutoFit/>
          </a:bodyPr>
          <a:lstStyle/>
          <a:p>
            <a:pPr fontAlgn="auto">
              <a:lnSpc>
                <a:spcPct val="120000"/>
              </a:lnSpc>
              <a:spcBef>
                <a:spcPct val="50000"/>
              </a:spcBef>
            </a:pPr>
            <a:endParaRPr lang="zh-CN" altLang="en-US" sz="3730">
              <a:cs typeface="+mn-lt"/>
            </a:endParaRPr>
          </a:p>
        </p:txBody>
      </p:sp>
      <p:sp>
        <p:nvSpPr>
          <p:cNvPr id="164867" name="文本框 164866" title=""/>
          <p:cNvSpPr txBox="1"/>
          <p:nvPr>
            <p:custDataLst>
              <p:tags r:id="rId6"/>
            </p:custDataLst>
          </p:nvPr>
        </p:nvSpPr>
        <p:spPr>
          <a:xfrm>
            <a:off x="639841" y="601424"/>
            <a:ext cx="11059926" cy="2099357"/>
          </a:xfrm>
          <a:prstGeom prst="rect">
            <a:avLst/>
          </a:prstGeom>
          <a:noFill/>
          <a:ln w="9525">
            <a:noFill/>
          </a:ln>
        </p:spPr>
        <p:txBody>
          <a:bodyPr wrap="square">
            <a:spAutoFit/>
          </a:bodyPr>
          <a:lstStyle/>
          <a:p>
            <a:pPr>
              <a:lnSpc>
                <a:spcPct val="120000"/>
              </a:lnSpc>
            </a:pPr>
            <a:r>
              <a:rPr lang="zh-CN" altLang="en-US" sz="3730">
                <a:cs typeface="+mn-lt"/>
              </a:rPr>
              <a:t>练习</a:t>
            </a:r>
            <a:r>
              <a:rPr lang="en-US" altLang="zh-CN" sz="3730">
                <a:cs typeface="+mn-lt"/>
              </a:rPr>
              <a:t>1.</a:t>
            </a:r>
            <a:r>
              <a:rPr lang="zh-CN" altLang="en-US" sz="3730">
                <a:cs typeface="+mn-lt"/>
              </a:rPr>
              <a:t>一艘轮船从海里驶入河里，它受到的重力大小</a:t>
            </a:r>
            <a:r>
              <a:rPr lang="en-US" altLang="zh-CN" sz="3730">
                <a:cs typeface="+mn-lt"/>
                <a:sym typeface="+mn-ea"/>
              </a:rPr>
              <a:t>_____</a:t>
            </a:r>
            <a:r>
              <a:rPr lang="zh-CN" altLang="en-US" sz="3730">
                <a:cs typeface="+mn-lt"/>
              </a:rPr>
              <a:t>，浮力大小</a:t>
            </a:r>
            <a:r>
              <a:rPr lang="en-US" altLang="zh-CN" sz="3730">
                <a:cs typeface="+mn-lt"/>
                <a:sym typeface="+mn-ea"/>
              </a:rPr>
              <a:t>_____</a:t>
            </a:r>
            <a:r>
              <a:rPr lang="zh-CN" altLang="en-US" sz="3730">
                <a:cs typeface="+mn-lt"/>
                <a:sym typeface="+mn-ea"/>
              </a:rPr>
              <a:t>，</a:t>
            </a:r>
            <a:r>
              <a:rPr lang="zh-CN" altLang="en-US" sz="3730">
                <a:cs typeface="+mn-lt"/>
              </a:rPr>
              <a:t>排开水的体积</a:t>
            </a:r>
            <a:r>
              <a:rPr lang="en-US" altLang="zh-CN" sz="3730">
                <a:cs typeface="+mn-lt"/>
              </a:rPr>
              <a:t>_____</a:t>
            </a:r>
            <a:r>
              <a:rPr lang="zh-CN" altLang="en-US" sz="3195">
                <a:cs typeface="+mn-lt"/>
              </a:rPr>
              <a:t>（均选填“变大”“变小”或“不变”）</a:t>
            </a:r>
            <a:r>
              <a:rPr lang="zh-CN" altLang="en-US" sz="3730">
                <a:cs typeface="+mn-lt"/>
              </a:rPr>
              <a:t>，船身</a:t>
            </a:r>
            <a:r>
              <a:rPr lang="en-US" altLang="zh-CN" sz="3730">
                <a:cs typeface="+mn-lt"/>
                <a:sym typeface="+mn-ea"/>
              </a:rPr>
              <a:t>_____</a:t>
            </a:r>
            <a:r>
              <a:rPr lang="zh-CN" altLang="en-US" sz="3730">
                <a:cs typeface="+mn-lt"/>
                <a:sym typeface="+mn-ea"/>
              </a:rPr>
              <a:t>一些</a:t>
            </a:r>
            <a:r>
              <a:rPr lang="zh-CN" altLang="en-US" sz="3730">
                <a:cs typeface="+mn-lt"/>
              </a:rPr>
              <a:t>。</a:t>
            </a:r>
            <a:endParaRPr lang="zh-CN" altLang="en-US" sz="3730" baseline="-25000">
              <a:solidFill>
                <a:srgbClr val="FF0000"/>
              </a:solidFill>
              <a:cs typeface="+mn-lt"/>
            </a:endParaRPr>
          </a:p>
        </p:txBody>
      </p:sp>
      <p:sp>
        <p:nvSpPr>
          <p:cNvPr id="164871" name="文本框 164870" title=""/>
          <p:cNvSpPr txBox="1"/>
          <p:nvPr>
            <p:custDataLst>
              <p:tags r:id="rId7"/>
            </p:custDataLst>
          </p:nvPr>
        </p:nvSpPr>
        <p:spPr>
          <a:xfrm>
            <a:off x="911369" y="1310274"/>
            <a:ext cx="1283205" cy="666336"/>
          </a:xfrm>
          <a:prstGeom prst="rect">
            <a:avLst/>
          </a:prstGeom>
          <a:noFill/>
          <a:ln w="9525">
            <a:noFill/>
          </a:ln>
        </p:spPr>
        <p:txBody>
          <a:bodyPr wrap="square">
            <a:spAutoFit/>
          </a:bodyPr>
          <a:lstStyle/>
          <a:p>
            <a:pPr fontAlgn="auto">
              <a:lnSpc>
                <a:spcPct val="100000"/>
              </a:lnSpc>
              <a:spcBef>
                <a:spcPct val="50000"/>
              </a:spcBef>
            </a:pPr>
            <a:r>
              <a:rPr lang="zh-CN" altLang="en-US" sz="3730">
                <a:solidFill>
                  <a:srgbClr val="C00000"/>
                </a:solidFill>
              </a:rPr>
              <a:t>不变</a:t>
            </a:r>
            <a:endParaRPr lang="zh-CN" altLang="en-US" sz="3730">
              <a:solidFill>
                <a:srgbClr val="C00000"/>
              </a:solidFill>
            </a:endParaRPr>
          </a:p>
        </p:txBody>
      </p:sp>
      <p:sp>
        <p:nvSpPr>
          <p:cNvPr id="164872" name="文本框 164871" title=""/>
          <p:cNvSpPr txBox="1"/>
          <p:nvPr>
            <p:custDataLst>
              <p:tags r:id="rId8"/>
            </p:custDataLst>
          </p:nvPr>
        </p:nvSpPr>
        <p:spPr>
          <a:xfrm>
            <a:off x="4321126" y="1310274"/>
            <a:ext cx="1492984" cy="666336"/>
          </a:xfrm>
          <a:prstGeom prst="rect">
            <a:avLst/>
          </a:prstGeom>
          <a:noFill/>
          <a:ln w="9525">
            <a:noFill/>
          </a:ln>
        </p:spPr>
        <p:txBody>
          <a:bodyPr wrap="square">
            <a:spAutoFit/>
          </a:bodyPr>
          <a:lstStyle/>
          <a:p>
            <a:pPr fontAlgn="auto">
              <a:lnSpc>
                <a:spcPct val="100000"/>
              </a:lnSpc>
              <a:spcBef>
                <a:spcPct val="50000"/>
              </a:spcBef>
            </a:pPr>
            <a:r>
              <a:rPr lang="zh-CN" altLang="en-US" sz="3730">
                <a:solidFill>
                  <a:srgbClr val="C00000"/>
                </a:solidFill>
              </a:rPr>
              <a:t>不变</a:t>
            </a:r>
            <a:endParaRPr lang="zh-CN" altLang="en-US" sz="3730">
              <a:solidFill>
                <a:srgbClr val="C00000"/>
              </a:solidFill>
            </a:endParaRPr>
          </a:p>
        </p:txBody>
      </p:sp>
      <p:sp>
        <p:nvSpPr>
          <p:cNvPr id="164873" name="文本框 164872" title=""/>
          <p:cNvSpPr txBox="1"/>
          <p:nvPr>
            <p:custDataLst>
              <p:tags r:id="rId9"/>
            </p:custDataLst>
          </p:nvPr>
        </p:nvSpPr>
        <p:spPr>
          <a:xfrm>
            <a:off x="8835605" y="1299941"/>
            <a:ext cx="1522590" cy="666336"/>
          </a:xfrm>
          <a:prstGeom prst="rect">
            <a:avLst/>
          </a:prstGeom>
          <a:noFill/>
          <a:ln w="9525">
            <a:noFill/>
          </a:ln>
        </p:spPr>
        <p:txBody>
          <a:bodyPr>
            <a:spAutoFit/>
          </a:bodyPr>
          <a:lstStyle/>
          <a:p>
            <a:pPr fontAlgn="auto">
              <a:lnSpc>
                <a:spcPct val="100000"/>
              </a:lnSpc>
              <a:spcBef>
                <a:spcPct val="50000"/>
              </a:spcBef>
            </a:pPr>
            <a:r>
              <a:rPr lang="zh-CN" altLang="en-US" sz="3730">
                <a:solidFill>
                  <a:srgbClr val="C00000"/>
                </a:solidFill>
              </a:rPr>
              <a:t>变大</a:t>
            </a:r>
            <a:endParaRPr lang="zh-CN" altLang="en-US" sz="3730">
              <a:solidFill>
                <a:srgbClr val="C00000"/>
              </a:solidFill>
            </a:endParaRPr>
          </a:p>
        </p:txBody>
      </p:sp>
      <p:sp>
        <p:nvSpPr>
          <p:cNvPr id="23" name="文本框 22" title=""/>
          <p:cNvSpPr txBox="1"/>
          <p:nvPr>
            <p:custDataLst>
              <p:tags r:id="rId10"/>
            </p:custDataLst>
          </p:nvPr>
        </p:nvSpPr>
        <p:spPr>
          <a:xfrm>
            <a:off x="8244212" y="1995202"/>
            <a:ext cx="1522590" cy="666336"/>
          </a:xfrm>
          <a:prstGeom prst="rect">
            <a:avLst/>
          </a:prstGeom>
          <a:noFill/>
          <a:ln w="9525">
            <a:noFill/>
          </a:ln>
        </p:spPr>
        <p:txBody>
          <a:bodyPr>
            <a:spAutoFit/>
          </a:bodyPr>
          <a:lstStyle/>
          <a:p>
            <a:pPr fontAlgn="auto">
              <a:lnSpc>
                <a:spcPct val="100000"/>
              </a:lnSpc>
              <a:spcBef>
                <a:spcPct val="50000"/>
              </a:spcBef>
            </a:pPr>
            <a:r>
              <a:rPr lang="zh-CN" altLang="en-US" sz="3730">
                <a:solidFill>
                  <a:srgbClr val="C00000"/>
                </a:solidFill>
              </a:rPr>
              <a:t>下沉</a:t>
            </a:r>
            <a:endParaRPr lang="zh-CN" altLang="en-US" sz="3730">
              <a:solidFill>
                <a:srgbClr val="C00000"/>
              </a:solidFill>
            </a:endParaRPr>
          </a:p>
        </p:txBody>
      </p:sp>
      <p:sp>
        <p:nvSpPr>
          <p:cNvPr id="24" name="文本框 23" title=""/>
          <p:cNvSpPr txBox="1"/>
          <p:nvPr>
            <p:custDataLst>
              <p:tags r:id="rId11"/>
            </p:custDataLst>
          </p:nvPr>
        </p:nvSpPr>
        <p:spPr>
          <a:xfrm>
            <a:off x="674522" y="2713595"/>
            <a:ext cx="10736799" cy="3476914"/>
          </a:xfrm>
          <a:prstGeom prst="rect">
            <a:avLst/>
          </a:prstGeom>
          <a:noFill/>
        </p:spPr>
        <p:txBody>
          <a:bodyPr wrap="square" rtlCol="0" anchor="t">
            <a:spAutoFit/>
          </a:bodyPr>
          <a:lstStyle/>
          <a:p>
            <a:pPr>
              <a:lnSpc>
                <a:spcPct val="120000"/>
              </a:lnSpc>
            </a:pPr>
            <a:r>
              <a:rPr lang="zh-CN" altLang="en-US" sz="3730">
                <a:solidFill>
                  <a:srgbClr val="C00000"/>
                </a:solidFill>
                <a:cs typeface="+mn-lt"/>
                <a:sym typeface="+mn-ea"/>
              </a:rPr>
              <a:t>解析：</a:t>
            </a:r>
            <a:endParaRPr lang="en-US" altLang="zh-CN" sz="3730">
              <a:solidFill>
                <a:srgbClr val="C00000"/>
              </a:solidFill>
              <a:cs typeface="+mn-lt"/>
            </a:endParaRPr>
          </a:p>
          <a:p>
            <a:pPr>
              <a:lnSpc>
                <a:spcPct val="120000"/>
              </a:lnSpc>
            </a:pPr>
            <a:r>
              <a:rPr lang="zh-CN" altLang="en-US" sz="3730">
                <a:solidFill>
                  <a:srgbClr val="C00000"/>
                </a:solidFill>
                <a:cs typeface="+mn-lt"/>
                <a:sym typeface="+mn-ea"/>
              </a:rPr>
              <a:t>       轮船浮在海面和河面上，</a:t>
            </a:r>
            <a:r>
              <a:rPr lang="en-US" altLang="zh-CN" sz="3730" i="1">
                <a:solidFill>
                  <a:srgbClr val="C00000"/>
                </a:solidFill>
                <a:cs typeface="+mn-lt"/>
                <a:sym typeface="+mn-ea"/>
              </a:rPr>
              <a:t>F</a:t>
            </a:r>
            <a:r>
              <a:rPr lang="zh-CN" altLang="en-US" sz="3730" baseline="-25000">
                <a:solidFill>
                  <a:srgbClr val="C00000"/>
                </a:solidFill>
                <a:cs typeface="+mn-lt"/>
                <a:sym typeface="+mn-ea"/>
              </a:rPr>
              <a:t>浮海</a:t>
            </a:r>
            <a:r>
              <a:rPr lang="zh-CN" altLang="en-US" sz="3730">
                <a:solidFill>
                  <a:srgbClr val="C00000"/>
                </a:solidFill>
                <a:cs typeface="+mn-lt"/>
                <a:sym typeface="+mn-ea"/>
              </a:rPr>
              <a:t> </a:t>
            </a:r>
            <a:r>
              <a:rPr lang="en-US" altLang="zh-CN" sz="3730">
                <a:solidFill>
                  <a:srgbClr val="C00000"/>
                </a:solidFill>
                <a:cs typeface="+mn-lt"/>
                <a:sym typeface="+mn-ea"/>
              </a:rPr>
              <a:t>= </a:t>
            </a:r>
            <a:r>
              <a:rPr lang="en-US" altLang="zh-CN" sz="3730" i="1">
                <a:solidFill>
                  <a:srgbClr val="C00000"/>
                </a:solidFill>
                <a:cs typeface="+mn-lt"/>
                <a:sym typeface="+mn-ea"/>
              </a:rPr>
              <a:t>G </a:t>
            </a:r>
            <a:r>
              <a:rPr lang="zh-CN" altLang="en-US" sz="3730">
                <a:solidFill>
                  <a:srgbClr val="C00000"/>
                </a:solidFill>
                <a:cs typeface="+mn-lt"/>
                <a:sym typeface="+mn-ea"/>
              </a:rPr>
              <a:t>，</a:t>
            </a:r>
            <a:r>
              <a:rPr lang="en-US" altLang="zh-CN" sz="3730" i="1">
                <a:solidFill>
                  <a:srgbClr val="C00000"/>
                </a:solidFill>
                <a:cs typeface="+mn-lt"/>
                <a:sym typeface="+mn-ea"/>
              </a:rPr>
              <a:t>F</a:t>
            </a:r>
            <a:r>
              <a:rPr lang="zh-CN" altLang="en-US" sz="3730" baseline="-25000">
                <a:solidFill>
                  <a:srgbClr val="C00000"/>
                </a:solidFill>
                <a:cs typeface="+mn-lt"/>
                <a:sym typeface="+mn-ea"/>
              </a:rPr>
              <a:t>浮河</a:t>
            </a:r>
            <a:r>
              <a:rPr lang="en-US" altLang="zh-CN" sz="3730">
                <a:solidFill>
                  <a:srgbClr val="C00000"/>
                </a:solidFill>
                <a:cs typeface="+mn-lt"/>
                <a:sym typeface="+mn-ea"/>
              </a:rPr>
              <a:t>= </a:t>
            </a:r>
            <a:r>
              <a:rPr lang="en-US" altLang="zh-CN" sz="3730" i="1">
                <a:solidFill>
                  <a:srgbClr val="C00000"/>
                </a:solidFill>
                <a:cs typeface="+mn-lt"/>
                <a:sym typeface="+mn-ea"/>
              </a:rPr>
              <a:t>G </a:t>
            </a:r>
            <a:r>
              <a:rPr lang="zh-CN" altLang="en-US" sz="3730">
                <a:solidFill>
                  <a:srgbClr val="C00000"/>
                </a:solidFill>
                <a:cs typeface="+mn-lt"/>
                <a:sym typeface="+mn-ea"/>
              </a:rPr>
              <a:t>。</a:t>
            </a:r>
            <a:endParaRPr lang="zh-CN" altLang="en-US" sz="3730">
              <a:solidFill>
                <a:srgbClr val="C00000"/>
              </a:solidFill>
              <a:cs typeface="+mn-lt"/>
            </a:endParaRPr>
          </a:p>
          <a:p>
            <a:pPr>
              <a:lnSpc>
                <a:spcPct val="120000"/>
              </a:lnSpc>
            </a:pPr>
            <a:r>
              <a:rPr lang="zh-CN" altLang="en-US" sz="3730">
                <a:solidFill>
                  <a:srgbClr val="C00000"/>
                </a:solidFill>
                <a:cs typeface="+mn-lt"/>
                <a:sym typeface="+mn-ea"/>
              </a:rPr>
              <a:t>       ∵ 轮船</a:t>
            </a:r>
            <a:r>
              <a:rPr lang="en-US" altLang="zh-CN" sz="3730" i="1">
                <a:solidFill>
                  <a:srgbClr val="C00000"/>
                </a:solidFill>
                <a:cs typeface="+mn-lt"/>
                <a:sym typeface="+mn-ea"/>
              </a:rPr>
              <a:t>G</a:t>
            </a:r>
            <a:r>
              <a:rPr lang="zh-CN" altLang="en-US" sz="3730">
                <a:solidFill>
                  <a:srgbClr val="C00000"/>
                </a:solidFill>
                <a:cs typeface="+mn-lt"/>
                <a:sym typeface="+mn-ea"/>
              </a:rPr>
              <a:t> 不变，∴ </a:t>
            </a:r>
            <a:r>
              <a:rPr lang="en-US" altLang="zh-CN" sz="3730" i="1">
                <a:solidFill>
                  <a:srgbClr val="C00000"/>
                </a:solidFill>
                <a:cs typeface="+mn-lt"/>
                <a:sym typeface="+mn-ea"/>
              </a:rPr>
              <a:t>F</a:t>
            </a:r>
            <a:r>
              <a:rPr lang="zh-CN" altLang="en-US" sz="3730" baseline="-25000">
                <a:solidFill>
                  <a:srgbClr val="C00000"/>
                </a:solidFill>
                <a:cs typeface="+mn-lt"/>
                <a:sym typeface="+mn-ea"/>
              </a:rPr>
              <a:t>浮</a:t>
            </a:r>
            <a:r>
              <a:rPr lang="zh-CN" altLang="en-US" sz="3730">
                <a:solidFill>
                  <a:srgbClr val="C00000"/>
                </a:solidFill>
                <a:cs typeface="+mn-lt"/>
                <a:sym typeface="+mn-ea"/>
              </a:rPr>
              <a:t>不变，即： </a:t>
            </a:r>
            <a:r>
              <a:rPr lang="en-US" altLang="zh-CN" sz="3730" i="1">
                <a:solidFill>
                  <a:srgbClr val="C00000"/>
                </a:solidFill>
                <a:cs typeface="+mn-lt"/>
                <a:sym typeface="+mn-ea"/>
              </a:rPr>
              <a:t>F</a:t>
            </a:r>
            <a:r>
              <a:rPr lang="zh-CN" altLang="en-US" sz="3730" baseline="-25000">
                <a:solidFill>
                  <a:srgbClr val="C00000"/>
                </a:solidFill>
                <a:cs typeface="+mn-lt"/>
                <a:sym typeface="+mn-ea"/>
              </a:rPr>
              <a:t>浮海</a:t>
            </a:r>
            <a:r>
              <a:rPr lang="zh-CN" altLang="en-US" sz="3730">
                <a:solidFill>
                  <a:srgbClr val="C00000"/>
                </a:solidFill>
                <a:cs typeface="+mn-lt"/>
                <a:sym typeface="+mn-ea"/>
              </a:rPr>
              <a:t> </a:t>
            </a:r>
            <a:r>
              <a:rPr lang="en-US" altLang="zh-CN" sz="3730">
                <a:solidFill>
                  <a:srgbClr val="C00000"/>
                </a:solidFill>
                <a:cs typeface="+mn-lt"/>
                <a:sym typeface="+mn-ea"/>
              </a:rPr>
              <a:t>= </a:t>
            </a:r>
            <a:r>
              <a:rPr lang="en-US" altLang="zh-CN" sz="3730" i="1">
                <a:solidFill>
                  <a:srgbClr val="C00000"/>
                </a:solidFill>
                <a:cs typeface="+mn-lt"/>
                <a:sym typeface="+mn-ea"/>
              </a:rPr>
              <a:t>F</a:t>
            </a:r>
            <a:r>
              <a:rPr lang="zh-CN" altLang="en-US" sz="3730" baseline="-25000">
                <a:solidFill>
                  <a:srgbClr val="C00000"/>
                </a:solidFill>
                <a:cs typeface="+mn-lt"/>
                <a:sym typeface="+mn-ea"/>
              </a:rPr>
              <a:t>浮河</a:t>
            </a:r>
            <a:endParaRPr lang="zh-CN" altLang="en-US" sz="3730">
              <a:solidFill>
                <a:srgbClr val="C00000"/>
              </a:solidFill>
              <a:cs typeface="+mn-lt"/>
            </a:endParaRPr>
          </a:p>
          <a:p>
            <a:pPr>
              <a:lnSpc>
                <a:spcPct val="120000"/>
              </a:lnSpc>
            </a:pPr>
            <a:r>
              <a:rPr lang="zh-CN" altLang="en-US" sz="3730" i="1">
                <a:solidFill>
                  <a:srgbClr val="C00000"/>
                </a:solidFill>
                <a:cs typeface="+mn-lt"/>
                <a:sym typeface="+mn-ea"/>
              </a:rPr>
              <a:t>　</a:t>
            </a:r>
            <a:r>
              <a:rPr lang="en-US" altLang="zh-CN" sz="3730" i="1">
                <a:solidFill>
                  <a:srgbClr val="C00000"/>
                </a:solidFill>
                <a:cs typeface="+mn-lt"/>
                <a:sym typeface="+mn-ea"/>
              </a:rPr>
              <a:t> </a:t>
            </a:r>
            <a:r>
              <a:rPr lang="zh-CN" altLang="en-US" sz="3730">
                <a:solidFill>
                  <a:srgbClr val="C00000"/>
                </a:solidFill>
                <a:cs typeface="+mn-lt"/>
                <a:sym typeface="+mn-ea"/>
              </a:rPr>
              <a:t>由阿基米德原理有：</a:t>
            </a:r>
            <a:r>
              <a:rPr lang="zh-CN" altLang="en-US" sz="3730" i="1">
                <a:solidFill>
                  <a:srgbClr val="C00000"/>
                </a:solidFill>
                <a:cs typeface="+mn-lt"/>
                <a:sym typeface="+mn-ea"/>
              </a:rPr>
              <a:t> </a:t>
            </a:r>
            <a:r>
              <a:rPr lang="el-GR" altLang="zh-CN" sz="3730" i="1">
                <a:solidFill>
                  <a:srgbClr val="C00000"/>
                </a:solidFill>
                <a:cs typeface="+mn-lt"/>
                <a:sym typeface="+mn-ea"/>
              </a:rPr>
              <a:t>ρ</a:t>
            </a:r>
            <a:r>
              <a:rPr lang="zh-CN" altLang="en-US" sz="3730" baseline="-25000">
                <a:solidFill>
                  <a:srgbClr val="C00000"/>
                </a:solidFill>
                <a:cs typeface="+mn-lt"/>
                <a:sym typeface="+mn-ea"/>
              </a:rPr>
              <a:t>海水</a:t>
            </a:r>
            <a:r>
              <a:rPr lang="zh-CN" altLang="en-US" sz="3730">
                <a:solidFill>
                  <a:srgbClr val="C00000"/>
                </a:solidFill>
                <a:cs typeface="+mn-lt"/>
                <a:sym typeface="+mn-ea"/>
              </a:rPr>
              <a:t> </a:t>
            </a:r>
            <a:r>
              <a:rPr lang="en-US" altLang="zh-CN" sz="3730" i="1">
                <a:solidFill>
                  <a:srgbClr val="C00000"/>
                </a:solidFill>
                <a:cs typeface="+mn-lt"/>
                <a:sym typeface="+mn-ea"/>
              </a:rPr>
              <a:t>g</a:t>
            </a:r>
            <a:r>
              <a:rPr lang="zh-CN" altLang="en-US" sz="3730" baseline="-25000">
                <a:solidFill>
                  <a:srgbClr val="C00000"/>
                </a:solidFill>
                <a:cs typeface="+mn-lt"/>
                <a:sym typeface="+mn-ea"/>
              </a:rPr>
              <a:t> </a:t>
            </a:r>
            <a:r>
              <a:rPr lang="en-US" altLang="zh-CN" sz="3730" i="1">
                <a:solidFill>
                  <a:srgbClr val="C00000"/>
                </a:solidFill>
                <a:cs typeface="+mn-lt"/>
                <a:sym typeface="+mn-ea"/>
              </a:rPr>
              <a:t>V</a:t>
            </a:r>
            <a:r>
              <a:rPr lang="zh-CN" altLang="en-US" sz="3730" baseline="-25000">
                <a:solidFill>
                  <a:srgbClr val="C00000"/>
                </a:solidFill>
                <a:cs typeface="+mn-lt"/>
                <a:sym typeface="+mn-ea"/>
              </a:rPr>
              <a:t>排海</a:t>
            </a:r>
            <a:r>
              <a:rPr lang="en-US" altLang="zh-CN" sz="3730">
                <a:solidFill>
                  <a:srgbClr val="C00000"/>
                </a:solidFill>
                <a:cs typeface="+mn-lt"/>
                <a:sym typeface="+mn-ea"/>
              </a:rPr>
              <a:t>= </a:t>
            </a:r>
            <a:r>
              <a:rPr lang="el-GR" altLang="zh-CN" sz="3730" i="1">
                <a:solidFill>
                  <a:srgbClr val="C00000"/>
                </a:solidFill>
                <a:cs typeface="+mn-lt"/>
                <a:sym typeface="+mn-ea"/>
              </a:rPr>
              <a:t>ρ</a:t>
            </a:r>
            <a:r>
              <a:rPr lang="zh-CN" altLang="en-US" sz="3730" baseline="-25000">
                <a:solidFill>
                  <a:srgbClr val="C00000"/>
                </a:solidFill>
                <a:cs typeface="+mn-lt"/>
                <a:sym typeface="+mn-ea"/>
              </a:rPr>
              <a:t>河水</a:t>
            </a:r>
            <a:r>
              <a:rPr lang="zh-CN" altLang="en-US" sz="3730">
                <a:solidFill>
                  <a:srgbClr val="C00000"/>
                </a:solidFill>
                <a:cs typeface="+mn-lt"/>
                <a:sym typeface="+mn-ea"/>
              </a:rPr>
              <a:t> </a:t>
            </a:r>
            <a:r>
              <a:rPr lang="en-US" altLang="zh-CN" sz="3730" i="1">
                <a:solidFill>
                  <a:srgbClr val="C00000"/>
                </a:solidFill>
                <a:cs typeface="+mn-lt"/>
                <a:sym typeface="+mn-ea"/>
              </a:rPr>
              <a:t>g</a:t>
            </a:r>
            <a:r>
              <a:rPr lang="zh-CN" altLang="en-US" sz="3730" i="1" baseline="-25000">
                <a:solidFill>
                  <a:srgbClr val="C00000"/>
                </a:solidFill>
                <a:cs typeface="+mn-lt"/>
                <a:sym typeface="+mn-ea"/>
              </a:rPr>
              <a:t> </a:t>
            </a:r>
            <a:r>
              <a:rPr lang="en-US" altLang="zh-CN" sz="3730" i="1">
                <a:solidFill>
                  <a:srgbClr val="C00000"/>
                </a:solidFill>
                <a:cs typeface="+mn-lt"/>
                <a:sym typeface="+mn-ea"/>
              </a:rPr>
              <a:t>V</a:t>
            </a:r>
            <a:r>
              <a:rPr lang="zh-CN" altLang="en-US" sz="3730" baseline="-25000">
                <a:solidFill>
                  <a:srgbClr val="C00000"/>
                </a:solidFill>
                <a:cs typeface="+mn-lt"/>
                <a:sym typeface="+mn-ea"/>
              </a:rPr>
              <a:t>排河</a:t>
            </a:r>
            <a:r>
              <a:rPr lang="zh-CN" altLang="en-US" sz="3730">
                <a:solidFill>
                  <a:srgbClr val="C00000"/>
                </a:solidFill>
                <a:cs typeface="+mn-lt"/>
                <a:sym typeface="+mn-ea"/>
              </a:rPr>
              <a:t>，</a:t>
            </a:r>
            <a:endParaRPr lang="zh-CN" altLang="en-US" sz="3730">
              <a:solidFill>
                <a:srgbClr val="C00000"/>
              </a:solidFill>
              <a:cs typeface="+mn-lt"/>
            </a:endParaRPr>
          </a:p>
          <a:p>
            <a:pPr>
              <a:lnSpc>
                <a:spcPct val="120000"/>
              </a:lnSpc>
            </a:pPr>
            <a:r>
              <a:rPr lang="zh-CN" altLang="en-US" sz="3730">
                <a:solidFill>
                  <a:srgbClr val="C00000"/>
                </a:solidFill>
                <a:cs typeface="+mn-lt"/>
                <a:sym typeface="+mn-ea"/>
              </a:rPr>
              <a:t>　</a:t>
            </a:r>
            <a:r>
              <a:rPr lang="en-US" altLang="zh-CN" sz="3730">
                <a:solidFill>
                  <a:srgbClr val="C00000"/>
                </a:solidFill>
                <a:cs typeface="+mn-lt"/>
                <a:sym typeface="+mn-ea"/>
              </a:rPr>
              <a:t> </a:t>
            </a:r>
            <a:r>
              <a:rPr lang="zh-CN" altLang="en-US" sz="3730">
                <a:solidFill>
                  <a:srgbClr val="C00000"/>
                </a:solidFill>
                <a:cs typeface="+mn-lt"/>
                <a:sym typeface="+mn-ea"/>
              </a:rPr>
              <a:t>而∵ </a:t>
            </a:r>
            <a:r>
              <a:rPr lang="el-GR" altLang="zh-CN" sz="3730" i="1">
                <a:solidFill>
                  <a:srgbClr val="C00000"/>
                </a:solidFill>
                <a:cs typeface="+mn-lt"/>
                <a:sym typeface="+mn-ea"/>
              </a:rPr>
              <a:t>ρ</a:t>
            </a:r>
            <a:r>
              <a:rPr lang="zh-CN" altLang="en-US" sz="3730" baseline="-25000">
                <a:solidFill>
                  <a:srgbClr val="C00000"/>
                </a:solidFill>
                <a:cs typeface="+mn-lt"/>
                <a:sym typeface="+mn-ea"/>
              </a:rPr>
              <a:t>海水</a:t>
            </a:r>
            <a:r>
              <a:rPr lang="en-US" altLang="zh-CN" sz="3730">
                <a:solidFill>
                  <a:srgbClr val="C00000"/>
                </a:solidFill>
                <a:cs typeface="+mn-lt"/>
                <a:sym typeface="+mn-ea"/>
              </a:rPr>
              <a:t>&gt; </a:t>
            </a:r>
            <a:r>
              <a:rPr lang="el-GR" altLang="zh-CN" sz="3730" i="1">
                <a:solidFill>
                  <a:srgbClr val="C00000"/>
                </a:solidFill>
                <a:cs typeface="+mn-lt"/>
                <a:sym typeface="+mn-ea"/>
              </a:rPr>
              <a:t>ρ</a:t>
            </a:r>
            <a:r>
              <a:rPr lang="zh-CN" altLang="en-US" sz="3730" baseline="-25000">
                <a:solidFill>
                  <a:srgbClr val="C00000"/>
                </a:solidFill>
                <a:cs typeface="+mn-lt"/>
                <a:sym typeface="+mn-ea"/>
              </a:rPr>
              <a:t>河水</a:t>
            </a:r>
            <a:r>
              <a:rPr lang="zh-CN" altLang="en-US" sz="3730">
                <a:solidFill>
                  <a:srgbClr val="C00000"/>
                </a:solidFill>
                <a:cs typeface="+mn-lt"/>
                <a:sym typeface="+mn-ea"/>
              </a:rPr>
              <a:t> ， ∴ </a:t>
            </a:r>
            <a:r>
              <a:rPr lang="en-US" altLang="zh-CN" sz="3730" i="1">
                <a:solidFill>
                  <a:srgbClr val="C00000"/>
                </a:solidFill>
                <a:cs typeface="+mn-lt"/>
                <a:sym typeface="+mn-ea"/>
              </a:rPr>
              <a:t>V</a:t>
            </a:r>
            <a:r>
              <a:rPr lang="zh-CN" altLang="en-US" sz="3730" baseline="-25000">
                <a:solidFill>
                  <a:srgbClr val="C00000"/>
                </a:solidFill>
                <a:cs typeface="+mn-lt"/>
                <a:sym typeface="+mn-ea"/>
              </a:rPr>
              <a:t>排海</a:t>
            </a:r>
            <a:r>
              <a:rPr lang="en-US" altLang="zh-CN" sz="3730">
                <a:solidFill>
                  <a:srgbClr val="C00000"/>
                </a:solidFill>
                <a:cs typeface="+mn-lt"/>
                <a:sym typeface="+mn-ea"/>
              </a:rPr>
              <a:t> </a:t>
            </a:r>
            <a:r>
              <a:rPr lang="zh-CN" altLang="en-US" sz="3730">
                <a:solidFill>
                  <a:srgbClr val="C00000"/>
                </a:solidFill>
                <a:cs typeface="+mn-lt"/>
                <a:sym typeface="+mn-ea"/>
              </a:rPr>
              <a:t>＜</a:t>
            </a:r>
            <a:r>
              <a:rPr lang="en-US" altLang="zh-CN" sz="3730" i="1">
                <a:solidFill>
                  <a:srgbClr val="C00000"/>
                </a:solidFill>
                <a:cs typeface="+mn-lt"/>
                <a:sym typeface="+mn-ea"/>
              </a:rPr>
              <a:t>V</a:t>
            </a:r>
            <a:r>
              <a:rPr lang="zh-CN" altLang="en-US" sz="3730" baseline="-25000">
                <a:solidFill>
                  <a:srgbClr val="C00000"/>
                </a:solidFill>
                <a:cs typeface="+mn-lt"/>
                <a:sym typeface="+mn-ea"/>
              </a:rPr>
              <a:t>排河</a:t>
            </a:r>
            <a:endParaRPr lang="zh-CN" altLang="en-US" sz="3730" baseline="-25000">
              <a:solidFill>
                <a:srgbClr val="C00000"/>
              </a:solidFill>
              <a:cs typeface="+mn-lt"/>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8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48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48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1" grpId="0"/>
      <p:bldP spid="164872" grpId="0"/>
      <p:bldP spid="164873" grpId="0"/>
      <p:bldP spid="23"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任意多边形: 形状 1" title=""/>
          <p:cNvSpPr/>
          <p:nvPr>
            <p:custDataLst>
              <p:tags r:id="rId3"/>
            </p:custDataLst>
          </p:nvPr>
        </p:nvSpPr>
        <p:spPr>
          <a:xfrm>
            <a:off x="261792" y="102925"/>
            <a:ext cx="344333" cy="449626"/>
          </a:xfrm>
          <a:custGeom>
            <a:gdLst>
              <a:gd name="connsiteX0" fmla="*/ 374055 w 624950"/>
              <a:gd name="connsiteY0" fmla="*/ 708054 h 816053"/>
              <a:gd name="connsiteX1" fmla="*/ 431205 w 624950"/>
              <a:gd name="connsiteY1" fmla="*/ 708054 h 816053"/>
              <a:gd name="connsiteX2" fmla="*/ 431205 w 624950"/>
              <a:gd name="connsiteY2" fmla="*/ 774063 h 816053"/>
              <a:gd name="connsiteX3" fmla="*/ 374055 w 624950"/>
              <a:gd name="connsiteY3" fmla="*/ 774063 h 816053"/>
              <a:gd name="connsiteX4" fmla="*/ 284615 w 624950"/>
              <a:gd name="connsiteY4" fmla="*/ 708053 h 816053"/>
              <a:gd name="connsiteX5" fmla="*/ 341765 w 624950"/>
              <a:gd name="connsiteY5" fmla="*/ 708053 h 816053"/>
              <a:gd name="connsiteX6" fmla="*/ 341765 w 624950"/>
              <a:gd name="connsiteY6" fmla="*/ 816053 h 816053"/>
              <a:gd name="connsiteX7" fmla="*/ 284615 w 624950"/>
              <a:gd name="connsiteY7" fmla="*/ 816053 h 816053"/>
              <a:gd name="connsiteX8" fmla="*/ 192819 w 624950"/>
              <a:gd name="connsiteY8" fmla="*/ 708053 h 816053"/>
              <a:gd name="connsiteX9" fmla="*/ 249969 w 624950"/>
              <a:gd name="connsiteY9" fmla="*/ 708053 h 816053"/>
              <a:gd name="connsiteX10" fmla="*/ 249969 w 624950"/>
              <a:gd name="connsiteY10" fmla="*/ 774062 h 816053"/>
              <a:gd name="connsiteX11" fmla="*/ 192819 w 624950"/>
              <a:gd name="connsiteY11" fmla="*/ 774062 h 816053"/>
              <a:gd name="connsiteX12" fmla="*/ 534176 w 624950"/>
              <a:gd name="connsiteY12" fmla="*/ 432054 h 816053"/>
              <a:gd name="connsiteX13" fmla="*/ 624950 w 624950"/>
              <a:gd name="connsiteY13" fmla="*/ 527685 h 816053"/>
              <a:gd name="connsiteX14" fmla="*/ 624950 w 624950"/>
              <a:gd name="connsiteY14" fmla="*/ 669893 h 816053"/>
              <a:gd name="connsiteX15" fmla="*/ 510650 w 624950"/>
              <a:gd name="connsiteY15" fmla="*/ 669893 h 816053"/>
              <a:gd name="connsiteX16" fmla="*/ 531414 w 624950"/>
              <a:gd name="connsiteY16" fmla="*/ 474059 h 816053"/>
              <a:gd name="connsiteX17" fmla="*/ 534176 w 624950"/>
              <a:gd name="connsiteY17" fmla="*/ 432054 h 816053"/>
              <a:gd name="connsiteX18" fmla="*/ 92297 w 624950"/>
              <a:gd name="connsiteY18" fmla="*/ 430625 h 816053"/>
              <a:gd name="connsiteX19" fmla="*/ 95060 w 624950"/>
              <a:gd name="connsiteY19" fmla="*/ 474059 h 816053"/>
              <a:gd name="connsiteX20" fmla="*/ 115824 w 624950"/>
              <a:gd name="connsiteY20" fmla="*/ 669893 h 816053"/>
              <a:gd name="connsiteX21" fmla="*/ 0 w 624950"/>
              <a:gd name="connsiteY21" fmla="*/ 669893 h 816053"/>
              <a:gd name="connsiteX22" fmla="*/ 0 w 624950"/>
              <a:gd name="connsiteY22" fmla="*/ 527685 h 816053"/>
              <a:gd name="connsiteX23" fmla="*/ 313618 w 624950"/>
              <a:gd name="connsiteY23" fmla="*/ 320041 h 816053"/>
              <a:gd name="connsiteX24" fmla="*/ 257230 w 624950"/>
              <a:gd name="connsiteY24" fmla="*/ 376047 h 816053"/>
              <a:gd name="connsiteX25" fmla="*/ 313237 w 624950"/>
              <a:gd name="connsiteY25" fmla="*/ 432435 h 816053"/>
              <a:gd name="connsiteX26" fmla="*/ 313523 w 624950"/>
              <a:gd name="connsiteY26" fmla="*/ 432435 h 816053"/>
              <a:gd name="connsiteX27" fmla="*/ 369625 w 624950"/>
              <a:gd name="connsiteY27" fmla="*/ 376142 h 816053"/>
              <a:gd name="connsiteX28" fmla="*/ 313618 w 624950"/>
              <a:gd name="connsiteY28" fmla="*/ 320041 h 816053"/>
              <a:gd name="connsiteX29" fmla="*/ 313237 w 624950"/>
              <a:gd name="connsiteY29" fmla="*/ 0 h 816053"/>
              <a:gd name="connsiteX30" fmla="*/ 334192 w 624950"/>
              <a:gd name="connsiteY30" fmla="*/ 22860 h 816053"/>
              <a:gd name="connsiteX31" fmla="*/ 489544 w 624950"/>
              <a:gd name="connsiteY31" fmla="*/ 468059 h 816053"/>
              <a:gd name="connsiteX32" fmla="*/ 468209 w 624950"/>
              <a:gd name="connsiteY32" fmla="*/ 669893 h 816053"/>
              <a:gd name="connsiteX33" fmla="*/ 158170 w 624950"/>
              <a:gd name="connsiteY33" fmla="*/ 669893 h 816053"/>
              <a:gd name="connsiteX34" fmla="*/ 136834 w 624950"/>
              <a:gd name="connsiteY34" fmla="*/ 468059 h 816053"/>
              <a:gd name="connsiteX35" fmla="*/ 292187 w 624950"/>
              <a:gd name="connsiteY35" fmla="*/ 22860 h 81605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4950" h="816053">
                <a:moveTo>
                  <a:pt x="374055" y="708054"/>
                </a:moveTo>
                <a:lnTo>
                  <a:pt x="431205" y="708054"/>
                </a:lnTo>
                <a:lnTo>
                  <a:pt x="431205" y="774063"/>
                </a:lnTo>
                <a:lnTo>
                  <a:pt x="374055" y="774063"/>
                </a:lnTo>
                <a:close/>
                <a:moveTo>
                  <a:pt x="284615" y="708053"/>
                </a:moveTo>
                <a:lnTo>
                  <a:pt x="341765" y="708053"/>
                </a:lnTo>
                <a:lnTo>
                  <a:pt x="341765" y="816053"/>
                </a:lnTo>
                <a:lnTo>
                  <a:pt x="284615" y="816053"/>
                </a:lnTo>
                <a:close/>
                <a:moveTo>
                  <a:pt x="192819" y="708053"/>
                </a:moveTo>
                <a:lnTo>
                  <a:pt x="249969" y="708053"/>
                </a:lnTo>
                <a:lnTo>
                  <a:pt x="249969" y="774062"/>
                </a:lnTo>
                <a:lnTo>
                  <a:pt x="192819" y="774062"/>
                </a:lnTo>
                <a:close/>
                <a:moveTo>
                  <a:pt x="534176" y="432054"/>
                </a:moveTo>
                <a:lnTo>
                  <a:pt x="624950" y="527685"/>
                </a:lnTo>
                <a:lnTo>
                  <a:pt x="624950" y="669893"/>
                </a:lnTo>
                <a:lnTo>
                  <a:pt x="510650" y="669893"/>
                </a:lnTo>
                <a:lnTo>
                  <a:pt x="531414" y="474059"/>
                </a:lnTo>
                <a:cubicBezTo>
                  <a:pt x="532843" y="460058"/>
                  <a:pt x="533700" y="446056"/>
                  <a:pt x="534176" y="432054"/>
                </a:cubicBezTo>
                <a:close/>
                <a:moveTo>
                  <a:pt x="92297" y="430625"/>
                </a:moveTo>
                <a:cubicBezTo>
                  <a:pt x="92774" y="445008"/>
                  <a:pt x="93536" y="459200"/>
                  <a:pt x="95060" y="474059"/>
                </a:cubicBezTo>
                <a:lnTo>
                  <a:pt x="115824" y="669893"/>
                </a:lnTo>
                <a:lnTo>
                  <a:pt x="0" y="669893"/>
                </a:lnTo>
                <a:lnTo>
                  <a:pt x="0" y="527685"/>
                </a:lnTo>
                <a:close/>
                <a:moveTo>
                  <a:pt x="313618" y="320041"/>
                </a:moveTo>
                <a:cubicBezTo>
                  <a:pt x="282581" y="319935"/>
                  <a:pt x="257335" y="345010"/>
                  <a:pt x="257230" y="376047"/>
                </a:cubicBezTo>
                <a:cubicBezTo>
                  <a:pt x="257125" y="407084"/>
                  <a:pt x="282200" y="432330"/>
                  <a:pt x="313237" y="432435"/>
                </a:cubicBezTo>
                <a:cubicBezTo>
                  <a:pt x="313332" y="432435"/>
                  <a:pt x="313428" y="432435"/>
                  <a:pt x="313523" y="432435"/>
                </a:cubicBezTo>
                <a:cubicBezTo>
                  <a:pt x="344560" y="432382"/>
                  <a:pt x="369678" y="407179"/>
                  <a:pt x="369625" y="376142"/>
                </a:cubicBezTo>
                <a:cubicBezTo>
                  <a:pt x="369572" y="345217"/>
                  <a:pt x="344543" y="320146"/>
                  <a:pt x="313618" y="320041"/>
                </a:cubicBezTo>
                <a:close/>
                <a:moveTo>
                  <a:pt x="313237" y="0"/>
                </a:moveTo>
                <a:lnTo>
                  <a:pt x="334192" y="22860"/>
                </a:lnTo>
                <a:cubicBezTo>
                  <a:pt x="451254" y="150400"/>
                  <a:pt x="506404" y="308610"/>
                  <a:pt x="489544" y="468059"/>
                </a:cubicBezTo>
                <a:lnTo>
                  <a:pt x="468209" y="669893"/>
                </a:lnTo>
                <a:lnTo>
                  <a:pt x="158170" y="669893"/>
                </a:lnTo>
                <a:lnTo>
                  <a:pt x="136834" y="468059"/>
                </a:lnTo>
                <a:cubicBezTo>
                  <a:pt x="119975" y="308610"/>
                  <a:pt x="175124" y="150400"/>
                  <a:pt x="292187" y="22860"/>
                </a:cubicBezTo>
                <a:close/>
              </a:path>
            </a:pathLst>
          </a:custGeom>
          <a:solidFill>
            <a:srgbClr val="000000"/>
          </a:solidFill>
          <a:ln w="9525" cap="flat">
            <a:noFill/>
            <a:prstDash val="solid"/>
            <a:miter/>
          </a:ln>
        </p:spPr>
        <p:txBody>
          <a:bodyPr rtlCol="0" anchor="ctr"/>
          <a:lstStyle/>
          <a:p>
            <a:endParaRPr lang="zh-CN" altLang="en-US" sz="2405"/>
          </a:p>
        </p:txBody>
      </p:sp>
      <p:sp>
        <p:nvSpPr>
          <p:cNvPr id="2" name="五边形 5" title=""/>
          <p:cNvSpPr/>
          <p:nvPr>
            <p:custDataLst>
              <p:tags r:id="rId4"/>
            </p:custDataLst>
          </p:nvPr>
        </p:nvSpPr>
        <p:spPr>
          <a:xfrm>
            <a:off x="675681" y="56162"/>
            <a:ext cx="1791380" cy="543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zh-CN" altLang="en-US" sz="3205" b="1">
                <a:solidFill>
                  <a:schemeClr val="tx1"/>
                </a:solidFill>
              </a:rPr>
              <a:t>新知探究</a:t>
            </a:r>
            <a:endParaRPr lang="zh-CN" altLang="en-US" sz="3205" b="1">
              <a:solidFill>
                <a:schemeClr val="tx1"/>
              </a:solidFill>
            </a:endParaRPr>
          </a:p>
        </p:txBody>
      </p:sp>
      <p:sp>
        <p:nvSpPr>
          <p:cNvPr id="9" name="矩形: 圆角 11" title=""/>
          <p:cNvSpPr/>
          <p:nvPr>
            <p:custDataLst>
              <p:tags r:id="rId5"/>
            </p:custDataLst>
          </p:nvPr>
        </p:nvSpPr>
        <p:spPr>
          <a:xfrm>
            <a:off x="2529544" y="103199"/>
            <a:ext cx="4008642" cy="4610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670" b="1">
                <a:solidFill>
                  <a:schemeClr val="tx1"/>
                </a:solidFill>
              </a:rPr>
              <a:t>知识点</a:t>
            </a:r>
            <a:r>
              <a:rPr lang="en-US" altLang="zh-CN" sz="2670" b="1">
                <a:solidFill>
                  <a:schemeClr val="tx1"/>
                </a:solidFill>
              </a:rPr>
              <a:t>2  </a:t>
            </a:r>
            <a:r>
              <a:rPr lang="zh-CN" altLang="en-US" sz="2665" b="1" kern="0">
                <a:solidFill>
                  <a:sysClr val="windowText" lastClr="000000"/>
                </a:solidFill>
                <a:sym typeface="+mn-ea"/>
              </a:rPr>
              <a:t>浮力的应用</a:t>
            </a:r>
            <a:endParaRPr lang="zh-CN" altLang="en-US" sz="2665" b="1" kern="0">
              <a:solidFill>
                <a:sysClr val="windowText" lastClr="000000"/>
              </a:solidFill>
              <a:sym typeface="+mn-ea"/>
            </a:endParaRPr>
          </a:p>
        </p:txBody>
      </p:sp>
      <p:sp>
        <p:nvSpPr>
          <p:cNvPr id="4" name="文本框 3" title=""/>
          <p:cNvSpPr txBox="1"/>
          <p:nvPr>
            <p:custDataLst>
              <p:tags r:id="rId6"/>
            </p:custDataLst>
          </p:nvPr>
        </p:nvSpPr>
        <p:spPr>
          <a:xfrm>
            <a:off x="675367" y="599732"/>
            <a:ext cx="1854177" cy="722762"/>
          </a:xfrm>
          <a:prstGeom prst="rect">
            <a:avLst/>
          </a:prstGeom>
          <a:noFill/>
        </p:spPr>
        <p:txBody>
          <a:bodyPr wrap="square" rtlCol="0" anchor="t">
            <a:spAutoFit/>
          </a:bodyPr>
          <a:lstStyle/>
          <a:p>
            <a:pPr>
              <a:lnSpc>
                <a:spcPct val="120000"/>
              </a:lnSpc>
            </a:pPr>
            <a:r>
              <a:rPr lang="zh-CN" altLang="en-US" sz="3730">
                <a:solidFill>
                  <a:srgbClr val="0070C0"/>
                </a:solidFill>
                <a:latin typeface="+mj-ea"/>
                <a:ea typeface="+mj-ea"/>
                <a:cs typeface="+mj-ea"/>
                <a:sym typeface="+mn-ea"/>
              </a:rPr>
              <a:t>潜水艇 </a:t>
            </a:r>
            <a:endParaRPr lang="zh-CN" altLang="en-US" sz="3730">
              <a:solidFill>
                <a:srgbClr val="0070C0"/>
              </a:solidFill>
              <a:latin typeface="+mj-ea"/>
              <a:ea typeface="+mj-ea"/>
              <a:cs typeface="+mj-ea"/>
              <a:sym typeface="+mn-ea"/>
            </a:endParaRPr>
          </a:p>
        </p:txBody>
      </p:sp>
      <p:pic>
        <p:nvPicPr>
          <p:cNvPr id="6" name="图片 5" title=""/>
          <p:cNvPicPr/>
          <p:nvPr>
            <p:custDataLst>
              <p:tags r:id="rId8"/>
            </p:custDataLst>
          </p:nvPr>
        </p:nvPicPr>
        <p:blipFill>
          <a:blip r:embed="rId7"/>
          <a:stretch>
            <a:fillRect/>
          </a:stretch>
        </p:blipFill>
        <p:spPr>
          <a:xfrm>
            <a:off x="836085" y="1408397"/>
            <a:ext cx="4567771" cy="2648461"/>
          </a:xfrm>
          <a:prstGeom prst="roundRect">
            <a:avLst/>
          </a:prstGeom>
        </p:spPr>
      </p:pic>
      <p:pic>
        <p:nvPicPr>
          <p:cNvPr id="10" name="图片 9" title=""/>
          <p:cNvPicPr>
            <a:picLocks noChangeAspect="1"/>
          </p:cNvPicPr>
          <p:nvPr>
            <p:custDataLst>
              <p:tags r:id="rId10"/>
            </p:custDataLst>
          </p:nvPr>
        </p:nvPicPr>
        <p:blipFill>
          <a:blip r:embed="rId9"/>
          <a:stretch>
            <a:fillRect/>
          </a:stretch>
        </p:blipFill>
        <p:spPr>
          <a:xfrm>
            <a:off x="6538186" y="1409242"/>
            <a:ext cx="4507713" cy="2647615"/>
          </a:xfrm>
          <a:prstGeom prst="roundRect">
            <a:avLst/>
          </a:prstGeom>
        </p:spPr>
      </p:pic>
      <p:sp>
        <p:nvSpPr>
          <p:cNvPr id="5" name="圆角矩形标注 4" title=""/>
          <p:cNvSpPr/>
          <p:nvPr>
            <p:custDataLst>
              <p:tags r:id="rId11"/>
            </p:custDataLst>
          </p:nvPr>
        </p:nvSpPr>
        <p:spPr>
          <a:xfrm>
            <a:off x="836085" y="4380831"/>
            <a:ext cx="10884828" cy="2142623"/>
          </a:xfrm>
          <a:prstGeom prst="wedgeRoundRectCallout">
            <a:avLst>
              <a:gd name="adj1" fmla="val 17328"/>
              <a:gd name="adj2" fmla="val -72748"/>
              <a:gd name="adj3" fmla="val 16667"/>
            </a:avLst>
          </a:prstGeom>
          <a:noFill/>
          <a:ln w="28575">
            <a:solidFill>
              <a:schemeClr val="accent6">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3195">
                <a:solidFill>
                  <a:schemeClr val="tx1"/>
                </a:solidFill>
              </a:rPr>
              <a:t>        </a:t>
            </a:r>
            <a:r>
              <a:rPr lang="zh-CN" altLang="en-US" sz="3195">
                <a:solidFill>
                  <a:schemeClr val="tx1"/>
                </a:solidFill>
              </a:rPr>
              <a:t>潜水艇的艇身装有水舱，向水舱充水时，潜水艇变重，逐渐潜入水中。当水舱充水后潜水艇重等于同体积的水重时，它可以悬浮在水中。当用压缩空气将水舱里的水排出一部分时，潜水艇变轻，从而上浮。</a:t>
            </a:r>
            <a:endParaRPr lang="zh-CN" altLang="en-US" sz="3195">
              <a:solidFill>
                <a:schemeClr val="tx1"/>
              </a:solidFill>
            </a:endParaRPr>
          </a:p>
        </p:txBody>
      </p:sp>
      <p:sp>
        <p:nvSpPr>
          <p:cNvPr id="17" name="文本框 16" title=""/>
          <p:cNvSpPr txBox="1"/>
          <p:nvPr>
            <p:custDataLst>
              <p:tags r:id="rId12"/>
            </p:custDataLst>
          </p:nvPr>
        </p:nvSpPr>
        <p:spPr>
          <a:xfrm>
            <a:off x="3349205" y="599732"/>
            <a:ext cx="6090361" cy="721801"/>
          </a:xfrm>
          <a:prstGeom prst="rect">
            <a:avLst/>
          </a:prstGeom>
          <a:noFill/>
        </p:spPr>
        <p:txBody>
          <a:bodyPr wrap="square" rtlCol="0" anchor="t">
            <a:spAutoFit/>
          </a:bodyPr>
          <a:lstStyle/>
          <a:p>
            <a:pPr>
              <a:lnSpc>
                <a:spcPct val="120000"/>
              </a:lnSpc>
            </a:pPr>
            <a:r>
              <a:rPr lang="zh-CN" altLang="en-US" sz="3730"/>
              <a:t>靠改变自身重力实现浮沉</a:t>
            </a:r>
            <a:endParaRPr lang="zh-CN" altLang="en-US" sz="3730"/>
          </a:p>
        </p:txBody>
      </p:sp>
      <p:cxnSp>
        <p:nvCxnSpPr>
          <p:cNvPr id="18" name="直接连接符 17" title=""/>
          <p:cNvCxnSpPr>
            <a:stCxn id="4" idx="3"/>
            <a:endCxn id="17" idx="1"/>
          </p:cNvCxnSpPr>
          <p:nvPr>
            <p:custDataLst>
              <p:tags r:id="rId13"/>
            </p:custDataLst>
          </p:nvPr>
        </p:nvCxnSpPr>
        <p:spPr>
          <a:xfrm flipV="1">
            <a:off x="2529544" y="960633"/>
            <a:ext cx="819661" cy="480"/>
          </a:xfrm>
          <a:prstGeom prst="line">
            <a:avLst/>
          </a:prstGeom>
          <a:ln w="28575">
            <a:solidFill>
              <a:schemeClr val="accent6">
                <a:lumMod val="75000"/>
              </a:schemeClr>
            </a:solidFill>
            <a:headEnd type="none"/>
            <a:tailEnd type="arrow" w="med" len="med"/>
          </a:ln>
        </p:spPr>
        <p:style>
          <a:lnRef idx="2">
            <a:schemeClr val="accent1"/>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cond evt="onBegin" delay="0">
                          <p:tn val="6"/>
                        </p:cond>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7"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任意多边形: 形状 1" title=""/>
          <p:cNvSpPr/>
          <p:nvPr>
            <p:custDataLst>
              <p:tags r:id="rId3"/>
            </p:custDataLst>
          </p:nvPr>
        </p:nvSpPr>
        <p:spPr>
          <a:xfrm>
            <a:off x="261792" y="102925"/>
            <a:ext cx="344333" cy="449626"/>
          </a:xfrm>
          <a:custGeom>
            <a:gdLst>
              <a:gd name="connsiteX0" fmla="*/ 374055 w 624950"/>
              <a:gd name="connsiteY0" fmla="*/ 708054 h 816053"/>
              <a:gd name="connsiteX1" fmla="*/ 431205 w 624950"/>
              <a:gd name="connsiteY1" fmla="*/ 708054 h 816053"/>
              <a:gd name="connsiteX2" fmla="*/ 431205 w 624950"/>
              <a:gd name="connsiteY2" fmla="*/ 774063 h 816053"/>
              <a:gd name="connsiteX3" fmla="*/ 374055 w 624950"/>
              <a:gd name="connsiteY3" fmla="*/ 774063 h 816053"/>
              <a:gd name="connsiteX4" fmla="*/ 284615 w 624950"/>
              <a:gd name="connsiteY4" fmla="*/ 708053 h 816053"/>
              <a:gd name="connsiteX5" fmla="*/ 341765 w 624950"/>
              <a:gd name="connsiteY5" fmla="*/ 708053 h 816053"/>
              <a:gd name="connsiteX6" fmla="*/ 341765 w 624950"/>
              <a:gd name="connsiteY6" fmla="*/ 816053 h 816053"/>
              <a:gd name="connsiteX7" fmla="*/ 284615 w 624950"/>
              <a:gd name="connsiteY7" fmla="*/ 816053 h 816053"/>
              <a:gd name="connsiteX8" fmla="*/ 192819 w 624950"/>
              <a:gd name="connsiteY8" fmla="*/ 708053 h 816053"/>
              <a:gd name="connsiteX9" fmla="*/ 249969 w 624950"/>
              <a:gd name="connsiteY9" fmla="*/ 708053 h 816053"/>
              <a:gd name="connsiteX10" fmla="*/ 249969 w 624950"/>
              <a:gd name="connsiteY10" fmla="*/ 774062 h 816053"/>
              <a:gd name="connsiteX11" fmla="*/ 192819 w 624950"/>
              <a:gd name="connsiteY11" fmla="*/ 774062 h 816053"/>
              <a:gd name="connsiteX12" fmla="*/ 534176 w 624950"/>
              <a:gd name="connsiteY12" fmla="*/ 432054 h 816053"/>
              <a:gd name="connsiteX13" fmla="*/ 624950 w 624950"/>
              <a:gd name="connsiteY13" fmla="*/ 527685 h 816053"/>
              <a:gd name="connsiteX14" fmla="*/ 624950 w 624950"/>
              <a:gd name="connsiteY14" fmla="*/ 669893 h 816053"/>
              <a:gd name="connsiteX15" fmla="*/ 510650 w 624950"/>
              <a:gd name="connsiteY15" fmla="*/ 669893 h 816053"/>
              <a:gd name="connsiteX16" fmla="*/ 531414 w 624950"/>
              <a:gd name="connsiteY16" fmla="*/ 474059 h 816053"/>
              <a:gd name="connsiteX17" fmla="*/ 534176 w 624950"/>
              <a:gd name="connsiteY17" fmla="*/ 432054 h 816053"/>
              <a:gd name="connsiteX18" fmla="*/ 92297 w 624950"/>
              <a:gd name="connsiteY18" fmla="*/ 430625 h 816053"/>
              <a:gd name="connsiteX19" fmla="*/ 95060 w 624950"/>
              <a:gd name="connsiteY19" fmla="*/ 474059 h 816053"/>
              <a:gd name="connsiteX20" fmla="*/ 115824 w 624950"/>
              <a:gd name="connsiteY20" fmla="*/ 669893 h 816053"/>
              <a:gd name="connsiteX21" fmla="*/ 0 w 624950"/>
              <a:gd name="connsiteY21" fmla="*/ 669893 h 816053"/>
              <a:gd name="connsiteX22" fmla="*/ 0 w 624950"/>
              <a:gd name="connsiteY22" fmla="*/ 527685 h 816053"/>
              <a:gd name="connsiteX23" fmla="*/ 313618 w 624950"/>
              <a:gd name="connsiteY23" fmla="*/ 320041 h 816053"/>
              <a:gd name="connsiteX24" fmla="*/ 257230 w 624950"/>
              <a:gd name="connsiteY24" fmla="*/ 376047 h 816053"/>
              <a:gd name="connsiteX25" fmla="*/ 313237 w 624950"/>
              <a:gd name="connsiteY25" fmla="*/ 432435 h 816053"/>
              <a:gd name="connsiteX26" fmla="*/ 313523 w 624950"/>
              <a:gd name="connsiteY26" fmla="*/ 432435 h 816053"/>
              <a:gd name="connsiteX27" fmla="*/ 369625 w 624950"/>
              <a:gd name="connsiteY27" fmla="*/ 376142 h 816053"/>
              <a:gd name="connsiteX28" fmla="*/ 313618 w 624950"/>
              <a:gd name="connsiteY28" fmla="*/ 320041 h 816053"/>
              <a:gd name="connsiteX29" fmla="*/ 313237 w 624950"/>
              <a:gd name="connsiteY29" fmla="*/ 0 h 816053"/>
              <a:gd name="connsiteX30" fmla="*/ 334192 w 624950"/>
              <a:gd name="connsiteY30" fmla="*/ 22860 h 816053"/>
              <a:gd name="connsiteX31" fmla="*/ 489544 w 624950"/>
              <a:gd name="connsiteY31" fmla="*/ 468059 h 816053"/>
              <a:gd name="connsiteX32" fmla="*/ 468209 w 624950"/>
              <a:gd name="connsiteY32" fmla="*/ 669893 h 816053"/>
              <a:gd name="connsiteX33" fmla="*/ 158170 w 624950"/>
              <a:gd name="connsiteY33" fmla="*/ 669893 h 816053"/>
              <a:gd name="connsiteX34" fmla="*/ 136834 w 624950"/>
              <a:gd name="connsiteY34" fmla="*/ 468059 h 816053"/>
              <a:gd name="connsiteX35" fmla="*/ 292187 w 624950"/>
              <a:gd name="connsiteY35" fmla="*/ 22860 h 81605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4950" h="816053">
                <a:moveTo>
                  <a:pt x="374055" y="708054"/>
                </a:moveTo>
                <a:lnTo>
                  <a:pt x="431205" y="708054"/>
                </a:lnTo>
                <a:lnTo>
                  <a:pt x="431205" y="774063"/>
                </a:lnTo>
                <a:lnTo>
                  <a:pt x="374055" y="774063"/>
                </a:lnTo>
                <a:close/>
                <a:moveTo>
                  <a:pt x="284615" y="708053"/>
                </a:moveTo>
                <a:lnTo>
                  <a:pt x="341765" y="708053"/>
                </a:lnTo>
                <a:lnTo>
                  <a:pt x="341765" y="816053"/>
                </a:lnTo>
                <a:lnTo>
                  <a:pt x="284615" y="816053"/>
                </a:lnTo>
                <a:close/>
                <a:moveTo>
                  <a:pt x="192819" y="708053"/>
                </a:moveTo>
                <a:lnTo>
                  <a:pt x="249969" y="708053"/>
                </a:lnTo>
                <a:lnTo>
                  <a:pt x="249969" y="774062"/>
                </a:lnTo>
                <a:lnTo>
                  <a:pt x="192819" y="774062"/>
                </a:lnTo>
                <a:close/>
                <a:moveTo>
                  <a:pt x="534176" y="432054"/>
                </a:moveTo>
                <a:lnTo>
                  <a:pt x="624950" y="527685"/>
                </a:lnTo>
                <a:lnTo>
                  <a:pt x="624950" y="669893"/>
                </a:lnTo>
                <a:lnTo>
                  <a:pt x="510650" y="669893"/>
                </a:lnTo>
                <a:lnTo>
                  <a:pt x="531414" y="474059"/>
                </a:lnTo>
                <a:cubicBezTo>
                  <a:pt x="532843" y="460058"/>
                  <a:pt x="533700" y="446056"/>
                  <a:pt x="534176" y="432054"/>
                </a:cubicBezTo>
                <a:close/>
                <a:moveTo>
                  <a:pt x="92297" y="430625"/>
                </a:moveTo>
                <a:cubicBezTo>
                  <a:pt x="92774" y="445008"/>
                  <a:pt x="93536" y="459200"/>
                  <a:pt x="95060" y="474059"/>
                </a:cubicBezTo>
                <a:lnTo>
                  <a:pt x="115824" y="669893"/>
                </a:lnTo>
                <a:lnTo>
                  <a:pt x="0" y="669893"/>
                </a:lnTo>
                <a:lnTo>
                  <a:pt x="0" y="527685"/>
                </a:lnTo>
                <a:close/>
                <a:moveTo>
                  <a:pt x="313618" y="320041"/>
                </a:moveTo>
                <a:cubicBezTo>
                  <a:pt x="282581" y="319935"/>
                  <a:pt x="257335" y="345010"/>
                  <a:pt x="257230" y="376047"/>
                </a:cubicBezTo>
                <a:cubicBezTo>
                  <a:pt x="257125" y="407084"/>
                  <a:pt x="282200" y="432330"/>
                  <a:pt x="313237" y="432435"/>
                </a:cubicBezTo>
                <a:cubicBezTo>
                  <a:pt x="313332" y="432435"/>
                  <a:pt x="313428" y="432435"/>
                  <a:pt x="313523" y="432435"/>
                </a:cubicBezTo>
                <a:cubicBezTo>
                  <a:pt x="344560" y="432382"/>
                  <a:pt x="369678" y="407179"/>
                  <a:pt x="369625" y="376142"/>
                </a:cubicBezTo>
                <a:cubicBezTo>
                  <a:pt x="369572" y="345217"/>
                  <a:pt x="344543" y="320146"/>
                  <a:pt x="313618" y="320041"/>
                </a:cubicBezTo>
                <a:close/>
                <a:moveTo>
                  <a:pt x="313237" y="0"/>
                </a:moveTo>
                <a:lnTo>
                  <a:pt x="334192" y="22860"/>
                </a:lnTo>
                <a:cubicBezTo>
                  <a:pt x="451254" y="150400"/>
                  <a:pt x="506404" y="308610"/>
                  <a:pt x="489544" y="468059"/>
                </a:cubicBezTo>
                <a:lnTo>
                  <a:pt x="468209" y="669893"/>
                </a:lnTo>
                <a:lnTo>
                  <a:pt x="158170" y="669893"/>
                </a:lnTo>
                <a:lnTo>
                  <a:pt x="136834" y="468059"/>
                </a:lnTo>
                <a:cubicBezTo>
                  <a:pt x="119975" y="308610"/>
                  <a:pt x="175124" y="150400"/>
                  <a:pt x="292187" y="22860"/>
                </a:cubicBezTo>
                <a:close/>
              </a:path>
            </a:pathLst>
          </a:custGeom>
          <a:solidFill>
            <a:srgbClr val="000000"/>
          </a:solidFill>
          <a:ln w="9525" cap="flat">
            <a:noFill/>
            <a:prstDash val="solid"/>
            <a:miter/>
          </a:ln>
        </p:spPr>
        <p:txBody>
          <a:bodyPr rtlCol="0" anchor="ctr"/>
          <a:lstStyle/>
          <a:p>
            <a:endParaRPr lang="zh-CN" altLang="en-US" sz="2405"/>
          </a:p>
        </p:txBody>
      </p:sp>
      <p:sp>
        <p:nvSpPr>
          <p:cNvPr id="2" name="五边形 5" title=""/>
          <p:cNvSpPr/>
          <p:nvPr>
            <p:custDataLst>
              <p:tags r:id="rId4"/>
            </p:custDataLst>
          </p:nvPr>
        </p:nvSpPr>
        <p:spPr>
          <a:xfrm>
            <a:off x="675681" y="56162"/>
            <a:ext cx="1791380" cy="543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zh-CN" altLang="en-US" sz="3205" b="1">
                <a:solidFill>
                  <a:schemeClr val="tx1"/>
                </a:solidFill>
              </a:rPr>
              <a:t>新知探究</a:t>
            </a:r>
            <a:endParaRPr lang="zh-CN" altLang="en-US" sz="3205" b="1">
              <a:solidFill>
                <a:schemeClr val="tx1"/>
              </a:solidFill>
            </a:endParaRPr>
          </a:p>
        </p:txBody>
      </p:sp>
      <p:sp>
        <p:nvSpPr>
          <p:cNvPr id="9" name="矩形: 圆角 11" title=""/>
          <p:cNvSpPr/>
          <p:nvPr>
            <p:custDataLst>
              <p:tags r:id="rId5"/>
            </p:custDataLst>
          </p:nvPr>
        </p:nvSpPr>
        <p:spPr>
          <a:xfrm>
            <a:off x="2529544" y="103199"/>
            <a:ext cx="4008642" cy="4610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670" b="1">
                <a:solidFill>
                  <a:schemeClr val="tx1"/>
                </a:solidFill>
              </a:rPr>
              <a:t>知识点</a:t>
            </a:r>
            <a:r>
              <a:rPr lang="en-US" altLang="zh-CN" sz="2670" b="1">
                <a:solidFill>
                  <a:schemeClr val="tx1"/>
                </a:solidFill>
              </a:rPr>
              <a:t>2  </a:t>
            </a:r>
            <a:r>
              <a:rPr lang="zh-CN" altLang="en-US" sz="2665" b="1" kern="0">
                <a:solidFill>
                  <a:sysClr val="windowText" lastClr="000000"/>
                </a:solidFill>
                <a:sym typeface="+mn-ea"/>
              </a:rPr>
              <a:t>浮力的应用</a:t>
            </a:r>
            <a:endParaRPr lang="zh-CN" altLang="en-US" sz="2665" b="1" kern="0">
              <a:solidFill>
                <a:sysClr val="windowText" lastClr="000000"/>
              </a:solidFill>
              <a:sym typeface="+mn-ea"/>
            </a:endParaRPr>
          </a:p>
        </p:txBody>
      </p:sp>
      <p:sp>
        <p:nvSpPr>
          <p:cNvPr id="4" name="文本框 3" title=""/>
          <p:cNvSpPr txBox="1"/>
          <p:nvPr>
            <p:custDataLst>
              <p:tags r:id="rId6"/>
            </p:custDataLst>
          </p:nvPr>
        </p:nvSpPr>
        <p:spPr>
          <a:xfrm>
            <a:off x="675367" y="599732"/>
            <a:ext cx="2716978" cy="722762"/>
          </a:xfrm>
          <a:prstGeom prst="rect">
            <a:avLst/>
          </a:prstGeom>
          <a:noFill/>
        </p:spPr>
        <p:txBody>
          <a:bodyPr wrap="square" rtlCol="0" anchor="t">
            <a:spAutoFit/>
          </a:bodyPr>
          <a:lstStyle/>
          <a:p>
            <a:pPr>
              <a:lnSpc>
                <a:spcPct val="120000"/>
              </a:lnSpc>
            </a:pPr>
            <a:r>
              <a:rPr lang="zh-CN" altLang="en-US" sz="3730">
                <a:solidFill>
                  <a:srgbClr val="0070C0"/>
                </a:solidFill>
                <a:latin typeface="+mj-ea"/>
                <a:ea typeface="+mj-ea"/>
                <a:cs typeface="+mj-ea"/>
                <a:sym typeface="+mn-ea"/>
              </a:rPr>
              <a:t>气球和飞艇 </a:t>
            </a:r>
            <a:endParaRPr lang="zh-CN" altLang="en-US" sz="3730">
              <a:solidFill>
                <a:srgbClr val="0070C0"/>
              </a:solidFill>
              <a:latin typeface="+mj-ea"/>
              <a:ea typeface="+mj-ea"/>
              <a:cs typeface="+mj-ea"/>
              <a:sym typeface="+mn-ea"/>
            </a:endParaRPr>
          </a:p>
        </p:txBody>
      </p:sp>
      <p:pic>
        <p:nvPicPr>
          <p:cNvPr id="13" name="图片 12" title=""/>
          <p:cNvPicPr>
            <a:picLocks noChangeAspect="1"/>
          </p:cNvPicPr>
          <p:nvPr>
            <p:custDataLst>
              <p:tags r:id="rId8"/>
            </p:custDataLst>
          </p:nvPr>
        </p:nvPicPr>
        <p:blipFill>
          <a:blip r:embed="rId7"/>
          <a:stretch>
            <a:fillRect/>
          </a:stretch>
        </p:blipFill>
        <p:spPr bwMode="auto">
          <a:xfrm>
            <a:off x="6140620" y="2667071"/>
            <a:ext cx="5733398" cy="2866699"/>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14" name="热气球" title="">
            <a:hlinkClick action="ppaction://media"/>
          </p:cNvPr>
          <p:cNvPicPr/>
          <p:nvPr>
            <a:videoFile r:link="rId11"/>
            <p:custDataLst>
              <p:tags r:id="rId10"/>
            </p:custDataLst>
            <p:extLst>
              <p:ext uri="{DAA4B4D4-6D71-4841-9C94-3DE7FCFB9230}">
                <p14:media xmlns:p14="http://schemas.microsoft.com/office/powerpoint/2010/main" r:embed="rId12"/>
              </p:ext>
            </p:extLst>
          </p:nvPr>
        </p:nvPicPr>
        <p:blipFill>
          <a:blip r:embed="rId9"/>
          <a:stretch>
            <a:fillRect/>
          </a:stretch>
        </p:blipFill>
        <p:spPr bwMode="auto">
          <a:xfrm>
            <a:off x="606005" y="2667071"/>
            <a:ext cx="5252090" cy="2866699"/>
          </a:xfrm>
          <a:prstGeom prst="roundRect">
            <a:avLst>
              <a:gd name="adj" fmla="val 10091"/>
            </a:avLst>
          </a:prstGeom>
          <a:noFill/>
          <a:ln>
            <a:noFill/>
          </a:ln>
          <a:extLst>
            <a:ext uri="{909E8E84-426E-40DD-AFC4-6F175D3DCCD1}">
              <a14:hiddenFill xmlns:a14="http://schemas.microsoft.com/office/drawing/2010/main">
                <a:solidFill>
                  <a:srgbClr val="FFFFFF"/>
                </a:solidFill>
              </a14:hiddenFill>
            </a:ext>
          </a:extLst>
        </p:spPr>
      </p:pic>
      <p:sp>
        <p:nvSpPr>
          <p:cNvPr id="15" name="文本框 14" title=""/>
          <p:cNvSpPr txBox="1"/>
          <p:nvPr>
            <p:custDataLst>
              <p:tags r:id="rId13"/>
            </p:custDataLst>
          </p:nvPr>
        </p:nvSpPr>
        <p:spPr>
          <a:xfrm>
            <a:off x="606005" y="1760284"/>
            <a:ext cx="1698534" cy="584327"/>
          </a:xfrm>
          <a:prstGeom prst="rect">
            <a:avLst/>
          </a:prstGeom>
          <a:noFill/>
        </p:spPr>
        <p:txBody>
          <a:bodyPr wrap="square" rtlCol="0">
            <a:spAutoFit/>
          </a:bodyPr>
          <a:lstStyle/>
          <a:p>
            <a:r>
              <a:rPr lang="zh-CN" altLang="en-US" sz="3195">
                <a:solidFill>
                  <a:schemeClr val="bg1">
                    <a:lumMod val="85000"/>
                  </a:schemeClr>
                </a:solidFill>
                <a:sym typeface="+mn-ea"/>
              </a:rPr>
              <a:t>视频</a:t>
            </a:r>
            <a:endParaRPr lang="zh-CN" altLang="en-US" sz="3195">
              <a:solidFill>
                <a:schemeClr val="bg1">
                  <a:lumMod val="85000"/>
                </a:schemeClr>
              </a:solidFill>
              <a:sym typeface="+mn-ea"/>
            </a:endParaRPr>
          </a:p>
        </p:txBody>
      </p:sp>
      <p:sp>
        <p:nvSpPr>
          <p:cNvPr id="16" name="文本框 15" title=""/>
          <p:cNvSpPr txBox="1"/>
          <p:nvPr>
            <p:custDataLst>
              <p:tags r:id="rId14"/>
            </p:custDataLst>
          </p:nvPr>
        </p:nvSpPr>
        <p:spPr>
          <a:xfrm>
            <a:off x="4067360" y="643106"/>
            <a:ext cx="7940308" cy="722762"/>
          </a:xfrm>
          <a:prstGeom prst="rect">
            <a:avLst/>
          </a:prstGeom>
          <a:noFill/>
        </p:spPr>
        <p:txBody>
          <a:bodyPr wrap="square" rtlCol="0" anchor="ctr" anchorCtr="0">
            <a:spAutoFit/>
          </a:bodyPr>
          <a:lstStyle/>
          <a:p>
            <a:pPr>
              <a:lnSpc>
                <a:spcPct val="120000"/>
              </a:lnSpc>
            </a:pPr>
            <a:r>
              <a:rPr lang="zh-CN" altLang="en-US" sz="3195"/>
              <a:t> 充入或排出</a:t>
            </a:r>
            <a:r>
              <a:rPr lang="zh-CN" altLang="en-US" sz="3730">
                <a:solidFill>
                  <a:srgbClr val="0070C0"/>
                </a:solidFill>
              </a:rPr>
              <a:t>密度较小的气体</a:t>
            </a:r>
            <a:r>
              <a:rPr lang="zh-CN" altLang="en-US" sz="3195"/>
              <a:t>来实现升降</a:t>
            </a:r>
            <a:endParaRPr lang="zh-CN" altLang="en-US" sz="3195"/>
          </a:p>
        </p:txBody>
      </p:sp>
      <p:cxnSp>
        <p:nvCxnSpPr>
          <p:cNvPr id="18" name="直接连接符 17" title=""/>
          <p:cNvCxnSpPr>
            <a:stCxn id="4" idx="3"/>
            <a:endCxn id="16" idx="1"/>
          </p:cNvCxnSpPr>
          <p:nvPr>
            <p:custDataLst>
              <p:tags r:id="rId15"/>
            </p:custDataLst>
          </p:nvPr>
        </p:nvCxnSpPr>
        <p:spPr>
          <a:xfrm>
            <a:off x="3392345" y="961113"/>
            <a:ext cx="675015" cy="43374"/>
          </a:xfrm>
          <a:prstGeom prst="line">
            <a:avLst/>
          </a:prstGeom>
          <a:ln w="28575">
            <a:solidFill>
              <a:schemeClr val="accent6">
                <a:lumMod val="75000"/>
              </a:schemeClr>
            </a:solidFill>
            <a:headEnd type="none"/>
            <a:tailEnd type="arrow" w="med" len="med"/>
          </a:ln>
        </p:spPr>
        <p:style>
          <a:lnRef idx="2">
            <a:schemeClr val="accent1"/>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cond evt="onBegin" delay="0">
                          <p:tn val="6"/>
                        </p:cond>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nodeType="clickPar">
                      <p:stCondLst>
                        <p:cond delay="indefinite"/>
                        <p:cond evt="onBegin" delay="0">
                          <p:tn val="12"/>
                        </p:cond>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nodeType="clickPar">
                      <p:stCondLst>
                        <p:cond delay="indefinite"/>
                        <p:cond evt="onBegin" delay="0">
                          <p:tn val="16"/>
                        </p:cond>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nodeType="clickPar">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additive="base">
                                        <p:cTn id="29" dur="1" fill="hold"/>
                                        <p:tgtEl>
                                          <p:spTgt spid="14"/>
                                        </p:tgtEl>
                                      </p:cBhvr>
                                    </p:cmd>
                                  </p:childTnLst>
                                </p:cTn>
                              </p:par>
                            </p:childTnLst>
                          </p:cTn>
                        </p:par>
                      </p:childTnLst>
                    </p:cTn>
                  </p:par>
                </p:childTnLst>
              </p:cTn>
              <p:nextCondLst>
                <p:cond evt="onClick" delay="0">
                  <p:tgtEl>
                    <p:spTgt spid="14"/>
                  </p:tgtEl>
                </p:cond>
              </p:nextCondLst>
            </p:seq>
            <p:video fullScrn="1">
              <p:cMediaNode>
                <p:cTn id="30" fill="hold" display="0">
                  <p:stCondLst>
                    <p:cond delay="indefinite"/>
                  </p:stCondLst>
                </p:cTn>
                <p:tgtEl>
                  <p:spTgt spid="14"/>
                </p:tgtEl>
              </p:cMediaNode>
            </p:video>
          </p:childTnLst>
        </p:cTn>
      </p:par>
    </p:tnLst>
    <p:bldLst>
      <p:bldP spid="4" grpId="0"/>
      <p:bldP spid="15" grpId="0"/>
      <p:bldP spid="16"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11" name="组合 10" title=""/>
          <p:cNvGrpSpPr/>
          <p:nvPr>
            <p:custDataLst>
              <p:tags r:id="rId3"/>
            </p:custDataLst>
          </p:nvPr>
        </p:nvGrpSpPr>
        <p:grpSpPr>
          <a:xfrm>
            <a:off x="538142" y="448878"/>
            <a:ext cx="11091745" cy="860129"/>
            <a:chOff x="538142" y="518451"/>
            <a:chExt cx="11091745" cy="860129"/>
          </a:xfrm>
        </p:grpSpPr>
        <p:pic>
          <p:nvPicPr>
            <p:cNvPr id="4" name="图片 50184"/>
            <p:cNvPicPr>
              <a:picLocks noChangeAspect="1" noChangeArrowheads="1"/>
            </p:cNvPicPr>
            <p:nvPr>
              <p:custDataLst>
                <p:tags r:id="rId5"/>
              </p:custDataLst>
            </p:nvPr>
          </p:nvPicPr>
          <p:blipFill>
            <a:blip r:embed="rId4"/>
            <a:stretch>
              <a:fillRect/>
            </a:stretch>
          </p:blipFill>
          <p:spPr bwMode="auto">
            <a:xfrm>
              <a:off x="2365663" y="518451"/>
              <a:ext cx="2145103" cy="58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0184"/>
            <p:cNvPicPr>
              <a:picLocks noChangeAspect="1" noChangeArrowheads="1"/>
            </p:cNvPicPr>
            <p:nvPr>
              <p:custDataLst>
                <p:tags r:id="rId6"/>
              </p:custDataLst>
            </p:nvPr>
          </p:nvPicPr>
          <p:blipFill>
            <a:blip r:embed="rId4"/>
            <a:stretch>
              <a:fillRect/>
            </a:stretch>
          </p:blipFill>
          <p:spPr bwMode="auto">
            <a:xfrm flipH="1">
              <a:off x="7215156" y="520076"/>
              <a:ext cx="2258354" cy="58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接连接符 6"/>
            <p:cNvCxnSpPr/>
            <p:nvPr>
              <p:custDataLst>
                <p:tags r:id="rId7"/>
              </p:custDataLst>
            </p:nvPr>
          </p:nvCxnSpPr>
          <p:spPr>
            <a:xfrm>
              <a:off x="538142" y="1083989"/>
              <a:ext cx="103691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矩形: 圆角 3"/>
            <p:cNvSpPr/>
            <p:nvPr>
              <p:custDataLst>
                <p:tags r:id="rId8"/>
              </p:custDataLst>
            </p:nvPr>
          </p:nvSpPr>
          <p:spPr>
            <a:xfrm>
              <a:off x="4512366" y="755020"/>
              <a:ext cx="2713384" cy="623560"/>
            </a:xfrm>
            <a:prstGeom prst="roundRect">
              <a:avLst>
                <a:gd name="adj" fmla="val 50000"/>
              </a:avLst>
            </a:prstGeom>
            <a:solidFill>
              <a:srgbClr val="8DC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10" name="文本框 9"/>
            <p:cNvSpPr txBox="1"/>
            <p:nvPr>
              <p:custDataLst>
                <p:tags r:id="rId9"/>
              </p:custDataLst>
            </p:nvPr>
          </p:nvSpPr>
          <p:spPr>
            <a:xfrm>
              <a:off x="4934869" y="756386"/>
              <a:ext cx="6695018" cy="584775"/>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3200" b="1" i="0" u="none" strike="noStrike" kern="1200" cap="none" spc="200" normalizeH="0" baseline="0" noProof="0">
                  <a:ln>
                    <a:noFill/>
                  </a:ln>
                  <a:solidFill>
                    <a:srgbClr val="FFFF00"/>
                  </a:solidFill>
                  <a:effectLst>
                    <a:outerShdw blurRad="38100" dist="38100" dir="2700000" algn="tl">
                      <a:srgbClr val="000000">
                        <a:alpha val="43137"/>
                      </a:srgbClr>
                    </a:outerShdw>
                  </a:effectLst>
                  <a:uLnTx/>
                  <a:uFillTx/>
                  <a:latin typeface="华光行楷_CNKI" panose="02000500000000000000" charset="-122"/>
                  <a:ea typeface="华光行楷_CNKI" panose="02000500000000000000" charset="-122"/>
                  <a:cs typeface="Arial"/>
                  <a:sym typeface="+mn-ea"/>
                </a:rPr>
                <a:t>学习目标</a:t>
              </a:r>
              <a:endParaRPr kumimoji="0" lang="zh-CN" altLang="en-US" sz="3200" b="1" i="0" u="none" strike="noStrike" kern="1200" cap="none" spc="200" normalizeH="0" baseline="0" noProof="0">
                <a:ln>
                  <a:noFill/>
                </a:ln>
                <a:solidFill>
                  <a:srgbClr val="FFFF00"/>
                </a:solidFill>
                <a:effectLst>
                  <a:outerShdw blurRad="38100" dist="38100" dir="2700000" algn="tl">
                    <a:srgbClr val="000000">
                      <a:alpha val="43137"/>
                    </a:srgbClr>
                  </a:outerShdw>
                </a:effectLst>
                <a:uLnTx/>
                <a:uFillTx/>
                <a:latin typeface="华光行楷_CNKI" panose="02000500000000000000" charset="-122"/>
                <a:ea typeface="华光行楷_CNKI" panose="02000500000000000000" charset="-122"/>
                <a:cs typeface="Arial"/>
                <a:sym typeface="+mn-ea"/>
              </a:endParaRPr>
            </a:p>
          </p:txBody>
        </p:sp>
      </p:grpSp>
      <p:pic>
        <p:nvPicPr>
          <p:cNvPr id="12" name="Picture 4" title=""/>
          <p:cNvPicPr>
            <a:picLocks noChangeAspect="1" noChangeArrowheads="1"/>
          </p:cNvPicPr>
          <p:nvPr>
            <p:custDataLst>
              <p:tags r:id="rId11"/>
            </p:custDataLst>
          </p:nvPr>
        </p:nvPicPr>
        <p:blipFill>
          <a:blip r:embed="rId10"/>
          <a:stretch>
            <a:fillRect/>
          </a:stretch>
        </p:blipFill>
        <p:spPr bwMode="auto">
          <a:xfrm>
            <a:off x="-1217335" y="2941983"/>
            <a:ext cx="4433374" cy="4785306"/>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title=""/>
          <p:cNvSpPr txBox="1"/>
          <p:nvPr>
            <p:custDataLst>
              <p:tags r:id="rId12"/>
            </p:custDataLst>
          </p:nvPr>
        </p:nvSpPr>
        <p:spPr>
          <a:xfrm>
            <a:off x="2042492" y="1589468"/>
            <a:ext cx="8343900" cy="3539430"/>
          </a:xfrm>
          <a:prstGeom prst="rect">
            <a:avLst/>
          </a:prstGeom>
          <a:noFill/>
          <a:ln>
            <a:noFill/>
          </a:ln>
          <a:effectLst>
            <a:innerShdw blurRad="63500" dist="50800" dir="16200000">
              <a:prstClr val="black">
                <a:alpha val="50000"/>
              </a:prstClr>
            </a:innerShdw>
          </a:effectLst>
        </p:spPr>
        <p:style>
          <a:lnRef idx="0">
            <a:scrgbClr r="0" g="0" b="0"/>
          </a:lnRef>
          <a:fillRef idx="0">
            <a:scrgbClr r="0" g="0" b="0"/>
          </a:fillRef>
          <a:effectRef idx="0">
            <a:scrgbClr r="0" g="0" b="0"/>
          </a:effectRef>
          <a:fontRef idx="minor">
            <a:schemeClr val="accent4"/>
          </a:fontRef>
        </p:style>
        <p:txBody>
          <a:bodyPr wrap="square">
            <a:spAutoFit/>
          </a:bodyPr>
          <a:lstStyle/>
          <a:p>
            <a:r>
              <a:rPr lang="en-US" altLang="zh-CN" sz="3200">
                <a:solidFill>
                  <a:srgbClr val="00B050"/>
                </a:solidFill>
                <a:latin typeface="+mj-ea"/>
                <a:ea typeface="+mj-ea"/>
              </a:rPr>
              <a:t>1.</a:t>
            </a:r>
            <a:r>
              <a:rPr lang="zh-CN" altLang="en-US" sz="3200">
                <a:solidFill>
                  <a:srgbClr val="00B050"/>
                </a:solidFill>
                <a:latin typeface="+mj-ea"/>
                <a:ea typeface="+mj-ea"/>
              </a:rPr>
              <a:t>能根据二力平衡条件和力与运动的关系描述物体的浮沉条件</a:t>
            </a:r>
            <a:endParaRPr lang="en-US" altLang="zh-CN" sz="3200">
              <a:solidFill>
                <a:srgbClr val="00B050"/>
              </a:solidFill>
              <a:latin typeface="+mj-ea"/>
              <a:ea typeface="+mj-ea"/>
            </a:endParaRPr>
          </a:p>
          <a:p>
            <a:r>
              <a:rPr lang="en-US" altLang="zh-CN" sz="3200">
                <a:solidFill>
                  <a:srgbClr val="00B050"/>
                </a:solidFill>
                <a:latin typeface="+mj-ea"/>
                <a:ea typeface="+mj-ea"/>
              </a:rPr>
              <a:t>2.</a:t>
            </a:r>
            <a:r>
              <a:rPr lang="zh-CN" altLang="en-US" sz="3200">
                <a:solidFill>
                  <a:srgbClr val="00B050"/>
                </a:solidFill>
                <a:latin typeface="+mj-ea"/>
                <a:ea typeface="+mj-ea"/>
              </a:rPr>
              <a:t>能通过改变物体所受的重力或浮力的大小，使物体在液体或气体中处于不同的浮沉状态</a:t>
            </a:r>
            <a:endParaRPr lang="zh-CN" altLang="en-US" sz="3200">
              <a:solidFill>
                <a:srgbClr val="00B050"/>
              </a:solidFill>
              <a:latin typeface="+mj-ea"/>
              <a:ea typeface="+mj-ea"/>
            </a:endParaRPr>
          </a:p>
          <a:p>
            <a:r>
              <a:rPr lang="en-US" altLang="zh-CN" sz="3200">
                <a:solidFill>
                  <a:srgbClr val="00B050"/>
                </a:solidFill>
                <a:latin typeface="+mj-ea"/>
                <a:ea typeface="+mj-ea"/>
              </a:rPr>
              <a:t>3.</a:t>
            </a:r>
            <a:r>
              <a:rPr lang="zh-CN" altLang="en-US" sz="3200">
                <a:solidFill>
                  <a:srgbClr val="00B050"/>
                </a:solidFill>
                <a:latin typeface="+mj-ea"/>
                <a:ea typeface="+mj-ea"/>
              </a:rPr>
              <a:t>运用物体的浮沉条件解释生产、生活中的一些现象</a:t>
            </a:r>
            <a:endParaRPr lang="zh-CN" altLang="en-US" sz="3200">
              <a:solidFill>
                <a:srgbClr val="00B050"/>
              </a:solidFill>
              <a:latin typeface="+mj-ea"/>
              <a:ea typeface="+mj-ea"/>
            </a:endParaRPr>
          </a:p>
          <a:p>
            <a:endParaRPr lang="zh-CN" altLang="en-US" sz="3200">
              <a:solidFill>
                <a:srgbClr val="00B050"/>
              </a:solidFill>
              <a:latin typeface="+mj-ea"/>
              <a:ea typeface="+mj-ea"/>
            </a:endParaRPr>
          </a:p>
        </p:txBody>
      </p:sp>
    </p:spTree>
  </p:cSld>
  <p:clrMapOvr>
    <a:masterClrMapping/>
  </p:clrMapOvr>
  <p:transition spd="slow">
    <p:push dir="u"/>
    <p:sndAc>
      <p:stSnd>
        <p:snd r:embed="rId1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任意多边形: 形状 1" title=""/>
          <p:cNvSpPr/>
          <p:nvPr>
            <p:custDataLst>
              <p:tags r:id="rId3"/>
            </p:custDataLst>
          </p:nvPr>
        </p:nvSpPr>
        <p:spPr>
          <a:xfrm>
            <a:off x="207564" y="124865"/>
            <a:ext cx="432622" cy="393677"/>
          </a:xfrm>
          <a:custGeom>
            <a:gdLst>
              <a:gd name="connsiteX0" fmla="*/ 51378 w 324579"/>
              <a:gd name="connsiteY0" fmla="*/ 106608 h 295497"/>
              <a:gd name="connsiteX1" fmla="*/ 59734 w 324579"/>
              <a:gd name="connsiteY1" fmla="*/ 111000 h 295497"/>
              <a:gd name="connsiteX2" fmla="*/ 71279 w 324579"/>
              <a:gd name="connsiteY2" fmla="*/ 124873 h 295497"/>
              <a:gd name="connsiteX3" fmla="*/ 158636 w 324579"/>
              <a:gd name="connsiteY3" fmla="*/ 229847 h 295497"/>
              <a:gd name="connsiteX4" fmla="*/ 170180 w 324579"/>
              <a:gd name="connsiteY4" fmla="*/ 243719 h 295497"/>
              <a:gd name="connsiteX5" fmla="*/ 168590 w 324579"/>
              <a:gd name="connsiteY5" fmla="*/ 261088 h 295497"/>
              <a:gd name="connsiteX6" fmla="*/ 130670 w 324579"/>
              <a:gd name="connsiteY6" fmla="*/ 292644 h 295497"/>
              <a:gd name="connsiteX7" fmla="*/ 113301 w 324579"/>
              <a:gd name="connsiteY7" fmla="*/ 291053 h 295497"/>
              <a:gd name="connsiteX8" fmla="*/ 2854 w 324579"/>
              <a:gd name="connsiteY8" fmla="*/ 158334 h 295497"/>
              <a:gd name="connsiteX9" fmla="*/ 4445 w 324579"/>
              <a:gd name="connsiteY9" fmla="*/ 140965 h 295497"/>
              <a:gd name="connsiteX10" fmla="*/ 42365 w 324579"/>
              <a:gd name="connsiteY10" fmla="*/ 109409 h 295497"/>
              <a:gd name="connsiteX11" fmla="*/ 51378 w 324579"/>
              <a:gd name="connsiteY11" fmla="*/ 106608 h 295497"/>
              <a:gd name="connsiteX12" fmla="*/ 199409 w 324579"/>
              <a:gd name="connsiteY12" fmla="*/ 95749 h 295497"/>
              <a:gd name="connsiteX13" fmla="*/ 207765 w 324579"/>
              <a:gd name="connsiteY13" fmla="*/ 100126 h 295497"/>
              <a:gd name="connsiteX14" fmla="*/ 206174 w 324579"/>
              <a:gd name="connsiteY14" fmla="*/ 117495 h 295497"/>
              <a:gd name="connsiteX15" fmla="*/ 188805 w 324579"/>
              <a:gd name="connsiteY15" fmla="*/ 115904 h 295497"/>
              <a:gd name="connsiteX16" fmla="*/ 190396 w 324579"/>
              <a:gd name="connsiteY16" fmla="*/ 98535 h 295497"/>
              <a:gd name="connsiteX17" fmla="*/ 199409 w 324579"/>
              <a:gd name="connsiteY17" fmla="*/ 95749 h 295497"/>
              <a:gd name="connsiteX18" fmla="*/ 308801 w 324579"/>
              <a:gd name="connsiteY18" fmla="*/ 0 h 295497"/>
              <a:gd name="connsiteX19" fmla="*/ 217130 w 324579"/>
              <a:gd name="connsiteY19" fmla="*/ 76288 h 295497"/>
              <a:gd name="connsiteX20" fmla="*/ 174618 w 324579"/>
              <a:gd name="connsiteY20" fmla="*/ 79575 h 295497"/>
              <a:gd name="connsiteX21" fmla="*/ 169845 w 324579"/>
              <a:gd name="connsiteY21" fmla="*/ 131682 h 295497"/>
              <a:gd name="connsiteX22" fmla="*/ 221952 w 324579"/>
              <a:gd name="connsiteY22" fmla="*/ 136455 h 295497"/>
              <a:gd name="connsiteX23" fmla="*/ 232908 w 324579"/>
              <a:gd name="connsiteY23" fmla="*/ 95248 h 295497"/>
              <a:gd name="connsiteX24" fmla="*/ 324579 w 324579"/>
              <a:gd name="connsiteY24" fmla="*/ 18960 h 295497"/>
              <a:gd name="connsiteX25" fmla="*/ 265545 w 324579"/>
              <a:gd name="connsiteY25" fmla="*/ 194043 h 295497"/>
              <a:gd name="connsiteX26" fmla="*/ 257201 w 324579"/>
              <a:gd name="connsiteY26" fmla="*/ 201949 h 295497"/>
              <a:gd name="connsiteX27" fmla="*/ 175128 w 324579"/>
              <a:gd name="connsiteY27" fmla="*/ 230384 h 295497"/>
              <a:gd name="connsiteX28" fmla="*/ 73746 w 324579"/>
              <a:gd name="connsiteY28" fmla="*/ 108557 h 295497"/>
              <a:gd name="connsiteX29" fmla="*/ 116618 w 324579"/>
              <a:gd name="connsiteY29" fmla="*/ 33017 h 295497"/>
              <a:gd name="connsiteX30" fmla="*/ 125908 w 324579"/>
              <a:gd name="connsiteY30" fmla="*/ 26247 h 29549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4579" h="295497">
                <a:moveTo>
                  <a:pt x="51378" y="106608"/>
                </a:moveTo>
                <a:cubicBezTo>
                  <a:pt x="54522" y="106896"/>
                  <a:pt x="57556" y="108382"/>
                  <a:pt x="59734" y="111000"/>
                </a:cubicBezTo>
                <a:lnTo>
                  <a:pt x="71279" y="124873"/>
                </a:lnTo>
                <a:lnTo>
                  <a:pt x="158636" y="229847"/>
                </a:lnTo>
                <a:lnTo>
                  <a:pt x="170180" y="243719"/>
                </a:lnTo>
                <a:cubicBezTo>
                  <a:pt x="174537" y="248954"/>
                  <a:pt x="173824" y="256732"/>
                  <a:pt x="168590" y="261088"/>
                </a:cubicBezTo>
                <a:lnTo>
                  <a:pt x="130670" y="292644"/>
                </a:lnTo>
                <a:cubicBezTo>
                  <a:pt x="125435" y="297001"/>
                  <a:pt x="117658" y="296288"/>
                  <a:pt x="113301" y="291053"/>
                </a:cubicBezTo>
                <a:lnTo>
                  <a:pt x="2854" y="158334"/>
                </a:lnTo>
                <a:cubicBezTo>
                  <a:pt x="-1503" y="153099"/>
                  <a:pt x="-790" y="145322"/>
                  <a:pt x="4445" y="140965"/>
                </a:cubicBezTo>
                <a:lnTo>
                  <a:pt x="42365" y="109409"/>
                </a:lnTo>
                <a:cubicBezTo>
                  <a:pt x="44982" y="107231"/>
                  <a:pt x="48235" y="106320"/>
                  <a:pt x="51378" y="106608"/>
                </a:cubicBezTo>
                <a:close/>
                <a:moveTo>
                  <a:pt x="199409" y="95749"/>
                </a:moveTo>
                <a:cubicBezTo>
                  <a:pt x="202557" y="96037"/>
                  <a:pt x="205596" y="97520"/>
                  <a:pt x="207765" y="100126"/>
                </a:cubicBezTo>
                <a:cubicBezTo>
                  <a:pt x="212104" y="105340"/>
                  <a:pt x="211388" y="113156"/>
                  <a:pt x="206174" y="117495"/>
                </a:cubicBezTo>
                <a:cubicBezTo>
                  <a:pt x="200961" y="121834"/>
                  <a:pt x="193144" y="121119"/>
                  <a:pt x="188805" y="115904"/>
                </a:cubicBezTo>
                <a:cubicBezTo>
                  <a:pt x="184467" y="110691"/>
                  <a:pt x="185183" y="102874"/>
                  <a:pt x="190396" y="98535"/>
                </a:cubicBezTo>
                <a:cubicBezTo>
                  <a:pt x="193003" y="96366"/>
                  <a:pt x="196261" y="95460"/>
                  <a:pt x="199409" y="95749"/>
                </a:cubicBezTo>
                <a:close/>
                <a:moveTo>
                  <a:pt x="308801" y="0"/>
                </a:moveTo>
                <a:lnTo>
                  <a:pt x="217130" y="76288"/>
                </a:lnTo>
                <a:cubicBezTo>
                  <a:pt x="203996" y="68605"/>
                  <a:pt x="186942" y="69319"/>
                  <a:pt x="174618" y="79575"/>
                </a:cubicBezTo>
                <a:cubicBezTo>
                  <a:pt x="158976" y="92592"/>
                  <a:pt x="156828" y="116041"/>
                  <a:pt x="169845" y="131682"/>
                </a:cubicBezTo>
                <a:cubicBezTo>
                  <a:pt x="182863" y="147325"/>
                  <a:pt x="206310" y="149472"/>
                  <a:pt x="221952" y="136455"/>
                </a:cubicBezTo>
                <a:cubicBezTo>
                  <a:pt x="234277" y="126199"/>
                  <a:pt x="238077" y="109558"/>
                  <a:pt x="232908" y="95248"/>
                </a:cubicBezTo>
                <a:lnTo>
                  <a:pt x="324579" y="18960"/>
                </a:lnTo>
                <a:lnTo>
                  <a:pt x="265545" y="194043"/>
                </a:lnTo>
                <a:cubicBezTo>
                  <a:pt x="264231" y="197863"/>
                  <a:pt x="261245" y="200831"/>
                  <a:pt x="257201" y="201949"/>
                </a:cubicBezTo>
                <a:lnTo>
                  <a:pt x="175128" y="230384"/>
                </a:lnTo>
                <a:lnTo>
                  <a:pt x="73746" y="108557"/>
                </a:lnTo>
                <a:lnTo>
                  <a:pt x="116618" y="33017"/>
                </a:lnTo>
                <a:cubicBezTo>
                  <a:pt x="118452" y="29243"/>
                  <a:pt x="121913" y="26845"/>
                  <a:pt x="125908" y="2624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130"/>
          </a:p>
        </p:txBody>
      </p:sp>
      <p:sp>
        <p:nvSpPr>
          <p:cNvPr id="16" name="五边形 5" title=""/>
          <p:cNvSpPr/>
          <p:nvPr>
            <p:custDataLst>
              <p:tags r:id="rId4"/>
            </p:custDataLst>
          </p:nvPr>
        </p:nvSpPr>
        <p:spPr>
          <a:xfrm>
            <a:off x="781478" y="58828"/>
            <a:ext cx="1789749" cy="5426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zh-CN" altLang="en-US" sz="3195" b="1">
                <a:solidFill>
                  <a:schemeClr val="tx1"/>
                </a:solidFill>
              </a:rPr>
              <a:t>练习巩固</a:t>
            </a:r>
            <a:endParaRPr lang="zh-CN" altLang="en-US" sz="3195" b="1">
              <a:solidFill>
                <a:schemeClr val="tx1"/>
              </a:solidFill>
            </a:endParaRPr>
          </a:p>
        </p:txBody>
      </p:sp>
      <p:sp>
        <p:nvSpPr>
          <p:cNvPr id="164866" name="文本框 164865" title=""/>
          <p:cNvSpPr txBox="1"/>
          <p:nvPr>
            <p:custDataLst>
              <p:tags r:id="rId5"/>
            </p:custDataLst>
          </p:nvPr>
        </p:nvSpPr>
        <p:spPr>
          <a:xfrm>
            <a:off x="3899875" y="3088321"/>
            <a:ext cx="7206927" cy="717825"/>
          </a:xfrm>
          <a:prstGeom prst="rect">
            <a:avLst/>
          </a:prstGeom>
          <a:noFill/>
          <a:ln w="9525">
            <a:noFill/>
          </a:ln>
        </p:spPr>
        <p:txBody>
          <a:bodyPr>
            <a:spAutoFit/>
          </a:bodyPr>
          <a:lstStyle/>
          <a:p>
            <a:pPr fontAlgn="auto">
              <a:lnSpc>
                <a:spcPct val="120000"/>
              </a:lnSpc>
              <a:spcBef>
                <a:spcPct val="50000"/>
              </a:spcBef>
            </a:pPr>
            <a:endParaRPr lang="zh-CN" altLang="en-US" sz="3730">
              <a:cs typeface="+mn-lt"/>
            </a:endParaRPr>
          </a:p>
        </p:txBody>
      </p:sp>
      <p:sp>
        <p:nvSpPr>
          <p:cNvPr id="164867" name="文本框 164866" title=""/>
          <p:cNvSpPr txBox="1"/>
          <p:nvPr>
            <p:custDataLst>
              <p:tags r:id="rId6"/>
            </p:custDataLst>
          </p:nvPr>
        </p:nvSpPr>
        <p:spPr>
          <a:xfrm>
            <a:off x="639841" y="601423"/>
            <a:ext cx="11059926" cy="2099357"/>
          </a:xfrm>
          <a:prstGeom prst="rect">
            <a:avLst/>
          </a:prstGeom>
          <a:noFill/>
          <a:ln w="9525">
            <a:noFill/>
          </a:ln>
        </p:spPr>
        <p:txBody>
          <a:bodyPr wrap="square">
            <a:spAutoFit/>
          </a:bodyPr>
          <a:lstStyle/>
          <a:p>
            <a:pPr>
              <a:lnSpc>
                <a:spcPct val="120000"/>
              </a:lnSpc>
            </a:pPr>
            <a:r>
              <a:rPr lang="zh-CN" altLang="en-US" sz="3730">
                <a:cs typeface="+mn-lt"/>
              </a:rPr>
              <a:t>练习</a:t>
            </a:r>
            <a:r>
              <a:rPr lang="en-US" altLang="zh-CN" sz="3730">
                <a:cs typeface="+mn-lt"/>
              </a:rPr>
              <a:t>2.</a:t>
            </a:r>
            <a:r>
              <a:rPr sz="3730">
                <a:cs typeface="+mn-lt"/>
              </a:rPr>
              <a:t>一个飞艇充入气体后的质量是1.5</a:t>
            </a:r>
            <a:r>
              <a:rPr lang="en-US" sz="3730">
                <a:cs typeface="+mn-lt"/>
              </a:rPr>
              <a:t> </a:t>
            </a:r>
            <a:r>
              <a:rPr sz="3730">
                <a:cs typeface="+mn-lt"/>
              </a:rPr>
              <a:t>t，体积为1500</a:t>
            </a:r>
            <a:r>
              <a:rPr lang="en-US" sz="3730">
                <a:cs typeface="+mn-lt"/>
              </a:rPr>
              <a:t> </a:t>
            </a:r>
            <a:r>
              <a:rPr sz="3730">
                <a:cs typeface="+mn-lt"/>
              </a:rPr>
              <a:t>m</a:t>
            </a:r>
            <a:r>
              <a:rPr lang="en-US" sz="3730" baseline="30000">
                <a:cs typeface="+mn-lt"/>
              </a:rPr>
              <a:t>3</a:t>
            </a:r>
            <a:r>
              <a:rPr sz="3730">
                <a:cs typeface="+mn-lt"/>
              </a:rPr>
              <a:t>。当飞艇悬浮在空中时，它装了多少货物?</a:t>
            </a:r>
            <a:endParaRPr sz="3730">
              <a:cs typeface="+mn-lt"/>
            </a:endParaRPr>
          </a:p>
          <a:p>
            <a:pPr>
              <a:lnSpc>
                <a:spcPct val="120000"/>
              </a:lnSpc>
            </a:pPr>
            <a:r>
              <a:rPr sz="3730">
                <a:cs typeface="+mn-lt"/>
              </a:rPr>
              <a:t>空气的密度取1.29 kg/</a:t>
            </a:r>
            <a:r>
              <a:rPr lang="en-US" sz="3730">
                <a:cs typeface="+mn-lt"/>
              </a:rPr>
              <a:t>m</a:t>
            </a:r>
            <a:r>
              <a:rPr lang="en-US" sz="3730" baseline="30000">
                <a:cs typeface="+mn-lt"/>
              </a:rPr>
              <a:t>3</a:t>
            </a:r>
            <a:r>
              <a:rPr sz="3730">
                <a:cs typeface="+mn-lt"/>
              </a:rPr>
              <a:t>。</a:t>
            </a:r>
            <a:r>
              <a:rPr sz="3730" i="1">
                <a:cs typeface="+mn-lt"/>
                <a:sym typeface="+mn-ea"/>
              </a:rPr>
              <a:t>g</a:t>
            </a:r>
            <a:r>
              <a:rPr sz="3730">
                <a:cs typeface="+mn-lt"/>
                <a:sym typeface="+mn-ea"/>
              </a:rPr>
              <a:t>取10 N/kg。</a:t>
            </a:r>
            <a:endParaRPr sz="3730">
              <a:cs typeface="+mn-lt"/>
            </a:endParaRPr>
          </a:p>
        </p:txBody>
      </p:sp>
      <p:sp>
        <p:nvSpPr>
          <p:cNvPr id="24" name="文本框 23" title=""/>
          <p:cNvSpPr txBox="1"/>
          <p:nvPr>
            <p:custDataLst>
              <p:tags r:id="rId7"/>
            </p:custDataLst>
          </p:nvPr>
        </p:nvSpPr>
        <p:spPr>
          <a:xfrm>
            <a:off x="674522" y="2713595"/>
            <a:ext cx="10736799" cy="3677802"/>
          </a:xfrm>
          <a:prstGeom prst="rect">
            <a:avLst/>
          </a:prstGeom>
          <a:noFill/>
        </p:spPr>
        <p:txBody>
          <a:bodyPr wrap="square" rtlCol="0" anchor="t">
            <a:spAutoFit/>
          </a:bodyPr>
          <a:lstStyle/>
          <a:p>
            <a:pPr>
              <a:lnSpc>
                <a:spcPct val="120000"/>
              </a:lnSpc>
            </a:pPr>
            <a:r>
              <a:rPr lang="zh-CN" altLang="en-US" sz="3730">
                <a:solidFill>
                  <a:srgbClr val="C00000"/>
                </a:solidFill>
                <a:cs typeface="+mn-lt"/>
                <a:sym typeface="+mn-ea"/>
              </a:rPr>
              <a:t>解析：</a:t>
            </a:r>
            <a:r>
              <a:rPr lang="zh-CN" altLang="en-US" sz="3195">
                <a:solidFill>
                  <a:srgbClr val="C00000"/>
                </a:solidFill>
                <a:cs typeface="+mn-lt"/>
                <a:sym typeface="+mn-ea"/>
              </a:rPr>
              <a:t> 由阿基米德原理知飞艇受到的浮力： </a:t>
            </a:r>
            <a:endParaRPr lang="zh-CN" altLang="en-US" sz="3195">
              <a:solidFill>
                <a:srgbClr val="C00000"/>
              </a:solidFill>
              <a:cs typeface="+mn-lt"/>
              <a:sym typeface="+mn-ea"/>
            </a:endParaRPr>
          </a:p>
          <a:p>
            <a:pPr>
              <a:lnSpc>
                <a:spcPct val="120000"/>
              </a:lnSpc>
            </a:pPr>
            <a:r>
              <a:rPr lang="zh-CN" altLang="en-US" sz="3195">
                <a:solidFill>
                  <a:srgbClr val="C00000"/>
                </a:solidFill>
                <a:cs typeface="+mn-lt"/>
                <a:sym typeface="+mn-ea"/>
              </a:rPr>
              <a:t> </a:t>
            </a:r>
            <a:r>
              <a:rPr lang="en-US" altLang="zh-CN" sz="3195">
                <a:solidFill>
                  <a:srgbClr val="C00000"/>
                </a:solidFill>
                <a:cs typeface="+mn-lt"/>
                <a:sym typeface="+mn-ea"/>
              </a:rPr>
              <a:t>            </a:t>
            </a:r>
            <a:r>
              <a:rPr lang="en-US" altLang="zh-CN" sz="3195" i="1">
                <a:solidFill>
                  <a:srgbClr val="C00000"/>
                </a:solidFill>
                <a:cs typeface="+mn-lt"/>
                <a:sym typeface="+mn-ea"/>
              </a:rPr>
              <a:t>F</a:t>
            </a:r>
            <a:r>
              <a:rPr lang="zh-CN" altLang="en-US" sz="3195" baseline="-25000">
                <a:solidFill>
                  <a:srgbClr val="C00000"/>
                </a:solidFill>
                <a:cs typeface="+mn-lt"/>
                <a:sym typeface="+mn-ea"/>
              </a:rPr>
              <a:t>浮</a:t>
            </a:r>
            <a:r>
              <a:rPr lang="en-US" altLang="zh-CN" sz="3195">
                <a:solidFill>
                  <a:srgbClr val="C00000"/>
                </a:solidFill>
                <a:cs typeface="+mn-lt"/>
                <a:sym typeface="+mn-ea"/>
              </a:rPr>
              <a:t>=</a:t>
            </a:r>
            <a:r>
              <a:rPr lang="el-GR" altLang="zh-CN" sz="3195" i="1">
                <a:solidFill>
                  <a:srgbClr val="C00000"/>
                </a:solidFill>
                <a:cs typeface="+mn-lt"/>
                <a:sym typeface="+mn-ea"/>
              </a:rPr>
              <a:t>ρ</a:t>
            </a:r>
            <a:r>
              <a:rPr lang="zh-CN" altLang="el-GR" sz="3195" baseline="-25000">
                <a:solidFill>
                  <a:srgbClr val="C00000"/>
                </a:solidFill>
                <a:cs typeface="+mn-lt"/>
                <a:sym typeface="+mn-ea"/>
              </a:rPr>
              <a:t>空气</a:t>
            </a:r>
            <a:r>
              <a:rPr lang="zh-CN" altLang="en-US" sz="3195">
                <a:solidFill>
                  <a:srgbClr val="C00000"/>
                </a:solidFill>
                <a:cs typeface="+mn-lt"/>
                <a:sym typeface="+mn-ea"/>
              </a:rPr>
              <a:t> </a:t>
            </a:r>
            <a:r>
              <a:rPr lang="en-US" altLang="zh-CN" sz="3195" i="1">
                <a:solidFill>
                  <a:srgbClr val="C00000"/>
                </a:solidFill>
                <a:cs typeface="+mn-lt"/>
                <a:sym typeface="+mn-ea"/>
              </a:rPr>
              <a:t>g</a:t>
            </a:r>
            <a:r>
              <a:rPr lang="zh-CN" altLang="en-US" sz="3195" baseline="-25000">
                <a:solidFill>
                  <a:srgbClr val="C00000"/>
                </a:solidFill>
                <a:cs typeface="+mn-lt"/>
                <a:sym typeface="+mn-ea"/>
              </a:rPr>
              <a:t> </a:t>
            </a:r>
            <a:r>
              <a:rPr lang="en-US" altLang="zh-CN" sz="3195" i="1">
                <a:solidFill>
                  <a:srgbClr val="C00000"/>
                </a:solidFill>
                <a:cs typeface="+mn-lt"/>
                <a:sym typeface="+mn-ea"/>
              </a:rPr>
              <a:t>V</a:t>
            </a:r>
            <a:r>
              <a:rPr lang="zh-CN" altLang="en-US" sz="3195" baseline="-25000">
                <a:solidFill>
                  <a:srgbClr val="C00000"/>
                </a:solidFill>
                <a:cs typeface="+mn-lt"/>
                <a:sym typeface="+mn-ea"/>
              </a:rPr>
              <a:t>排</a:t>
            </a:r>
            <a:endParaRPr lang="zh-CN" altLang="en-US" sz="3195" baseline="-25000">
              <a:solidFill>
                <a:srgbClr val="C00000"/>
              </a:solidFill>
              <a:cs typeface="+mn-lt"/>
              <a:sym typeface="+mn-ea"/>
            </a:endParaRPr>
          </a:p>
          <a:p>
            <a:pPr>
              <a:lnSpc>
                <a:spcPct val="120000"/>
              </a:lnSpc>
            </a:pPr>
            <a:r>
              <a:rPr lang="zh-CN" altLang="en-US" sz="3195" baseline="-25000">
                <a:solidFill>
                  <a:srgbClr val="C00000"/>
                </a:solidFill>
                <a:cs typeface="+mn-lt"/>
                <a:sym typeface="+mn-ea"/>
              </a:rPr>
              <a:t> </a:t>
            </a:r>
            <a:r>
              <a:rPr lang="en-US" altLang="zh-CN" sz="3195" baseline="-25000">
                <a:solidFill>
                  <a:srgbClr val="C00000"/>
                </a:solidFill>
                <a:cs typeface="+mn-lt"/>
                <a:sym typeface="+mn-ea"/>
              </a:rPr>
              <a:t>                         </a:t>
            </a:r>
            <a:r>
              <a:rPr lang="en-US" altLang="zh-CN" sz="3195">
                <a:solidFill>
                  <a:srgbClr val="C00000"/>
                </a:solidFill>
                <a:cs typeface="+mn-lt"/>
                <a:sym typeface="+mn-ea"/>
              </a:rPr>
              <a:t>=</a:t>
            </a:r>
            <a:r>
              <a:rPr lang="zh-CN" altLang="en-US" sz="3195" baseline="-25000">
                <a:solidFill>
                  <a:srgbClr val="C00000"/>
                </a:solidFill>
                <a:ea typeface="楷体" panose="02010609060101010101" charset="-122"/>
                <a:cs typeface="+mn-lt"/>
                <a:sym typeface="+mn-ea"/>
              </a:rPr>
              <a:t> </a:t>
            </a:r>
            <a:r>
              <a:rPr lang="en-US" altLang="zh-CN" sz="3195">
                <a:solidFill>
                  <a:srgbClr val="C00000"/>
                </a:solidFill>
                <a:ea typeface="楷体" panose="02010609060101010101" charset="-122"/>
                <a:cs typeface="+mn-lt"/>
                <a:sym typeface="+mn-ea"/>
              </a:rPr>
              <a:t>1.29 kg/m</a:t>
            </a:r>
            <a:r>
              <a:rPr lang="en-US" altLang="zh-CN" sz="3195" baseline="30000">
                <a:solidFill>
                  <a:srgbClr val="C00000"/>
                </a:solidFill>
                <a:ea typeface="楷体" panose="02010609060101010101" charset="-122"/>
                <a:cs typeface="+mn-lt"/>
                <a:sym typeface="+mn-ea"/>
              </a:rPr>
              <a:t>3</a:t>
            </a:r>
            <a:r>
              <a:rPr lang="en-US" altLang="zh-CN" sz="3195">
                <a:solidFill>
                  <a:srgbClr val="C00000"/>
                </a:solidFill>
                <a:ea typeface="楷体" panose="02010609060101010101" charset="-122"/>
                <a:cs typeface="+mn-lt"/>
                <a:sym typeface="+mn-ea"/>
              </a:rPr>
              <a:t> ×10 N/kg×15</a:t>
            </a:r>
            <a:r>
              <a:rPr lang="en-US" sz="3195">
                <a:solidFill>
                  <a:srgbClr val="C00000"/>
                </a:solidFill>
                <a:ea typeface="楷体" panose="02010609060101010101" charset="-122"/>
                <a:cs typeface="+mn-lt"/>
                <a:sym typeface="+mn-ea"/>
              </a:rPr>
              <a:t>00 </a:t>
            </a:r>
            <a:r>
              <a:rPr lang="en-US" altLang="zh-CN" sz="3195">
                <a:solidFill>
                  <a:srgbClr val="C00000"/>
                </a:solidFill>
                <a:ea typeface="楷体" panose="02010609060101010101" charset="-122"/>
                <a:cs typeface="+mn-lt"/>
                <a:sym typeface="+mn-ea"/>
              </a:rPr>
              <a:t>m</a:t>
            </a:r>
            <a:r>
              <a:rPr lang="en-US" altLang="zh-CN" sz="3195" baseline="30000">
                <a:solidFill>
                  <a:srgbClr val="C00000"/>
                </a:solidFill>
                <a:ea typeface="楷体" panose="02010609060101010101" charset="-122"/>
                <a:cs typeface="+mn-lt"/>
                <a:sym typeface="+mn-ea"/>
              </a:rPr>
              <a:t>3</a:t>
            </a:r>
            <a:r>
              <a:rPr lang="en-US" altLang="zh-CN" sz="3195">
                <a:solidFill>
                  <a:srgbClr val="C00000"/>
                </a:solidFill>
                <a:cs typeface="+mn-lt"/>
                <a:sym typeface="+mn-ea"/>
              </a:rPr>
              <a:t>=1.935</a:t>
            </a:r>
            <a:r>
              <a:rPr lang="zh-CN" altLang="en-US" sz="3195">
                <a:solidFill>
                  <a:srgbClr val="C00000"/>
                </a:solidFill>
                <a:cs typeface="+mn-lt"/>
                <a:sym typeface="+mn-ea"/>
              </a:rPr>
              <a:t>×</a:t>
            </a:r>
            <a:r>
              <a:rPr lang="en-US" altLang="zh-CN" sz="3195">
                <a:solidFill>
                  <a:srgbClr val="C00000"/>
                </a:solidFill>
                <a:cs typeface="+mn-lt"/>
                <a:sym typeface="+mn-ea"/>
              </a:rPr>
              <a:t>10</a:t>
            </a:r>
            <a:r>
              <a:rPr lang="en-US" altLang="zh-CN" sz="3195" baseline="30000">
                <a:solidFill>
                  <a:srgbClr val="C00000"/>
                </a:solidFill>
                <a:cs typeface="+mn-lt"/>
                <a:sym typeface="+mn-ea"/>
              </a:rPr>
              <a:t>4 </a:t>
            </a:r>
            <a:r>
              <a:rPr lang="en-US" sz="3195">
                <a:solidFill>
                  <a:srgbClr val="C00000"/>
                </a:solidFill>
                <a:ea typeface="楷体" panose="02010609060101010101" charset="-122"/>
                <a:cs typeface="+mn-lt"/>
                <a:sym typeface="+mn-ea"/>
              </a:rPr>
              <a:t>N</a:t>
            </a:r>
            <a:endParaRPr lang="zh-CN" altLang="en-US" sz="3195">
              <a:solidFill>
                <a:srgbClr val="C00000"/>
              </a:solidFill>
              <a:cs typeface="+mn-lt"/>
            </a:endParaRPr>
          </a:p>
          <a:p>
            <a:pPr>
              <a:lnSpc>
                <a:spcPct val="120000"/>
              </a:lnSpc>
            </a:pPr>
            <a:r>
              <a:rPr lang="zh-CN" altLang="en-US" sz="3195" i="1">
                <a:solidFill>
                  <a:srgbClr val="C00000"/>
                </a:solidFill>
                <a:cs typeface="+mn-lt"/>
                <a:sym typeface="+mn-ea"/>
              </a:rPr>
              <a:t>　</a:t>
            </a:r>
            <a:r>
              <a:rPr lang="en-US" altLang="zh-CN" sz="3195" i="1">
                <a:solidFill>
                  <a:srgbClr val="C00000"/>
                </a:solidFill>
                <a:cs typeface="+mn-lt"/>
                <a:sym typeface="+mn-ea"/>
              </a:rPr>
              <a:t> </a:t>
            </a:r>
            <a:r>
              <a:rPr lang="zh-CN" altLang="en-US" sz="3195">
                <a:solidFill>
                  <a:srgbClr val="C00000"/>
                </a:solidFill>
                <a:cs typeface="+mn-lt"/>
                <a:sym typeface="+mn-ea"/>
              </a:rPr>
              <a:t>飞艇悬浮有：</a:t>
            </a:r>
            <a:r>
              <a:rPr lang="en-US" altLang="zh-CN" sz="3195" i="1">
                <a:solidFill>
                  <a:srgbClr val="C00000"/>
                </a:solidFill>
                <a:cs typeface="+mn-lt"/>
                <a:sym typeface="+mn-ea"/>
              </a:rPr>
              <a:t>F</a:t>
            </a:r>
            <a:r>
              <a:rPr lang="zh-CN" altLang="en-US" sz="3195" baseline="-25000">
                <a:solidFill>
                  <a:srgbClr val="C00000"/>
                </a:solidFill>
                <a:cs typeface="+mn-lt"/>
                <a:sym typeface="+mn-ea"/>
              </a:rPr>
              <a:t>浮</a:t>
            </a:r>
            <a:r>
              <a:rPr lang="en-US" altLang="zh-CN" sz="3195">
                <a:solidFill>
                  <a:srgbClr val="C00000"/>
                </a:solidFill>
                <a:cs typeface="+mn-lt"/>
                <a:sym typeface="+mn-ea"/>
              </a:rPr>
              <a:t>= </a:t>
            </a:r>
            <a:r>
              <a:rPr lang="en-US" sz="3195" i="1">
                <a:solidFill>
                  <a:srgbClr val="C00000"/>
                </a:solidFill>
                <a:cs typeface="+mn-lt"/>
                <a:sym typeface="+mn-ea"/>
              </a:rPr>
              <a:t>G</a:t>
            </a:r>
            <a:r>
              <a:rPr lang="zh-CN" altLang="en-US" sz="3195" baseline="-25000">
                <a:solidFill>
                  <a:srgbClr val="C00000"/>
                </a:solidFill>
                <a:cs typeface="+mn-lt"/>
                <a:sym typeface="+mn-ea"/>
              </a:rPr>
              <a:t>艇</a:t>
            </a:r>
            <a:r>
              <a:rPr lang="en-US" altLang="zh-CN" sz="3195">
                <a:solidFill>
                  <a:srgbClr val="C00000"/>
                </a:solidFill>
                <a:cs typeface="+mn-lt"/>
                <a:sym typeface="+mn-ea"/>
              </a:rPr>
              <a:t>+</a:t>
            </a:r>
            <a:r>
              <a:rPr lang="en-US" sz="3195" i="1">
                <a:solidFill>
                  <a:srgbClr val="C00000"/>
                </a:solidFill>
                <a:cs typeface="+mn-lt"/>
                <a:sym typeface="+mn-ea"/>
              </a:rPr>
              <a:t>G</a:t>
            </a:r>
            <a:r>
              <a:rPr lang="zh-CN" altLang="en-US" sz="3195" baseline="-25000">
                <a:solidFill>
                  <a:srgbClr val="C00000"/>
                </a:solidFill>
                <a:cs typeface="+mn-lt"/>
                <a:sym typeface="+mn-ea"/>
              </a:rPr>
              <a:t>货</a:t>
            </a:r>
            <a:r>
              <a:rPr lang="zh-CN" altLang="en-US" sz="3195">
                <a:solidFill>
                  <a:srgbClr val="C00000"/>
                </a:solidFill>
                <a:cs typeface="+mn-lt"/>
                <a:sym typeface="+mn-ea"/>
              </a:rPr>
              <a:t>，</a:t>
            </a:r>
            <a:endParaRPr lang="zh-CN" altLang="en-US" sz="3195">
              <a:solidFill>
                <a:srgbClr val="C00000"/>
              </a:solidFill>
              <a:cs typeface="+mn-lt"/>
              <a:sym typeface="+mn-ea"/>
            </a:endParaRPr>
          </a:p>
          <a:p>
            <a:pPr>
              <a:lnSpc>
                <a:spcPct val="120000"/>
              </a:lnSpc>
            </a:pPr>
            <a:r>
              <a:rPr lang="zh-CN" altLang="en-US" sz="3195">
                <a:solidFill>
                  <a:srgbClr val="C00000"/>
                </a:solidFill>
                <a:cs typeface="+mn-lt"/>
                <a:sym typeface="+mn-ea"/>
              </a:rPr>
              <a:t> </a:t>
            </a:r>
            <a:r>
              <a:rPr lang="en-US" altLang="zh-CN" sz="3195">
                <a:solidFill>
                  <a:srgbClr val="C00000"/>
                </a:solidFill>
                <a:cs typeface="+mn-lt"/>
                <a:sym typeface="+mn-ea"/>
              </a:rPr>
              <a:t>     </a:t>
            </a:r>
            <a:r>
              <a:rPr lang="zh-CN" altLang="en-US" sz="3195">
                <a:solidFill>
                  <a:srgbClr val="C00000"/>
                </a:solidFill>
                <a:cs typeface="+mn-lt"/>
                <a:sym typeface="+mn-ea"/>
              </a:rPr>
              <a:t>而</a:t>
            </a:r>
            <a:r>
              <a:rPr lang="en-US" sz="3195" i="1">
                <a:solidFill>
                  <a:srgbClr val="C00000"/>
                </a:solidFill>
                <a:cs typeface="+mn-lt"/>
                <a:sym typeface="+mn-ea"/>
              </a:rPr>
              <a:t>G</a:t>
            </a:r>
            <a:r>
              <a:rPr lang="zh-CN" altLang="en-US" sz="3195" baseline="-25000">
                <a:solidFill>
                  <a:srgbClr val="C00000"/>
                </a:solidFill>
                <a:cs typeface="+mn-lt"/>
                <a:sym typeface="+mn-ea"/>
              </a:rPr>
              <a:t>艇</a:t>
            </a:r>
            <a:r>
              <a:rPr lang="en-US" altLang="zh-CN" sz="3195">
                <a:solidFill>
                  <a:srgbClr val="C00000"/>
                </a:solidFill>
                <a:cs typeface="+mn-lt"/>
                <a:sym typeface="+mn-ea"/>
              </a:rPr>
              <a:t>=</a:t>
            </a:r>
            <a:r>
              <a:rPr lang="en-US" altLang="zh-CN" sz="3195" i="1">
                <a:solidFill>
                  <a:srgbClr val="C00000"/>
                </a:solidFill>
                <a:cs typeface="+mn-lt"/>
                <a:sym typeface="+mn-ea"/>
              </a:rPr>
              <a:t>mg</a:t>
            </a:r>
            <a:r>
              <a:rPr lang="en-US" altLang="zh-CN" sz="3195">
                <a:solidFill>
                  <a:srgbClr val="C00000"/>
                </a:solidFill>
                <a:cs typeface="+mn-lt"/>
                <a:sym typeface="+mn-ea"/>
              </a:rPr>
              <a:t>=1.5</a:t>
            </a:r>
            <a:r>
              <a:rPr lang="zh-CN" altLang="en-US" sz="3195">
                <a:solidFill>
                  <a:srgbClr val="C00000"/>
                </a:solidFill>
                <a:cs typeface="+mn-lt"/>
                <a:sym typeface="+mn-ea"/>
              </a:rPr>
              <a:t>×</a:t>
            </a:r>
            <a:r>
              <a:rPr lang="en-US" altLang="zh-CN" sz="3195">
                <a:solidFill>
                  <a:srgbClr val="C00000"/>
                </a:solidFill>
                <a:cs typeface="+mn-lt"/>
                <a:sym typeface="+mn-ea"/>
              </a:rPr>
              <a:t>10</a:t>
            </a:r>
            <a:r>
              <a:rPr lang="en-US" altLang="zh-CN" sz="3195" baseline="30000">
                <a:solidFill>
                  <a:srgbClr val="C00000"/>
                </a:solidFill>
                <a:cs typeface="+mn-lt"/>
                <a:sym typeface="+mn-ea"/>
              </a:rPr>
              <a:t>3 </a:t>
            </a:r>
            <a:r>
              <a:rPr lang="en-US" altLang="zh-CN" sz="3195">
                <a:solidFill>
                  <a:srgbClr val="C00000"/>
                </a:solidFill>
                <a:cs typeface="+mn-lt"/>
                <a:sym typeface="+mn-ea"/>
              </a:rPr>
              <a:t>kg</a:t>
            </a:r>
            <a:r>
              <a:rPr lang="en-US" altLang="zh-CN" sz="3195">
                <a:solidFill>
                  <a:srgbClr val="C00000"/>
                </a:solidFill>
                <a:ea typeface="楷体" panose="02010609060101010101" charset="-122"/>
                <a:cs typeface="+mn-lt"/>
                <a:sym typeface="+mn-ea"/>
              </a:rPr>
              <a:t>×10 N/kg=</a:t>
            </a:r>
            <a:r>
              <a:rPr lang="en-US" altLang="zh-CN" sz="3195">
                <a:solidFill>
                  <a:srgbClr val="C00000"/>
                </a:solidFill>
                <a:cs typeface="+mn-lt"/>
                <a:sym typeface="+mn-ea"/>
              </a:rPr>
              <a:t>1.5</a:t>
            </a:r>
            <a:r>
              <a:rPr lang="zh-CN" altLang="en-US" sz="3195">
                <a:solidFill>
                  <a:srgbClr val="C00000"/>
                </a:solidFill>
                <a:cs typeface="+mn-lt"/>
                <a:sym typeface="+mn-ea"/>
              </a:rPr>
              <a:t>×</a:t>
            </a:r>
            <a:r>
              <a:rPr lang="en-US" altLang="zh-CN" sz="3195">
                <a:solidFill>
                  <a:srgbClr val="C00000"/>
                </a:solidFill>
                <a:cs typeface="+mn-lt"/>
                <a:sym typeface="+mn-ea"/>
              </a:rPr>
              <a:t>10</a:t>
            </a:r>
            <a:r>
              <a:rPr lang="en-US" altLang="zh-CN" sz="3195" baseline="30000">
                <a:solidFill>
                  <a:srgbClr val="C00000"/>
                </a:solidFill>
                <a:cs typeface="+mn-lt"/>
                <a:sym typeface="+mn-ea"/>
              </a:rPr>
              <a:t>4 </a:t>
            </a:r>
            <a:r>
              <a:rPr lang="en-US" sz="3195">
                <a:solidFill>
                  <a:srgbClr val="C00000"/>
                </a:solidFill>
                <a:ea typeface="楷体" panose="02010609060101010101" charset="-122"/>
                <a:cs typeface="+mn-lt"/>
                <a:sym typeface="+mn-ea"/>
              </a:rPr>
              <a:t>N</a:t>
            </a:r>
            <a:r>
              <a:rPr lang="zh-CN" altLang="en-US" sz="3195">
                <a:solidFill>
                  <a:srgbClr val="C00000"/>
                </a:solidFill>
                <a:cs typeface="+mn-lt"/>
                <a:sym typeface="+mn-ea"/>
              </a:rPr>
              <a:t>　</a:t>
            </a:r>
            <a:r>
              <a:rPr lang="en-US" altLang="zh-CN" sz="3195">
                <a:solidFill>
                  <a:srgbClr val="C00000"/>
                </a:solidFill>
                <a:cs typeface="+mn-lt"/>
                <a:sym typeface="+mn-ea"/>
              </a:rPr>
              <a:t>  </a:t>
            </a:r>
            <a:endParaRPr lang="en-US" altLang="zh-CN" sz="3195">
              <a:solidFill>
                <a:srgbClr val="C00000"/>
              </a:solidFill>
              <a:cs typeface="+mn-lt"/>
              <a:sym typeface="+mn-ea"/>
            </a:endParaRPr>
          </a:p>
          <a:p>
            <a:pPr>
              <a:lnSpc>
                <a:spcPct val="120000"/>
              </a:lnSpc>
            </a:pPr>
            <a:r>
              <a:rPr lang="en-US" altLang="zh-CN" sz="3195">
                <a:solidFill>
                  <a:srgbClr val="C00000"/>
                </a:solidFill>
                <a:cs typeface="+mn-lt"/>
                <a:sym typeface="+mn-ea"/>
              </a:rPr>
              <a:t>     </a:t>
            </a:r>
            <a:r>
              <a:rPr lang="zh-CN" altLang="en-US" sz="3195">
                <a:solidFill>
                  <a:srgbClr val="C00000"/>
                </a:solidFill>
                <a:cs typeface="+mn-lt"/>
                <a:sym typeface="+mn-ea"/>
              </a:rPr>
              <a:t>∴ </a:t>
            </a:r>
            <a:r>
              <a:rPr lang="en-US" sz="3195" i="1">
                <a:solidFill>
                  <a:srgbClr val="C00000"/>
                </a:solidFill>
                <a:cs typeface="+mn-lt"/>
                <a:sym typeface="+mn-ea"/>
              </a:rPr>
              <a:t>G</a:t>
            </a:r>
            <a:r>
              <a:rPr lang="zh-CN" altLang="en-US" sz="3195" baseline="-25000">
                <a:solidFill>
                  <a:srgbClr val="C00000"/>
                </a:solidFill>
                <a:cs typeface="+mn-lt"/>
                <a:sym typeface="+mn-ea"/>
              </a:rPr>
              <a:t>货</a:t>
            </a:r>
            <a:r>
              <a:rPr lang="en-US" altLang="zh-CN" sz="3195">
                <a:solidFill>
                  <a:srgbClr val="C00000"/>
                </a:solidFill>
                <a:cs typeface="+mn-lt"/>
                <a:sym typeface="+mn-ea"/>
              </a:rPr>
              <a:t>= </a:t>
            </a:r>
            <a:r>
              <a:rPr lang="en-US" altLang="zh-CN" sz="3195" i="1">
                <a:solidFill>
                  <a:srgbClr val="C00000"/>
                </a:solidFill>
                <a:cs typeface="+mn-lt"/>
                <a:sym typeface="+mn-ea"/>
              </a:rPr>
              <a:t>F</a:t>
            </a:r>
            <a:r>
              <a:rPr lang="zh-CN" altLang="en-US" sz="3195" baseline="-25000">
                <a:solidFill>
                  <a:srgbClr val="C00000"/>
                </a:solidFill>
                <a:cs typeface="+mn-lt"/>
                <a:sym typeface="+mn-ea"/>
              </a:rPr>
              <a:t>浮</a:t>
            </a:r>
            <a:r>
              <a:rPr lang="zh-CN" altLang="en-US" sz="3195">
                <a:solidFill>
                  <a:srgbClr val="C00000"/>
                </a:solidFill>
                <a:cs typeface="+mn-lt"/>
                <a:sym typeface="+mn-ea"/>
              </a:rPr>
              <a:t>－</a:t>
            </a:r>
            <a:r>
              <a:rPr lang="en-US" sz="3195" i="1">
                <a:solidFill>
                  <a:srgbClr val="C00000"/>
                </a:solidFill>
                <a:cs typeface="+mn-lt"/>
                <a:sym typeface="+mn-ea"/>
              </a:rPr>
              <a:t>G</a:t>
            </a:r>
            <a:r>
              <a:rPr lang="zh-CN" altLang="en-US" sz="3195" baseline="-25000">
                <a:solidFill>
                  <a:srgbClr val="C00000"/>
                </a:solidFill>
                <a:cs typeface="+mn-lt"/>
                <a:sym typeface="+mn-ea"/>
              </a:rPr>
              <a:t>艇</a:t>
            </a:r>
            <a:r>
              <a:rPr lang="en-US" altLang="zh-CN" sz="3195">
                <a:solidFill>
                  <a:srgbClr val="C00000"/>
                </a:solidFill>
                <a:cs typeface="+mn-lt"/>
                <a:sym typeface="+mn-ea"/>
              </a:rPr>
              <a:t>=1.935</a:t>
            </a:r>
            <a:r>
              <a:rPr lang="zh-CN" altLang="en-US" sz="3195">
                <a:solidFill>
                  <a:srgbClr val="C00000"/>
                </a:solidFill>
                <a:cs typeface="+mn-lt"/>
                <a:sym typeface="+mn-ea"/>
              </a:rPr>
              <a:t>×</a:t>
            </a:r>
            <a:r>
              <a:rPr lang="en-US" altLang="zh-CN" sz="3195">
                <a:solidFill>
                  <a:srgbClr val="C00000"/>
                </a:solidFill>
                <a:cs typeface="+mn-lt"/>
                <a:sym typeface="+mn-ea"/>
              </a:rPr>
              <a:t>10</a:t>
            </a:r>
            <a:r>
              <a:rPr lang="en-US" altLang="zh-CN" sz="3195" baseline="30000">
                <a:solidFill>
                  <a:srgbClr val="C00000"/>
                </a:solidFill>
                <a:cs typeface="+mn-lt"/>
                <a:sym typeface="+mn-ea"/>
              </a:rPr>
              <a:t>4 </a:t>
            </a:r>
            <a:r>
              <a:rPr lang="en-US" sz="3195">
                <a:solidFill>
                  <a:srgbClr val="C00000"/>
                </a:solidFill>
                <a:ea typeface="楷体" panose="02010609060101010101" charset="-122"/>
                <a:cs typeface="+mn-lt"/>
                <a:sym typeface="+mn-ea"/>
              </a:rPr>
              <a:t>N</a:t>
            </a:r>
            <a:r>
              <a:rPr lang="zh-CN" altLang="en-US" sz="3195">
                <a:solidFill>
                  <a:srgbClr val="C00000"/>
                </a:solidFill>
                <a:ea typeface="楷体" panose="02010609060101010101" charset="-122"/>
                <a:cs typeface="+mn-lt"/>
                <a:sym typeface="+mn-ea"/>
              </a:rPr>
              <a:t>－</a:t>
            </a:r>
            <a:r>
              <a:rPr lang="en-US" altLang="zh-CN" sz="3195">
                <a:solidFill>
                  <a:srgbClr val="C00000"/>
                </a:solidFill>
                <a:cs typeface="+mn-lt"/>
                <a:sym typeface="+mn-ea"/>
              </a:rPr>
              <a:t>1.5</a:t>
            </a:r>
            <a:r>
              <a:rPr lang="zh-CN" altLang="en-US" sz="3195">
                <a:solidFill>
                  <a:srgbClr val="C00000"/>
                </a:solidFill>
                <a:cs typeface="+mn-lt"/>
                <a:sym typeface="+mn-ea"/>
              </a:rPr>
              <a:t>×</a:t>
            </a:r>
            <a:r>
              <a:rPr lang="en-US" altLang="zh-CN" sz="3195">
                <a:solidFill>
                  <a:srgbClr val="C00000"/>
                </a:solidFill>
                <a:cs typeface="+mn-lt"/>
                <a:sym typeface="+mn-ea"/>
              </a:rPr>
              <a:t>10</a:t>
            </a:r>
            <a:r>
              <a:rPr lang="en-US" altLang="zh-CN" sz="3195" baseline="30000">
                <a:solidFill>
                  <a:srgbClr val="C00000"/>
                </a:solidFill>
                <a:cs typeface="+mn-lt"/>
                <a:sym typeface="+mn-ea"/>
              </a:rPr>
              <a:t>4 </a:t>
            </a:r>
            <a:r>
              <a:rPr lang="en-US" sz="3195">
                <a:solidFill>
                  <a:srgbClr val="C00000"/>
                </a:solidFill>
                <a:ea typeface="楷体" panose="02010609060101010101" charset="-122"/>
                <a:cs typeface="+mn-lt"/>
                <a:sym typeface="+mn-ea"/>
              </a:rPr>
              <a:t>N=4.35</a:t>
            </a:r>
            <a:r>
              <a:rPr lang="zh-CN" altLang="en-US" sz="3195">
                <a:solidFill>
                  <a:srgbClr val="C00000"/>
                </a:solidFill>
                <a:cs typeface="+mn-lt"/>
                <a:sym typeface="+mn-ea"/>
              </a:rPr>
              <a:t>×</a:t>
            </a:r>
            <a:r>
              <a:rPr lang="en-US" altLang="zh-CN" sz="3195">
                <a:solidFill>
                  <a:srgbClr val="C00000"/>
                </a:solidFill>
                <a:cs typeface="+mn-lt"/>
                <a:sym typeface="+mn-ea"/>
              </a:rPr>
              <a:t>10</a:t>
            </a:r>
            <a:r>
              <a:rPr lang="en-US" altLang="zh-CN" sz="3195" baseline="30000">
                <a:solidFill>
                  <a:srgbClr val="C00000"/>
                </a:solidFill>
                <a:cs typeface="+mn-lt"/>
                <a:sym typeface="+mn-ea"/>
              </a:rPr>
              <a:t>3 </a:t>
            </a:r>
            <a:r>
              <a:rPr lang="en-US" sz="3195">
                <a:solidFill>
                  <a:srgbClr val="C00000"/>
                </a:solidFill>
                <a:ea typeface="楷体" panose="02010609060101010101" charset="-122"/>
                <a:cs typeface="+mn-lt"/>
                <a:sym typeface="+mn-ea"/>
              </a:rPr>
              <a:t>N</a:t>
            </a:r>
            <a:endParaRPr lang="zh-CN" altLang="en-US" sz="3195">
              <a:solidFill>
                <a:srgbClr val="C00000"/>
              </a:solidFill>
              <a:ea typeface="楷体" panose="02010609060101010101" charset="-122"/>
              <a:cs typeface="+mn-lt"/>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任意多边形: 形状 1" title=""/>
          <p:cNvSpPr/>
          <p:nvPr>
            <p:custDataLst>
              <p:tags r:id="rId3"/>
            </p:custDataLst>
          </p:nvPr>
        </p:nvSpPr>
        <p:spPr>
          <a:xfrm>
            <a:off x="261792" y="102925"/>
            <a:ext cx="344333" cy="449626"/>
          </a:xfrm>
          <a:custGeom>
            <a:gdLst>
              <a:gd name="connsiteX0" fmla="*/ 374055 w 624950"/>
              <a:gd name="connsiteY0" fmla="*/ 708054 h 816053"/>
              <a:gd name="connsiteX1" fmla="*/ 431205 w 624950"/>
              <a:gd name="connsiteY1" fmla="*/ 708054 h 816053"/>
              <a:gd name="connsiteX2" fmla="*/ 431205 w 624950"/>
              <a:gd name="connsiteY2" fmla="*/ 774063 h 816053"/>
              <a:gd name="connsiteX3" fmla="*/ 374055 w 624950"/>
              <a:gd name="connsiteY3" fmla="*/ 774063 h 816053"/>
              <a:gd name="connsiteX4" fmla="*/ 284615 w 624950"/>
              <a:gd name="connsiteY4" fmla="*/ 708053 h 816053"/>
              <a:gd name="connsiteX5" fmla="*/ 341765 w 624950"/>
              <a:gd name="connsiteY5" fmla="*/ 708053 h 816053"/>
              <a:gd name="connsiteX6" fmla="*/ 341765 w 624950"/>
              <a:gd name="connsiteY6" fmla="*/ 816053 h 816053"/>
              <a:gd name="connsiteX7" fmla="*/ 284615 w 624950"/>
              <a:gd name="connsiteY7" fmla="*/ 816053 h 816053"/>
              <a:gd name="connsiteX8" fmla="*/ 192819 w 624950"/>
              <a:gd name="connsiteY8" fmla="*/ 708053 h 816053"/>
              <a:gd name="connsiteX9" fmla="*/ 249969 w 624950"/>
              <a:gd name="connsiteY9" fmla="*/ 708053 h 816053"/>
              <a:gd name="connsiteX10" fmla="*/ 249969 w 624950"/>
              <a:gd name="connsiteY10" fmla="*/ 774062 h 816053"/>
              <a:gd name="connsiteX11" fmla="*/ 192819 w 624950"/>
              <a:gd name="connsiteY11" fmla="*/ 774062 h 816053"/>
              <a:gd name="connsiteX12" fmla="*/ 534176 w 624950"/>
              <a:gd name="connsiteY12" fmla="*/ 432054 h 816053"/>
              <a:gd name="connsiteX13" fmla="*/ 624950 w 624950"/>
              <a:gd name="connsiteY13" fmla="*/ 527685 h 816053"/>
              <a:gd name="connsiteX14" fmla="*/ 624950 w 624950"/>
              <a:gd name="connsiteY14" fmla="*/ 669893 h 816053"/>
              <a:gd name="connsiteX15" fmla="*/ 510650 w 624950"/>
              <a:gd name="connsiteY15" fmla="*/ 669893 h 816053"/>
              <a:gd name="connsiteX16" fmla="*/ 531414 w 624950"/>
              <a:gd name="connsiteY16" fmla="*/ 474059 h 816053"/>
              <a:gd name="connsiteX17" fmla="*/ 534176 w 624950"/>
              <a:gd name="connsiteY17" fmla="*/ 432054 h 816053"/>
              <a:gd name="connsiteX18" fmla="*/ 92297 w 624950"/>
              <a:gd name="connsiteY18" fmla="*/ 430625 h 816053"/>
              <a:gd name="connsiteX19" fmla="*/ 95060 w 624950"/>
              <a:gd name="connsiteY19" fmla="*/ 474059 h 816053"/>
              <a:gd name="connsiteX20" fmla="*/ 115824 w 624950"/>
              <a:gd name="connsiteY20" fmla="*/ 669893 h 816053"/>
              <a:gd name="connsiteX21" fmla="*/ 0 w 624950"/>
              <a:gd name="connsiteY21" fmla="*/ 669893 h 816053"/>
              <a:gd name="connsiteX22" fmla="*/ 0 w 624950"/>
              <a:gd name="connsiteY22" fmla="*/ 527685 h 816053"/>
              <a:gd name="connsiteX23" fmla="*/ 313618 w 624950"/>
              <a:gd name="connsiteY23" fmla="*/ 320041 h 816053"/>
              <a:gd name="connsiteX24" fmla="*/ 257230 w 624950"/>
              <a:gd name="connsiteY24" fmla="*/ 376047 h 816053"/>
              <a:gd name="connsiteX25" fmla="*/ 313237 w 624950"/>
              <a:gd name="connsiteY25" fmla="*/ 432435 h 816053"/>
              <a:gd name="connsiteX26" fmla="*/ 313523 w 624950"/>
              <a:gd name="connsiteY26" fmla="*/ 432435 h 816053"/>
              <a:gd name="connsiteX27" fmla="*/ 369625 w 624950"/>
              <a:gd name="connsiteY27" fmla="*/ 376142 h 816053"/>
              <a:gd name="connsiteX28" fmla="*/ 313618 w 624950"/>
              <a:gd name="connsiteY28" fmla="*/ 320041 h 816053"/>
              <a:gd name="connsiteX29" fmla="*/ 313237 w 624950"/>
              <a:gd name="connsiteY29" fmla="*/ 0 h 816053"/>
              <a:gd name="connsiteX30" fmla="*/ 334192 w 624950"/>
              <a:gd name="connsiteY30" fmla="*/ 22860 h 816053"/>
              <a:gd name="connsiteX31" fmla="*/ 489544 w 624950"/>
              <a:gd name="connsiteY31" fmla="*/ 468059 h 816053"/>
              <a:gd name="connsiteX32" fmla="*/ 468209 w 624950"/>
              <a:gd name="connsiteY32" fmla="*/ 669893 h 816053"/>
              <a:gd name="connsiteX33" fmla="*/ 158170 w 624950"/>
              <a:gd name="connsiteY33" fmla="*/ 669893 h 816053"/>
              <a:gd name="connsiteX34" fmla="*/ 136834 w 624950"/>
              <a:gd name="connsiteY34" fmla="*/ 468059 h 816053"/>
              <a:gd name="connsiteX35" fmla="*/ 292187 w 624950"/>
              <a:gd name="connsiteY35" fmla="*/ 22860 h 81605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4950" h="816053">
                <a:moveTo>
                  <a:pt x="374055" y="708054"/>
                </a:moveTo>
                <a:lnTo>
                  <a:pt x="431205" y="708054"/>
                </a:lnTo>
                <a:lnTo>
                  <a:pt x="431205" y="774063"/>
                </a:lnTo>
                <a:lnTo>
                  <a:pt x="374055" y="774063"/>
                </a:lnTo>
                <a:close/>
                <a:moveTo>
                  <a:pt x="284615" y="708053"/>
                </a:moveTo>
                <a:lnTo>
                  <a:pt x="341765" y="708053"/>
                </a:lnTo>
                <a:lnTo>
                  <a:pt x="341765" y="816053"/>
                </a:lnTo>
                <a:lnTo>
                  <a:pt x="284615" y="816053"/>
                </a:lnTo>
                <a:close/>
                <a:moveTo>
                  <a:pt x="192819" y="708053"/>
                </a:moveTo>
                <a:lnTo>
                  <a:pt x="249969" y="708053"/>
                </a:lnTo>
                <a:lnTo>
                  <a:pt x="249969" y="774062"/>
                </a:lnTo>
                <a:lnTo>
                  <a:pt x="192819" y="774062"/>
                </a:lnTo>
                <a:close/>
                <a:moveTo>
                  <a:pt x="534176" y="432054"/>
                </a:moveTo>
                <a:lnTo>
                  <a:pt x="624950" y="527685"/>
                </a:lnTo>
                <a:lnTo>
                  <a:pt x="624950" y="669893"/>
                </a:lnTo>
                <a:lnTo>
                  <a:pt x="510650" y="669893"/>
                </a:lnTo>
                <a:lnTo>
                  <a:pt x="531414" y="474059"/>
                </a:lnTo>
                <a:cubicBezTo>
                  <a:pt x="532843" y="460058"/>
                  <a:pt x="533700" y="446056"/>
                  <a:pt x="534176" y="432054"/>
                </a:cubicBezTo>
                <a:close/>
                <a:moveTo>
                  <a:pt x="92297" y="430625"/>
                </a:moveTo>
                <a:cubicBezTo>
                  <a:pt x="92774" y="445008"/>
                  <a:pt x="93536" y="459200"/>
                  <a:pt x="95060" y="474059"/>
                </a:cubicBezTo>
                <a:lnTo>
                  <a:pt x="115824" y="669893"/>
                </a:lnTo>
                <a:lnTo>
                  <a:pt x="0" y="669893"/>
                </a:lnTo>
                <a:lnTo>
                  <a:pt x="0" y="527685"/>
                </a:lnTo>
                <a:close/>
                <a:moveTo>
                  <a:pt x="313618" y="320041"/>
                </a:moveTo>
                <a:cubicBezTo>
                  <a:pt x="282581" y="319935"/>
                  <a:pt x="257335" y="345010"/>
                  <a:pt x="257230" y="376047"/>
                </a:cubicBezTo>
                <a:cubicBezTo>
                  <a:pt x="257125" y="407084"/>
                  <a:pt x="282200" y="432330"/>
                  <a:pt x="313237" y="432435"/>
                </a:cubicBezTo>
                <a:cubicBezTo>
                  <a:pt x="313332" y="432435"/>
                  <a:pt x="313428" y="432435"/>
                  <a:pt x="313523" y="432435"/>
                </a:cubicBezTo>
                <a:cubicBezTo>
                  <a:pt x="344560" y="432382"/>
                  <a:pt x="369678" y="407179"/>
                  <a:pt x="369625" y="376142"/>
                </a:cubicBezTo>
                <a:cubicBezTo>
                  <a:pt x="369572" y="345217"/>
                  <a:pt x="344543" y="320146"/>
                  <a:pt x="313618" y="320041"/>
                </a:cubicBezTo>
                <a:close/>
                <a:moveTo>
                  <a:pt x="313237" y="0"/>
                </a:moveTo>
                <a:lnTo>
                  <a:pt x="334192" y="22860"/>
                </a:lnTo>
                <a:cubicBezTo>
                  <a:pt x="451254" y="150400"/>
                  <a:pt x="506404" y="308610"/>
                  <a:pt x="489544" y="468059"/>
                </a:cubicBezTo>
                <a:lnTo>
                  <a:pt x="468209" y="669893"/>
                </a:lnTo>
                <a:lnTo>
                  <a:pt x="158170" y="669893"/>
                </a:lnTo>
                <a:lnTo>
                  <a:pt x="136834" y="468059"/>
                </a:lnTo>
                <a:cubicBezTo>
                  <a:pt x="119975" y="308610"/>
                  <a:pt x="175124" y="150400"/>
                  <a:pt x="292187" y="22860"/>
                </a:cubicBezTo>
                <a:close/>
              </a:path>
            </a:pathLst>
          </a:custGeom>
          <a:solidFill>
            <a:srgbClr val="000000"/>
          </a:solidFill>
          <a:ln w="9525" cap="flat">
            <a:noFill/>
            <a:prstDash val="solid"/>
            <a:miter/>
          </a:ln>
        </p:spPr>
        <p:txBody>
          <a:bodyPr rtlCol="0" anchor="ctr"/>
          <a:lstStyle/>
          <a:p>
            <a:endParaRPr lang="zh-CN" altLang="en-US" sz="2405"/>
          </a:p>
        </p:txBody>
      </p:sp>
      <p:sp>
        <p:nvSpPr>
          <p:cNvPr id="2" name="五边形 5" title=""/>
          <p:cNvSpPr/>
          <p:nvPr>
            <p:custDataLst>
              <p:tags r:id="rId4"/>
            </p:custDataLst>
          </p:nvPr>
        </p:nvSpPr>
        <p:spPr>
          <a:xfrm>
            <a:off x="675681" y="56162"/>
            <a:ext cx="1791380" cy="543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zh-CN" altLang="en-US" sz="3205" b="1">
                <a:solidFill>
                  <a:schemeClr val="tx1"/>
                </a:solidFill>
              </a:rPr>
              <a:t>新知探究</a:t>
            </a:r>
            <a:endParaRPr lang="zh-CN" altLang="en-US" sz="3205" b="1">
              <a:solidFill>
                <a:schemeClr val="tx1"/>
              </a:solidFill>
            </a:endParaRPr>
          </a:p>
        </p:txBody>
      </p:sp>
      <p:sp>
        <p:nvSpPr>
          <p:cNvPr id="9" name="矩形: 圆角 11" title=""/>
          <p:cNvSpPr/>
          <p:nvPr>
            <p:custDataLst>
              <p:tags r:id="rId5"/>
            </p:custDataLst>
          </p:nvPr>
        </p:nvSpPr>
        <p:spPr>
          <a:xfrm>
            <a:off x="2529544" y="103199"/>
            <a:ext cx="4008642" cy="4610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670" b="1">
                <a:solidFill>
                  <a:schemeClr val="tx1"/>
                </a:solidFill>
              </a:rPr>
              <a:t>知识点</a:t>
            </a:r>
            <a:r>
              <a:rPr lang="en-US" altLang="zh-CN" sz="2670" b="1">
                <a:solidFill>
                  <a:schemeClr val="tx1"/>
                </a:solidFill>
              </a:rPr>
              <a:t>2  </a:t>
            </a:r>
            <a:r>
              <a:rPr lang="zh-CN" altLang="en-US" sz="2665" b="1" kern="0">
                <a:solidFill>
                  <a:sysClr val="windowText" lastClr="000000"/>
                </a:solidFill>
                <a:sym typeface="+mn-ea"/>
              </a:rPr>
              <a:t>浮力的应用</a:t>
            </a:r>
            <a:endParaRPr lang="zh-CN" altLang="en-US" sz="2665" b="1" kern="0">
              <a:solidFill>
                <a:sysClr val="windowText" lastClr="000000"/>
              </a:solidFill>
              <a:sym typeface="+mn-ea"/>
            </a:endParaRPr>
          </a:p>
        </p:txBody>
      </p:sp>
      <p:sp>
        <p:nvSpPr>
          <p:cNvPr id="4" name="文本框 3" title=""/>
          <p:cNvSpPr txBox="1"/>
          <p:nvPr>
            <p:custDataLst>
              <p:tags r:id="rId6"/>
            </p:custDataLst>
          </p:nvPr>
        </p:nvSpPr>
        <p:spPr>
          <a:xfrm>
            <a:off x="675367" y="599732"/>
            <a:ext cx="3173755" cy="716543"/>
          </a:xfrm>
          <a:prstGeom prst="rect">
            <a:avLst/>
          </a:prstGeom>
          <a:noFill/>
        </p:spPr>
        <p:txBody>
          <a:bodyPr wrap="square" rtlCol="0" anchor="t">
            <a:spAutoFit/>
          </a:bodyPr>
          <a:lstStyle/>
          <a:p>
            <a:pPr>
              <a:lnSpc>
                <a:spcPct val="120000"/>
              </a:lnSpc>
            </a:pPr>
            <a:r>
              <a:rPr lang="zh-CN" altLang="en-US" sz="3730">
                <a:solidFill>
                  <a:srgbClr val="0070C0"/>
                </a:solidFill>
                <a:latin typeface="黑体" panose="02010609060101010101" pitchFamily="49" charset="-122"/>
                <a:ea typeface="黑体" panose="02010609060101010101" pitchFamily="49" charset="-122"/>
                <a:sym typeface="+mn-ea"/>
              </a:rPr>
              <a:t>密度计</a:t>
            </a:r>
            <a:r>
              <a:rPr lang="zh-CN" altLang="en-US" sz="3730">
                <a:solidFill>
                  <a:srgbClr val="0070C0"/>
                </a:solidFill>
                <a:latin typeface="+mj-ea"/>
                <a:ea typeface="+mj-ea"/>
                <a:cs typeface="+mj-ea"/>
                <a:sym typeface="+mn-ea"/>
              </a:rPr>
              <a:t> </a:t>
            </a:r>
            <a:endParaRPr lang="zh-CN" altLang="en-US" sz="3730">
              <a:solidFill>
                <a:srgbClr val="0070C0"/>
              </a:solidFill>
              <a:latin typeface="+mj-ea"/>
              <a:ea typeface="+mj-ea"/>
              <a:cs typeface="+mj-ea"/>
              <a:sym typeface="+mn-ea"/>
            </a:endParaRPr>
          </a:p>
        </p:txBody>
      </p:sp>
      <p:sp>
        <p:nvSpPr>
          <p:cNvPr id="15" name="文本框 14" title=""/>
          <p:cNvSpPr txBox="1"/>
          <p:nvPr>
            <p:custDataLst>
              <p:tags r:id="rId7"/>
            </p:custDataLst>
          </p:nvPr>
        </p:nvSpPr>
        <p:spPr>
          <a:xfrm>
            <a:off x="414835" y="1444770"/>
            <a:ext cx="583660" cy="912301"/>
          </a:xfrm>
          <a:prstGeom prst="rect">
            <a:avLst/>
          </a:prstGeom>
          <a:noFill/>
        </p:spPr>
        <p:txBody>
          <a:bodyPr wrap="square" rtlCol="0">
            <a:spAutoFit/>
          </a:bodyPr>
          <a:lstStyle/>
          <a:p>
            <a:r>
              <a:rPr lang="zh-CN" altLang="en-US" sz="2665">
                <a:solidFill>
                  <a:schemeClr val="bg1">
                    <a:lumMod val="85000"/>
                  </a:schemeClr>
                </a:solidFill>
                <a:sym typeface="+mn-ea"/>
              </a:rPr>
              <a:t>视频</a:t>
            </a:r>
            <a:endParaRPr lang="zh-CN" altLang="en-US" sz="2665">
              <a:solidFill>
                <a:schemeClr val="bg1">
                  <a:lumMod val="85000"/>
                </a:schemeClr>
              </a:solidFill>
              <a:sym typeface="+mn-ea"/>
            </a:endParaRPr>
          </a:p>
        </p:txBody>
      </p:sp>
      <p:pic>
        <p:nvPicPr>
          <p:cNvPr id="6" name="密度计" title="">
            <a:hlinkClick action="ppaction://media"/>
          </p:cNvPr>
          <p:cNvPicPr/>
          <p:nvPr>
            <a:videoFile r:link="rId10"/>
            <p:custDataLst>
              <p:tags r:id="rId9"/>
            </p:custDataLst>
            <p:extLst>
              <p:ext uri="{DAA4B4D4-6D71-4841-9C94-3DE7FCFB9230}">
                <p14:media xmlns:p14="http://schemas.microsoft.com/office/powerpoint/2010/main" r:embed="rId11"/>
              </p:ext>
            </p:extLst>
          </p:nvPr>
        </p:nvPicPr>
        <p:blipFill>
          <a:blip r:embed="rId8"/>
          <a:stretch>
            <a:fillRect/>
          </a:stretch>
        </p:blipFill>
        <p:spPr bwMode="auto">
          <a:xfrm>
            <a:off x="998495" y="1645244"/>
            <a:ext cx="7631560" cy="4385060"/>
          </a:xfrm>
          <a:prstGeom prst="roundRect">
            <a:avLst>
              <a:gd name="adj" fmla="val 9648"/>
            </a:avLst>
          </a:prstGeom>
          <a:noFill/>
          <a:ln>
            <a:noFill/>
          </a:ln>
          <a:extLst>
            <a:ext uri="{909E8E84-426E-40DD-AFC4-6F175D3DCCD1}">
              <a14:hiddenFill xmlns:a14="http://schemas.microsoft.com/office/drawing/2010/main">
                <a:solidFill>
                  <a:srgbClr val="FFFFFF"/>
                </a:solidFill>
              </a14:hiddenFill>
            </a:ext>
          </a:extLst>
        </p:spPr>
      </p:pic>
      <p:sp>
        <p:nvSpPr>
          <p:cNvPr id="7" name="文本框 6" title=""/>
          <p:cNvSpPr txBox="1"/>
          <p:nvPr>
            <p:custDataLst>
              <p:tags r:id="rId12"/>
            </p:custDataLst>
          </p:nvPr>
        </p:nvSpPr>
        <p:spPr>
          <a:xfrm>
            <a:off x="3386424" y="599732"/>
            <a:ext cx="3980727" cy="721801"/>
          </a:xfrm>
          <a:prstGeom prst="rect">
            <a:avLst/>
          </a:prstGeom>
          <a:noFill/>
        </p:spPr>
        <p:txBody>
          <a:bodyPr wrap="square" rtlCol="0">
            <a:spAutoFit/>
          </a:bodyPr>
          <a:lstStyle/>
          <a:p>
            <a:pPr>
              <a:lnSpc>
                <a:spcPct val="120000"/>
              </a:lnSpc>
            </a:pPr>
            <a:r>
              <a:rPr lang="en-US" altLang="zh-CN" sz="3730">
                <a:cs typeface="+mn-lt"/>
              </a:rPr>
              <a:t> </a:t>
            </a:r>
            <a:r>
              <a:rPr lang="zh-CN" altLang="en-US" sz="3730">
                <a:cs typeface="+mn-lt"/>
              </a:rPr>
              <a:t>漂浮  </a:t>
            </a:r>
            <a:r>
              <a:rPr lang="en-US" altLang="zh-CN" sz="3730" i="1">
                <a:cs typeface="+mn-lt"/>
              </a:rPr>
              <a:t>F</a:t>
            </a:r>
            <a:r>
              <a:rPr lang="zh-CN" altLang="en-US" sz="3730" baseline="-25000">
                <a:cs typeface="+mn-lt"/>
              </a:rPr>
              <a:t>浮 </a:t>
            </a:r>
            <a:r>
              <a:rPr lang="zh-CN" altLang="en-US" sz="3730">
                <a:cs typeface="+mn-lt"/>
              </a:rPr>
              <a:t>＝</a:t>
            </a:r>
            <a:r>
              <a:rPr lang="en-US" altLang="zh-CN" sz="3730" i="1">
                <a:cs typeface="+mn-lt"/>
              </a:rPr>
              <a:t>G</a:t>
            </a:r>
            <a:r>
              <a:rPr lang="zh-CN" altLang="en-US" sz="3730">
                <a:cs typeface="+mn-lt"/>
              </a:rPr>
              <a:t>  </a:t>
            </a:r>
            <a:endParaRPr lang="zh-CN" altLang="en-US" sz="3730">
              <a:cs typeface="+mn-lt"/>
            </a:endParaRPr>
          </a:p>
        </p:txBody>
      </p:sp>
      <p:sp>
        <p:nvSpPr>
          <p:cNvPr id="5" name="圆角矩形标注 4" title=""/>
          <p:cNvSpPr/>
          <p:nvPr>
            <p:custDataLst>
              <p:tags r:id="rId13"/>
            </p:custDataLst>
          </p:nvPr>
        </p:nvSpPr>
        <p:spPr>
          <a:xfrm>
            <a:off x="8987864" y="2620548"/>
            <a:ext cx="3016420" cy="2435298"/>
          </a:xfrm>
          <a:prstGeom prst="wedgeRoundRectCallout">
            <a:avLst>
              <a:gd name="adj1" fmla="val -80257"/>
              <a:gd name="adj2" fmla="val 3178"/>
              <a:gd name="adj3" fmla="val 16667"/>
            </a:avLst>
          </a:prstGeom>
          <a:noFill/>
          <a:ln w="28575">
            <a:solidFill>
              <a:schemeClr val="accent6">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nSpc>
                <a:spcPct val="120000"/>
              </a:lnSpc>
            </a:pPr>
            <a:r>
              <a:rPr sz="3195">
                <a:solidFill>
                  <a:schemeClr val="tx1"/>
                </a:solidFill>
              </a:rPr>
              <a:t>测量时可以根据液面所处的位置直接读出液体的密度值</a:t>
            </a:r>
            <a:endParaRPr sz="3195">
              <a:solidFill>
                <a:schemeClr val="tx1"/>
              </a:solidFill>
            </a:endParaRPr>
          </a:p>
        </p:txBody>
      </p:sp>
      <p:cxnSp>
        <p:nvCxnSpPr>
          <p:cNvPr id="18" name="直接连接符 17" title=""/>
          <p:cNvCxnSpPr>
            <a:endCxn id="7" idx="1"/>
          </p:cNvCxnSpPr>
          <p:nvPr>
            <p:custDataLst>
              <p:tags r:id="rId14"/>
            </p:custDataLst>
          </p:nvPr>
        </p:nvCxnSpPr>
        <p:spPr>
          <a:xfrm flipV="1">
            <a:off x="2488095" y="960633"/>
            <a:ext cx="898329" cy="53581"/>
          </a:xfrm>
          <a:prstGeom prst="line">
            <a:avLst/>
          </a:prstGeom>
          <a:ln w="28575">
            <a:solidFill>
              <a:schemeClr val="accent6">
                <a:lumMod val="75000"/>
              </a:schemeClr>
            </a:solidFill>
            <a:headEnd type="none"/>
            <a:tailEnd type="arrow" w="med" len="med"/>
          </a:ln>
        </p:spPr>
        <p:style>
          <a:lnRef idx="2">
            <a:schemeClr val="accent1"/>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nodeType="clickPar">
                      <p:stCondLst>
                        <p:cond delay="indefinite"/>
                        <p:cond evt="onBegin" delay="0">
                          <p:tn val="12"/>
                        </p:cond>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cond evt="onBegin" delay="0">
                          <p:tn val="16"/>
                        </p:cond>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nodeType="clickPar">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additive="base">
                                        <p:cTn id="25" dur="1" fill="hold"/>
                                        <p:tgtEl>
                                          <p:spTgt spid="6"/>
                                        </p:tgtEl>
                                      </p:cBhvr>
                                    </p:cmd>
                                  </p:childTnLst>
                                </p:cTn>
                              </p:par>
                            </p:childTnLst>
                          </p:cTn>
                        </p:par>
                      </p:childTnLst>
                    </p:cTn>
                  </p:par>
                </p:childTnLst>
              </p:cTn>
              <p:nextCondLst>
                <p:cond evt="onClick" delay="0">
                  <p:tgtEl>
                    <p:spTgt spid="6"/>
                  </p:tgtEl>
                </p:cond>
              </p:nextCondLst>
            </p:seq>
            <p:video>
              <p:cMediaNode>
                <p:cTn id="26" fill="hold" display="0">
                  <p:stCondLst>
                    <p:cond delay="indefinite"/>
                  </p:stCondLst>
                </p:cTn>
                <p:tgtEl>
                  <p:spTgt spid="6"/>
                </p:tgtEl>
              </p:cMediaNode>
            </p:video>
          </p:childTnLst>
        </p:cTn>
      </p:par>
    </p:tnLst>
    <p:bldLst>
      <p:bldP spid="4" grpId="0"/>
      <p:bldP spid="15" grpId="0"/>
      <p:bldP spid="7" grpId="1"/>
      <p:bldP spid="5" grpId="0" animBg="1"/>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502807" y="658098"/>
            <a:ext cx="11185963" cy="2388346"/>
          </a:xfrm>
          <a:prstGeom prst="rect">
            <a:avLst/>
          </a:prstGeom>
          <a:noFill/>
        </p:spPr>
        <p:txBody>
          <a:bodyPr wrap="square" rtlCol="0" anchor="t">
            <a:spAutoFit/>
          </a:bodyPr>
          <a:lstStyle/>
          <a:p>
            <a:r>
              <a:rPr lang="zh-CN" altLang="en-US" sz="3730">
                <a:ea typeface="+mj-ea"/>
                <a:cs typeface="+mn-lt"/>
              </a:rPr>
              <a:t>例</a:t>
            </a:r>
            <a:r>
              <a:rPr lang="en-US" altLang="zh-CN" sz="3730">
                <a:ea typeface="+mj-ea"/>
                <a:cs typeface="+mn-lt"/>
              </a:rPr>
              <a:t>3</a:t>
            </a:r>
            <a:r>
              <a:rPr lang="zh-CN" altLang="en-US" sz="3730">
                <a:ea typeface="+mj-ea"/>
                <a:cs typeface="+mn-lt"/>
              </a:rPr>
              <a:t>、如图所示的自制简易密度计是把吸管的下端密闭并缠绕一段铜丝做成的。将其放入盛有不同液体的两个烧杯中，它会竖直立在液体中。由观察到的现象判断甲、乙哪杯液体的密度大，说出你的理由。</a:t>
            </a:r>
            <a:endParaRPr lang="zh-CN" altLang="en-US" sz="3730">
              <a:ea typeface="+mj-ea"/>
              <a:cs typeface="+mn-lt"/>
            </a:endParaRPr>
          </a:p>
        </p:txBody>
      </p:sp>
      <p:sp>
        <p:nvSpPr>
          <p:cNvPr id="4" name="任意多边形: 形状 1" title=""/>
          <p:cNvSpPr/>
          <p:nvPr>
            <p:custDataLst>
              <p:tags r:id="rId4"/>
            </p:custDataLst>
          </p:nvPr>
        </p:nvSpPr>
        <p:spPr>
          <a:xfrm>
            <a:off x="207564" y="124865"/>
            <a:ext cx="432622" cy="393677"/>
          </a:xfrm>
          <a:custGeom>
            <a:gdLst>
              <a:gd name="connsiteX0" fmla="*/ 51378 w 324579"/>
              <a:gd name="connsiteY0" fmla="*/ 106608 h 295497"/>
              <a:gd name="connsiteX1" fmla="*/ 59734 w 324579"/>
              <a:gd name="connsiteY1" fmla="*/ 111000 h 295497"/>
              <a:gd name="connsiteX2" fmla="*/ 71279 w 324579"/>
              <a:gd name="connsiteY2" fmla="*/ 124873 h 295497"/>
              <a:gd name="connsiteX3" fmla="*/ 158636 w 324579"/>
              <a:gd name="connsiteY3" fmla="*/ 229847 h 295497"/>
              <a:gd name="connsiteX4" fmla="*/ 170180 w 324579"/>
              <a:gd name="connsiteY4" fmla="*/ 243719 h 295497"/>
              <a:gd name="connsiteX5" fmla="*/ 168590 w 324579"/>
              <a:gd name="connsiteY5" fmla="*/ 261088 h 295497"/>
              <a:gd name="connsiteX6" fmla="*/ 130670 w 324579"/>
              <a:gd name="connsiteY6" fmla="*/ 292644 h 295497"/>
              <a:gd name="connsiteX7" fmla="*/ 113301 w 324579"/>
              <a:gd name="connsiteY7" fmla="*/ 291053 h 295497"/>
              <a:gd name="connsiteX8" fmla="*/ 2854 w 324579"/>
              <a:gd name="connsiteY8" fmla="*/ 158334 h 295497"/>
              <a:gd name="connsiteX9" fmla="*/ 4445 w 324579"/>
              <a:gd name="connsiteY9" fmla="*/ 140965 h 295497"/>
              <a:gd name="connsiteX10" fmla="*/ 42365 w 324579"/>
              <a:gd name="connsiteY10" fmla="*/ 109409 h 295497"/>
              <a:gd name="connsiteX11" fmla="*/ 51378 w 324579"/>
              <a:gd name="connsiteY11" fmla="*/ 106608 h 295497"/>
              <a:gd name="connsiteX12" fmla="*/ 199409 w 324579"/>
              <a:gd name="connsiteY12" fmla="*/ 95749 h 295497"/>
              <a:gd name="connsiteX13" fmla="*/ 207765 w 324579"/>
              <a:gd name="connsiteY13" fmla="*/ 100126 h 295497"/>
              <a:gd name="connsiteX14" fmla="*/ 206174 w 324579"/>
              <a:gd name="connsiteY14" fmla="*/ 117495 h 295497"/>
              <a:gd name="connsiteX15" fmla="*/ 188805 w 324579"/>
              <a:gd name="connsiteY15" fmla="*/ 115904 h 295497"/>
              <a:gd name="connsiteX16" fmla="*/ 190396 w 324579"/>
              <a:gd name="connsiteY16" fmla="*/ 98535 h 295497"/>
              <a:gd name="connsiteX17" fmla="*/ 199409 w 324579"/>
              <a:gd name="connsiteY17" fmla="*/ 95749 h 295497"/>
              <a:gd name="connsiteX18" fmla="*/ 308801 w 324579"/>
              <a:gd name="connsiteY18" fmla="*/ 0 h 295497"/>
              <a:gd name="connsiteX19" fmla="*/ 217130 w 324579"/>
              <a:gd name="connsiteY19" fmla="*/ 76288 h 295497"/>
              <a:gd name="connsiteX20" fmla="*/ 174618 w 324579"/>
              <a:gd name="connsiteY20" fmla="*/ 79575 h 295497"/>
              <a:gd name="connsiteX21" fmla="*/ 169845 w 324579"/>
              <a:gd name="connsiteY21" fmla="*/ 131682 h 295497"/>
              <a:gd name="connsiteX22" fmla="*/ 221952 w 324579"/>
              <a:gd name="connsiteY22" fmla="*/ 136455 h 295497"/>
              <a:gd name="connsiteX23" fmla="*/ 232908 w 324579"/>
              <a:gd name="connsiteY23" fmla="*/ 95248 h 295497"/>
              <a:gd name="connsiteX24" fmla="*/ 324579 w 324579"/>
              <a:gd name="connsiteY24" fmla="*/ 18960 h 295497"/>
              <a:gd name="connsiteX25" fmla="*/ 265545 w 324579"/>
              <a:gd name="connsiteY25" fmla="*/ 194043 h 295497"/>
              <a:gd name="connsiteX26" fmla="*/ 257201 w 324579"/>
              <a:gd name="connsiteY26" fmla="*/ 201949 h 295497"/>
              <a:gd name="connsiteX27" fmla="*/ 175128 w 324579"/>
              <a:gd name="connsiteY27" fmla="*/ 230384 h 295497"/>
              <a:gd name="connsiteX28" fmla="*/ 73746 w 324579"/>
              <a:gd name="connsiteY28" fmla="*/ 108557 h 295497"/>
              <a:gd name="connsiteX29" fmla="*/ 116618 w 324579"/>
              <a:gd name="connsiteY29" fmla="*/ 33017 h 295497"/>
              <a:gd name="connsiteX30" fmla="*/ 125908 w 324579"/>
              <a:gd name="connsiteY30" fmla="*/ 26247 h 29549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4579" h="295497">
                <a:moveTo>
                  <a:pt x="51378" y="106608"/>
                </a:moveTo>
                <a:cubicBezTo>
                  <a:pt x="54522" y="106896"/>
                  <a:pt x="57556" y="108382"/>
                  <a:pt x="59734" y="111000"/>
                </a:cubicBezTo>
                <a:lnTo>
                  <a:pt x="71279" y="124873"/>
                </a:lnTo>
                <a:lnTo>
                  <a:pt x="158636" y="229847"/>
                </a:lnTo>
                <a:lnTo>
                  <a:pt x="170180" y="243719"/>
                </a:lnTo>
                <a:cubicBezTo>
                  <a:pt x="174537" y="248954"/>
                  <a:pt x="173824" y="256732"/>
                  <a:pt x="168590" y="261088"/>
                </a:cubicBezTo>
                <a:lnTo>
                  <a:pt x="130670" y="292644"/>
                </a:lnTo>
                <a:cubicBezTo>
                  <a:pt x="125435" y="297001"/>
                  <a:pt x="117658" y="296288"/>
                  <a:pt x="113301" y="291053"/>
                </a:cubicBezTo>
                <a:lnTo>
                  <a:pt x="2854" y="158334"/>
                </a:lnTo>
                <a:cubicBezTo>
                  <a:pt x="-1503" y="153099"/>
                  <a:pt x="-790" y="145322"/>
                  <a:pt x="4445" y="140965"/>
                </a:cubicBezTo>
                <a:lnTo>
                  <a:pt x="42365" y="109409"/>
                </a:lnTo>
                <a:cubicBezTo>
                  <a:pt x="44982" y="107231"/>
                  <a:pt x="48235" y="106320"/>
                  <a:pt x="51378" y="106608"/>
                </a:cubicBezTo>
                <a:close/>
                <a:moveTo>
                  <a:pt x="199409" y="95749"/>
                </a:moveTo>
                <a:cubicBezTo>
                  <a:pt x="202557" y="96037"/>
                  <a:pt x="205596" y="97520"/>
                  <a:pt x="207765" y="100126"/>
                </a:cubicBezTo>
                <a:cubicBezTo>
                  <a:pt x="212104" y="105340"/>
                  <a:pt x="211388" y="113156"/>
                  <a:pt x="206174" y="117495"/>
                </a:cubicBezTo>
                <a:cubicBezTo>
                  <a:pt x="200961" y="121834"/>
                  <a:pt x="193144" y="121119"/>
                  <a:pt x="188805" y="115904"/>
                </a:cubicBezTo>
                <a:cubicBezTo>
                  <a:pt x="184467" y="110691"/>
                  <a:pt x="185183" y="102874"/>
                  <a:pt x="190396" y="98535"/>
                </a:cubicBezTo>
                <a:cubicBezTo>
                  <a:pt x="193003" y="96366"/>
                  <a:pt x="196261" y="95460"/>
                  <a:pt x="199409" y="95749"/>
                </a:cubicBezTo>
                <a:close/>
                <a:moveTo>
                  <a:pt x="308801" y="0"/>
                </a:moveTo>
                <a:lnTo>
                  <a:pt x="217130" y="76288"/>
                </a:lnTo>
                <a:cubicBezTo>
                  <a:pt x="203996" y="68605"/>
                  <a:pt x="186942" y="69319"/>
                  <a:pt x="174618" y="79575"/>
                </a:cubicBezTo>
                <a:cubicBezTo>
                  <a:pt x="158976" y="92592"/>
                  <a:pt x="156828" y="116041"/>
                  <a:pt x="169845" y="131682"/>
                </a:cubicBezTo>
                <a:cubicBezTo>
                  <a:pt x="182863" y="147325"/>
                  <a:pt x="206310" y="149472"/>
                  <a:pt x="221952" y="136455"/>
                </a:cubicBezTo>
                <a:cubicBezTo>
                  <a:pt x="234277" y="126199"/>
                  <a:pt x="238077" y="109558"/>
                  <a:pt x="232908" y="95248"/>
                </a:cubicBezTo>
                <a:lnTo>
                  <a:pt x="324579" y="18960"/>
                </a:lnTo>
                <a:lnTo>
                  <a:pt x="265545" y="194043"/>
                </a:lnTo>
                <a:cubicBezTo>
                  <a:pt x="264231" y="197863"/>
                  <a:pt x="261245" y="200831"/>
                  <a:pt x="257201" y="201949"/>
                </a:cubicBezTo>
                <a:lnTo>
                  <a:pt x="175128" y="230384"/>
                </a:lnTo>
                <a:lnTo>
                  <a:pt x="73746" y="108557"/>
                </a:lnTo>
                <a:lnTo>
                  <a:pt x="116618" y="33017"/>
                </a:lnTo>
                <a:cubicBezTo>
                  <a:pt x="118452" y="29243"/>
                  <a:pt x="121913" y="26845"/>
                  <a:pt x="125908" y="2624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130"/>
          </a:p>
        </p:txBody>
      </p:sp>
      <p:pic>
        <p:nvPicPr>
          <p:cNvPr id="5" name="图片 4" title=""/>
          <p:cNvPicPr>
            <a:picLocks noChangeAspect="1"/>
          </p:cNvPicPr>
          <p:nvPr>
            <p:custDataLst>
              <p:tags r:id="rId6"/>
            </p:custDataLst>
          </p:nvPr>
        </p:nvPicPr>
        <p:blipFill>
          <a:blip r:embed="rId5"/>
          <a:stretch>
            <a:fillRect/>
          </a:stretch>
        </p:blipFill>
        <p:spPr>
          <a:xfrm>
            <a:off x="8697726" y="3086630"/>
            <a:ext cx="2754196" cy="2486051"/>
          </a:xfrm>
          <a:prstGeom prst="rect">
            <a:avLst/>
          </a:prstGeom>
        </p:spPr>
      </p:pic>
      <p:sp>
        <p:nvSpPr>
          <p:cNvPr id="6" name="文本框 5" title=""/>
          <p:cNvSpPr txBox="1"/>
          <p:nvPr>
            <p:custDataLst>
              <p:tags r:id="rId7"/>
            </p:custDataLst>
          </p:nvPr>
        </p:nvSpPr>
        <p:spPr>
          <a:xfrm>
            <a:off x="8983634" y="5572680"/>
            <a:ext cx="2705135" cy="584327"/>
          </a:xfrm>
          <a:prstGeom prst="rect">
            <a:avLst/>
          </a:prstGeom>
          <a:noFill/>
        </p:spPr>
        <p:txBody>
          <a:bodyPr wrap="square" rtlCol="0">
            <a:spAutoFit/>
          </a:bodyPr>
          <a:lstStyle/>
          <a:p>
            <a:r>
              <a:rPr lang="zh-CN" altLang="en-US" sz="3195">
                <a:sym typeface="+mn-ea"/>
              </a:rPr>
              <a:t>甲</a:t>
            </a:r>
            <a:r>
              <a:rPr lang="en-US" altLang="zh-CN" sz="3195">
                <a:sym typeface="+mn-ea"/>
              </a:rPr>
              <a:t>            </a:t>
            </a:r>
            <a:r>
              <a:rPr lang="zh-CN" altLang="en-US" sz="3195">
                <a:sym typeface="+mn-ea"/>
              </a:rPr>
              <a:t>乙</a:t>
            </a:r>
            <a:endParaRPr lang="zh-CN" altLang="en-US" sz="3195">
              <a:sym typeface="+mn-ea"/>
            </a:endParaRPr>
          </a:p>
        </p:txBody>
      </p:sp>
      <p:sp>
        <p:nvSpPr>
          <p:cNvPr id="14" name="文本框 13" title=""/>
          <p:cNvSpPr txBox="1"/>
          <p:nvPr>
            <p:custDataLst>
              <p:tags r:id="rId8"/>
            </p:custDataLst>
          </p:nvPr>
        </p:nvSpPr>
        <p:spPr>
          <a:xfrm>
            <a:off x="502808" y="3215203"/>
            <a:ext cx="10812928" cy="666336"/>
          </a:xfrm>
          <a:prstGeom prst="rect">
            <a:avLst/>
          </a:prstGeom>
          <a:noFill/>
        </p:spPr>
        <p:txBody>
          <a:bodyPr wrap="square" rtlCol="0">
            <a:spAutoFit/>
          </a:bodyPr>
          <a:lstStyle/>
          <a:p>
            <a:r>
              <a:rPr lang="en-US" altLang="zh-CN" sz="3730">
                <a:solidFill>
                  <a:srgbClr val="C00000"/>
                </a:solidFill>
                <a:cs typeface="+mn-lt"/>
              </a:rPr>
              <a:t> </a:t>
            </a:r>
            <a:r>
              <a:rPr lang="zh-CN" altLang="en-US" sz="3730">
                <a:solidFill>
                  <a:srgbClr val="C00000"/>
                </a:solidFill>
                <a:cs typeface="+mn-lt"/>
              </a:rPr>
              <a:t>解析：密度计在不同液体中都漂浮：</a:t>
            </a:r>
            <a:r>
              <a:rPr lang="en-US" altLang="zh-CN" sz="3730" i="1">
                <a:solidFill>
                  <a:srgbClr val="C00000"/>
                </a:solidFill>
                <a:cs typeface="+mn-lt"/>
              </a:rPr>
              <a:t>F</a:t>
            </a:r>
            <a:r>
              <a:rPr lang="zh-CN" altLang="en-US" sz="3730" baseline="-25000">
                <a:solidFill>
                  <a:srgbClr val="C00000"/>
                </a:solidFill>
                <a:cs typeface="+mn-lt"/>
              </a:rPr>
              <a:t>浮 </a:t>
            </a:r>
            <a:r>
              <a:rPr lang="zh-CN" altLang="en-US" sz="3730">
                <a:solidFill>
                  <a:srgbClr val="C00000"/>
                </a:solidFill>
                <a:cs typeface="+mn-lt"/>
              </a:rPr>
              <a:t>＝</a:t>
            </a:r>
            <a:r>
              <a:rPr lang="en-US" altLang="zh-CN" sz="3730" i="1">
                <a:solidFill>
                  <a:srgbClr val="C00000"/>
                </a:solidFill>
                <a:cs typeface="+mn-lt"/>
              </a:rPr>
              <a:t>G</a:t>
            </a:r>
            <a:r>
              <a:rPr lang="zh-CN" altLang="en-US" sz="3730">
                <a:solidFill>
                  <a:srgbClr val="C00000"/>
                </a:solidFill>
                <a:cs typeface="+mn-lt"/>
              </a:rPr>
              <a:t> 。 </a:t>
            </a:r>
            <a:endParaRPr lang="zh-CN" altLang="en-US" sz="3730">
              <a:solidFill>
                <a:srgbClr val="C00000"/>
              </a:solidFill>
              <a:cs typeface="+mn-lt"/>
            </a:endParaRPr>
          </a:p>
        </p:txBody>
      </p:sp>
      <p:sp>
        <p:nvSpPr>
          <p:cNvPr id="7" name="文本框 6" title=""/>
          <p:cNvSpPr txBox="1"/>
          <p:nvPr>
            <p:custDataLst>
              <p:tags r:id="rId9"/>
            </p:custDataLst>
          </p:nvPr>
        </p:nvSpPr>
        <p:spPr>
          <a:xfrm>
            <a:off x="1407057" y="4106765"/>
            <a:ext cx="7576578" cy="1240340"/>
          </a:xfrm>
          <a:prstGeom prst="rect">
            <a:avLst/>
          </a:prstGeom>
          <a:noFill/>
        </p:spPr>
        <p:txBody>
          <a:bodyPr wrap="square" rtlCol="0">
            <a:spAutoFit/>
          </a:bodyPr>
          <a:lstStyle/>
          <a:p>
            <a:r>
              <a:rPr lang="zh-CN" altLang="en-US" sz="3730">
                <a:solidFill>
                  <a:srgbClr val="C00000"/>
                </a:solidFill>
                <a:cs typeface="+mn-lt"/>
                <a:sym typeface="+mn-ea"/>
              </a:rPr>
              <a:t>同一支密度计的重力不变，所以有</a:t>
            </a:r>
            <a:endParaRPr lang="zh-CN" altLang="en-US" sz="3730">
              <a:solidFill>
                <a:srgbClr val="C00000"/>
              </a:solidFill>
              <a:cs typeface="+mn-lt"/>
              <a:sym typeface="+mn-ea"/>
            </a:endParaRPr>
          </a:p>
          <a:p>
            <a:r>
              <a:rPr lang="zh-CN" altLang="en-US" sz="3730">
                <a:solidFill>
                  <a:srgbClr val="C00000"/>
                </a:solidFill>
                <a:cs typeface="+mn-lt"/>
                <a:sym typeface="+mn-ea"/>
              </a:rPr>
              <a:t> </a:t>
            </a:r>
            <a:r>
              <a:rPr lang="en-US" altLang="zh-CN" sz="3730">
                <a:solidFill>
                  <a:srgbClr val="C00000"/>
                </a:solidFill>
                <a:cs typeface="+mn-lt"/>
                <a:sym typeface="+mn-ea"/>
              </a:rPr>
              <a:t>    </a:t>
            </a:r>
            <a:r>
              <a:rPr lang="el-GR" altLang="zh-CN" sz="3730" i="1">
                <a:solidFill>
                  <a:srgbClr val="C00000"/>
                </a:solidFill>
                <a:cs typeface="+mn-lt"/>
                <a:sym typeface="+mn-ea"/>
              </a:rPr>
              <a:t>ρ</a:t>
            </a:r>
            <a:r>
              <a:rPr lang="zh-CN" altLang="en-US" sz="3730" baseline="-25000">
                <a:solidFill>
                  <a:srgbClr val="C00000"/>
                </a:solidFill>
                <a:cs typeface="+mn-lt"/>
                <a:sym typeface="+mn-ea"/>
              </a:rPr>
              <a:t>甲</a:t>
            </a:r>
            <a:r>
              <a:rPr lang="zh-CN" altLang="en-US" sz="3730">
                <a:solidFill>
                  <a:srgbClr val="C00000"/>
                </a:solidFill>
                <a:cs typeface="+mn-lt"/>
                <a:sym typeface="+mn-ea"/>
              </a:rPr>
              <a:t> </a:t>
            </a:r>
            <a:r>
              <a:rPr lang="en-US" altLang="zh-CN" sz="3730" i="1">
                <a:solidFill>
                  <a:srgbClr val="C00000"/>
                </a:solidFill>
                <a:cs typeface="+mn-lt"/>
                <a:sym typeface="+mn-ea"/>
              </a:rPr>
              <a:t>g</a:t>
            </a:r>
            <a:r>
              <a:rPr lang="zh-CN" altLang="en-US" sz="3730" baseline="-25000">
                <a:solidFill>
                  <a:srgbClr val="C00000"/>
                </a:solidFill>
                <a:cs typeface="+mn-lt"/>
                <a:sym typeface="+mn-ea"/>
              </a:rPr>
              <a:t> </a:t>
            </a:r>
            <a:r>
              <a:rPr lang="en-US" altLang="zh-CN" sz="3730" i="1">
                <a:solidFill>
                  <a:srgbClr val="C00000"/>
                </a:solidFill>
                <a:cs typeface="+mn-lt"/>
                <a:sym typeface="+mn-ea"/>
              </a:rPr>
              <a:t>V</a:t>
            </a:r>
            <a:r>
              <a:rPr lang="zh-CN" altLang="en-US" sz="3730" baseline="-25000">
                <a:solidFill>
                  <a:srgbClr val="C00000"/>
                </a:solidFill>
                <a:cs typeface="+mn-lt"/>
                <a:sym typeface="+mn-ea"/>
              </a:rPr>
              <a:t>排甲</a:t>
            </a:r>
            <a:r>
              <a:rPr lang="en-US" altLang="zh-CN" sz="3730">
                <a:solidFill>
                  <a:srgbClr val="C00000"/>
                </a:solidFill>
                <a:cs typeface="+mn-lt"/>
                <a:sym typeface="+mn-ea"/>
              </a:rPr>
              <a:t>= </a:t>
            </a:r>
            <a:r>
              <a:rPr lang="el-GR" altLang="zh-CN" sz="3730" i="1">
                <a:solidFill>
                  <a:srgbClr val="C00000"/>
                </a:solidFill>
                <a:cs typeface="+mn-lt"/>
                <a:sym typeface="+mn-ea"/>
              </a:rPr>
              <a:t>ρ</a:t>
            </a:r>
            <a:r>
              <a:rPr lang="zh-CN" altLang="en-US" sz="3730" baseline="-25000">
                <a:solidFill>
                  <a:srgbClr val="C00000"/>
                </a:solidFill>
                <a:cs typeface="+mn-lt"/>
                <a:sym typeface="+mn-ea"/>
              </a:rPr>
              <a:t>乙</a:t>
            </a:r>
            <a:r>
              <a:rPr lang="zh-CN" altLang="en-US" sz="3730">
                <a:solidFill>
                  <a:srgbClr val="C00000"/>
                </a:solidFill>
                <a:cs typeface="+mn-lt"/>
                <a:sym typeface="+mn-ea"/>
              </a:rPr>
              <a:t> </a:t>
            </a:r>
            <a:r>
              <a:rPr lang="en-US" altLang="zh-CN" sz="3730" i="1">
                <a:solidFill>
                  <a:srgbClr val="C00000"/>
                </a:solidFill>
                <a:cs typeface="+mn-lt"/>
                <a:sym typeface="+mn-ea"/>
              </a:rPr>
              <a:t>g</a:t>
            </a:r>
            <a:r>
              <a:rPr lang="zh-CN" altLang="en-US" sz="3730" i="1" baseline="-25000">
                <a:solidFill>
                  <a:srgbClr val="C00000"/>
                </a:solidFill>
                <a:cs typeface="+mn-lt"/>
                <a:sym typeface="+mn-ea"/>
              </a:rPr>
              <a:t> </a:t>
            </a:r>
            <a:r>
              <a:rPr lang="en-US" altLang="zh-CN" sz="3730" i="1">
                <a:solidFill>
                  <a:srgbClr val="C00000"/>
                </a:solidFill>
                <a:cs typeface="+mn-lt"/>
                <a:sym typeface="+mn-ea"/>
              </a:rPr>
              <a:t>V</a:t>
            </a:r>
            <a:r>
              <a:rPr lang="zh-CN" altLang="en-US" sz="3730" baseline="-25000">
                <a:solidFill>
                  <a:srgbClr val="C00000"/>
                </a:solidFill>
                <a:cs typeface="+mn-lt"/>
                <a:sym typeface="+mn-ea"/>
              </a:rPr>
              <a:t>排乙</a:t>
            </a:r>
            <a:endParaRPr lang="zh-CN" altLang="en-US" sz="3730">
              <a:solidFill>
                <a:srgbClr val="C00000"/>
              </a:solidFill>
              <a:cs typeface="+mn-lt"/>
              <a:sym typeface="+mn-ea"/>
            </a:endParaRPr>
          </a:p>
        </p:txBody>
      </p:sp>
      <p:sp>
        <p:nvSpPr>
          <p:cNvPr id="9" name="文本框 8" title=""/>
          <p:cNvSpPr txBox="1"/>
          <p:nvPr>
            <p:custDataLst>
              <p:tags r:id="rId10"/>
            </p:custDataLst>
          </p:nvPr>
        </p:nvSpPr>
        <p:spPr>
          <a:xfrm>
            <a:off x="1407056" y="5583678"/>
            <a:ext cx="7577424" cy="721801"/>
          </a:xfrm>
          <a:prstGeom prst="rect">
            <a:avLst/>
          </a:prstGeom>
          <a:noFill/>
        </p:spPr>
        <p:txBody>
          <a:bodyPr wrap="square" rtlCol="0" anchor="t">
            <a:spAutoFit/>
          </a:bodyPr>
          <a:lstStyle/>
          <a:p>
            <a:pPr>
              <a:lnSpc>
                <a:spcPct val="120000"/>
              </a:lnSpc>
            </a:pPr>
            <a:r>
              <a:rPr lang="zh-CN" altLang="en-US" sz="3730">
                <a:solidFill>
                  <a:srgbClr val="C00000"/>
                </a:solidFill>
                <a:cs typeface="+mn-lt"/>
                <a:sym typeface="+mn-ea"/>
              </a:rPr>
              <a:t>由图知，</a:t>
            </a:r>
            <a:r>
              <a:rPr lang="en-US" altLang="zh-CN" sz="3730" i="1">
                <a:solidFill>
                  <a:srgbClr val="C00000"/>
                </a:solidFill>
                <a:cs typeface="+mn-lt"/>
                <a:sym typeface="+mn-ea"/>
              </a:rPr>
              <a:t>V</a:t>
            </a:r>
            <a:r>
              <a:rPr lang="zh-CN" altLang="en-US" sz="3730" baseline="-25000">
                <a:solidFill>
                  <a:srgbClr val="C00000"/>
                </a:solidFill>
                <a:cs typeface="+mn-lt"/>
                <a:sym typeface="+mn-ea"/>
              </a:rPr>
              <a:t>排甲</a:t>
            </a:r>
            <a:r>
              <a:rPr lang="en-US" altLang="zh-CN" sz="3730">
                <a:solidFill>
                  <a:srgbClr val="C00000"/>
                </a:solidFill>
                <a:cs typeface="+mn-lt"/>
                <a:sym typeface="+mn-ea"/>
              </a:rPr>
              <a:t> </a:t>
            </a:r>
            <a:r>
              <a:rPr lang="zh-CN" altLang="en-US" sz="3730">
                <a:solidFill>
                  <a:srgbClr val="C00000"/>
                </a:solidFill>
                <a:cs typeface="+mn-lt"/>
                <a:sym typeface="+mn-ea"/>
              </a:rPr>
              <a:t>＞</a:t>
            </a:r>
            <a:r>
              <a:rPr lang="en-US" altLang="zh-CN" sz="3730" i="1">
                <a:solidFill>
                  <a:srgbClr val="C00000"/>
                </a:solidFill>
                <a:cs typeface="+mn-lt"/>
                <a:sym typeface="+mn-ea"/>
              </a:rPr>
              <a:t>V</a:t>
            </a:r>
            <a:r>
              <a:rPr lang="zh-CN" altLang="en-US" sz="3730" baseline="-25000">
                <a:solidFill>
                  <a:srgbClr val="C00000"/>
                </a:solidFill>
                <a:cs typeface="+mn-lt"/>
                <a:sym typeface="+mn-ea"/>
              </a:rPr>
              <a:t>排乙</a:t>
            </a:r>
            <a:r>
              <a:rPr lang="zh-CN" altLang="en-US" sz="3730">
                <a:solidFill>
                  <a:srgbClr val="C00000"/>
                </a:solidFill>
                <a:cs typeface="+mn-lt"/>
                <a:sym typeface="+mn-ea"/>
              </a:rPr>
              <a:t>∴</a:t>
            </a:r>
            <a:r>
              <a:rPr lang="el-GR" altLang="zh-CN" sz="3730" i="1">
                <a:solidFill>
                  <a:srgbClr val="C00000"/>
                </a:solidFill>
                <a:cs typeface="+mn-lt"/>
                <a:sym typeface="+mn-ea"/>
              </a:rPr>
              <a:t>ρ</a:t>
            </a:r>
            <a:r>
              <a:rPr lang="zh-CN" altLang="en-US" sz="3730" baseline="-25000">
                <a:solidFill>
                  <a:srgbClr val="C00000"/>
                </a:solidFill>
                <a:cs typeface="+mn-lt"/>
                <a:sym typeface="+mn-ea"/>
              </a:rPr>
              <a:t>甲</a:t>
            </a:r>
            <a:r>
              <a:rPr lang="zh-CN" altLang="en-US" sz="3730">
                <a:solidFill>
                  <a:srgbClr val="C00000"/>
                </a:solidFill>
                <a:cs typeface="+mn-lt"/>
                <a:sym typeface="+mn-ea"/>
              </a:rPr>
              <a:t>＜</a:t>
            </a:r>
            <a:r>
              <a:rPr lang="en-US" altLang="zh-CN" sz="3730">
                <a:solidFill>
                  <a:srgbClr val="C00000"/>
                </a:solidFill>
                <a:cs typeface="+mn-lt"/>
                <a:sym typeface="+mn-ea"/>
              </a:rPr>
              <a:t> </a:t>
            </a:r>
            <a:r>
              <a:rPr lang="el-GR" altLang="zh-CN" sz="3730" i="1">
                <a:solidFill>
                  <a:srgbClr val="C00000"/>
                </a:solidFill>
                <a:cs typeface="+mn-lt"/>
                <a:sym typeface="+mn-ea"/>
              </a:rPr>
              <a:t>ρ</a:t>
            </a:r>
            <a:r>
              <a:rPr lang="zh-CN" altLang="en-US" sz="3730" baseline="-25000">
                <a:solidFill>
                  <a:srgbClr val="C00000"/>
                </a:solidFill>
                <a:cs typeface="+mn-lt"/>
                <a:sym typeface="+mn-ea"/>
              </a:rPr>
              <a:t>乙</a:t>
            </a:r>
            <a:r>
              <a:rPr lang="zh-CN" altLang="en-US" sz="3730">
                <a:solidFill>
                  <a:srgbClr val="C00000"/>
                </a:solidFill>
                <a:cs typeface="+mn-lt"/>
                <a:sym typeface="+mn-ea"/>
              </a:rPr>
              <a:t>。  </a:t>
            </a:r>
            <a:endParaRPr lang="zh-CN" altLang="en-US" sz="3730" baseline="-25000">
              <a:solidFill>
                <a:srgbClr val="C00000"/>
              </a:solidFill>
              <a:cs typeface="+mn-lt"/>
              <a:sym typeface="+mn-ea"/>
            </a:endParaRPr>
          </a:p>
        </p:txBody>
      </p:sp>
      <p:sp>
        <p:nvSpPr>
          <p:cNvPr id="10" name="五边形 5" title=""/>
          <p:cNvSpPr/>
          <p:nvPr>
            <p:custDataLst>
              <p:tags r:id="rId11"/>
            </p:custDataLst>
          </p:nvPr>
        </p:nvSpPr>
        <p:spPr>
          <a:xfrm>
            <a:off x="674896" y="58828"/>
            <a:ext cx="1789749" cy="5426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zh-CN" altLang="en-US" sz="3195" b="1">
                <a:solidFill>
                  <a:schemeClr val="tx1"/>
                </a:solidFill>
              </a:rPr>
              <a:t>典型例题</a:t>
            </a:r>
            <a:endParaRPr lang="zh-CN" altLang="en-US" sz="3195" b="1">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7" grpId="0"/>
      <p:bldP spid="9"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QC_5_BD.1_1#78f6a9906?vcp=1&amp;vis=1&amp;pid=5cfc8afc1&amp;color=0,0,0&amp;vtp=1&amp;bt=1&amp;bbb=1&amp;hb=1" title=""/>
          <p:cNvSpPr/>
          <p:nvPr>
            <p:custDataLst>
              <p:tags r:id="rId4"/>
            </p:custDataLst>
          </p:nvPr>
        </p:nvSpPr>
        <p:spPr>
          <a:xfrm>
            <a:off x="719328" y="1175482"/>
            <a:ext cx="10753344" cy="1377865"/>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1.</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将一小石块浸没在水中，放手后小石块沉入水底。在小石</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5600"/>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块下沉过程中，下列分析正确的是(</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a:t>
            </a:r>
            <a:endParaRPr lang="en-US" altLang="zh-CN" sz="3200"/>
          </a:p>
        </p:txBody>
      </p:sp>
      <p:sp>
        <p:nvSpPr>
          <p:cNvPr id="3" name="QC_5_AN.2_1#78f6a9906.bracket?vcp=1&amp;vis=1&amp;pid=5cfc8afc1&amp;color=0,0,0&amp;vpa=1&amp;vtp=1" title=""/>
          <p:cNvSpPr/>
          <p:nvPr>
            <p:custDataLst>
              <p:tags r:id="rId5"/>
            </p:custDataLst>
          </p:nvPr>
        </p:nvSpPr>
        <p:spPr>
          <a:xfrm>
            <a:off x="7125421" y="1905308"/>
            <a:ext cx="588433" cy="638133"/>
          </a:xfrm>
          <a:prstGeom prst="rect">
            <a:avLst/>
          </a:prstGeom>
          <a:noFill/>
        </p:spPr>
        <p:txBody>
          <a:bodyPr wrap="none" lIns="0" tIns="0" rIns="0" bIns="0" rtlCol="0" anchor="t"/>
          <a:lstStyle/>
          <a:p>
            <a:pPr algn="ctr" latinLnBrk="1">
              <a:lnSpc>
                <a:spcPts val="5600"/>
              </a:lnSpc>
            </a:pPr>
            <a:r>
              <a:rPr lang="en-US" altLang="zh-CN" sz="3200">
                <a:solidFill>
                  <a:srgbClr val="C00000"/>
                </a:solidFill>
                <a:latin typeface="Times New Roman" panose="02020603050405020304" pitchFamily="18" charset="0"/>
                <a:ea typeface="微软雅黑"/>
                <a:cs typeface="Times New Roman" panose="02020603050405020304" pitchFamily="34" charset="-120"/>
              </a:rPr>
              <a:t>D</a:t>
            </a:r>
            <a:endParaRPr lang="en-US" altLang="zh-CN" sz="3200"/>
          </a:p>
        </p:txBody>
      </p:sp>
      <p:sp>
        <p:nvSpPr>
          <p:cNvPr id="4" name="QC_5_BD.1_2#78f6a9906.choices?vcp=1&amp;vis=1&amp;pid=5cfc8afc1&amp;color=0,0,0&amp;vtp=1&amp;bbb=1" title=""/>
          <p:cNvSpPr/>
          <p:nvPr>
            <p:custDataLst>
              <p:tags r:id="rId6"/>
            </p:custDataLst>
          </p:nvPr>
        </p:nvSpPr>
        <p:spPr>
          <a:xfrm>
            <a:off x="719328" y="2651898"/>
            <a:ext cx="10753344" cy="2867999"/>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A.</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下沉过程中浮力变大</a:t>
            </a:r>
            <a:endParaRPr lang="en-US" altLang="zh-CN" sz="3200"/>
          </a:p>
          <a:p>
            <a:pPr latinLnBrk="1">
              <a:lnSpc>
                <a:spcPts val="58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B.</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下沉过程中浮力变小</a:t>
            </a:r>
            <a:endParaRPr lang="en-US" altLang="zh-CN" sz="3200"/>
          </a:p>
          <a:p>
            <a:pPr latinLnBrk="1">
              <a:lnSpc>
                <a:spcPts val="58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C.</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沉底后小石块不受浮力</a:t>
            </a:r>
            <a:endParaRPr lang="en-US" altLang="zh-CN" sz="3200"/>
          </a:p>
          <a:p>
            <a:pPr latinLnBrk="1">
              <a:lnSpc>
                <a:spcPts val="5600"/>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D.</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下沉过程中浮力小于重力</a:t>
            </a:r>
            <a:endParaRPr lang="en-US" altLang="zh-CN" sz="3200"/>
          </a:p>
        </p:txBody>
      </p:sp>
      <p:sp>
        <p:nvSpPr>
          <p:cNvPr id="6" name="object 54" title="">
            <a:hlinkClick r:id="rId8" action="ppaction://hlinksldjump"/>
          </p:cNvPr>
          <p:cNvSpPr/>
          <p:nvPr>
            <p:custDataLst>
              <p:tags r:id="rId7"/>
            </p:custDataLst>
          </p:nvPr>
        </p:nvSpPr>
        <p:spPr>
          <a:xfrm flipH="1">
            <a:off x="10992544" y="5872291"/>
            <a:ext cx="806203" cy="576031"/>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defTabSz="1219200" fontAlgn="base">
              <a:lnSpc>
                <a:spcPct val="150000"/>
              </a:lnSpc>
              <a:spcBef>
                <a:spcPct val="0"/>
              </a:spcBef>
              <a:spcAft>
                <a:spcPct val="0"/>
              </a:spcAft>
              <a:defRPr/>
            </a:pPr>
            <a:r>
              <a:rPr lang="zh-CN" altLang="en-US" sz="2265" b="1" kern="0">
                <a:solidFill>
                  <a:prstClr val="white"/>
                </a:solidFill>
                <a:latin typeface="黑体" panose="02010609060101010101" pitchFamily="49" charset="-122"/>
                <a:ea typeface="黑体" panose="02010609060101010101" pitchFamily="49" charset="-122"/>
              </a:rPr>
              <a:t> 返回</a:t>
            </a:r>
            <a:endParaRPr sz="2265" b="1" kern="0">
              <a:solidFill>
                <a:prstClr val="white"/>
              </a:solidFill>
              <a:latin typeface="黑体" panose="02010609060101010101" pitchFamily="49" charset="-122"/>
              <a:ea typeface="黑体" panose="02010609060101010101" pitchFamily="49"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mc:AlternateContent>
        <mc:Choice Requires="a14">
          <p:sp>
            <p:nvSpPr>
              <p:cNvPr id="2" name="QC_5_BD.3_1#ce479601a?vcp=1&amp;vis=1&amp;pid=5cfc8afc1&amp;color=0,0,0&amp;vtp=1&amp;bt=1&amp;bbb=1&amp;hb=1" title=""/>
              <p:cNvSpPr/>
              <p:nvPr>
                <p:custDataLst>
                  <p:tags r:id="rId4"/>
                </p:custDataLst>
              </p:nvPr>
            </p:nvSpPr>
            <p:spPr>
              <a:xfrm>
                <a:off x="719328" y="1571638"/>
                <a:ext cx="10753344" cy="2122932"/>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2.</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[2024·东营模拟]</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将一重为</a:t>
                </a:r>
                <a14:m>
                  <m:oMathPara>
                    <m:oMathParaPr>
                      <m:jc/>
                    </m:oMathParaPr>
                    <m:o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80 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135" kern="0" spc="-1000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的物体，放入一盛满水的</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58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溢水杯中，静止后从溢水杯中溢出了</a:t>
                </a:r>
                <a14:m>
                  <m:oMathPara>
                    <m:oMathParaPr>
                      <m:jc/>
                    </m:oMathParaPr>
                    <m:o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135" kern="0" spc="-1000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的水，则该物体在</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5600"/>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水中静止时状态及浮力大小是(</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a:t>
                </a:r>
                <a:endParaRPr lang="en-US" altLang="zh-CN" sz="3200"/>
              </a:p>
            </p:txBody>
          </p:sp>
        </mc:Choice>
        <mc:Fallback>
          <p:sp>
            <p:nvSpPr>
              <p:cNvPr id="2" name="QC_5_BD.3_1#ce479601a?vcp=1&amp;vis=1&amp;pid=5cfc8afc1&amp;color=0,0,0&amp;vtp=1&amp;bt=1&amp;bbb=1&amp;hb=1"/>
              <p:cNvSpPr>
                <a:spLocks noRot="1" noChangeAspect="1" noMove="1" noResize="1" noEditPoints="1" noAdjustHandles="1" noChangeArrowheads="1" noChangeShapeType="1" noTextEdit="1"/>
              </p:cNvSpPr>
              <p:nvPr>
                <p:custDataLst>
                  <p:tags r:id="rId5"/>
                </p:custDataLst>
              </p:nvPr>
            </p:nvSpPr>
            <p:spPr>
              <a:xfrm>
                <a:off x="719328" y="1571638"/>
                <a:ext cx="10753344" cy="2122932"/>
              </a:xfrm>
              <a:prstGeom prst="rect">
                <a:avLst/>
              </a:prstGeom>
              <a:blipFill rotWithShape="1">
                <a:blip r:embed="rId6"/>
                <a:stretch>
                  <a:fillRect l="-5" t="-1" r="1" b="-3673"/>
                </a:stretch>
              </a:blipFill>
            </p:spPr>
            <p:txBody>
              <a:bodyPr/>
              <a:lstStyle/>
              <a:p>
                <a:r>
                  <a:rPr lang="zh-CN" altLang="en-US">
                    <a:noFill/>
                  </a:rPr>
                  <a:t> </a:t>
                </a:r>
              </a:p>
            </p:txBody>
          </p:sp>
        </mc:Fallback>
      </mc:AlternateContent>
      <p:sp>
        <p:nvSpPr>
          <p:cNvPr id="3" name="QC_5_AN.4_1#ce479601a.bracket?vcp=1&amp;vis=1&amp;pid=5cfc8afc1&amp;color=0,0,0&amp;vpa=2&amp;vtp=1" title=""/>
          <p:cNvSpPr/>
          <p:nvPr>
            <p:custDataLst>
              <p:tags r:id="rId7"/>
            </p:custDataLst>
          </p:nvPr>
        </p:nvSpPr>
        <p:spPr>
          <a:xfrm>
            <a:off x="6329554" y="3046531"/>
            <a:ext cx="565151" cy="638133"/>
          </a:xfrm>
          <a:prstGeom prst="rect">
            <a:avLst/>
          </a:prstGeom>
          <a:noFill/>
        </p:spPr>
        <p:txBody>
          <a:bodyPr wrap="none" lIns="0" tIns="0" rIns="0" bIns="0" rtlCol="0" anchor="t"/>
          <a:lstStyle/>
          <a:p>
            <a:pPr algn="ctr" latinLnBrk="1">
              <a:lnSpc>
                <a:spcPts val="5600"/>
              </a:lnSpc>
            </a:pPr>
            <a:r>
              <a:rPr lang="en-US" altLang="zh-CN" sz="3200">
                <a:solidFill>
                  <a:srgbClr val="C00000"/>
                </a:solidFill>
                <a:latin typeface="Times New Roman" panose="02020603050405020304" pitchFamily="18" charset="0"/>
                <a:ea typeface="微软雅黑"/>
                <a:cs typeface="Times New Roman" panose="02020603050405020304" pitchFamily="34" charset="-120"/>
              </a:rPr>
              <a:t>C</a:t>
            </a:r>
            <a:endParaRPr lang="en-US" altLang="zh-CN" sz="3200"/>
          </a:p>
        </p:txBody>
      </p:sp>
      <mc:AlternateContent>
        <mc:Choice Requires="a14">
          <p:sp>
            <p:nvSpPr>
              <p:cNvPr id="4" name="QC_5_BD.3_2#ce479601a.choices?vcp=1&amp;vis=1&amp;pid=5cfc8afc1&amp;color=0,0,0&amp;vtp=1&amp;bbb=1" title=""/>
              <p:cNvSpPr/>
              <p:nvPr>
                <p:custDataLst>
                  <p:tags r:id="rId8"/>
                </p:custDataLst>
              </p:nvPr>
            </p:nvSpPr>
            <p:spPr>
              <a:xfrm>
                <a:off x="719328" y="3694399"/>
                <a:ext cx="10753344" cy="1432984"/>
              </a:xfrm>
              <a:prstGeom prst="rect">
                <a:avLst/>
              </a:prstGeom>
              <a:noFill/>
            </p:spPr>
            <p:txBody>
              <a:bodyPr wrap="none" lIns="0" tIns="0" rIns="0" bIns="0" rtlCol="0" anchor="t"/>
              <a:lstStyle/>
              <a:p>
                <a:pPr latinLnBrk="1">
                  <a:lnSpc>
                    <a:spcPts val="6000"/>
                  </a:lnSpc>
                  <a:tabLst>
                    <a:tab pos="5519420"/>
                  </a:tabLst>
                </a:pPr>
                <a:r>
                  <a:rPr lang="en-US" altLang="zh-CN" sz="3200">
                    <a:solidFill>
                      <a:srgbClr val="000000"/>
                    </a:solidFill>
                    <a:latin typeface="Times New Roman" panose="02020603050405020304" pitchFamily="18" charset="0"/>
                    <a:ea typeface="微软雅黑"/>
                    <a:cs typeface="Times New Roman" panose="02020603050405020304" pitchFamily="34" charset="-120"/>
                  </a:rPr>
                  <a:t>A.</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漂浮；</a:t>
                </a:r>
                <a14:m>
                  <m:oMathPara>
                    <m:oMathParaPr>
                      <m:jc/>
                    </m:oMathParaPr>
                    <m:o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aseline="-10000">
                              <a:solidFill>
                                <a:srgbClr val="000000"/>
                              </a:solidFill>
                              <a:latin typeface="Cambria Math" panose="02040503050406030204" pitchFamily="18" charset="0"/>
                            </a:rPr>
                            <m:t>浮</m:t>
                          </m:r>
                        </m:sub>
                      </m:sSub>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3200" spc="-13733">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B.</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悬浮；</a:t>
                </a:r>
                <a14:m>
                  <m:oMathPara>
                    <m:oMathParaPr>
                      <m:jc/>
                    </m:oMathParaPr>
                    <m:o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aseline="-10000">
                              <a:solidFill>
                                <a:srgbClr val="000000"/>
                              </a:solidFill>
                              <a:latin typeface="Cambria Math" panose="02040503050406030204" pitchFamily="18" charset="0"/>
                            </a:rPr>
                            <m:t>浮</m:t>
                          </m:r>
                        </m:sub>
                      </m:sSub>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=80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135" kern="0" spc="-100000">
                    <a:solidFill>
                      <a:srgbClr val="FFFFFF"/>
                    </a:solidFill>
                    <a:latin typeface="Times New Roman" panose="02020603050405020304" pitchFamily="18" charset="0"/>
                    <a:ea typeface="微软雅黑"/>
                    <a:cs typeface="Times New Roman" panose="02020603050405020304" pitchFamily="34" charset="-120"/>
                  </a:rPr>
                  <a:t> </a:t>
                </a:r>
                <a:endParaRPr lang="en-US" altLang="zh-CN" sz="3200"/>
              </a:p>
              <a:p>
                <a:pPr latinLnBrk="1">
                  <a:lnSpc>
                    <a:spcPts val="5865"/>
                  </a:lnSpc>
                  <a:tabLst>
                    <a:tab pos="5519420"/>
                  </a:tabLst>
                </a:pPr>
                <a:r>
                  <a:rPr lang="en-US" altLang="zh-CN" sz="3200">
                    <a:solidFill>
                      <a:srgbClr val="000000"/>
                    </a:solidFill>
                    <a:latin typeface="Times New Roman" panose="02020603050405020304" pitchFamily="18" charset="0"/>
                    <a:ea typeface="微软雅黑"/>
                    <a:cs typeface="Times New Roman" panose="02020603050405020304" pitchFamily="34" charset="-120"/>
                  </a:rPr>
                  <a:t>C.</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沉底；</a:t>
                </a:r>
                <a14:m>
                  <m:oMathPara>
                    <m:oMathParaPr>
                      <m:jc/>
                    </m:oMathParaPr>
                    <m:o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aseline="-10000">
                              <a:solidFill>
                                <a:srgbClr val="000000"/>
                              </a:solidFill>
                              <a:latin typeface="Cambria Math" panose="02040503050406030204" pitchFamily="18" charset="0"/>
                            </a:rPr>
                            <m:t>浮</m:t>
                          </m:r>
                        </m:sub>
                      </m:sSub>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3200" spc="-13733">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D.</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漂浮；</a:t>
                </a:r>
                <a14:m>
                  <m:oMathPara>
                    <m:oMathParaPr>
                      <m:jc/>
                    </m:oMathParaPr>
                    <m:o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aseline="-10000">
                              <a:solidFill>
                                <a:srgbClr val="000000"/>
                              </a:solidFill>
                              <a:latin typeface="Cambria Math" panose="02040503050406030204" pitchFamily="18" charset="0"/>
                            </a:rPr>
                            <m:t>浮</m:t>
                          </m:r>
                        </m:sub>
                      </m:sSub>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=50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135" kern="0" spc="-100000">
                    <a:solidFill>
                      <a:srgbClr val="FFFFFF"/>
                    </a:solidFill>
                    <a:latin typeface="Times New Roman" panose="02020603050405020304" pitchFamily="18" charset="0"/>
                    <a:ea typeface="微软雅黑"/>
                    <a:cs typeface="Times New Roman" panose="02020603050405020304" pitchFamily="34" charset="-120"/>
                  </a:rPr>
                  <a:t> </a:t>
                </a:r>
                <a:endParaRPr lang="en-US" altLang="zh-CN" sz="3200"/>
              </a:p>
            </p:txBody>
          </p:sp>
        </mc:Choice>
        <mc:Fallback>
          <p:sp>
            <p:nvSpPr>
              <p:cNvPr id="4" name="QC_5_BD.3_2#ce479601a.choices?vcp=1&amp;vis=1&amp;pid=5cfc8afc1&amp;color=0,0,0&amp;vtp=1&amp;bbb=1"/>
              <p:cNvSpPr>
                <a:spLocks noRot="1" noChangeAspect="1" noMove="1" noResize="1" noEditPoints="1" noAdjustHandles="1" noChangeArrowheads="1" noChangeShapeType="1" noTextEdit="1"/>
              </p:cNvSpPr>
              <p:nvPr>
                <p:custDataLst>
                  <p:tags r:id="rId9"/>
                </p:custDataLst>
              </p:nvPr>
            </p:nvSpPr>
            <p:spPr>
              <a:xfrm>
                <a:off x="719328" y="3694399"/>
                <a:ext cx="10753344" cy="1432984"/>
              </a:xfrm>
              <a:prstGeom prst="rect">
                <a:avLst/>
              </a:prstGeom>
              <a:blipFill rotWithShape="1">
                <a:blip r:embed="rId10"/>
                <a:stretch>
                  <a:fillRect l="-5" t="-42" r="1" b="-6531"/>
                </a:stretch>
              </a:blipFill>
            </p:spPr>
            <p:txBody>
              <a:bodyPr/>
              <a:lstStyle/>
              <a:p>
                <a:r>
                  <a:rPr lang="zh-CN" altLang="en-US">
                    <a:noFill/>
                  </a:rPr>
                  <a:t> </a:t>
                </a:r>
              </a:p>
            </p:txBody>
          </p:sp>
        </mc:Fallback>
      </mc:AlternateContent>
      <p:sp>
        <p:nvSpPr>
          <p:cNvPr id="5" name="object 54" title="">
            <a:hlinkClick r:id="rId12" action="ppaction://hlinksldjump"/>
          </p:cNvPr>
          <p:cNvSpPr/>
          <p:nvPr>
            <p:custDataLst>
              <p:tags r:id="rId11"/>
            </p:custDataLst>
          </p:nvPr>
        </p:nvSpPr>
        <p:spPr>
          <a:xfrm flipH="1">
            <a:off x="10992544" y="5872291"/>
            <a:ext cx="806203" cy="576031"/>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defTabSz="1219200" fontAlgn="base">
              <a:lnSpc>
                <a:spcPct val="150000"/>
              </a:lnSpc>
              <a:spcBef>
                <a:spcPct val="0"/>
              </a:spcBef>
              <a:spcAft>
                <a:spcPct val="0"/>
              </a:spcAft>
              <a:defRPr/>
            </a:pPr>
            <a:r>
              <a:rPr lang="zh-CN" altLang="en-US" sz="2265" b="1" kern="0">
                <a:solidFill>
                  <a:prstClr val="white"/>
                </a:solidFill>
                <a:latin typeface="黑体" panose="02010609060101010101" pitchFamily="49" charset="-122"/>
                <a:ea typeface="黑体" panose="02010609060101010101" pitchFamily="49" charset="-122"/>
              </a:rPr>
              <a:t> 返回</a:t>
            </a:r>
            <a:endParaRPr sz="2265" b="1" kern="0">
              <a:solidFill>
                <a:prstClr val="white"/>
              </a:solidFill>
              <a:latin typeface="黑体" panose="02010609060101010101" pitchFamily="49" charset="-122"/>
              <a:ea typeface="黑体" panose="02010609060101010101" pitchFamily="49" charset="-122"/>
            </a:endParaRPr>
          </a:p>
        </p:txBody>
      </p:sp>
      <p:pic>
        <p:nvPicPr>
          <p:cNvPr id="6" name="Picture 2" title=""/>
          <p:cNvPicPr>
            <a:picLocks noChangeAspect="1"/>
          </p:cNvPicPr>
          <p:nvPr>
            <p:custDataLst>
              <p:tags r:id="rId14"/>
            </p:custDataLst>
          </p:nvPr>
        </p:nvPicPr>
        <p:blipFill>
          <a:blip r:embed="rId13"/>
          <a:stretch>
            <a:fillRect/>
          </a:stretch>
        </p:blipFill>
        <p:spPr>
          <a:xfrm flipH="1">
            <a:off x="12661900" y="12598400"/>
            <a:ext cx="0" cy="0"/>
          </a:xfrm>
          <a:prstGeom prst="rect">
            <a:avLst/>
          </a:prstGeom>
          <a:ln>
            <a:noFill/>
          </a:ln>
        </p:spPr>
      </p:pic>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QC_5_BD.5_1#32f66c026?sp=1&amp;vcp=1&amp;vis=1&amp;pid=5cfc8afc1&amp;color=0,0,0&amp;vtp=1&amp;bt=1&amp;bbb=1&amp;hb=1" title=""/>
          <p:cNvSpPr/>
          <p:nvPr>
            <p:custDataLst>
              <p:tags r:id="rId4"/>
            </p:custDataLst>
          </p:nvPr>
        </p:nvSpPr>
        <p:spPr>
          <a:xfrm>
            <a:off x="719328" y="1175482"/>
            <a:ext cx="10753344" cy="1377865"/>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3.</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[2024·苏州]</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将鸡蛋放入盐水中出现如图所示状态，缓慢</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5600"/>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向杯中加盐或水使鸡蛋悬浮，下列说法正确的是(</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a:t>
            </a:r>
            <a:endParaRPr lang="en-US" altLang="zh-CN" sz="3200"/>
          </a:p>
        </p:txBody>
      </p:sp>
      <p:sp>
        <p:nvSpPr>
          <p:cNvPr id="3" name="QC_5_AN.6_1#32f66c026.bracket?vcp=1&amp;vis=1&amp;pid=5cfc8afc1&amp;color=0,0,0&amp;vpa=3&amp;vtp=1" title=""/>
          <p:cNvSpPr/>
          <p:nvPr>
            <p:custDataLst>
              <p:tags r:id="rId5"/>
            </p:custDataLst>
          </p:nvPr>
        </p:nvSpPr>
        <p:spPr>
          <a:xfrm>
            <a:off x="9563820" y="1905308"/>
            <a:ext cx="588433" cy="638133"/>
          </a:xfrm>
          <a:prstGeom prst="rect">
            <a:avLst/>
          </a:prstGeom>
          <a:noFill/>
        </p:spPr>
        <p:txBody>
          <a:bodyPr wrap="none" lIns="0" tIns="0" rIns="0" bIns="0" rtlCol="0" anchor="t"/>
          <a:lstStyle/>
          <a:p>
            <a:pPr algn="ctr" latinLnBrk="1">
              <a:lnSpc>
                <a:spcPts val="5600"/>
              </a:lnSpc>
            </a:pPr>
            <a:r>
              <a:rPr lang="en-US" altLang="zh-CN" sz="3200">
                <a:solidFill>
                  <a:srgbClr val="C00000"/>
                </a:solidFill>
                <a:latin typeface="Times New Roman" panose="02020603050405020304" pitchFamily="18" charset="0"/>
                <a:ea typeface="微软雅黑"/>
                <a:cs typeface="Times New Roman" panose="02020603050405020304" pitchFamily="34" charset="-120"/>
              </a:rPr>
              <a:t>D</a:t>
            </a:r>
            <a:endParaRPr lang="en-US" altLang="zh-CN" sz="3200"/>
          </a:p>
        </p:txBody>
      </p:sp>
      <p:pic>
        <p:nvPicPr>
          <p:cNvPr id="4" name="QC_5_BD.5_2#32f66c026?htil=1&amp;vcp=1&amp;vis=1&amp;pid=5cfc8afc1&amp;color=0,0,0&amp;tib=255,255,255&amp;vtp=1" title=""/>
          <p:cNvPicPr>
            <a:picLocks noChangeAspect="1"/>
          </p:cNvPicPr>
          <p:nvPr>
            <p:custDataLst>
              <p:tags r:id="rId7"/>
            </p:custDataLst>
          </p:nvPr>
        </p:nvPicPr>
        <p:blipFill>
          <a:blip r:embed="rId6">
            <a:clrChange>
              <a:clrFrom>
                <a:srgbClr val="FFFFFF"/>
              </a:clrFrom>
              <a:clrTo>
                <a:srgbClr val="FFFFFF">
                  <a:alpha val="0"/>
                </a:srgbClr>
              </a:clrTo>
            </a:clrChange>
          </a:blip>
          <a:stretch>
            <a:fillRect/>
          </a:stretch>
        </p:blipFill>
        <p:spPr>
          <a:xfrm>
            <a:off x="8112255" y="2737749"/>
            <a:ext cx="2255520" cy="1914144"/>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5" name="QC_5_BD.5_3#32f66c026.choices?htil=1&amp;vcp=1&amp;vis=1&amp;pid=5cfc8afc1&amp;color=0,0,0&amp;vtp=1&amp;bbb=1" title=""/>
          <p:cNvSpPr/>
          <p:nvPr>
            <p:custDataLst>
              <p:tags r:id="rId8"/>
            </p:custDataLst>
          </p:nvPr>
        </p:nvSpPr>
        <p:spPr>
          <a:xfrm>
            <a:off x="719328" y="2651898"/>
            <a:ext cx="8314944" cy="2867999"/>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A.</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加盐可以让鸡蛋悬浮</a:t>
            </a:r>
            <a:endParaRPr lang="en-US" altLang="zh-CN" sz="3200"/>
          </a:p>
          <a:p>
            <a:pPr latinLnBrk="1">
              <a:lnSpc>
                <a:spcPts val="58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B.</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鸡蛋悬浮时液体密度大</a:t>
            </a:r>
            <a:endParaRPr lang="en-US" altLang="zh-CN" sz="3200"/>
          </a:p>
          <a:p>
            <a:pPr latinLnBrk="1">
              <a:lnSpc>
                <a:spcPts val="58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C.</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鸡蛋悬浮时浮力大</a:t>
            </a:r>
            <a:endParaRPr lang="en-US" altLang="zh-CN" sz="3200"/>
          </a:p>
          <a:p>
            <a:pPr latinLnBrk="1">
              <a:lnSpc>
                <a:spcPts val="5600"/>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D.</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鸡蛋悬浮时液体对杯底的压强大</a:t>
            </a:r>
            <a:endParaRPr lang="en-US" altLang="zh-CN" sz="3200"/>
          </a:p>
        </p:txBody>
      </p:sp>
      <p:sp>
        <p:nvSpPr>
          <p:cNvPr id="6" name="object 54" title="">
            <a:hlinkClick r:id="rId10" action="ppaction://hlinksldjump"/>
          </p:cNvPr>
          <p:cNvSpPr/>
          <p:nvPr>
            <p:custDataLst>
              <p:tags r:id="rId9"/>
            </p:custDataLst>
          </p:nvPr>
        </p:nvSpPr>
        <p:spPr>
          <a:xfrm flipH="1">
            <a:off x="10992544" y="5872291"/>
            <a:ext cx="806203" cy="576031"/>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defTabSz="1219200" fontAlgn="base">
              <a:lnSpc>
                <a:spcPct val="150000"/>
              </a:lnSpc>
              <a:spcBef>
                <a:spcPct val="0"/>
              </a:spcBef>
              <a:spcAft>
                <a:spcPct val="0"/>
              </a:spcAft>
              <a:defRPr/>
            </a:pPr>
            <a:r>
              <a:rPr lang="zh-CN" altLang="en-US" sz="2265" b="1" kern="0">
                <a:solidFill>
                  <a:prstClr val="white"/>
                </a:solidFill>
                <a:latin typeface="黑体" panose="02010609060101010101" pitchFamily="49" charset="-122"/>
                <a:ea typeface="黑体" panose="02010609060101010101" pitchFamily="49" charset="-122"/>
              </a:rPr>
              <a:t> 返回</a:t>
            </a:r>
            <a:endParaRPr sz="2265" b="1" kern="0">
              <a:solidFill>
                <a:prstClr val="white"/>
              </a:solidFill>
              <a:latin typeface="黑体" panose="02010609060101010101" pitchFamily="49" charset="-122"/>
              <a:ea typeface="黑体" panose="02010609060101010101" pitchFamily="49"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mc:AlternateContent>
        <mc:Choice Requires="a14">
          <p:sp>
            <p:nvSpPr>
              <p:cNvPr id="2" name="QC_5_BD.7_1#d11d90925?vcp=1&amp;vis=1&amp;pid=5cfc8afc1&amp;color=0,0,0&amp;vtp=1&amp;bt=1&amp;bbb=1&amp;hb=1" title=""/>
              <p:cNvSpPr/>
              <p:nvPr>
                <p:custDataLst>
                  <p:tags r:id="rId4"/>
                </p:custDataLst>
              </p:nvPr>
            </p:nvSpPr>
            <p:spPr>
              <a:xfrm>
                <a:off x="719328" y="1447642"/>
                <a:ext cx="10752672" cy="2904829"/>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4.</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1200" kern="0">
                    <a:solidFill>
                      <a:srgbClr val="FFFFFF"/>
                    </a:solidFill>
                    <a:latin typeface="宋体" panose="02010600030101010101" pitchFamily="2" charset="-122"/>
                    <a:ea typeface="微软雅黑"/>
                    <a:cs typeface="Times New Roman" panose="02020603050405020304"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人体密度跟水的密度差不多。质量为</a:t>
                </a:r>
                <a14:m>
                  <m:oMathPara>
                    <m:oMathParaPr>
                      <m:jc/>
                    </m:oMathParaPr>
                    <m:o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40 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kg</m:t>
                      </m:r>
                    </m:oMath>
                  </m:oMathPara>
                </a14:m>
                <a:r>
                  <a:rPr lang="en-US" altLang="zh-CN" sz="135" kern="0" spc="-1000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的</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58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小荣套着游泳圈（游泳圈重力不计）在游泳池中漂浮时，小</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58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荣浸在水中的体积为他的体积的</a:t>
                </a:r>
                <a14:m>
                  <m:oMathPara>
                    <m:oMathParaPr>
                      <m:jc/>
                    </m:oMathParaPr>
                    <m:oMath>
                      <m:f>
                        <m:fPr>
                          <m:type m:val="ba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fPr>
                        <m:num>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m:t>
                          </m:r>
                        </m:num>
                        <m:den>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4</m:t>
                          </m:r>
                        </m:den>
                      </m:f>
                    </m:oMath>
                  </m:oMathPara>
                </a14:m>
                <a:r>
                  <a:rPr lang="en-US" altLang="zh-CN" sz="135" kern="0" spc="-1000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，则游泳圈浸在水中的体积</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58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约为</a:t>
                </a:r>
                <a14:m>
                  <m:oMathPara>
                    <m:oMathParaPr>
                      <m:jc/>
                    </m:oMathParaPr>
                    <m:o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ρ</m:t>
                          </m:r>
                        </m:e>
                        <m:sub>
                          <m:r>
                            <m:rPr>
                              <m:sty m:val="p"/>
                            </m:rPr>
                            <a:rPr lang="en-US" altLang="zh-CN" sz="3200" baseline="-10000">
                              <a:solidFill>
                                <a:srgbClr val="000000"/>
                              </a:solidFill>
                              <a:latin typeface="Cambria Math" panose="02040503050406030204" pitchFamily="18" charset="0"/>
                            </a:rPr>
                            <m:t>水</m:t>
                          </m:r>
                        </m:sub>
                      </m:sSub>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=1.0×</m:t>
                      </m:r>
                      <m:sSup>
                        <m:sSup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10</m:t>
                          </m:r>
                        </m:e>
                        <m:sup>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p>
                      </m:sSup>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kg</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p>
                        <m:sSup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m:t>
                          </m:r>
                        </m:e>
                        <m:sup>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p>
                      </m:sSup>
                    </m:oMath>
                  </m:oMathPara>
                </a14:m>
                <a:r>
                  <a:rPr lang="en-US" altLang="zh-CN" sz="3200">
                    <a:solidFill>
                      <a:srgbClr val="000000"/>
                    </a:solidFill>
                    <a:latin typeface="Times New Roman" panose="02020603050405020304" pitchFamily="18" charset="0"/>
                    <a:ea typeface="微软雅黑"/>
                    <a:cs typeface="Times New Roman" panose="02020603050405020304" pitchFamily="34" charset="-120"/>
                  </a:rPr>
                  <a:t>,</a:t>
                </a:r>
                <a14:m>
                  <m:oMathPara>
                    <m:oMathParaPr>
                      <m:jc/>
                    </m:oMathParaPr>
                    <m:o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g</m:t>
                      </m:r>
                    </m:oMath>
                  </m:oMathPara>
                </a14:m>
                <a:r>
                  <a:rPr lang="en-US" altLang="zh-CN" sz="3200">
                    <a:solidFill>
                      <a:srgbClr val="000000"/>
                    </a:solidFill>
                    <a:latin typeface="Times New Roman" panose="02020603050405020304" pitchFamily="18" charset="0"/>
                    <a:ea typeface="微软雅黑"/>
                    <a:cs typeface="Times New Roman" panose="02020603050405020304" pitchFamily="34" charset="-120"/>
                  </a:rPr>
                  <a:t>取</a:t>
                </a:r>
                <a14:m>
                  <m:oMathPara>
                    <m:oMathParaPr>
                      <m:jc/>
                    </m:oMathParaPr>
                    <m:o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kg</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oMath>
                  </m:oMathPara>
                </a14:m>
                <a:r>
                  <a:rPr lang="en-US" altLang="zh-CN" sz="135" kern="0" spc="-1000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a:t>
                </a:r>
                <a:endParaRPr lang="en-US" altLang="zh-CN" sz="3200"/>
              </a:p>
            </p:txBody>
          </p:sp>
        </mc:Choice>
        <mc:Fallback>
          <p:sp>
            <p:nvSpPr>
              <p:cNvPr id="2" name="QC_5_BD.7_1#d11d90925?vcp=1&amp;vis=1&amp;pid=5cfc8afc1&amp;color=0,0,0&amp;vtp=1&amp;bt=1&amp;bbb=1&amp;hb=1"/>
              <p:cNvSpPr>
                <a:spLocks noRot="1" noChangeAspect="1" noMove="1" noResize="1" noEditPoints="1" noAdjustHandles="1" noChangeArrowheads="1" noChangeShapeType="1" noTextEdit="1"/>
              </p:cNvSpPr>
              <p:nvPr>
                <p:custDataLst>
                  <p:tags r:id="rId5"/>
                </p:custDataLst>
              </p:nvPr>
            </p:nvSpPr>
            <p:spPr>
              <a:xfrm>
                <a:off x="719328" y="1447642"/>
                <a:ext cx="10752672" cy="2904829"/>
              </a:xfrm>
              <a:prstGeom prst="rect">
                <a:avLst/>
              </a:prstGeom>
              <a:blipFill rotWithShape="1">
                <a:blip r:embed="rId6"/>
                <a:stretch>
                  <a:fillRect l="-5" t="-16" r="-820" b="-3251"/>
                </a:stretch>
              </a:blipFill>
            </p:spPr>
            <p:txBody>
              <a:bodyPr/>
              <a:lstStyle/>
              <a:p>
                <a:r>
                  <a:rPr lang="zh-CN" altLang="en-US">
                    <a:noFill/>
                  </a:rPr>
                  <a:t> </a:t>
                </a:r>
              </a:p>
            </p:txBody>
          </p:sp>
        </mc:Fallback>
      </mc:AlternateContent>
      <p:pic>
        <p:nvPicPr>
          <p:cNvPr id="3" name="QC_5_BD.7_1#d11d90925?vcp=1&amp;vis=1&amp;pid=5cfc8afc1&amp;color=0,0,0&amp;tib=255,255,255&amp;iip=1&amp;vtp=1" title=""/>
          <p:cNvPicPr>
            <a:picLocks noChangeAspect="1"/>
          </p:cNvPicPr>
          <p:nvPr>
            <p:custDataLst>
              <p:tags r:id="rId8"/>
            </p:custDataLst>
          </p:nvPr>
        </p:nvPicPr>
        <p:blipFill>
          <a:blip r:embed="rId7">
            <a:clrChange>
              <a:clrFrom>
                <a:srgbClr val="FFFFFF"/>
              </a:clrFrom>
              <a:clrTo>
                <a:srgbClr val="FFFFFF">
                  <a:alpha val="0"/>
                </a:srgbClr>
              </a:clrTo>
            </a:clrChange>
          </a:blip>
          <a:stretch>
            <a:fillRect/>
          </a:stretch>
        </p:blipFill>
        <p:spPr>
          <a:xfrm>
            <a:off x="1244135" y="1502505"/>
            <a:ext cx="2023872" cy="621792"/>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4" name="QC_5_AN.8_1#d11d90925.bracket?vcp=1&amp;vis=1&amp;pid=5cfc8afc1&amp;color=0,0,0&amp;vpa=4&amp;vtp=1" title=""/>
          <p:cNvSpPr/>
          <p:nvPr>
            <p:custDataLst>
              <p:tags r:id="rId9"/>
            </p:custDataLst>
          </p:nvPr>
        </p:nvSpPr>
        <p:spPr>
          <a:xfrm>
            <a:off x="8272822" y="3665824"/>
            <a:ext cx="588433" cy="638133"/>
          </a:xfrm>
          <a:prstGeom prst="rect">
            <a:avLst/>
          </a:prstGeom>
          <a:noFill/>
        </p:spPr>
        <p:txBody>
          <a:bodyPr wrap="none" lIns="0" tIns="0" rIns="0" bIns="0" rtlCol="0" anchor="t"/>
          <a:lstStyle/>
          <a:p>
            <a:pPr algn="ctr" latinLnBrk="1">
              <a:lnSpc>
                <a:spcPts val="5600"/>
              </a:lnSpc>
            </a:pPr>
            <a:r>
              <a:rPr lang="en-US" altLang="zh-CN" sz="3200">
                <a:solidFill>
                  <a:srgbClr val="C00000"/>
                </a:solidFill>
                <a:latin typeface="Times New Roman" panose="02020603050405020304" pitchFamily="18" charset="0"/>
                <a:ea typeface="微软雅黑"/>
                <a:cs typeface="Times New Roman" panose="02020603050405020304" pitchFamily="34" charset="-120"/>
              </a:rPr>
              <a:t>A</a:t>
            </a:r>
            <a:endParaRPr lang="en-US" altLang="zh-CN" sz="3200"/>
          </a:p>
        </p:txBody>
      </p:sp>
      <mc:AlternateContent>
        <mc:Choice Requires="a14">
          <p:sp>
            <p:nvSpPr>
              <p:cNvPr id="5" name="QC_5_BD.7_2#d11d90925.choices?vcp=1&amp;vis=1&amp;pid=5cfc8afc1&amp;color=0,0,0&amp;vtp=1&amp;bbb=1" title=""/>
              <p:cNvSpPr/>
              <p:nvPr>
                <p:custDataLst>
                  <p:tags r:id="rId10"/>
                </p:custDataLst>
              </p:nvPr>
            </p:nvSpPr>
            <p:spPr>
              <a:xfrm>
                <a:off x="719328" y="4356450"/>
                <a:ext cx="10753344" cy="623740"/>
              </a:xfrm>
              <a:prstGeom prst="rect">
                <a:avLst/>
              </a:prstGeom>
              <a:noFill/>
            </p:spPr>
            <p:txBody>
              <a:bodyPr wrap="none" lIns="0" tIns="0" rIns="0" bIns="0" rtlCol="0" anchor="t"/>
              <a:lstStyle/>
              <a:p>
                <a:pPr latinLnBrk="1">
                  <a:lnSpc>
                    <a:spcPts val="5600"/>
                  </a:lnSpc>
                  <a:tabLst>
                    <a:tab pos="2776220"/>
                    <a:tab pos="5519420"/>
                    <a:tab pos="8262620"/>
                  </a:tabLst>
                </a:pPr>
                <a:r>
                  <a:rPr lang="en-US" altLang="zh-CN" sz="3200">
                    <a:solidFill>
                      <a:srgbClr val="000000"/>
                    </a:solidFill>
                    <a:latin typeface="Times New Roman" panose="02020603050405020304" pitchFamily="18" charset="0"/>
                    <a:ea typeface="微软雅黑"/>
                    <a:cs typeface="Times New Roman" panose="02020603050405020304" pitchFamily="34" charset="-120"/>
                  </a:rPr>
                  <a:t>A.</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Para>
                    <m:oMathParaPr>
                      <m:jc/>
                    </m:oMathParaPr>
                    <m:o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10 </m:t>
                      </m:r>
                      <m:sSup>
                        <m:sSup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dm</m:t>
                          </m:r>
                        </m:e>
                        <m:sup>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p>
                      </m:sSup>
                    </m:oMath>
                  </m:oMathPara>
                </a14:m>
                <a:r>
                  <a:rPr lang="en-US" altLang="zh-CN" sz="3200" spc="-13733">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B.</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Para>
                    <m:oMathParaPr>
                      <m:jc/>
                    </m:oMathParaPr>
                    <m:o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20 </m:t>
                      </m:r>
                      <m:sSup>
                        <m:sSup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dm</m:t>
                          </m:r>
                        </m:e>
                        <m:sup>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p>
                      </m:sSup>
                    </m:oMath>
                  </m:oMathPara>
                </a14:m>
                <a:r>
                  <a:rPr lang="en-US" altLang="zh-CN" sz="3200" spc="-13733">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C.</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Para>
                    <m:oMathParaPr>
                      <m:jc/>
                    </m:oMathParaPr>
                    <m:o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30 </m:t>
                      </m:r>
                      <m:sSup>
                        <m:sSup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dm</m:t>
                          </m:r>
                        </m:e>
                        <m:sup>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p>
                      </m:sSup>
                    </m:oMath>
                  </m:oMathPara>
                </a14:m>
                <a:r>
                  <a:rPr lang="en-US" altLang="zh-CN" sz="3200" spc="-13733">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D.</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Para>
                    <m:oMathParaPr>
                      <m:jc/>
                    </m:oMathParaPr>
                    <m:o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40 </m:t>
                      </m:r>
                      <m:sSup>
                        <m:sSup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dm</m:t>
                          </m:r>
                        </m:e>
                        <m:sup>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p>
                      </m:sSup>
                    </m:oMath>
                  </m:oMathPara>
                </a14:m>
                <a:r>
                  <a:rPr lang="en-US" altLang="zh-CN" sz="135" kern="0" spc="-100000">
                    <a:solidFill>
                      <a:srgbClr val="FFFFFF"/>
                    </a:solidFill>
                    <a:latin typeface="Times New Roman" panose="02020603050405020304" pitchFamily="18" charset="0"/>
                    <a:ea typeface="微软雅黑"/>
                    <a:cs typeface="Times New Roman" panose="02020603050405020304" pitchFamily="34" charset="-120"/>
                  </a:rPr>
                  <a:t> </a:t>
                </a:r>
                <a:endParaRPr lang="en-US" altLang="zh-CN" sz="3200"/>
              </a:p>
            </p:txBody>
          </p:sp>
        </mc:Choice>
        <mc:Fallback>
          <p:sp>
            <p:nvSpPr>
              <p:cNvPr id="5" name="QC_5_BD.7_2#d11d90925.choices?vcp=1&amp;vis=1&amp;pid=5cfc8afc1&amp;color=0,0,0&amp;vtp=1&amp;bbb=1"/>
              <p:cNvSpPr>
                <a:spLocks noRot="1" noChangeAspect="1" noMove="1" noResize="1" noEditPoints="1" noAdjustHandles="1" noChangeArrowheads="1" noChangeShapeType="1" noTextEdit="1"/>
              </p:cNvSpPr>
              <p:nvPr>
                <p:custDataLst>
                  <p:tags r:id="rId11"/>
                </p:custDataLst>
              </p:nvPr>
            </p:nvSpPr>
            <p:spPr>
              <a:xfrm>
                <a:off x="719328" y="4356450"/>
                <a:ext cx="10753344" cy="623740"/>
              </a:xfrm>
              <a:prstGeom prst="rect">
                <a:avLst/>
              </a:prstGeom>
              <a:blipFill rotWithShape="1">
                <a:blip r:embed="rId12"/>
                <a:stretch>
                  <a:fillRect l="-5" t="-56" r="1" b="-13966"/>
                </a:stretch>
              </a:blipFill>
            </p:spPr>
            <p:txBody>
              <a:bodyPr/>
              <a:lstStyle/>
              <a:p>
                <a:r>
                  <a:rPr lang="zh-CN" altLang="en-US">
                    <a:noFill/>
                  </a:rPr>
                  <a:t> </a:t>
                </a:r>
              </a:p>
            </p:txBody>
          </p:sp>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left)">
                                      <p:cBhvr>
                                        <p:cTn id="7" dur="500"/>
                                        <p:tgtEl>
                                          <p:spTgt spid="4">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mc:AlternateContent>
        <mc:Choice Requires="a14">
          <p:sp>
            <p:nvSpPr>
              <p:cNvPr id="2" name="QC_5_AS.9_1#d11d90925?vcp=1&amp;vis=1&amp;pid=5cfc8afc1&amp;color=0,0,0&amp;vtp=1&amp;bt=1&amp;bbb=1&amp;hb=1" title=""/>
              <p:cNvSpPr/>
              <p:nvPr>
                <p:custDataLst>
                  <p:tags r:id="rId4"/>
                </p:custDataLst>
              </p:nvPr>
            </p:nvSpPr>
            <p:spPr>
              <a:xfrm>
                <a:off x="719328" y="1669427"/>
                <a:ext cx="10753344" cy="3200400"/>
              </a:xfrm>
              <a:prstGeom prst="rect">
                <a:avLst/>
              </a:prstGeom>
              <a:noFill/>
            </p:spPr>
            <p:txBody>
              <a:bodyPr wrap="none" lIns="0" tIns="0" rIns="0" bIns="0" rtlCol="0" anchor="t"/>
              <a:lstStyle/>
              <a:p>
                <a:pPr latinLnBrk="1">
                  <a:lnSpc>
                    <a:spcPts val="5865"/>
                  </a:lnSpc>
                </a:pPr>
                <a:r>
                  <a:rPr lang="en-US" altLang="zh-CN" sz="3200">
                    <a:solidFill>
                      <a:srgbClr val="93CDDD"/>
                    </a:solidFill>
                    <a:latin typeface="Times New Roman" panose="02020603050405020304" pitchFamily="18" charset="0"/>
                    <a:ea typeface="微软雅黑"/>
                    <a:cs typeface="Times New Roman" panose="02020603050405020304" pitchFamily="34" charset="-120"/>
                  </a:rPr>
                  <a:t>【点拨】</a:t>
                </a:r>
                <a:r>
                  <a:rPr lang="en-US" altLang="zh-CN" sz="3200" err="1">
                    <a:solidFill>
                      <a:srgbClr val="000000"/>
                    </a:solidFill>
                    <a:latin typeface="Times New Roman" panose="02020603050405020304" pitchFamily="18" charset="0"/>
                    <a:ea typeface="微软雅黑"/>
                    <a:cs typeface="Times New Roman" panose="02020603050405020304" pitchFamily="34" charset="-120"/>
                  </a:rPr>
                  <a:t>人体密度跟水的密度差不多,因此小荣在水中悬浮，</a:t>
                </a:r>
                <a:endParaRPr lang="en-US" altLang="zh-CN" sz="3200" err="1">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5865"/>
                  </a:lnSpc>
                </a:pPr>
                <a:r>
                  <a:rPr lang="en-US" altLang="zh-CN" sz="3200" err="1">
                    <a:solidFill>
                      <a:srgbClr val="000000"/>
                    </a:solidFill>
                    <a:latin typeface="Times New Roman" panose="02020603050405020304" pitchFamily="18" charset="0"/>
                    <a:ea typeface="微软雅黑"/>
                    <a:cs typeface="Times New Roman" panose="02020603050405020304" pitchFamily="34" charset="-120"/>
                  </a:rPr>
                  <a:t>浮力等于重力</a:t>
                </a:r>
                <a14:m>
                  <m:oMathPara>
                    <m:oMathParaPr>
                      <m:jc/>
                    </m:oMathParaPr>
                    <m:o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G</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mg</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=40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kg</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kg</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=400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135" kern="0" spc="-1000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，排开水</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5865"/>
                  </a:lnSpc>
                </a:pPr>
                <a:r>
                  <a:rPr lang="en-US" altLang="zh-CN" sz="3200" err="1">
                    <a:solidFill>
                      <a:srgbClr val="000000"/>
                    </a:solidFill>
                    <a:latin typeface="Times New Roman" panose="02020603050405020304" pitchFamily="18" charset="0"/>
                    <a:ea typeface="微软雅黑"/>
                    <a:cs typeface="Times New Roman" panose="02020603050405020304" pitchFamily="34" charset="-120"/>
                  </a:rPr>
                  <a:t>的体积等于小荣的体积</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7600"/>
                  </a:lnSpc>
                </a:pPr>
                <a14:m>
                  <m:oMathPara>
                    <m:oMathParaPr>
                      <m:jc/>
                    </m:oMathParaPr>
                    <m:o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V</m:t>
                          </m:r>
                        </m:e>
                        <m:sub>
                          <m:r>
                            <m:rPr>
                              <m:sty m:val="p"/>
                            </m:rPr>
                            <a:rPr lang="en-US" altLang="zh-CN" sz="3200" baseline="-10000">
                              <a:solidFill>
                                <a:srgbClr val="000000"/>
                              </a:solidFill>
                              <a:latin typeface="Cambria Math" panose="02040503050406030204" pitchFamily="18" charset="0"/>
                            </a:rPr>
                            <m:t>排</m:t>
                          </m:r>
                        </m:sub>
                      </m:sSub>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f>
                        <m:fPr>
                          <m:type m:val="ba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fPr>
                        <m:num>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aseline="-10000">
                                  <a:solidFill>
                                    <a:srgbClr val="000000"/>
                                  </a:solidFill>
                                  <a:latin typeface="Cambria Math" panose="02040503050406030204" pitchFamily="18" charset="0"/>
                                </a:rPr>
                                <m:t>浮</m:t>
                              </m:r>
                            </m:sub>
                          </m:sSub>
                        </m:num>
                        <m:den>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ρ</m:t>
                              </m:r>
                            </m:e>
                            <m:sub>
                              <m:r>
                                <m:rPr>
                                  <m:sty m:val="p"/>
                                </m:rPr>
                                <a:rPr lang="en-US" altLang="zh-CN" sz="3200" baseline="-10000">
                                  <a:solidFill>
                                    <a:srgbClr val="000000"/>
                                  </a:solidFill>
                                  <a:latin typeface="Cambria Math" panose="02040503050406030204" pitchFamily="18" charset="0"/>
                                </a:rPr>
                                <m:t>水</m:t>
                              </m:r>
                            </m:sub>
                          </m:sSub>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g</m:t>
                          </m:r>
                        </m:den>
                      </m:f>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f>
                        <m:fPr>
                          <m:type m:val="ba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fPr>
                        <m:num>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G</m:t>
                          </m:r>
                        </m:num>
                        <m:den>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ρ</m:t>
                              </m:r>
                            </m:e>
                            <m:sub>
                              <m:r>
                                <m:rPr>
                                  <m:sty m:val="p"/>
                                </m:rPr>
                                <a:rPr lang="en-US" altLang="zh-CN" sz="3200" baseline="-10000">
                                  <a:solidFill>
                                    <a:srgbClr val="000000"/>
                                  </a:solidFill>
                                  <a:latin typeface="Cambria Math" panose="02040503050406030204" pitchFamily="18" charset="0"/>
                                </a:rPr>
                                <m:t>水</m:t>
                              </m:r>
                            </m:sub>
                          </m:sSub>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g</m:t>
                          </m:r>
                        </m:den>
                      </m:f>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f>
                        <m:fPr>
                          <m:type m:val="ba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fPr>
                        <m:num>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400 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num>
                        <m:den>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1.0×</m:t>
                          </m:r>
                          <m:sSup>
                            <m:sSup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10</m:t>
                              </m:r>
                            </m:e>
                            <m:sup>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p>
                          </m:sSup>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kg</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p>
                            <m:sSup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m:t>
                              </m:r>
                            </m:e>
                            <m:sup>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p>
                          </m:sSup>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kg</m:t>
                          </m:r>
                        </m:den>
                      </m:f>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=4×</m:t>
                      </m:r>
                      <m:sSup>
                        <m:sSup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10</m:t>
                          </m:r>
                        </m:e>
                        <m:sup>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p>
                      </m:sSup>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 </m:t>
                      </m:r>
                      <m:sSup>
                        <m:sSup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m:t>
                          </m:r>
                        </m:e>
                        <m:sup>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p>
                      </m:sSup>
                    </m:oMath>
                  </m:oMathPara>
                </a14:m>
                <a:endParaRPr lang="en-US" altLang="zh-CN" sz="3200" i="1">
                  <a:solidFill>
                    <a:srgbClr val="000000"/>
                  </a:solidFill>
                  <a:latin typeface="Cambria Math" panose="02040503050406030204"/>
                  <a:ea typeface="微软雅黑"/>
                  <a:cs typeface="Times New Roman" panose="02020603050405020304" pitchFamily="34" charset="-120"/>
                </a:endParaRPr>
              </a:p>
              <a:p>
                <a:pPr latinLnBrk="1">
                  <a:lnSpc>
                    <a:spcPts val="7600"/>
                  </a:lnSpc>
                </a:pPr>
                <a14:m>
                  <m:oMathPara>
                    <m:oMathParaPr>
                      <m:jc/>
                    </m:oMathParaPr>
                    <m:o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=40 </m:t>
                      </m:r>
                      <m:sSup>
                        <m:sSup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dm</m:t>
                          </m:r>
                        </m:e>
                        <m:sup>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p>
                      </m:sSup>
                    </m:oMath>
                  </m:oMathPara>
                </a14:m>
                <a:r>
                  <a:rPr lang="en-US" altLang="zh-CN" sz="135" kern="0" spc="-1000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a:t>
                </a:r>
                <a:endParaRPr lang="en-US" altLang="zh-CN" sz="3200"/>
              </a:p>
            </p:txBody>
          </p:sp>
        </mc:Choice>
        <mc:Fallback>
          <p:sp>
            <p:nvSpPr>
              <p:cNvPr id="2" name="QC_5_AS.9_1#d11d90925?vcp=1&amp;vis=1&amp;pid=5cfc8afc1&amp;color=0,0,0&amp;vtp=1&amp;bt=1&amp;bbb=1&amp;hb=1"/>
              <p:cNvSpPr>
                <a:spLocks noRot="1" noChangeAspect="1" noMove="1" noResize="1" noEditPoints="1" noAdjustHandles="1" noChangeArrowheads="1" noChangeShapeType="1" noTextEdit="1"/>
              </p:cNvSpPr>
              <p:nvPr>
                <p:custDataLst>
                  <p:tags r:id="rId5"/>
                </p:custDataLst>
              </p:nvPr>
            </p:nvSpPr>
            <p:spPr>
              <a:xfrm>
                <a:off x="719328" y="1669427"/>
                <a:ext cx="10753344" cy="3200400"/>
              </a:xfrm>
              <a:prstGeom prst="rect">
                <a:avLst/>
              </a:prstGeom>
              <a:blipFill rotWithShape="1">
                <a:blip r:embed="rId6"/>
                <a:stretch>
                  <a:fillRect l="-5" r="-961" b="-30139"/>
                </a:stretch>
              </a:blipFill>
            </p:spPr>
            <p:txBody>
              <a:bodyPr/>
              <a:lstStyle/>
              <a:p>
                <a:r>
                  <a:rPr lang="zh-CN" altLang="en-US">
                    <a:noFill/>
                  </a:rPr>
                  <a:t> </a:t>
                </a:r>
              </a:p>
            </p:txBody>
          </p:sp>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left)">
                                      <p:cBhvr>
                                        <p:cTn id="7" dur="500"/>
                                        <p:tgtEl>
                                          <p:spTgt spid="2">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left)">
                                      <p:cBhvr>
                                        <p:cTn id="13" dur="500"/>
                                        <p:tgtEl>
                                          <p:spTgt spid="2">
                                            <p:txEl>
                                              <p:pRg st="1" end="1"/>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left)">
                                      <p:cBhvr>
                                        <p:cTn id="16" dur="500"/>
                                        <p:tgtEl>
                                          <p:spTgt spid="2">
                                            <p:txEl>
                                              <p:pRg st="2" end="2"/>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left)">
                                      <p:cBhvr>
                                        <p:cTn id="19" dur="500"/>
                                        <p:tgtEl>
                                          <p:spTgt spid="2">
                                            <p:txEl>
                                              <p:pRg st="3" end="3"/>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mc:AlternateContent>
        <mc:Choice Requires="a14">
          <p:sp>
            <p:nvSpPr>
              <p:cNvPr id="2" name="QC_5_AS.9_2#d11d90925?vcp=1&amp;vis=1&amp;pid=5cfc8afc1&amp;color=0,0,0&amp;mp=1&amp;vtp=1&amp;bt=1&amp;bbb=1&amp;hb=1" title=""/>
              <p:cNvSpPr/>
              <p:nvPr>
                <p:custDataLst>
                  <p:tags r:id="rId4"/>
                </p:custDataLst>
              </p:nvPr>
            </p:nvSpPr>
            <p:spPr>
              <a:xfrm>
                <a:off x="719328" y="2151899"/>
                <a:ext cx="10753344" cy="2127504"/>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当小荣套着游泳圈时漂浮，浮力仍等于他的重力，排开水的</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58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总体积也仍为</a:t>
                </a:r>
                <a14:m>
                  <m:oMathPara>
                    <m:oMathParaPr>
                      <m:jc/>
                    </m:oMathParaPr>
                    <m:o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40 </m:t>
                      </m:r>
                      <m:sSup>
                        <m:sSup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dm</m:t>
                          </m:r>
                        </m:e>
                        <m:sup>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p>
                      </m:sSup>
                    </m:oMath>
                  </m:oMathPara>
                </a14:m>
                <a:r>
                  <a:rPr lang="en-US" altLang="zh-CN" sz="3200">
                    <a:solidFill>
                      <a:srgbClr val="000000"/>
                    </a:solidFill>
                    <a:latin typeface="Times New Roman" panose="02020603050405020304" pitchFamily="18" charset="0"/>
                    <a:ea typeface="微软雅黑"/>
                    <a:cs typeface="Times New Roman" panose="02020603050405020304" pitchFamily="34" charset="-120"/>
                  </a:rPr>
                  <a:t>，小荣浸入</a:t>
                </a:r>
                <a14:m>
                  <m:oMathPara>
                    <m:oMathParaPr>
                      <m:jc/>
                    </m:oMathParaPr>
                    <m:oMath>
                      <m:f>
                        <m:fPr>
                          <m:type m:val="ba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fPr>
                        <m:num>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m:t>
                          </m:r>
                        </m:num>
                        <m:den>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4</m:t>
                          </m:r>
                        </m:den>
                      </m:f>
                    </m:oMath>
                  </m:oMathPara>
                </a14:m>
                <a:r>
                  <a:rPr lang="en-US" altLang="zh-CN" sz="3200">
                    <a:solidFill>
                      <a:srgbClr val="000000"/>
                    </a:solidFill>
                    <a:latin typeface="Times New Roman" panose="02020603050405020304" pitchFamily="18" charset="0"/>
                    <a:ea typeface="微软雅黑"/>
                    <a:cs typeface="Times New Roman" panose="02020603050405020304" pitchFamily="34" charset="-120"/>
                  </a:rPr>
                  <a:t>体积，即</a:t>
                </a:r>
                <a14:m>
                  <m:oMathPara>
                    <m:oMathParaPr>
                      <m:jc/>
                    </m:oMathParaPr>
                    <m:o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30 </m:t>
                      </m:r>
                      <m:sSup>
                        <m:sSup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dm</m:t>
                          </m:r>
                        </m:e>
                        <m:sup>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p>
                      </m:sSup>
                    </m:oMath>
                  </m:oMathPara>
                </a14:m>
                <a:r>
                  <a:rPr lang="en-US" altLang="zh-CN" sz="135" kern="0" spc="-1000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，则游泳</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5600"/>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圈排开水的体积为</a:t>
                </a:r>
                <a14:m>
                  <m:oMathPara>
                    <m:oMathParaPr>
                      <m:jc/>
                    </m:oMathParaPr>
                    <m:o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10 </m:t>
                      </m:r>
                      <m:sSup>
                        <m:sSup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dm</m:t>
                          </m:r>
                        </m:e>
                        <m:sup>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p>
                      </m:sSup>
                    </m:oMath>
                  </m:oMathPara>
                </a14:m>
                <a:r>
                  <a:rPr lang="en-US" altLang="zh-CN" sz="3200">
                    <a:solidFill>
                      <a:srgbClr val="000000"/>
                    </a:solidFill>
                    <a:latin typeface="Times New Roman" panose="02020603050405020304" pitchFamily="18" charset="0"/>
                    <a:ea typeface="微软雅黑"/>
                    <a:cs typeface="Times New Roman" panose="02020603050405020304" pitchFamily="34" charset="-120"/>
                  </a:rPr>
                  <a:t>。故</a:t>
                </a:r>
                <a14:m>
                  <m:oMathPara>
                    <m:oMathParaPr>
                      <m:jc/>
                    </m:oMathParaPr>
                    <m:o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BCD</m:t>
                      </m:r>
                    </m:oMath>
                  </m:oMathPara>
                </a14:m>
                <a:r>
                  <a:rPr lang="en-US" altLang="zh-CN" sz="135" kern="0" spc="-1000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不符合题意，A符合题意。</a:t>
                </a:r>
                <a:endParaRPr lang="en-US" altLang="zh-CN" sz="3200"/>
              </a:p>
            </p:txBody>
          </p:sp>
        </mc:Choice>
        <mc:Fallback>
          <p:sp>
            <p:nvSpPr>
              <p:cNvPr id="2" name="QC_5_AS.9_2#d11d90925?vcp=1&amp;vis=1&amp;pid=5cfc8afc1&amp;color=0,0,0&amp;mp=1&amp;vtp=1&amp;bt=1&amp;bbb=1&amp;hb=1"/>
              <p:cNvSpPr>
                <a:spLocks noRot="1" noChangeAspect="1" noMove="1" noResize="1" noEditPoints="1" noAdjustHandles="1" noChangeArrowheads="1" noChangeShapeType="1" noTextEdit="1"/>
              </p:cNvSpPr>
              <p:nvPr>
                <p:custDataLst>
                  <p:tags r:id="rId5"/>
                </p:custDataLst>
              </p:nvPr>
            </p:nvSpPr>
            <p:spPr>
              <a:xfrm>
                <a:off x="719328" y="2151899"/>
                <a:ext cx="10753344" cy="2127504"/>
              </a:xfrm>
              <a:prstGeom prst="rect">
                <a:avLst/>
              </a:prstGeom>
              <a:blipFill rotWithShape="1">
                <a:blip r:embed="rId6"/>
                <a:stretch>
                  <a:fillRect l="-5" t="-24" r="-1835" b="-3426"/>
                </a:stretch>
              </a:blipFill>
            </p:spPr>
            <p:txBody>
              <a:bodyPr/>
              <a:lstStyle/>
              <a:p>
                <a:r>
                  <a:rPr lang="zh-CN" altLang="en-US">
                    <a:noFill/>
                  </a:rPr>
                  <a:t> </a:t>
                </a:r>
              </a:p>
            </p:txBody>
          </p:sp>
        </mc:Fallback>
      </mc:AlternateContent>
      <p:sp>
        <p:nvSpPr>
          <p:cNvPr id="3" name="object 54" title="">
            <a:hlinkClick r:id="rId8" action="ppaction://hlinksldjump"/>
          </p:cNvPr>
          <p:cNvSpPr/>
          <p:nvPr>
            <p:custDataLst>
              <p:tags r:id="rId7"/>
            </p:custDataLst>
          </p:nvPr>
        </p:nvSpPr>
        <p:spPr>
          <a:xfrm flipH="1">
            <a:off x="10992544" y="5872291"/>
            <a:ext cx="806203" cy="576031"/>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defTabSz="1219200" fontAlgn="base">
              <a:lnSpc>
                <a:spcPct val="150000"/>
              </a:lnSpc>
              <a:spcBef>
                <a:spcPct val="0"/>
              </a:spcBef>
              <a:spcAft>
                <a:spcPct val="0"/>
              </a:spcAft>
              <a:defRPr/>
            </a:pPr>
            <a:r>
              <a:rPr lang="zh-CN" altLang="en-US" sz="2265" b="1" kern="0">
                <a:solidFill>
                  <a:prstClr val="white"/>
                </a:solidFill>
                <a:latin typeface="黑体" panose="02010609060101010101" pitchFamily="49" charset="-122"/>
                <a:ea typeface="黑体" panose="02010609060101010101" pitchFamily="49" charset="-122"/>
              </a:rPr>
              <a:t> 返回</a:t>
            </a:r>
            <a:endParaRPr sz="2265" b="1" kern="0">
              <a:solidFill>
                <a:prstClr val="white"/>
              </a:solidFill>
              <a:latin typeface="黑体" panose="02010609060101010101" pitchFamily="49" charset="-122"/>
              <a:ea typeface="黑体" panose="02010609060101010101" pitchFamily="49"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left)">
                                      <p:cBhvr>
                                        <p:cTn id="7" dur="500"/>
                                        <p:tgtEl>
                                          <p:spTgt spid="2">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left)">
                                      <p:cBhvr>
                                        <p:cTn id="13" dur="500"/>
                                        <p:tgtEl>
                                          <p:spTgt spid="2">
                                            <p:txEl>
                                              <p:pRg st="1" end="1"/>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left)">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2" name="QB_5_BD.10_1#5a18628ab?iti=1&amp;htil=2&amp;vcp=1&amp;vis=1&amp;pid=5cfc8afc1&amp;color=0,0,0&amp;tib=255,255,255&amp;vtp=1&amp;hs=1" title=""/>
          <p:cNvPicPr>
            <a:picLocks noChangeAspect="1"/>
          </p:cNvPicPr>
          <p:nvPr>
            <p:custDataLst>
              <p:tags r:id="rId5"/>
            </p:custDataLst>
          </p:nvPr>
        </p:nvPicPr>
        <p:blipFill>
          <a:blip r:embed="rId4">
            <a:clrChange>
              <a:clrFrom>
                <a:srgbClr val="FFFFFF"/>
              </a:clrFrom>
              <a:clrTo>
                <a:srgbClr val="FFFFFF">
                  <a:alpha val="0"/>
                </a:srgbClr>
              </a:clrTo>
            </a:clrChange>
          </a:blip>
          <a:stretch>
            <a:fillRect/>
          </a:stretch>
        </p:blipFill>
        <p:spPr>
          <a:xfrm>
            <a:off x="9804064" y="597407"/>
            <a:ext cx="1219200" cy="2121408"/>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3" name="QB_5_BD.10_2#5a18628ab?iti=1&amp;htil=2&amp;vcp=1&amp;vis=1&amp;pid=5cfc8afc1&amp;color=0,0,0&amp;vtp=1&amp;bbb=1" title=""/>
          <p:cNvSpPr/>
          <p:nvPr>
            <p:custDataLst>
              <p:tags r:id="rId6"/>
            </p:custDataLst>
          </p:nvPr>
        </p:nvSpPr>
        <p:spPr>
          <a:xfrm>
            <a:off x="9453756" y="2888148"/>
            <a:ext cx="1919816" cy="561933"/>
          </a:xfrm>
          <a:prstGeom prst="rect">
            <a:avLst/>
          </a:prstGeom>
          <a:noFill/>
        </p:spPr>
        <p:txBody>
          <a:bodyPr wrap="none" lIns="0" tIns="0" rIns="0" bIns="0" rtlCol="0" anchor="t"/>
          <a:lstStyle/>
          <a:p>
            <a:pPr algn="ctr" latinLnBrk="1">
              <a:lnSpc>
                <a:spcPts val="46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（第5题）</a:t>
            </a:r>
            <a:endParaRPr lang="en-US" altLang="zh-CN" sz="3200"/>
          </a:p>
        </p:txBody>
      </p:sp>
      <p:sp>
        <p:nvSpPr>
          <p:cNvPr id="4" name="QB_5_BD.10_3#5a18628ab?htil=2&amp;sp=1&amp;vcp=1&amp;vis=1&amp;pid=5cfc8afc1&amp;color=0,0,0&amp;vtp=1&amp;bt=1&amp;bbb=1&amp;hb=1&amp;hs=1" title=""/>
          <p:cNvSpPr/>
          <p:nvPr>
            <p:custDataLst>
              <p:tags r:id="rId7"/>
            </p:custDataLst>
          </p:nvPr>
        </p:nvSpPr>
        <p:spPr>
          <a:xfrm>
            <a:off x="719328" y="536449"/>
            <a:ext cx="8595360" cy="2969599"/>
          </a:xfrm>
          <a:prstGeom prst="rect">
            <a:avLst/>
          </a:prstGeom>
          <a:noFill/>
        </p:spPr>
        <p:txBody>
          <a:bodyPr wrap="none" lIns="0" tIns="0" rIns="0" bIns="0" rtlCol="0" anchor="t"/>
          <a:lstStyle/>
          <a:p>
            <a:pPr latinLnBrk="1">
              <a:lnSpc>
                <a:spcPts val="4800"/>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5.[2024·贵州]</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泡茶时可以欣赏到茶叶在水中浮</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800"/>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沉“起舞”。如图所示，冲泡茶叶时，部分茶叶表</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800"/>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面附着气泡使其排开水的体积增大，由于浮力大</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800"/>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于重力而</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______</a:t>
            </a:r>
            <a:r>
              <a:rPr lang="en-US" altLang="zh-CN" sz="3200">
                <a:solidFill>
                  <a:srgbClr val="000000"/>
                </a:solidFill>
                <a:latin typeface="Times New Roman" panose="02020603050405020304" pitchFamily="18" charset="0"/>
                <a:ea typeface="微软雅黑"/>
                <a:cs typeface="Times New Roman" panose="02020603050405020304" pitchFamily="34" charset="-120"/>
              </a:rPr>
              <a:t>；茶叶充分吸水后由于其密度</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535"/>
              </a:lnSpc>
            </a:pP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______</a:t>
            </a:r>
            <a:r>
              <a:rPr lang="en-US" altLang="zh-CN" sz="3200">
                <a:solidFill>
                  <a:srgbClr val="000000"/>
                </a:solidFill>
                <a:latin typeface="Times New Roman" panose="02020603050405020304" pitchFamily="18" charset="0"/>
                <a:ea typeface="微软雅黑"/>
                <a:cs typeface="Times New Roman" panose="02020603050405020304" pitchFamily="34" charset="-120"/>
              </a:rPr>
              <a:t>水的密度而下沉。</a:t>
            </a:r>
            <a:endParaRPr lang="en-US" altLang="zh-CN" sz="3200"/>
          </a:p>
        </p:txBody>
      </p:sp>
      <p:sp>
        <p:nvSpPr>
          <p:cNvPr id="5" name="QB_5_AN.11_1#5a18628ab.blank?vcp=1&amp;vis=1&amp;pid=5cfc8afc1&amp;color=0,0,0&amp;vpa=5&amp;vtp=1&amp;bbb=1" title=""/>
          <p:cNvSpPr/>
          <p:nvPr>
            <p:custDataLst>
              <p:tags r:id="rId8"/>
            </p:custDataLst>
          </p:nvPr>
        </p:nvSpPr>
        <p:spPr>
          <a:xfrm>
            <a:off x="2367153" y="2314449"/>
            <a:ext cx="1107017" cy="549487"/>
          </a:xfrm>
          <a:prstGeom prst="rect">
            <a:avLst/>
          </a:prstGeom>
          <a:noFill/>
        </p:spPr>
        <p:txBody>
          <a:bodyPr wrap="none" lIns="0" tIns="0" rIns="0" bIns="0" rtlCol="0" anchor="t"/>
          <a:lstStyle/>
          <a:p>
            <a:pPr algn="ctr" latinLnBrk="1">
              <a:lnSpc>
                <a:spcPts val="4665"/>
              </a:lnSpc>
            </a:pPr>
            <a:r>
              <a:rPr lang="en-US" altLang="zh-CN" sz="3200">
                <a:solidFill>
                  <a:srgbClr val="C00000"/>
                </a:solidFill>
                <a:latin typeface="Times New Roman" panose="02020603050405020304" pitchFamily="18" charset="0"/>
                <a:ea typeface="微软雅黑"/>
                <a:cs typeface="Times New Roman" panose="02020603050405020304" pitchFamily="34" charset="-120"/>
              </a:rPr>
              <a:t>上浮</a:t>
            </a:r>
            <a:endParaRPr lang="en-US" altLang="zh-CN" sz="3200"/>
          </a:p>
        </p:txBody>
      </p:sp>
      <p:sp>
        <p:nvSpPr>
          <p:cNvPr id="6" name="QB_5_AN.12_1#5a18628ab.blank?vcp=1&amp;vis=1&amp;pid=5cfc8afc1&amp;color=0,0,0&amp;vpa=6&amp;vtp=1&amp;bbb=1" title=""/>
          <p:cNvSpPr/>
          <p:nvPr>
            <p:custDataLst>
              <p:tags r:id="rId9"/>
            </p:custDataLst>
          </p:nvPr>
        </p:nvSpPr>
        <p:spPr>
          <a:xfrm>
            <a:off x="741554" y="2898649"/>
            <a:ext cx="1107017" cy="549487"/>
          </a:xfrm>
          <a:prstGeom prst="rect">
            <a:avLst/>
          </a:prstGeom>
          <a:noFill/>
        </p:spPr>
        <p:txBody>
          <a:bodyPr wrap="none" lIns="0" tIns="0" rIns="0" bIns="0" rtlCol="0" anchor="t"/>
          <a:lstStyle/>
          <a:p>
            <a:pPr algn="ctr" latinLnBrk="1">
              <a:lnSpc>
                <a:spcPts val="4665"/>
              </a:lnSpc>
            </a:pPr>
            <a:r>
              <a:rPr lang="en-US" altLang="zh-CN" sz="3200">
                <a:solidFill>
                  <a:srgbClr val="C00000"/>
                </a:solidFill>
                <a:latin typeface="Times New Roman" panose="02020603050405020304" pitchFamily="18" charset="0"/>
                <a:ea typeface="微软雅黑"/>
                <a:cs typeface="Times New Roman" panose="02020603050405020304" pitchFamily="34" charset="-120"/>
              </a:rPr>
              <a:t>大于</a:t>
            </a:r>
            <a:endParaRPr lang="en-US" altLang="zh-CN" sz="3200"/>
          </a:p>
        </p:txBody>
      </p:sp>
      <mc:AlternateContent>
        <mc:Choice Requires="a14">
          <p:sp>
            <p:nvSpPr>
              <p:cNvPr id="7" name="QB_5_AS.13_1#5a18628ab?vcp=1&amp;vis=1&amp;pid=5cfc8afc1&amp;color=0,0,0&amp;vtp=1&amp;bbb=1&amp;hb=1&amp;hs=1" title=""/>
              <p:cNvSpPr/>
              <p:nvPr>
                <p:custDataLst>
                  <p:tags r:id="rId10"/>
                </p:custDataLst>
              </p:nvPr>
            </p:nvSpPr>
            <p:spPr>
              <a:xfrm>
                <a:off x="719328" y="3567345"/>
                <a:ext cx="10753344" cy="2395220"/>
              </a:xfrm>
              <a:prstGeom prst="rect">
                <a:avLst/>
              </a:prstGeom>
              <a:noFill/>
            </p:spPr>
            <p:txBody>
              <a:bodyPr wrap="none" lIns="0" tIns="0" rIns="0" bIns="0" rtlCol="0" anchor="t"/>
              <a:lstStyle/>
              <a:p>
                <a:pPr latinLnBrk="1">
                  <a:lnSpc>
                    <a:spcPts val="4800"/>
                  </a:lnSpc>
                </a:pPr>
                <a:r>
                  <a:rPr lang="en-US" altLang="zh-CN" sz="3200">
                    <a:solidFill>
                      <a:srgbClr val="93CDDD"/>
                    </a:solidFill>
                    <a:latin typeface="Times New Roman" panose="02020603050405020304" pitchFamily="18" charset="0"/>
                    <a:ea typeface="微软雅黑"/>
                    <a:cs typeface="Times New Roman" panose="02020603050405020304" pitchFamily="34" charset="-120"/>
                  </a:rPr>
                  <a:t>【点拨】</a:t>
                </a:r>
                <a:r>
                  <a:rPr lang="en-US" altLang="zh-CN" sz="3200">
                    <a:solidFill>
                      <a:srgbClr val="000000"/>
                    </a:solidFill>
                    <a:latin typeface="Times New Roman" panose="02020603050405020304" pitchFamily="18" charset="0"/>
                    <a:ea typeface="微软雅黑"/>
                    <a:cs typeface="Times New Roman" panose="02020603050405020304" pitchFamily="34" charset="-120"/>
                  </a:rPr>
                  <a:t>茶叶表面附着气泡使其排开水的体积增大，根据</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935"/>
                  </a:lnSpc>
                </a:pPr>
                <a14:m>
                  <m:oMathPara>
                    <m:oMathParaPr>
                      <m:jc/>
                    </m:oMathParaPr>
                    <m:oMath>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aseline="-10000">
                              <a:solidFill>
                                <a:srgbClr val="000000"/>
                              </a:solidFill>
                              <a:latin typeface="Cambria Math" panose="02040503050406030204" pitchFamily="18" charset="0"/>
                            </a:rPr>
                            <m:t>浮</m:t>
                          </m:r>
                        </m:sub>
                      </m:sSub>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ρ</m:t>
                          </m:r>
                        </m:e>
                        <m:sub>
                          <m:r>
                            <m:rPr>
                              <m:sty m:val="p"/>
                            </m:rPr>
                            <a:rPr lang="en-US" altLang="zh-CN" sz="3200" baseline="-10000">
                              <a:solidFill>
                                <a:srgbClr val="000000"/>
                              </a:solidFill>
                              <a:latin typeface="Cambria Math" panose="02040503050406030204" pitchFamily="18" charset="0"/>
                            </a:rPr>
                            <m:t>液</m:t>
                          </m:r>
                        </m:sub>
                      </m:sSub>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V</m:t>
                          </m:r>
                        </m:e>
                        <m:sub>
                          <m:r>
                            <m:rPr>
                              <m:sty m:val="p"/>
                            </m:rPr>
                            <a:rPr lang="en-US" altLang="zh-CN" sz="3200" baseline="-10000">
                              <a:solidFill>
                                <a:srgbClr val="000000"/>
                              </a:solidFill>
                              <a:latin typeface="Cambria Math" panose="02040503050406030204" pitchFamily="18" charset="0"/>
                            </a:rPr>
                            <m:t>排</m:t>
                          </m:r>
                        </m:sub>
                      </m:sSub>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g</m:t>
                      </m:r>
                    </m:oMath>
                  </m:oMathPara>
                </a14:m>
                <a:r>
                  <a:rPr lang="en-US" altLang="zh-CN" sz="135" kern="0" spc="-1000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可知，浮力增大，由于浮力大于重力，所以茶</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800"/>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叶上浮。过一段时间后，由于茶叶吸收了水分，茶叶的平均</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46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密度大于水的密度，所以将会下沉到杯底。</a:t>
                </a:r>
                <a:endParaRPr lang="en-US" altLang="zh-CN" sz="3200"/>
              </a:p>
            </p:txBody>
          </p:sp>
        </mc:Choice>
        <mc:Fallback>
          <p:sp>
            <p:nvSpPr>
              <p:cNvPr id="7" name="QB_5_AS.13_1#5a18628ab?vcp=1&amp;vis=1&amp;pid=5cfc8afc1&amp;color=0,0,0&amp;vtp=1&amp;bbb=1&amp;hb=1&amp;hs=1"/>
              <p:cNvSpPr>
                <a:spLocks noRot="1" noChangeAspect="1" noMove="1" noResize="1" noEditPoints="1" noAdjustHandles="1" noChangeArrowheads="1" noChangeShapeType="1" noTextEdit="1"/>
              </p:cNvSpPr>
              <p:nvPr>
                <p:custDataLst>
                  <p:tags r:id="rId11"/>
                </p:custDataLst>
              </p:nvPr>
            </p:nvSpPr>
            <p:spPr>
              <a:xfrm>
                <a:off x="719328" y="3567345"/>
                <a:ext cx="10753344" cy="2395220"/>
              </a:xfrm>
              <a:prstGeom prst="rect">
                <a:avLst/>
              </a:prstGeom>
              <a:blipFill rotWithShape="1">
                <a:blip r:embed="rId12"/>
                <a:stretch>
                  <a:fillRect l="-5" t="-23" r="1" b="-1780"/>
                </a:stretch>
              </a:blipFill>
            </p:spPr>
            <p:txBody>
              <a:bodyPr/>
              <a:lstStyle/>
              <a:p>
                <a:r>
                  <a:rPr lang="zh-CN" altLang="en-US">
                    <a:noFill/>
                  </a:rPr>
                  <a:t> </a:t>
                </a:r>
              </a:p>
            </p:txBody>
          </p:sp>
        </mc:Fallback>
      </mc:AlternateContent>
      <p:sp>
        <p:nvSpPr>
          <p:cNvPr id="8" name="object 54" title="">
            <a:hlinkClick r:id="rId14" action="ppaction://hlinksldjump"/>
          </p:cNvPr>
          <p:cNvSpPr/>
          <p:nvPr>
            <p:custDataLst>
              <p:tags r:id="rId13"/>
            </p:custDataLst>
          </p:nvPr>
        </p:nvSpPr>
        <p:spPr>
          <a:xfrm flipH="1">
            <a:off x="10992544" y="5872291"/>
            <a:ext cx="806203" cy="576031"/>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defTabSz="1219200" fontAlgn="base">
              <a:lnSpc>
                <a:spcPct val="150000"/>
              </a:lnSpc>
              <a:spcBef>
                <a:spcPct val="0"/>
              </a:spcBef>
              <a:spcAft>
                <a:spcPct val="0"/>
              </a:spcAft>
              <a:defRPr/>
            </a:pPr>
            <a:r>
              <a:rPr lang="zh-CN" altLang="en-US" sz="2265" b="1" kern="0">
                <a:solidFill>
                  <a:prstClr val="white"/>
                </a:solidFill>
                <a:latin typeface="黑体" panose="02010609060101010101" pitchFamily="49" charset="-122"/>
                <a:ea typeface="黑体" panose="02010609060101010101" pitchFamily="49" charset="-122"/>
              </a:rPr>
              <a:t> 返回</a:t>
            </a:r>
            <a:endParaRPr sz="2265" b="1" kern="0">
              <a:solidFill>
                <a:prstClr val="white"/>
              </a:solidFill>
              <a:latin typeface="黑体" panose="02010609060101010101" pitchFamily="49" charset="-122"/>
              <a:ea typeface="黑体" panose="02010609060101010101" pitchFamily="49"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500"/>
                                        <p:tgtEl>
                                          <p:spTgt spid="5">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500"/>
                                        <p:tgtEl>
                                          <p:spTgt spid="5">
                                            <p:txEl>
                                              <p:pRg st="0" end="0"/>
                                            </p:txEl>
                                          </p:spTgt>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wipe(left)">
                                      <p:cBhvr>
                                        <p:cTn id="15" dur="500"/>
                                        <p:tgtEl>
                                          <p:spTgt spid="6">
                                            <p:bg/>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left)">
                                      <p:cBhvr>
                                        <p:cTn id="18" dur="500"/>
                                        <p:tgtEl>
                                          <p:spTgt spid="6">
                                            <p:txEl>
                                              <p:pRg st="0" end="0"/>
                                            </p:txEl>
                                          </p:spTgt>
                                        </p:tgtEl>
                                      </p:cBhvr>
                                    </p:animEffect>
                                  </p:childTnLst>
                                </p:cTn>
                              </p:par>
                            </p:childTnLst>
                          </p:cTn>
                        </p:par>
                      </p:childTnLst>
                    </p:cTn>
                  </p:par>
                  <p:par>
                    <p:cTn id="19" fill="hold" nodeType="clickPar">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wipe(left)">
                                      <p:cBhvr>
                                        <p:cTn id="23" dur="500"/>
                                        <p:tgtEl>
                                          <p:spTgt spid="7">
                                            <p:bg/>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wipe(left)">
                                      <p:cBhvr>
                                        <p:cTn id="29" dur="500"/>
                                        <p:tgtEl>
                                          <p:spTgt spid="7">
                                            <p:txEl>
                                              <p:pRg st="1" end="1"/>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left)">
                                      <p:cBhvr>
                                        <p:cTn id="32" dur="500"/>
                                        <p:tgtEl>
                                          <p:spTgt spid="7">
                                            <p:txEl>
                                              <p:pRg st="2" end="2"/>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P spid="7" grpId="0" uiExpand="1" build="p"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2" name="文本框 11" title=""/>
          <p:cNvSpPr txBox="1"/>
          <p:nvPr>
            <p:custDataLst>
              <p:tags r:id="rId3"/>
            </p:custDataLst>
          </p:nvPr>
        </p:nvSpPr>
        <p:spPr>
          <a:xfrm>
            <a:off x="715617" y="725558"/>
            <a:ext cx="7345018" cy="4215765"/>
          </a:xfrm>
          <a:prstGeom prst="rect">
            <a:avLst/>
          </a:prstGeom>
          <a:noFill/>
        </p:spPr>
        <p:txBody>
          <a:bodyPr wrap="square" rtlCol="0">
            <a:spAutoFit/>
          </a:bodyPr>
          <a:lstStyle/>
          <a:p>
            <a:r>
              <a:rPr lang="zh-CN" altLang="en-US" sz="400">
                <a:solidFill>
                  <a:schemeClr val="bg1"/>
                </a:solidFill>
              </a:rPr>
              <a:t>一、教学目标</a:t>
            </a:r>
            <a:endParaRPr lang="zh-CN" altLang="en-US" sz="400">
              <a:solidFill>
                <a:schemeClr val="bg1"/>
              </a:solidFill>
            </a:endParaRPr>
          </a:p>
          <a:p>
            <a:r>
              <a:rPr lang="zh-CN" altLang="en-US" sz="400">
                <a:solidFill>
                  <a:schemeClr val="bg1"/>
                </a:solidFill>
              </a:rPr>
              <a:t>知识与技能目标</a:t>
            </a:r>
            <a:endParaRPr lang="zh-CN" altLang="en-US" sz="400">
              <a:solidFill>
                <a:schemeClr val="bg1"/>
              </a:solidFill>
            </a:endParaRPr>
          </a:p>
          <a:p>
            <a:r>
              <a:rPr lang="zh-CN" altLang="en-US" sz="400">
                <a:solidFill>
                  <a:schemeClr val="bg1"/>
                </a:solidFill>
              </a:rPr>
              <a:t>学生能够准确表述物体的浮沉条件，即通过比较物体重力与浮力的大小关系判断物体的浮沉状态（当</a:t>
            </a:r>
            <a:r>
              <a:rPr lang="en-US" altLang="zh-CN" sz="400">
                <a:solidFill>
                  <a:schemeClr val="bg1"/>
                </a:solidFill>
              </a:rPr>
              <a:t> F </a:t>
            </a:r>
            <a:r>
              <a:rPr lang="zh-CN" altLang="en-US" sz="400">
                <a:solidFill>
                  <a:schemeClr val="bg1"/>
                </a:solidFill>
              </a:rPr>
              <a:t>浮</a:t>
            </a:r>
            <a:r>
              <a:rPr lang="en-US" altLang="zh-CN" sz="400">
                <a:solidFill>
                  <a:schemeClr val="bg1"/>
                </a:solidFill>
              </a:rPr>
              <a:t> &gt; G </a:t>
            </a:r>
            <a:r>
              <a:rPr lang="zh-CN" altLang="en-US" sz="400">
                <a:solidFill>
                  <a:schemeClr val="bg1"/>
                </a:solidFill>
              </a:rPr>
              <a:t>物，物体上浮；</a:t>
            </a:r>
            <a:r>
              <a:rPr lang="en-US" altLang="zh-CN" sz="400">
                <a:solidFill>
                  <a:schemeClr val="bg1"/>
                </a:solidFill>
              </a:rPr>
              <a:t>F </a:t>
            </a:r>
            <a:r>
              <a:rPr lang="zh-CN" altLang="en-US" sz="400">
                <a:solidFill>
                  <a:schemeClr val="bg1"/>
                </a:solidFill>
              </a:rPr>
              <a:t>浮</a:t>
            </a:r>
            <a:r>
              <a:rPr lang="en-US" altLang="zh-CN" sz="400">
                <a:solidFill>
                  <a:schemeClr val="bg1"/>
                </a:solidFill>
              </a:rPr>
              <a:t> = G </a:t>
            </a:r>
            <a:r>
              <a:rPr lang="zh-CN" altLang="en-US" sz="400">
                <a:solidFill>
                  <a:schemeClr val="bg1"/>
                </a:solidFill>
              </a:rPr>
              <a:t>物，物体悬浮或漂浮；</a:t>
            </a:r>
            <a:r>
              <a:rPr lang="en-US" altLang="zh-CN" sz="400">
                <a:solidFill>
                  <a:schemeClr val="bg1"/>
                </a:solidFill>
              </a:rPr>
              <a:t>F </a:t>
            </a:r>
            <a:r>
              <a:rPr lang="zh-CN" altLang="en-US" sz="400">
                <a:solidFill>
                  <a:schemeClr val="bg1"/>
                </a:solidFill>
              </a:rPr>
              <a:t>浮</a:t>
            </a:r>
            <a:r>
              <a:rPr lang="en-US" altLang="zh-CN" sz="400">
                <a:solidFill>
                  <a:schemeClr val="bg1"/>
                </a:solidFill>
              </a:rPr>
              <a:t> &lt; G </a:t>
            </a:r>
            <a:r>
              <a:rPr lang="zh-CN" altLang="en-US" sz="400">
                <a:solidFill>
                  <a:schemeClr val="bg1"/>
                </a:solidFill>
              </a:rPr>
              <a:t>物，物体下沉）。</a:t>
            </a:r>
            <a:endParaRPr lang="zh-CN" altLang="en-US" sz="400">
              <a:solidFill>
                <a:schemeClr val="bg1"/>
              </a:solidFill>
            </a:endParaRPr>
          </a:p>
          <a:p>
            <a:r>
              <a:rPr lang="zh-CN" altLang="en-US" sz="400">
                <a:solidFill>
                  <a:schemeClr val="bg1"/>
                </a:solidFill>
              </a:rPr>
              <a:t>理解阿基米德原理（</a:t>
            </a:r>
            <a:r>
              <a:rPr lang="en-US" altLang="zh-CN" sz="400">
                <a:solidFill>
                  <a:schemeClr val="bg1"/>
                </a:solidFill>
              </a:rPr>
              <a:t>F </a:t>
            </a:r>
            <a:r>
              <a:rPr lang="zh-CN" altLang="en-US" sz="400">
                <a:solidFill>
                  <a:schemeClr val="bg1"/>
                </a:solidFill>
              </a:rPr>
              <a:t>浮</a:t>
            </a:r>
            <a:r>
              <a:rPr lang="en-US" altLang="zh-CN" sz="400">
                <a:solidFill>
                  <a:schemeClr val="bg1"/>
                </a:solidFill>
              </a:rPr>
              <a:t> =ρ </a:t>
            </a:r>
            <a:r>
              <a:rPr lang="zh-CN" altLang="en-US" sz="400">
                <a:solidFill>
                  <a:schemeClr val="bg1"/>
                </a:solidFill>
              </a:rPr>
              <a:t>液</a:t>
            </a:r>
            <a:r>
              <a:rPr lang="en-US" altLang="zh-CN" sz="400">
                <a:solidFill>
                  <a:schemeClr val="bg1"/>
                </a:solidFill>
              </a:rPr>
              <a:t> gV </a:t>
            </a:r>
            <a:r>
              <a:rPr lang="zh-CN" altLang="en-US" sz="400">
                <a:solidFill>
                  <a:schemeClr val="bg1"/>
                </a:solidFill>
              </a:rPr>
              <a:t>排）在物体浮沉现象中的具体应用，能运用该原理及浮沉条件分析、解决简单的实际问题。</a:t>
            </a:r>
            <a:endParaRPr lang="zh-CN" altLang="en-US" sz="400">
              <a:solidFill>
                <a:schemeClr val="bg1"/>
              </a:solidFill>
            </a:endParaRPr>
          </a:p>
          <a:p>
            <a:r>
              <a:rPr lang="zh-CN" altLang="en-US" sz="400">
                <a:solidFill>
                  <a:schemeClr val="bg1"/>
                </a:solidFill>
              </a:rPr>
              <a:t>知道物体浮沉条件在生活和生产中的多种应用，如潜水艇、轮船、密度计、盐水选种等，并能解释其工作原理。</a:t>
            </a:r>
            <a:endParaRPr lang="zh-CN" altLang="en-US" sz="400">
              <a:solidFill>
                <a:schemeClr val="bg1"/>
              </a:solidFill>
            </a:endParaRPr>
          </a:p>
          <a:p>
            <a:r>
              <a:rPr lang="zh-CN" altLang="en-US" sz="400">
                <a:solidFill>
                  <a:schemeClr val="bg1"/>
                </a:solidFill>
              </a:rPr>
              <a:t>过程与方法目标</a:t>
            </a:r>
            <a:endParaRPr lang="zh-CN" altLang="en-US" sz="400">
              <a:solidFill>
                <a:schemeClr val="bg1"/>
              </a:solidFill>
            </a:endParaRPr>
          </a:p>
          <a:p>
            <a:r>
              <a:rPr lang="zh-CN" altLang="en-US" sz="400">
                <a:solidFill>
                  <a:schemeClr val="bg1"/>
                </a:solidFill>
              </a:rPr>
              <a:t>通过观察实验现象，培养学生的观察能力和分析归纳能力。在探究物体浮沉条件的实验过程中，学会设计实验、收集数据、分析数据并得出结论，提高学生的科学探究能力。</a:t>
            </a:r>
            <a:endParaRPr lang="zh-CN" altLang="en-US" sz="400">
              <a:solidFill>
                <a:schemeClr val="bg1"/>
              </a:solidFill>
            </a:endParaRPr>
          </a:p>
          <a:p>
            <a:r>
              <a:rPr lang="zh-CN" altLang="en-US" sz="400">
                <a:solidFill>
                  <a:schemeClr val="bg1"/>
                </a:solidFill>
              </a:rPr>
              <a:t>运用物理知识解释生活中物体浮沉现象的过程中，培养学生运用所学知识解决实际问题的能力以及逻辑思维能力。</a:t>
            </a:r>
            <a:endParaRPr lang="zh-CN" altLang="en-US" sz="400">
              <a:solidFill>
                <a:schemeClr val="bg1"/>
              </a:solidFill>
            </a:endParaRPr>
          </a:p>
          <a:p>
            <a:r>
              <a:rPr lang="zh-CN" altLang="en-US" sz="400">
                <a:solidFill>
                  <a:schemeClr val="bg1"/>
                </a:solidFill>
              </a:rPr>
              <a:t>情感态度与价值观目标</a:t>
            </a:r>
            <a:endParaRPr lang="zh-CN" altLang="en-US" sz="400">
              <a:solidFill>
                <a:schemeClr val="bg1"/>
              </a:solidFill>
            </a:endParaRPr>
          </a:p>
          <a:p>
            <a:r>
              <a:rPr lang="zh-CN" altLang="en-US" sz="400">
                <a:solidFill>
                  <a:schemeClr val="bg1"/>
                </a:solidFill>
              </a:rPr>
              <a:t>激发学生对物理学科的浓厚兴趣，培养学生严谨的科学态度和勇于探索的精神。</a:t>
            </a:r>
            <a:endParaRPr lang="zh-CN" altLang="en-US" sz="400">
              <a:solidFill>
                <a:schemeClr val="bg1"/>
              </a:solidFill>
            </a:endParaRPr>
          </a:p>
          <a:p>
            <a:r>
              <a:rPr lang="zh-CN" altLang="en-US" sz="400">
                <a:solidFill>
                  <a:schemeClr val="bg1"/>
                </a:solidFill>
              </a:rPr>
              <a:t>让学生体会到物理知识与生活、生产的紧密联系，认识到物理知识的重要性，从而增强学生学习物理的积极性和主动性。</a:t>
            </a:r>
            <a:endParaRPr lang="zh-CN" altLang="en-US" sz="400">
              <a:solidFill>
                <a:schemeClr val="bg1"/>
              </a:solidFill>
            </a:endParaRPr>
          </a:p>
          <a:p>
            <a:r>
              <a:rPr lang="zh-CN" altLang="en-US" sz="400">
                <a:solidFill>
                  <a:schemeClr val="bg1"/>
                </a:solidFill>
              </a:rPr>
              <a:t>二、教学重难点</a:t>
            </a:r>
            <a:endParaRPr lang="zh-CN" altLang="en-US" sz="400">
              <a:solidFill>
                <a:schemeClr val="bg1"/>
              </a:solidFill>
            </a:endParaRPr>
          </a:p>
          <a:p>
            <a:r>
              <a:rPr lang="zh-CN" altLang="en-US" sz="400">
                <a:solidFill>
                  <a:schemeClr val="bg1"/>
                </a:solidFill>
              </a:rPr>
              <a:t>教学重点</a:t>
            </a:r>
            <a:endParaRPr lang="zh-CN" altLang="en-US" sz="400">
              <a:solidFill>
                <a:schemeClr val="bg1"/>
              </a:solidFill>
            </a:endParaRPr>
          </a:p>
          <a:p>
            <a:r>
              <a:rPr lang="zh-CN" altLang="en-US" sz="400">
                <a:solidFill>
                  <a:schemeClr val="bg1"/>
                </a:solidFill>
              </a:rPr>
              <a:t>物体浮沉条件的探究与理解，包括重力与浮力大小关系决定物体浮沉状态以及物体浮沉时的受力分析。</a:t>
            </a:r>
            <a:endParaRPr lang="zh-CN" altLang="en-US" sz="400">
              <a:solidFill>
                <a:schemeClr val="bg1"/>
              </a:solidFill>
            </a:endParaRPr>
          </a:p>
          <a:p>
            <a:r>
              <a:rPr lang="zh-CN" altLang="en-US" sz="400">
                <a:solidFill>
                  <a:schemeClr val="bg1"/>
                </a:solidFill>
              </a:rPr>
              <a:t>物体浮沉条件在生活和生产中的应用实例分析，如潜水艇、轮船等工作原理的解释。</a:t>
            </a:r>
            <a:endParaRPr lang="zh-CN" altLang="en-US" sz="400">
              <a:solidFill>
                <a:schemeClr val="bg1"/>
              </a:solidFill>
            </a:endParaRPr>
          </a:p>
          <a:p>
            <a:r>
              <a:rPr lang="zh-CN" altLang="en-US" sz="400">
                <a:solidFill>
                  <a:schemeClr val="bg1"/>
                </a:solidFill>
              </a:rPr>
              <a:t>教学难点</a:t>
            </a:r>
            <a:endParaRPr lang="zh-CN" altLang="en-US" sz="400">
              <a:solidFill>
                <a:schemeClr val="bg1"/>
              </a:solidFill>
            </a:endParaRPr>
          </a:p>
          <a:p>
            <a:r>
              <a:rPr lang="zh-CN" altLang="en-US" sz="400">
                <a:solidFill>
                  <a:schemeClr val="bg1"/>
                </a:solidFill>
              </a:rPr>
              <a:t>理解物体在漂浮和悬浮状态时浮力都等于重力，但排开液体体积不同的原因，以及这两种状态的区别。</a:t>
            </a:r>
            <a:endParaRPr lang="zh-CN" altLang="en-US" sz="400">
              <a:solidFill>
                <a:schemeClr val="bg1"/>
              </a:solidFill>
            </a:endParaRPr>
          </a:p>
          <a:p>
            <a:r>
              <a:rPr lang="zh-CN" altLang="en-US" sz="400">
                <a:solidFill>
                  <a:schemeClr val="bg1"/>
                </a:solidFill>
              </a:rPr>
              <a:t>综合运用阿基米德原理和物体浮沉条件，分析解决一些较为复杂的实际问题，如轮船从江河驶入大海时吃水深度的变化等。</a:t>
            </a:r>
            <a:endParaRPr lang="zh-CN" altLang="en-US" sz="400">
              <a:solidFill>
                <a:schemeClr val="bg1"/>
              </a:solidFill>
            </a:endParaRPr>
          </a:p>
          <a:p>
            <a:r>
              <a:rPr lang="zh-CN" altLang="en-US" sz="400">
                <a:solidFill>
                  <a:schemeClr val="bg1"/>
                </a:solidFill>
              </a:rPr>
              <a:t>三、教学方法</a:t>
            </a:r>
            <a:endParaRPr lang="zh-CN" altLang="en-US" sz="400">
              <a:solidFill>
                <a:schemeClr val="bg1"/>
              </a:solidFill>
            </a:endParaRPr>
          </a:p>
          <a:p>
            <a:r>
              <a:rPr lang="zh-CN" altLang="en-US" sz="400">
                <a:solidFill>
                  <a:schemeClr val="bg1"/>
                </a:solidFill>
              </a:rPr>
              <a:t>讲授法、实验法、讨论法、多媒体演示法相结合</a:t>
            </a:r>
            <a:endParaRPr lang="zh-CN" altLang="en-US" sz="400">
              <a:solidFill>
                <a:schemeClr val="bg1"/>
              </a:solidFill>
            </a:endParaRPr>
          </a:p>
          <a:p>
            <a:r>
              <a:rPr lang="zh-CN" altLang="en-US" sz="400">
                <a:solidFill>
                  <a:schemeClr val="bg1"/>
                </a:solidFill>
              </a:rPr>
              <a:t>四、教学过程</a:t>
            </a:r>
            <a:endParaRPr lang="zh-CN" altLang="en-US" sz="400">
              <a:solidFill>
                <a:schemeClr val="bg1"/>
              </a:solidFill>
            </a:endParaRPr>
          </a:p>
          <a:p>
            <a:r>
              <a:rPr lang="zh-CN" altLang="en-US" sz="400">
                <a:solidFill>
                  <a:schemeClr val="bg1"/>
                </a:solidFill>
              </a:rPr>
              <a:t>课程导入（</a:t>
            </a:r>
            <a:r>
              <a:rPr lang="en-US" altLang="zh-CN" sz="400">
                <a:solidFill>
                  <a:schemeClr val="bg1"/>
                </a:solidFill>
              </a:rPr>
              <a:t>5 </a:t>
            </a:r>
            <a:r>
              <a:rPr lang="zh-CN" altLang="en-US" sz="400">
                <a:solidFill>
                  <a:schemeClr val="bg1"/>
                </a:solidFill>
              </a:rPr>
              <a:t>分钟）</a:t>
            </a:r>
            <a:endParaRPr lang="zh-CN" altLang="en-US" sz="400">
              <a:solidFill>
                <a:schemeClr val="bg1"/>
              </a:solidFill>
            </a:endParaRPr>
          </a:p>
          <a:p>
            <a:r>
              <a:rPr lang="zh-CN" altLang="en-US" sz="400">
                <a:solidFill>
                  <a:schemeClr val="bg1"/>
                </a:solidFill>
              </a:rPr>
              <a:t>多媒体展示生活中一些物体浮沉的有趣现象，如木头漂浮在水面上、铁块沉入水底、潜水艇在水中自由上浮下沉、热气球在空中上升下降等，引导学生观察并思考：为什么不同物体在液体或气体中的浮沉情况会不一样？是什么因素决定了物体的浮沉？激发学生的好奇心和求知欲，从而引出本节课的主题</a:t>
            </a:r>
            <a:r>
              <a:rPr lang="en-US" altLang="zh-CN" sz="400">
                <a:solidFill>
                  <a:schemeClr val="bg1"/>
                </a:solidFill>
              </a:rPr>
              <a:t> —— </a:t>
            </a:r>
            <a:r>
              <a:rPr lang="zh-CN" altLang="en-US" sz="400">
                <a:solidFill>
                  <a:schemeClr val="bg1"/>
                </a:solidFill>
              </a:rPr>
              <a:t>物体的浮沉条件及应用。</a:t>
            </a:r>
            <a:endParaRPr lang="zh-CN" altLang="en-US" sz="400">
              <a:solidFill>
                <a:schemeClr val="bg1"/>
              </a:solidFill>
            </a:endParaRPr>
          </a:p>
          <a:p>
            <a:r>
              <a:rPr lang="zh-CN" altLang="en-US" sz="400">
                <a:solidFill>
                  <a:schemeClr val="bg1"/>
                </a:solidFill>
              </a:rPr>
              <a:t>知识讲解（</a:t>
            </a:r>
            <a:r>
              <a:rPr lang="en-US" altLang="zh-CN" sz="400">
                <a:solidFill>
                  <a:schemeClr val="bg1"/>
                </a:solidFill>
              </a:rPr>
              <a:t>10 </a:t>
            </a:r>
            <a:r>
              <a:rPr lang="zh-CN" altLang="en-US" sz="400">
                <a:solidFill>
                  <a:schemeClr val="bg1"/>
                </a:solidFill>
              </a:rPr>
              <a:t>分钟）</a:t>
            </a:r>
            <a:endParaRPr lang="zh-CN" altLang="en-US" sz="400">
              <a:solidFill>
                <a:schemeClr val="bg1"/>
              </a:solidFill>
            </a:endParaRPr>
          </a:p>
          <a:p>
            <a:r>
              <a:rPr lang="zh-CN" altLang="en-US" sz="400">
                <a:solidFill>
                  <a:schemeClr val="bg1"/>
                </a:solidFill>
              </a:rPr>
              <a:t>回顾浮力的概念和阿基米德原理，提问学生浮力的大小与哪些因素有关（液体密度和物体排开液体的体积），并让学生写出阿基米德原理的表达式</a:t>
            </a:r>
            <a:r>
              <a:rPr lang="en-US" altLang="zh-CN" sz="400">
                <a:solidFill>
                  <a:schemeClr val="bg1"/>
                </a:solidFill>
              </a:rPr>
              <a:t> F </a:t>
            </a:r>
            <a:r>
              <a:rPr lang="zh-CN" altLang="en-US" sz="400">
                <a:solidFill>
                  <a:schemeClr val="bg1"/>
                </a:solidFill>
              </a:rPr>
              <a:t>浮</a:t>
            </a:r>
            <a:r>
              <a:rPr lang="en-US" altLang="zh-CN" sz="400">
                <a:solidFill>
                  <a:schemeClr val="bg1"/>
                </a:solidFill>
              </a:rPr>
              <a:t> =ρ </a:t>
            </a:r>
            <a:r>
              <a:rPr lang="zh-CN" altLang="en-US" sz="400">
                <a:solidFill>
                  <a:schemeClr val="bg1"/>
                </a:solidFill>
              </a:rPr>
              <a:t>液</a:t>
            </a:r>
            <a:r>
              <a:rPr lang="en-US" altLang="zh-CN" sz="400">
                <a:solidFill>
                  <a:schemeClr val="bg1"/>
                </a:solidFill>
              </a:rPr>
              <a:t> gV </a:t>
            </a:r>
            <a:r>
              <a:rPr lang="zh-CN" altLang="en-US" sz="400">
                <a:solidFill>
                  <a:schemeClr val="bg1"/>
                </a:solidFill>
              </a:rPr>
              <a:t>排。</a:t>
            </a:r>
            <a:endParaRPr lang="zh-CN" altLang="en-US" sz="400">
              <a:solidFill>
                <a:schemeClr val="bg1"/>
              </a:solidFill>
            </a:endParaRPr>
          </a:p>
          <a:p>
            <a:r>
              <a:rPr lang="zh-CN" altLang="en-US" sz="400">
                <a:solidFill>
                  <a:schemeClr val="bg1"/>
                </a:solidFill>
              </a:rPr>
              <a:t>以一个浸没在液体中的物体为例，对其进行受力分析，物体受到竖直向下的重力</a:t>
            </a:r>
            <a:r>
              <a:rPr lang="en-US" altLang="zh-CN" sz="400">
                <a:solidFill>
                  <a:schemeClr val="bg1"/>
                </a:solidFill>
              </a:rPr>
              <a:t> G </a:t>
            </a:r>
            <a:r>
              <a:rPr lang="zh-CN" altLang="en-US" sz="400">
                <a:solidFill>
                  <a:schemeClr val="bg1"/>
                </a:solidFill>
              </a:rPr>
              <a:t>和竖直向上的浮力</a:t>
            </a:r>
            <a:r>
              <a:rPr lang="en-US" altLang="zh-CN" sz="400">
                <a:solidFill>
                  <a:schemeClr val="bg1"/>
                </a:solidFill>
              </a:rPr>
              <a:t> F </a:t>
            </a:r>
            <a:r>
              <a:rPr lang="zh-CN" altLang="en-US" sz="400">
                <a:solidFill>
                  <a:schemeClr val="bg1"/>
                </a:solidFill>
              </a:rPr>
              <a:t>浮。引导学生思考当这两个力大小不同时，物体的运动状态会如何变化。</a:t>
            </a:r>
            <a:endParaRPr lang="zh-CN" altLang="en-US" sz="400">
              <a:solidFill>
                <a:schemeClr val="bg1"/>
              </a:solidFill>
            </a:endParaRPr>
          </a:p>
          <a:p>
            <a:r>
              <a:rPr lang="zh-CN" altLang="en-US" sz="400">
                <a:solidFill>
                  <a:schemeClr val="bg1"/>
                </a:solidFill>
              </a:rPr>
              <a:t>分析物体的浮沉条件：</a:t>
            </a:r>
            <a:endParaRPr lang="zh-CN" altLang="en-US" sz="400">
              <a:solidFill>
                <a:schemeClr val="bg1"/>
              </a:solidFill>
            </a:endParaRPr>
          </a:p>
          <a:p>
            <a:r>
              <a:rPr lang="zh-CN" altLang="en-US" sz="400">
                <a:solidFill>
                  <a:schemeClr val="bg1"/>
                </a:solidFill>
              </a:rPr>
              <a:t>当</a:t>
            </a:r>
            <a:r>
              <a:rPr lang="en-US" altLang="zh-CN" sz="400">
                <a:solidFill>
                  <a:schemeClr val="bg1"/>
                </a:solidFill>
              </a:rPr>
              <a:t> F </a:t>
            </a:r>
            <a:r>
              <a:rPr lang="zh-CN" altLang="en-US" sz="400">
                <a:solidFill>
                  <a:schemeClr val="bg1"/>
                </a:solidFill>
              </a:rPr>
              <a:t>浮</a:t>
            </a:r>
            <a:r>
              <a:rPr lang="en-US" altLang="zh-CN" sz="400">
                <a:solidFill>
                  <a:schemeClr val="bg1"/>
                </a:solidFill>
              </a:rPr>
              <a:t> &gt; G </a:t>
            </a:r>
            <a:r>
              <a:rPr lang="zh-CN" altLang="en-US" sz="400">
                <a:solidFill>
                  <a:schemeClr val="bg1"/>
                </a:solidFill>
              </a:rPr>
              <a:t>物时，物体所受合力向上，根据力与运动的关系，物体将向上做加速运动，即物体上浮。随着物体上浮，物体排开液体的体积逐渐减小，根据阿基米德原理，浮力也逐渐减小，当物体漂浮在液面上时，浮力减小到与重力相等，此时物体静止，处于平衡状态。</a:t>
            </a:r>
            <a:endParaRPr lang="zh-CN" altLang="en-US" sz="400">
              <a:solidFill>
                <a:schemeClr val="bg1"/>
              </a:solidFill>
            </a:endParaRPr>
          </a:p>
          <a:p>
            <a:r>
              <a:rPr lang="zh-CN" altLang="en-US" sz="400">
                <a:solidFill>
                  <a:schemeClr val="bg1"/>
                </a:solidFill>
              </a:rPr>
              <a:t>当</a:t>
            </a:r>
            <a:r>
              <a:rPr lang="en-US" altLang="zh-CN" sz="400">
                <a:solidFill>
                  <a:schemeClr val="bg1"/>
                </a:solidFill>
              </a:rPr>
              <a:t> F </a:t>
            </a:r>
            <a:r>
              <a:rPr lang="zh-CN" altLang="en-US" sz="400">
                <a:solidFill>
                  <a:schemeClr val="bg1"/>
                </a:solidFill>
              </a:rPr>
              <a:t>浮</a:t>
            </a:r>
            <a:r>
              <a:rPr lang="en-US" altLang="zh-CN" sz="400">
                <a:solidFill>
                  <a:schemeClr val="bg1"/>
                </a:solidFill>
              </a:rPr>
              <a:t> = G </a:t>
            </a:r>
            <a:r>
              <a:rPr lang="zh-CN" altLang="en-US" sz="400">
                <a:solidFill>
                  <a:schemeClr val="bg1"/>
                </a:solidFill>
              </a:rPr>
              <a:t>物时，物体所受合力为零，物体将保持静止状态。如果物体是浸没在液体中，这种状态称为悬浮；如果物体部分浸入液体中，这种状态称为漂浮。</a:t>
            </a:r>
            <a:endParaRPr lang="zh-CN" altLang="en-US" sz="400">
              <a:solidFill>
                <a:schemeClr val="bg1"/>
              </a:solidFill>
            </a:endParaRPr>
          </a:p>
          <a:p>
            <a:r>
              <a:rPr lang="zh-CN" altLang="en-US" sz="400">
                <a:solidFill>
                  <a:schemeClr val="bg1"/>
                </a:solidFill>
              </a:rPr>
              <a:t>当</a:t>
            </a:r>
            <a:r>
              <a:rPr lang="en-US" altLang="zh-CN" sz="400">
                <a:solidFill>
                  <a:schemeClr val="bg1"/>
                </a:solidFill>
              </a:rPr>
              <a:t> F </a:t>
            </a:r>
            <a:r>
              <a:rPr lang="zh-CN" altLang="en-US" sz="400">
                <a:solidFill>
                  <a:schemeClr val="bg1"/>
                </a:solidFill>
              </a:rPr>
              <a:t>浮</a:t>
            </a:r>
            <a:r>
              <a:rPr lang="en-US" altLang="zh-CN" sz="400">
                <a:solidFill>
                  <a:schemeClr val="bg1"/>
                </a:solidFill>
              </a:rPr>
              <a:t> &lt; G </a:t>
            </a:r>
            <a:r>
              <a:rPr lang="zh-CN" altLang="en-US" sz="400">
                <a:solidFill>
                  <a:schemeClr val="bg1"/>
                </a:solidFill>
              </a:rPr>
              <a:t>物时，物体所受合力向下，物体将向下做加速运动，即物体下沉。物体下沉到容器底部后，会受到容器底部对它的支持力，此时物体受到重力、浮力和支持力三个力的作用，处于静止状态。</a:t>
            </a:r>
            <a:endParaRPr lang="zh-CN" altLang="en-US" sz="400">
              <a:solidFill>
                <a:schemeClr val="bg1"/>
              </a:solidFill>
            </a:endParaRPr>
          </a:p>
          <a:p>
            <a:r>
              <a:rPr lang="zh-CN" altLang="en-US" sz="400">
                <a:solidFill>
                  <a:schemeClr val="bg1"/>
                </a:solidFill>
              </a:rPr>
              <a:t>总结物体浮沉条件的判断方法，强调可以通过比较物体重力与浮力的大小关系来判断物体的浮沉状态，同时也可以通过比较物体密度与液体密度的大小关系来判断（当</a:t>
            </a:r>
            <a:r>
              <a:rPr lang="en-US" altLang="zh-CN" sz="400">
                <a:solidFill>
                  <a:schemeClr val="bg1"/>
                </a:solidFill>
              </a:rPr>
              <a:t> ρ </a:t>
            </a:r>
            <a:r>
              <a:rPr lang="zh-CN" altLang="en-US" sz="400">
                <a:solidFill>
                  <a:schemeClr val="bg1"/>
                </a:solidFill>
              </a:rPr>
              <a:t>物</a:t>
            </a:r>
            <a:r>
              <a:rPr lang="en-US" altLang="zh-CN" sz="400">
                <a:solidFill>
                  <a:schemeClr val="bg1"/>
                </a:solidFill>
              </a:rPr>
              <a:t> &lt;ρ </a:t>
            </a:r>
            <a:r>
              <a:rPr lang="zh-CN" altLang="en-US" sz="400">
                <a:solidFill>
                  <a:schemeClr val="bg1"/>
                </a:solidFill>
              </a:rPr>
              <a:t>液，物体上浮，最终漂浮；</a:t>
            </a:r>
            <a:r>
              <a:rPr lang="en-US" altLang="zh-CN" sz="400">
                <a:solidFill>
                  <a:schemeClr val="bg1"/>
                </a:solidFill>
              </a:rPr>
              <a:t>ρ </a:t>
            </a:r>
            <a:r>
              <a:rPr lang="zh-CN" altLang="en-US" sz="400">
                <a:solidFill>
                  <a:schemeClr val="bg1"/>
                </a:solidFill>
              </a:rPr>
              <a:t>物</a:t>
            </a:r>
            <a:r>
              <a:rPr lang="en-US" altLang="zh-CN" sz="400">
                <a:solidFill>
                  <a:schemeClr val="bg1"/>
                </a:solidFill>
              </a:rPr>
              <a:t> =ρ </a:t>
            </a:r>
            <a:r>
              <a:rPr lang="zh-CN" altLang="en-US" sz="400">
                <a:solidFill>
                  <a:schemeClr val="bg1"/>
                </a:solidFill>
              </a:rPr>
              <a:t>液，物体悬浮；</a:t>
            </a:r>
            <a:r>
              <a:rPr lang="en-US" altLang="zh-CN" sz="400">
                <a:solidFill>
                  <a:schemeClr val="bg1"/>
                </a:solidFill>
              </a:rPr>
              <a:t>ρ </a:t>
            </a:r>
            <a:r>
              <a:rPr lang="zh-CN" altLang="en-US" sz="400">
                <a:solidFill>
                  <a:schemeClr val="bg1"/>
                </a:solidFill>
              </a:rPr>
              <a:t>物</a:t>
            </a:r>
            <a:r>
              <a:rPr lang="en-US" altLang="zh-CN" sz="400">
                <a:solidFill>
                  <a:schemeClr val="bg1"/>
                </a:solidFill>
              </a:rPr>
              <a:t>&gt;ρ </a:t>
            </a:r>
            <a:r>
              <a:rPr lang="zh-CN" altLang="en-US" sz="400">
                <a:solidFill>
                  <a:schemeClr val="bg1"/>
                </a:solidFill>
              </a:rPr>
              <a:t>液，物体下沉），并引导学生思考如何根据阿基米德原理推导出这种判断方法。</a:t>
            </a:r>
            <a:endParaRPr lang="zh-CN" altLang="en-US" sz="400">
              <a:solidFill>
                <a:schemeClr val="bg1"/>
              </a:solidFill>
            </a:endParaRPr>
          </a:p>
          <a:p>
            <a:r>
              <a:rPr lang="zh-CN" altLang="en-US" sz="400">
                <a:solidFill>
                  <a:schemeClr val="bg1"/>
                </a:solidFill>
              </a:rPr>
              <a:t>实验探究（</a:t>
            </a:r>
            <a:r>
              <a:rPr lang="en-US" altLang="zh-CN" sz="400">
                <a:solidFill>
                  <a:schemeClr val="bg1"/>
                </a:solidFill>
              </a:rPr>
              <a:t>15 </a:t>
            </a:r>
            <a:r>
              <a:rPr lang="zh-CN" altLang="en-US" sz="400">
                <a:solidFill>
                  <a:schemeClr val="bg1"/>
                </a:solidFill>
              </a:rPr>
              <a:t>分钟）</a:t>
            </a:r>
            <a:endParaRPr lang="zh-CN" altLang="en-US" sz="400">
              <a:solidFill>
                <a:schemeClr val="bg1"/>
              </a:solidFill>
            </a:endParaRPr>
          </a:p>
          <a:p>
            <a:r>
              <a:rPr lang="zh-CN" altLang="en-US" sz="400">
                <a:solidFill>
                  <a:schemeClr val="bg1"/>
                </a:solidFill>
              </a:rPr>
              <a:t>实验准备：为每个小组准备实验器材，包括装有适量水的大烧杯、乒乓球、小石块、弹簧测力计、细线、盐、滴管等。</a:t>
            </a:r>
            <a:endParaRPr lang="zh-CN" altLang="en-US" sz="400">
              <a:solidFill>
                <a:schemeClr val="bg1"/>
              </a:solidFill>
            </a:endParaRPr>
          </a:p>
          <a:p>
            <a:r>
              <a:rPr lang="zh-CN" altLang="en-US" sz="400">
                <a:solidFill>
                  <a:schemeClr val="bg1"/>
                </a:solidFill>
              </a:rPr>
              <a:t>实验一：探究物体的浮沉条件</a:t>
            </a:r>
            <a:endParaRPr lang="zh-CN" altLang="en-US" sz="400">
              <a:solidFill>
                <a:schemeClr val="bg1"/>
              </a:solidFill>
            </a:endParaRPr>
          </a:p>
          <a:p>
            <a:r>
              <a:rPr lang="zh-CN" altLang="en-US" sz="400">
                <a:solidFill>
                  <a:schemeClr val="bg1"/>
                </a:solidFill>
              </a:rPr>
              <a:t>用弹簧测力计测出乒乓球和小石块的重力，记录数据。</a:t>
            </a:r>
            <a:endParaRPr lang="zh-CN" altLang="en-US" sz="400">
              <a:solidFill>
                <a:schemeClr val="bg1"/>
              </a:solidFill>
            </a:endParaRPr>
          </a:p>
          <a:p>
            <a:r>
              <a:rPr lang="zh-CN" altLang="en-US" sz="400">
                <a:solidFill>
                  <a:schemeClr val="bg1"/>
                </a:solidFill>
              </a:rPr>
              <a:t>用细线将乒乓球和小石块分别系好，慢慢浸没在水中，观察弹簧测力计的示数变化，同时观察乒乓球和小石块的浮沉情况，记录弹簧测力计的示数。根据称重法</a:t>
            </a:r>
            <a:r>
              <a:rPr lang="en-US" altLang="zh-CN" sz="400">
                <a:solidFill>
                  <a:schemeClr val="bg1"/>
                </a:solidFill>
              </a:rPr>
              <a:t> F </a:t>
            </a:r>
            <a:r>
              <a:rPr lang="zh-CN" altLang="en-US" sz="400">
                <a:solidFill>
                  <a:schemeClr val="bg1"/>
                </a:solidFill>
              </a:rPr>
              <a:t>浮</a:t>
            </a:r>
            <a:r>
              <a:rPr lang="en-US" altLang="zh-CN" sz="400">
                <a:solidFill>
                  <a:schemeClr val="bg1"/>
                </a:solidFill>
              </a:rPr>
              <a:t> = G - F </a:t>
            </a:r>
            <a:r>
              <a:rPr lang="zh-CN" altLang="en-US" sz="400">
                <a:solidFill>
                  <a:schemeClr val="bg1"/>
                </a:solidFill>
              </a:rPr>
              <a:t>示，计算出乒乓球和小石块受到的浮力。</a:t>
            </a:r>
            <a:endParaRPr lang="zh-CN" altLang="en-US" sz="400">
              <a:solidFill>
                <a:schemeClr val="bg1"/>
              </a:solidFill>
            </a:endParaRPr>
          </a:p>
          <a:p>
            <a:r>
              <a:rPr lang="zh-CN" altLang="en-US" sz="400">
                <a:solidFill>
                  <a:schemeClr val="bg1"/>
                </a:solidFill>
              </a:rPr>
              <a:t>比较乒乓球和小石块的重力与浮力大小关系，分析它们浮沉的原因，验证物体的浮沉条件。</a:t>
            </a:r>
            <a:endParaRPr lang="zh-CN" altLang="en-US" sz="400">
              <a:solidFill>
                <a:schemeClr val="bg1"/>
              </a:solidFill>
            </a:endParaRPr>
          </a:p>
          <a:p>
            <a:r>
              <a:rPr lang="zh-CN" altLang="en-US" sz="400">
                <a:solidFill>
                  <a:schemeClr val="bg1"/>
                </a:solidFill>
              </a:rPr>
              <a:t>实验二：改变物体的浮沉状态</a:t>
            </a:r>
            <a:endParaRPr lang="zh-CN" altLang="en-US" sz="400">
              <a:solidFill>
                <a:schemeClr val="bg1"/>
              </a:solidFill>
            </a:endParaRPr>
          </a:p>
          <a:p>
            <a:r>
              <a:rPr lang="zh-CN" altLang="en-US" sz="400">
                <a:solidFill>
                  <a:schemeClr val="bg1"/>
                </a:solidFill>
              </a:rPr>
              <a:t>向装有水的烧杯中加入适量的盐，并用滴管搅拌均匀，使盐水的密度逐渐增大。将小石块用细线系好，慢慢放入盐水中，观察小石块的浮沉情况。通过改变盐水的密度，使小石块由下沉变为悬浮甚至上浮，分析其中重力与浮力大小关系的变化。</a:t>
            </a:r>
            <a:endParaRPr lang="zh-CN" altLang="en-US" sz="400">
              <a:solidFill>
                <a:schemeClr val="bg1"/>
              </a:solidFill>
            </a:endParaRPr>
          </a:p>
          <a:p>
            <a:r>
              <a:rPr lang="zh-CN" altLang="en-US" sz="400">
                <a:solidFill>
                  <a:schemeClr val="bg1"/>
                </a:solidFill>
              </a:rPr>
              <a:t>将乒乓球按压入水中，观察乒乓球的浮沉情况。松手后，乒乓球会上浮，最终漂浮在水面上。分析乒乓球在这个过程中浮力的变化以及重力与浮力大小关系的变化。</a:t>
            </a:r>
            <a:endParaRPr lang="zh-CN" altLang="en-US" sz="400">
              <a:solidFill>
                <a:schemeClr val="bg1"/>
              </a:solidFill>
            </a:endParaRPr>
          </a:p>
          <a:p>
            <a:r>
              <a:rPr lang="zh-CN" altLang="en-US" sz="400">
                <a:solidFill>
                  <a:schemeClr val="bg1"/>
                </a:solidFill>
              </a:rPr>
              <a:t>学生分组进行实验，教师巡视各小组，指导学生正确操作实验器材，观察实验现象，记录实验数据，并提醒学生注意实验安全。实验结束后，各小组汇报实验结果，教师对实验结果进行总结和点评，进一步强化学生对物体浮沉条件的理解。</a:t>
            </a:r>
            <a:endParaRPr lang="zh-CN" altLang="en-US" sz="400">
              <a:solidFill>
                <a:schemeClr val="bg1"/>
              </a:solidFill>
            </a:endParaRPr>
          </a:p>
          <a:p>
            <a:r>
              <a:rPr lang="zh-CN" altLang="en-US" sz="400">
                <a:solidFill>
                  <a:schemeClr val="bg1"/>
                </a:solidFill>
              </a:rPr>
              <a:t>物体浮沉条件的应用（</a:t>
            </a:r>
            <a:r>
              <a:rPr lang="en-US" altLang="zh-CN" sz="400">
                <a:solidFill>
                  <a:schemeClr val="bg1"/>
                </a:solidFill>
              </a:rPr>
              <a:t>15 </a:t>
            </a:r>
            <a:r>
              <a:rPr lang="zh-CN" altLang="en-US" sz="400">
                <a:solidFill>
                  <a:schemeClr val="bg1"/>
                </a:solidFill>
              </a:rPr>
              <a:t>分钟）</a:t>
            </a:r>
            <a:endParaRPr lang="zh-CN" altLang="en-US" sz="400">
              <a:solidFill>
                <a:schemeClr val="bg1"/>
              </a:solidFill>
            </a:endParaRPr>
          </a:p>
          <a:p>
            <a:r>
              <a:rPr lang="zh-CN" altLang="en-US" sz="400">
                <a:solidFill>
                  <a:schemeClr val="bg1"/>
                </a:solidFill>
              </a:rPr>
              <a:t>潜水艇</a:t>
            </a:r>
            <a:endParaRPr lang="zh-CN" altLang="en-US" sz="400">
              <a:solidFill>
                <a:schemeClr val="bg1"/>
              </a:solidFill>
            </a:endParaRPr>
          </a:p>
          <a:p>
            <a:r>
              <a:rPr lang="zh-CN" altLang="en-US" sz="400">
                <a:solidFill>
                  <a:schemeClr val="bg1"/>
                </a:solidFill>
              </a:rPr>
              <a:t>多媒体展示潜水艇的结构示意图和工作原理图，介绍潜水艇的基本构造，包括艇身、水舱等部分。</a:t>
            </a:r>
            <a:endParaRPr lang="zh-CN" altLang="en-US" sz="400">
              <a:solidFill>
                <a:schemeClr val="bg1"/>
              </a:solidFill>
            </a:endParaRPr>
          </a:p>
          <a:p>
            <a:r>
              <a:rPr lang="zh-CN" altLang="en-US" sz="400">
                <a:solidFill>
                  <a:schemeClr val="bg1"/>
                </a:solidFill>
              </a:rPr>
              <a:t>讲解潜水艇的工作原理：潜水艇通过改变自身的重力来实现上浮和下沉。当向水舱中充水时，潜水艇的重力增大，当重力大于浮力时，潜水艇下沉；当从水舱中向外排水时，潜水艇的重力减小，当重力小于浮力时，潜水艇上浮。当潜水艇悬浮在水中时，其重力等于浮力。引导学生思考潜水艇在不同深度悬浮时，所受浮力是否变化（根据阿基米德原理，因为潜水艇排开液体的体积不变，液体密度也不变，所以浮力不变）。</a:t>
            </a:r>
            <a:endParaRPr lang="zh-CN" altLang="en-US" sz="400">
              <a:solidFill>
                <a:schemeClr val="bg1"/>
              </a:solidFill>
            </a:endParaRPr>
          </a:p>
          <a:p>
            <a:r>
              <a:rPr lang="zh-CN" altLang="en-US" sz="400">
                <a:solidFill>
                  <a:schemeClr val="bg1"/>
                </a:solidFill>
              </a:rPr>
              <a:t>轮船</a:t>
            </a:r>
            <a:endParaRPr lang="zh-CN" altLang="en-US" sz="400">
              <a:solidFill>
                <a:schemeClr val="bg1"/>
              </a:solidFill>
            </a:endParaRPr>
          </a:p>
          <a:p>
            <a:r>
              <a:rPr lang="zh-CN" altLang="en-US" sz="400">
                <a:solidFill>
                  <a:schemeClr val="bg1"/>
                </a:solidFill>
              </a:rPr>
              <a:t>展示轮船的图片，介绍轮船是采用</a:t>
            </a:r>
            <a:r>
              <a:rPr lang="en-US" altLang="zh-CN" sz="400">
                <a:solidFill>
                  <a:schemeClr val="bg1"/>
                </a:solidFill>
              </a:rPr>
              <a:t> “</a:t>
            </a:r>
            <a:r>
              <a:rPr lang="zh-CN" altLang="en-US" sz="400">
                <a:solidFill>
                  <a:schemeClr val="bg1"/>
                </a:solidFill>
              </a:rPr>
              <a:t>空心</a:t>
            </a:r>
            <a:r>
              <a:rPr lang="en-US" altLang="zh-CN" sz="400">
                <a:solidFill>
                  <a:schemeClr val="bg1"/>
                </a:solidFill>
              </a:rPr>
              <a:t>” </a:t>
            </a:r>
            <a:r>
              <a:rPr lang="zh-CN" altLang="en-US" sz="400">
                <a:solidFill>
                  <a:schemeClr val="bg1"/>
                </a:solidFill>
              </a:rPr>
              <a:t>的办法，增大排开液体的体积，从而增大浮力，使轮船能够漂浮在水面上。</a:t>
            </a:r>
            <a:endParaRPr lang="zh-CN" altLang="en-US" sz="400">
              <a:solidFill>
                <a:schemeClr val="bg1"/>
              </a:solidFill>
            </a:endParaRPr>
          </a:p>
          <a:p>
            <a:r>
              <a:rPr lang="zh-CN" altLang="en-US" sz="400">
                <a:solidFill>
                  <a:schemeClr val="bg1"/>
                </a:solidFill>
              </a:rPr>
              <a:t>讲解轮船的排水量概念，即轮船满载时排开水的质量。根据阿基米德原理，轮船受到的浮力等于其排开的水的重力，即</a:t>
            </a:r>
            <a:r>
              <a:rPr lang="en-US" altLang="zh-CN" sz="400">
                <a:solidFill>
                  <a:schemeClr val="bg1"/>
                </a:solidFill>
              </a:rPr>
              <a:t> F </a:t>
            </a:r>
            <a:r>
              <a:rPr lang="zh-CN" altLang="en-US" sz="400">
                <a:solidFill>
                  <a:schemeClr val="bg1"/>
                </a:solidFill>
              </a:rPr>
              <a:t>浮</a:t>
            </a:r>
            <a:r>
              <a:rPr lang="en-US" altLang="zh-CN" sz="400">
                <a:solidFill>
                  <a:schemeClr val="bg1"/>
                </a:solidFill>
              </a:rPr>
              <a:t> = G </a:t>
            </a:r>
            <a:r>
              <a:rPr lang="zh-CN" altLang="en-US" sz="400">
                <a:solidFill>
                  <a:schemeClr val="bg1"/>
                </a:solidFill>
              </a:rPr>
              <a:t>排</a:t>
            </a:r>
            <a:r>
              <a:rPr lang="en-US" altLang="zh-CN" sz="400">
                <a:solidFill>
                  <a:schemeClr val="bg1"/>
                </a:solidFill>
              </a:rPr>
              <a:t> = m </a:t>
            </a:r>
            <a:r>
              <a:rPr lang="zh-CN" altLang="en-US" sz="400">
                <a:solidFill>
                  <a:schemeClr val="bg1"/>
                </a:solidFill>
              </a:rPr>
              <a:t>排</a:t>
            </a:r>
            <a:r>
              <a:rPr lang="en-US" altLang="zh-CN" sz="400">
                <a:solidFill>
                  <a:schemeClr val="bg1"/>
                </a:solidFill>
              </a:rPr>
              <a:t> g</a:t>
            </a:r>
            <a:r>
              <a:rPr lang="zh-CN" altLang="en-US" sz="400">
                <a:solidFill>
                  <a:schemeClr val="bg1"/>
                </a:solidFill>
              </a:rPr>
              <a:t>。让学生思考轮船从江河驶入大海时，吃水深度会如何变化（因为海水密度大于河水密度，根据</a:t>
            </a:r>
            <a:r>
              <a:rPr lang="en-US" altLang="zh-CN" sz="400">
                <a:solidFill>
                  <a:schemeClr val="bg1"/>
                </a:solidFill>
              </a:rPr>
              <a:t> F </a:t>
            </a:r>
            <a:r>
              <a:rPr lang="zh-CN" altLang="en-US" sz="400">
                <a:solidFill>
                  <a:schemeClr val="bg1"/>
                </a:solidFill>
              </a:rPr>
              <a:t>浮</a:t>
            </a:r>
            <a:r>
              <a:rPr lang="en-US" altLang="zh-CN" sz="400">
                <a:solidFill>
                  <a:schemeClr val="bg1"/>
                </a:solidFill>
              </a:rPr>
              <a:t> =ρ </a:t>
            </a:r>
            <a:r>
              <a:rPr lang="zh-CN" altLang="en-US" sz="400">
                <a:solidFill>
                  <a:schemeClr val="bg1"/>
                </a:solidFill>
              </a:rPr>
              <a:t>液</a:t>
            </a:r>
            <a:r>
              <a:rPr lang="en-US" altLang="zh-CN" sz="400">
                <a:solidFill>
                  <a:schemeClr val="bg1"/>
                </a:solidFill>
              </a:rPr>
              <a:t> gV </a:t>
            </a:r>
            <a:r>
              <a:rPr lang="zh-CN" altLang="en-US" sz="400">
                <a:solidFill>
                  <a:schemeClr val="bg1"/>
                </a:solidFill>
              </a:rPr>
              <a:t>排，在浮力不变的情况下，液体密度增大，排开液体的体积减小，所以轮船吃水深度变浅）。</a:t>
            </a:r>
            <a:endParaRPr lang="zh-CN" altLang="en-US" sz="400">
              <a:solidFill>
                <a:schemeClr val="bg1"/>
              </a:solidFill>
            </a:endParaRPr>
          </a:p>
          <a:p>
            <a:r>
              <a:rPr lang="zh-CN" altLang="en-US" sz="400">
                <a:solidFill>
                  <a:schemeClr val="bg1"/>
                </a:solidFill>
              </a:rPr>
              <a:t>密度计</a:t>
            </a:r>
            <a:endParaRPr lang="zh-CN" altLang="en-US" sz="400">
              <a:solidFill>
                <a:schemeClr val="bg1"/>
              </a:solidFill>
            </a:endParaRPr>
          </a:p>
          <a:p>
            <a:r>
              <a:rPr lang="zh-CN" altLang="en-US" sz="400">
                <a:solidFill>
                  <a:schemeClr val="bg1"/>
                </a:solidFill>
              </a:rPr>
              <a:t>回顾上节课制作微型密度计的实验，再次展示密度计的实物，讲解密度计的工作原理。密度计是利用物体漂浮时浮力等于重力的原理工作的，由于密度计的重力不变，所以在不同液体中漂浮时所受浮力也不变。根据阿基米德原理，液体密度越大，密度计排开液体的体积越小，密度计浸入液体中的深度就越浅，所以密度计的刻度是上小下大且不均匀的（上疏下密）。引导学生思考密度计刻度不均匀的原因（由</a:t>
            </a:r>
            <a:r>
              <a:rPr lang="en-US" altLang="zh-CN" sz="400">
                <a:solidFill>
                  <a:schemeClr val="bg1"/>
                </a:solidFill>
              </a:rPr>
              <a:t> F </a:t>
            </a:r>
            <a:r>
              <a:rPr lang="zh-CN" altLang="en-US" sz="400">
                <a:solidFill>
                  <a:schemeClr val="bg1"/>
                </a:solidFill>
              </a:rPr>
              <a:t>浮</a:t>
            </a:r>
            <a:r>
              <a:rPr lang="en-US" altLang="zh-CN" sz="400">
                <a:solidFill>
                  <a:schemeClr val="bg1"/>
                </a:solidFill>
              </a:rPr>
              <a:t> =ρ </a:t>
            </a:r>
            <a:r>
              <a:rPr lang="zh-CN" altLang="en-US" sz="400">
                <a:solidFill>
                  <a:schemeClr val="bg1"/>
                </a:solidFill>
              </a:rPr>
              <a:t>液</a:t>
            </a:r>
            <a:r>
              <a:rPr lang="en-US" altLang="zh-CN" sz="400">
                <a:solidFill>
                  <a:schemeClr val="bg1"/>
                </a:solidFill>
              </a:rPr>
              <a:t> gV </a:t>
            </a:r>
            <a:r>
              <a:rPr lang="zh-CN" altLang="en-US" sz="400">
                <a:solidFill>
                  <a:schemeClr val="bg1"/>
                </a:solidFill>
              </a:rPr>
              <a:t>排，</a:t>
            </a:r>
            <a:r>
              <a:rPr lang="en-US" altLang="zh-CN" sz="400">
                <a:solidFill>
                  <a:schemeClr val="bg1"/>
                </a:solidFill>
              </a:rPr>
              <a:t>V </a:t>
            </a:r>
            <a:r>
              <a:rPr lang="zh-CN" altLang="en-US" sz="400">
                <a:solidFill>
                  <a:schemeClr val="bg1"/>
                </a:solidFill>
              </a:rPr>
              <a:t>排与</a:t>
            </a:r>
            <a:r>
              <a:rPr lang="en-US" altLang="zh-CN" sz="400">
                <a:solidFill>
                  <a:schemeClr val="bg1"/>
                </a:solidFill>
              </a:rPr>
              <a:t> ρ </a:t>
            </a:r>
            <a:r>
              <a:rPr lang="zh-CN" altLang="en-US" sz="400">
                <a:solidFill>
                  <a:schemeClr val="bg1"/>
                </a:solidFill>
              </a:rPr>
              <a:t>液成反比，所以刻度不均匀）。</a:t>
            </a:r>
            <a:endParaRPr lang="zh-CN" altLang="en-US" sz="400">
              <a:solidFill>
                <a:schemeClr val="bg1"/>
              </a:solidFill>
            </a:endParaRPr>
          </a:p>
          <a:p>
            <a:r>
              <a:rPr lang="zh-CN" altLang="en-US" sz="400">
                <a:solidFill>
                  <a:schemeClr val="bg1"/>
                </a:solidFill>
              </a:rPr>
              <a:t>盐水选种</a:t>
            </a:r>
            <a:endParaRPr lang="zh-CN" altLang="en-US" sz="400">
              <a:solidFill>
                <a:schemeClr val="bg1"/>
              </a:solidFill>
            </a:endParaRPr>
          </a:p>
          <a:p>
            <a:r>
              <a:rPr lang="zh-CN" altLang="en-US" sz="400">
                <a:solidFill>
                  <a:schemeClr val="bg1"/>
                </a:solidFill>
              </a:rPr>
              <a:t>介绍盐水选种的方法和原理，将种子放入一定浓度的盐水中，饱满的种子密度大于盐水密度，会下沉；干瘪、虫蛀的种子密度小于盐水密度，会上浮，从而达到选种的目的。让学生思考如何通过调整盐水的浓度来更好地进行选种。</a:t>
            </a:r>
            <a:endParaRPr lang="zh-CN" altLang="en-US" sz="400">
              <a:solidFill>
                <a:schemeClr val="bg1"/>
              </a:solidFill>
            </a:endParaRPr>
          </a:p>
          <a:p>
            <a:r>
              <a:rPr lang="zh-CN" altLang="en-US" sz="400">
                <a:solidFill>
                  <a:schemeClr val="bg1"/>
                </a:solidFill>
              </a:rPr>
              <a:t>组织学生讨论物体浮沉条件在其他方面的应用，如气球和飞艇、打捞沉船等，鼓励学生积极发言，分享自己的想法和理解，进一步加深学生对物体浮沉条件应用的认识。</a:t>
            </a:r>
            <a:endParaRPr lang="zh-CN" altLang="en-US" sz="400">
              <a:solidFill>
                <a:schemeClr val="bg1"/>
              </a:solidFill>
            </a:endParaRPr>
          </a:p>
          <a:p>
            <a:r>
              <a:rPr lang="zh-CN" altLang="en-US" sz="400">
                <a:solidFill>
                  <a:schemeClr val="bg1"/>
                </a:solidFill>
              </a:rPr>
              <a:t>课堂总结（</a:t>
            </a:r>
            <a:r>
              <a:rPr lang="en-US" altLang="zh-CN" sz="400">
                <a:solidFill>
                  <a:schemeClr val="bg1"/>
                </a:solidFill>
              </a:rPr>
              <a:t>5 </a:t>
            </a:r>
            <a:r>
              <a:rPr lang="zh-CN" altLang="en-US" sz="400">
                <a:solidFill>
                  <a:schemeClr val="bg1"/>
                </a:solidFill>
              </a:rPr>
              <a:t>分钟）</a:t>
            </a:r>
            <a:endParaRPr lang="zh-CN" altLang="en-US" sz="400">
              <a:solidFill>
                <a:schemeClr val="bg1"/>
              </a:solidFill>
            </a:endParaRPr>
          </a:p>
          <a:p>
            <a:r>
              <a:rPr lang="zh-CN" altLang="en-US" sz="400">
                <a:solidFill>
                  <a:schemeClr val="bg1"/>
                </a:solidFill>
              </a:rPr>
              <a:t>请学生回顾本节课所学的物体浮沉条件的内容，包括重力与浮力大小关系决定物体浮沉状态、物体浮沉时的受力分析以及物体浮沉条件在生活和生产中的应用实例等。</a:t>
            </a:r>
            <a:endParaRPr lang="zh-CN" altLang="en-US" sz="400">
              <a:solidFill>
                <a:schemeClr val="bg1"/>
              </a:solidFill>
            </a:endParaRPr>
          </a:p>
          <a:p>
            <a:r>
              <a:rPr lang="zh-CN" altLang="en-US" sz="400">
                <a:solidFill>
                  <a:schemeClr val="bg1"/>
                </a:solidFill>
              </a:rPr>
              <a:t>教师对学生的回答进行补充和完善，强调重点和难点知识，帮助学生构建完整的知识体系。同时，鼓励学生在课后继续观察生活中的物体浮沉现象，运用所学知识进行分析和解释，进一步巩固所学知识。</a:t>
            </a:r>
            <a:endParaRPr lang="zh-CN" altLang="en-US" sz="400">
              <a:solidFill>
                <a:schemeClr val="bg1"/>
              </a:solidFill>
            </a:endParaRPr>
          </a:p>
          <a:p>
            <a:r>
              <a:rPr lang="zh-CN" altLang="en-US" sz="400">
                <a:solidFill>
                  <a:schemeClr val="bg1"/>
                </a:solidFill>
              </a:rPr>
              <a:t>课堂练习与作业布置（</a:t>
            </a:r>
            <a:r>
              <a:rPr lang="en-US" altLang="zh-CN" sz="400">
                <a:solidFill>
                  <a:schemeClr val="bg1"/>
                </a:solidFill>
              </a:rPr>
              <a:t>5 </a:t>
            </a:r>
            <a:r>
              <a:rPr lang="zh-CN" altLang="en-US" sz="400">
                <a:solidFill>
                  <a:schemeClr val="bg1"/>
                </a:solidFill>
              </a:rPr>
              <a:t>分钟）</a:t>
            </a:r>
            <a:endParaRPr lang="zh-CN" altLang="en-US" sz="400">
              <a:solidFill>
                <a:schemeClr val="bg1"/>
              </a:solidFill>
            </a:endParaRPr>
          </a:p>
          <a:p>
            <a:r>
              <a:rPr lang="zh-CN" altLang="en-US" sz="400">
                <a:solidFill>
                  <a:schemeClr val="bg1"/>
                </a:solidFill>
              </a:rPr>
              <a:t>课堂练习：给出一些与物体浮沉条件相关的简单练习题，如判断物体在不同液体中的浮沉状态、计算物体受到的浮力和重力等，让学生在课堂上进行练习，及时巩固所学知识。教师巡视学生的练习情况，对学生存在的问题进行个别指导。</a:t>
            </a:r>
            <a:endParaRPr lang="zh-CN" altLang="en-US" sz="400">
              <a:solidFill>
                <a:schemeClr val="bg1"/>
              </a:solidFill>
            </a:endParaRPr>
          </a:p>
          <a:p>
            <a:r>
              <a:rPr lang="zh-CN" altLang="en-US" sz="400">
                <a:solidFill>
                  <a:schemeClr val="bg1"/>
                </a:solidFill>
              </a:rPr>
              <a:t>作业布置：布置适量的课后作业，包括书面作业和实践作业。书面作业可以是教材上相关的练习题，进一步加深学生对物体浮沉条件及应用的理解和掌握；实践作业可以是让学生回家后，利用生活中的材料，设计一个关于物体浮沉的小实验，并记录实验过程和结果，下节课在课堂上进行分享和交流。</a:t>
            </a:r>
            <a:endParaRPr lang="zh-CN" altLang="en-US" sz="400">
              <a:solidFill>
                <a:schemeClr val="bg1"/>
              </a:solidFill>
            </a:endParaRPr>
          </a:p>
          <a:p>
            <a:r>
              <a:rPr lang="zh-CN" altLang="en-US" sz="400">
                <a:solidFill>
                  <a:schemeClr val="bg1"/>
                </a:solidFill>
              </a:rPr>
              <a:t>五、教学反思</a:t>
            </a:r>
            <a:endParaRPr lang="zh-CN" altLang="en-US" sz="400">
              <a:solidFill>
                <a:schemeClr val="bg1"/>
              </a:solidFill>
            </a:endParaRPr>
          </a:p>
          <a:p>
            <a:r>
              <a:rPr lang="zh-CN" altLang="en-US" sz="400">
                <a:solidFill>
                  <a:schemeClr val="bg1"/>
                </a:solidFill>
              </a:rPr>
              <a:t>在本次教学中，通过实验探究和多媒体展示等多种教学方法，学生对物体的浮沉条件及应用有了较为深入的理解和认识，提高了学生的观察能力、实验操作能力和分析解决问题的能力。在教学过程中，部分学生在理解物体在漂浮和悬浮状态时浮力与重力的关系以及运用物体浮沉条件解决复杂实际问题时存在困难，需要在今后的教学中加强针对性的练习和指导。同时，在实验探究环节，可以进一步鼓励学生进行创新实验设计，培养学生的创新思维能力。</a:t>
            </a:r>
            <a:endParaRPr lang="zh-CN" altLang="en-US" sz="400">
              <a:solidFill>
                <a:schemeClr val="bg1"/>
              </a:solidFill>
            </a:endParaRPr>
          </a:p>
          <a:p>
            <a:endParaRPr lang="zh-CN" altLang="en-US" sz="400">
              <a:solidFill>
                <a:schemeClr val="bg1"/>
              </a:solidFill>
            </a:endParaRPr>
          </a:p>
        </p:txBody>
      </p:sp>
      <p:pic>
        <p:nvPicPr>
          <p:cNvPr id="77" name="图片 76" title=""/>
          <p:cNvPicPr>
            <a:picLocks noChangeAspect="1"/>
          </p:cNvPicPr>
          <p:nvPr>
            <p:custDataLst>
              <p:tags r:id="rId5"/>
            </p:custDataLst>
          </p:nvPr>
        </p:nvPicPr>
        <p:blipFill>
          <a:blip r:embed="rId4"/>
          <a:stretch>
            <a:fillRect/>
          </a:stretch>
        </p:blipFill>
        <p:spPr>
          <a:xfrm>
            <a:off x="0" y="0"/>
            <a:ext cx="12192000" cy="6601586"/>
          </a:xfrm>
          <a:prstGeom prst="rect">
            <a:avLst/>
          </a:prstGeom>
          <a:ln>
            <a:noFill/>
          </a:ln>
          <a:effectLst>
            <a:outerShdw blurRad="292100" dist="139700" dir="2700000" algn="tl" rotWithShape="0">
              <a:srgbClr val="333333">
                <a:alpha val="65000"/>
              </a:srgbClr>
            </a:outerShdw>
          </a:effectLst>
        </p:spPr>
      </p:pic>
      <p:grpSp>
        <p:nvGrpSpPr>
          <p:cNvPr id="2" name="组合 1" title=""/>
          <p:cNvGrpSpPr/>
          <p:nvPr>
            <p:custDataLst>
              <p:tags r:id="rId6"/>
            </p:custDataLst>
          </p:nvPr>
        </p:nvGrpSpPr>
        <p:grpSpPr>
          <a:xfrm>
            <a:off x="-834045" y="1480930"/>
            <a:ext cx="11194925" cy="5817355"/>
            <a:chOff x="-834045" y="1480930"/>
            <a:chExt cx="11194925" cy="5817355"/>
          </a:xfrm>
        </p:grpSpPr>
        <p:grpSp>
          <p:nvGrpSpPr>
            <p:cNvPr id="78" name="组合 77"/>
            <p:cNvGrpSpPr/>
            <p:nvPr>
              <p:custDataLst>
                <p:tags r:id="rId7"/>
              </p:custDataLst>
            </p:nvPr>
          </p:nvGrpSpPr>
          <p:grpSpPr>
            <a:xfrm>
              <a:off x="6660459" y="4357510"/>
              <a:ext cx="669925" cy="2091055"/>
              <a:chOff x="554" y="3826"/>
              <a:chExt cx="1055" cy="3293"/>
            </a:xfrm>
          </p:grpSpPr>
          <p:sp>
            <p:nvSpPr>
              <p:cNvPr id="79" name="矩形: 圆角 7"/>
              <p:cNvSpPr/>
              <p:nvPr>
                <p:custDataLst>
                  <p:tags r:id="rId8"/>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80" name="流程图: 可选过程 79"/>
              <p:cNvSpPr/>
              <p:nvPr>
                <p:custDataLst>
                  <p:tags r:id="rId9"/>
                </p:custDataLst>
              </p:nvPr>
            </p:nvSpPr>
            <p:spPr>
              <a:xfrm>
                <a:off x="793" y="4018"/>
                <a:ext cx="593" cy="593"/>
              </a:xfrm>
              <a:prstGeom prst="flowChartAlternate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5</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81" name="文本框 80"/>
              <p:cNvSpPr txBox="1"/>
              <p:nvPr>
                <p:custDataLst>
                  <p:tags r:id="rId10"/>
                </p:custDataLst>
              </p:nvPr>
            </p:nvSpPr>
            <p:spPr>
              <a:xfrm>
                <a:off x="663"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课堂检测</a:t>
                </a:r>
                <a:endPar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endParaRPr>
              </a:p>
            </p:txBody>
          </p:sp>
        </p:grpSp>
        <p:grpSp>
          <p:nvGrpSpPr>
            <p:cNvPr id="82" name="组合 81"/>
            <p:cNvGrpSpPr/>
            <p:nvPr>
              <p:custDataLst>
                <p:tags r:id="rId11"/>
              </p:custDataLst>
            </p:nvPr>
          </p:nvGrpSpPr>
          <p:grpSpPr>
            <a:xfrm>
              <a:off x="5580142" y="4357510"/>
              <a:ext cx="669925" cy="2091055"/>
              <a:chOff x="554" y="3826"/>
              <a:chExt cx="1055" cy="3293"/>
            </a:xfrm>
          </p:grpSpPr>
          <p:sp>
            <p:nvSpPr>
              <p:cNvPr id="83" name="矩形: 圆角 7"/>
              <p:cNvSpPr/>
              <p:nvPr>
                <p:custDataLst>
                  <p:tags r:id="rId12"/>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84" name="流程图: 可选过程 83"/>
              <p:cNvSpPr/>
              <p:nvPr>
                <p:custDataLst>
                  <p:tags r:id="rId13"/>
                </p:custDataLst>
              </p:nvPr>
            </p:nvSpPr>
            <p:spPr>
              <a:xfrm>
                <a:off x="793" y="4018"/>
                <a:ext cx="593" cy="593"/>
              </a:xfrm>
              <a:prstGeom prst="flowChartAlternateProcess">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4</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85" name="文本框 84"/>
              <p:cNvSpPr txBox="1"/>
              <p:nvPr>
                <p:custDataLst>
                  <p:tags r:id="rId14"/>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新知讲解</a:t>
                </a:r>
                <a:endPar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endParaRPr>
              </a:p>
            </p:txBody>
          </p:sp>
        </p:grpSp>
        <p:grpSp>
          <p:nvGrpSpPr>
            <p:cNvPr id="86" name="组合 85"/>
            <p:cNvGrpSpPr/>
            <p:nvPr>
              <p:custDataLst>
                <p:tags r:id="rId15"/>
              </p:custDataLst>
            </p:nvPr>
          </p:nvGrpSpPr>
          <p:grpSpPr>
            <a:xfrm>
              <a:off x="7682718" y="4357510"/>
              <a:ext cx="669925" cy="2091055"/>
              <a:chOff x="554" y="3826"/>
              <a:chExt cx="1055" cy="3293"/>
            </a:xfrm>
          </p:grpSpPr>
          <p:sp>
            <p:nvSpPr>
              <p:cNvPr id="99" name="矩形: 圆角 7"/>
              <p:cNvSpPr/>
              <p:nvPr>
                <p:custDataLst>
                  <p:tags r:id="rId16"/>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00" name="流程图: 可选过程 99"/>
              <p:cNvSpPr/>
              <p:nvPr>
                <p:custDataLst>
                  <p:tags r:id="rId17"/>
                </p:custDataLst>
              </p:nvPr>
            </p:nvSpPr>
            <p:spPr>
              <a:xfrm>
                <a:off x="793" y="4018"/>
                <a:ext cx="593" cy="593"/>
              </a:xfrm>
              <a:prstGeom prst="flowChartAlternate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6</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01" name="文本框 100"/>
              <p:cNvSpPr txBox="1"/>
              <p:nvPr>
                <p:custDataLst>
                  <p:tags r:id="rId18"/>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变式训练</a:t>
                </a:r>
                <a:endPar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endParaRPr>
              </a:p>
            </p:txBody>
          </p:sp>
        </p:grpSp>
        <p:grpSp>
          <p:nvGrpSpPr>
            <p:cNvPr id="102" name="组合 101"/>
            <p:cNvGrpSpPr/>
            <p:nvPr>
              <p:custDataLst>
                <p:tags r:id="rId19"/>
              </p:custDataLst>
            </p:nvPr>
          </p:nvGrpSpPr>
          <p:grpSpPr>
            <a:xfrm>
              <a:off x="8712226" y="4357510"/>
              <a:ext cx="669925" cy="2091055"/>
              <a:chOff x="554" y="3826"/>
              <a:chExt cx="1055" cy="3293"/>
            </a:xfrm>
          </p:grpSpPr>
          <p:sp>
            <p:nvSpPr>
              <p:cNvPr id="103" name="矩形: 圆角 7"/>
              <p:cNvSpPr/>
              <p:nvPr>
                <p:custDataLst>
                  <p:tags r:id="rId20"/>
                </p:custDataLst>
              </p:nvPr>
            </p:nvSpPr>
            <p:spPr>
              <a:xfrm>
                <a:off x="554" y="3826"/>
                <a:ext cx="1055" cy="3276"/>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04" name="流程图: 可选过程 103"/>
              <p:cNvSpPr/>
              <p:nvPr>
                <p:custDataLst>
                  <p:tags r:id="rId21"/>
                </p:custDataLst>
              </p:nvPr>
            </p:nvSpPr>
            <p:spPr>
              <a:xfrm>
                <a:off x="793" y="4018"/>
                <a:ext cx="593" cy="593"/>
              </a:xfrm>
              <a:prstGeom prst="flowChartAlternateProces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7</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05" name="文本框 104"/>
              <p:cNvSpPr txBox="1"/>
              <p:nvPr>
                <p:custDataLst>
                  <p:tags r:id="rId22"/>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mn-ea"/>
                    <a:sym typeface="思源宋体 CN" panose="02020400000000000000" pitchFamily="18" charset="-122"/>
                  </a:rPr>
                  <a:t>中考考法</a:t>
                </a:r>
                <a:endParaRPr lang="zh-CN" altLang="en-US" sz="2400"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mn-ea"/>
                  <a:sym typeface="思源宋体 CN" panose="02020400000000000000" pitchFamily="18" charset="-122"/>
                </a:endParaRPr>
              </a:p>
            </p:txBody>
          </p:sp>
        </p:grpSp>
        <p:grpSp>
          <p:nvGrpSpPr>
            <p:cNvPr id="106" name="组合 105"/>
            <p:cNvGrpSpPr/>
            <p:nvPr>
              <p:custDataLst>
                <p:tags r:id="rId23"/>
              </p:custDataLst>
            </p:nvPr>
          </p:nvGrpSpPr>
          <p:grpSpPr>
            <a:xfrm>
              <a:off x="9690955" y="4357510"/>
              <a:ext cx="669925" cy="2091055"/>
              <a:chOff x="554" y="3826"/>
              <a:chExt cx="1055" cy="3293"/>
            </a:xfrm>
          </p:grpSpPr>
          <p:sp>
            <p:nvSpPr>
              <p:cNvPr id="107" name="矩形: 圆角 7"/>
              <p:cNvSpPr/>
              <p:nvPr>
                <p:custDataLst>
                  <p:tags r:id="rId24"/>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08" name="流程图: 可选过程 107"/>
              <p:cNvSpPr/>
              <p:nvPr>
                <p:custDataLst>
                  <p:tags r:id="rId25"/>
                </p:custDataLst>
              </p:nvPr>
            </p:nvSpPr>
            <p:spPr>
              <a:xfrm>
                <a:off x="793" y="4018"/>
                <a:ext cx="593" cy="593"/>
              </a:xfrm>
              <a:prstGeom prst="flowChartAlternateProcess">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8</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09" name="文本框 108"/>
              <p:cNvSpPr txBox="1"/>
              <p:nvPr>
                <p:custDataLst>
                  <p:tags r:id="rId26"/>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小结梳理</a:t>
                </a:r>
                <a:endPar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endParaRPr>
              </a:p>
            </p:txBody>
          </p:sp>
        </p:grpSp>
        <p:grpSp>
          <p:nvGrpSpPr>
            <p:cNvPr id="110" name="组合 109"/>
            <p:cNvGrpSpPr/>
            <p:nvPr>
              <p:custDataLst>
                <p:tags r:id="rId27"/>
              </p:custDataLst>
            </p:nvPr>
          </p:nvGrpSpPr>
          <p:grpSpPr>
            <a:xfrm>
              <a:off x="2472715" y="4346715"/>
              <a:ext cx="669925" cy="2091055"/>
              <a:chOff x="554" y="3826"/>
              <a:chExt cx="1055" cy="3293"/>
            </a:xfrm>
          </p:grpSpPr>
          <p:sp>
            <p:nvSpPr>
              <p:cNvPr id="111" name="矩形: 圆角 7"/>
              <p:cNvSpPr/>
              <p:nvPr>
                <p:custDataLst>
                  <p:tags r:id="rId28"/>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12" name="圆角矩形 8"/>
              <p:cNvSpPr/>
              <p:nvPr>
                <p:custDataLst>
                  <p:tags r:id="rId29"/>
                </p:custDataLst>
              </p:nvPr>
            </p:nvSpPr>
            <p:spPr>
              <a:xfrm>
                <a:off x="793" y="4018"/>
                <a:ext cx="593" cy="593"/>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1</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13" name="文本框 112"/>
              <p:cNvSpPr txBox="1"/>
              <p:nvPr>
                <p:custDataLst>
                  <p:tags r:id="rId30"/>
                </p:custDataLst>
              </p:nvPr>
            </p:nvSpPr>
            <p:spPr>
              <a:xfrm>
                <a:off x="641" y="4575"/>
                <a:ext cx="864" cy="2544"/>
              </a:xfrm>
              <a:prstGeom prst="roundRect">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复习引入</a:t>
                </a:r>
                <a:endPar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endParaRPr>
              </a:p>
            </p:txBody>
          </p:sp>
        </p:grpSp>
        <p:grpSp>
          <p:nvGrpSpPr>
            <p:cNvPr id="114" name="组合 113"/>
            <p:cNvGrpSpPr/>
            <p:nvPr>
              <p:custDataLst>
                <p:tags r:id="rId31"/>
              </p:custDataLst>
            </p:nvPr>
          </p:nvGrpSpPr>
          <p:grpSpPr>
            <a:xfrm>
              <a:off x="3492078" y="4357510"/>
              <a:ext cx="669925" cy="2091055"/>
              <a:chOff x="554" y="3826"/>
              <a:chExt cx="1055" cy="3293"/>
            </a:xfrm>
          </p:grpSpPr>
          <p:sp>
            <p:nvSpPr>
              <p:cNvPr id="115" name="矩形: 圆角 7"/>
              <p:cNvSpPr/>
              <p:nvPr>
                <p:custDataLst>
                  <p:tags r:id="rId32"/>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16" name="流程图: 可选过程 115"/>
              <p:cNvSpPr/>
              <p:nvPr>
                <p:custDataLst>
                  <p:tags r:id="rId33"/>
                </p:custDataLst>
              </p:nvPr>
            </p:nvSpPr>
            <p:spPr>
              <a:xfrm>
                <a:off x="793" y="4018"/>
                <a:ext cx="593" cy="593"/>
              </a:xfrm>
              <a:prstGeom prst="flowChartAlternateProcess">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2</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17" name="文本框 116"/>
              <p:cNvSpPr txBox="1"/>
              <p:nvPr>
                <p:custDataLst>
                  <p:tags r:id="rId34"/>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新知讲解</a:t>
                </a:r>
                <a:endPar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endParaRPr>
              </a:p>
            </p:txBody>
          </p:sp>
        </p:grpSp>
        <p:grpSp>
          <p:nvGrpSpPr>
            <p:cNvPr id="118" name="组合 117"/>
            <p:cNvGrpSpPr/>
            <p:nvPr>
              <p:custDataLst>
                <p:tags r:id="rId35"/>
              </p:custDataLst>
            </p:nvPr>
          </p:nvGrpSpPr>
          <p:grpSpPr>
            <a:xfrm>
              <a:off x="4536110" y="4357510"/>
              <a:ext cx="669925" cy="2091055"/>
              <a:chOff x="554" y="3826"/>
              <a:chExt cx="1055" cy="3293"/>
            </a:xfrm>
          </p:grpSpPr>
          <p:sp>
            <p:nvSpPr>
              <p:cNvPr id="119" name="矩形: 圆角 7"/>
              <p:cNvSpPr/>
              <p:nvPr>
                <p:custDataLst>
                  <p:tags r:id="rId36"/>
                </p:custDataLst>
              </p:nvPr>
            </p:nvSpPr>
            <p:spPr>
              <a:xfrm>
                <a:off x="554" y="3826"/>
                <a:ext cx="1055" cy="3276"/>
              </a:xfrm>
              <a:prstGeom prst="flowChartAlternateProcess">
                <a:avLst/>
              </a:prstGeom>
              <a:solidFill>
                <a:schemeClr val="bg1"/>
              </a:solidFill>
              <a:ln>
                <a:noFill/>
              </a:ln>
              <a:effectLst>
                <a:outerShdw blurRad="2540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20" name="流程图: 可选过程 119"/>
              <p:cNvSpPr/>
              <p:nvPr>
                <p:custDataLst>
                  <p:tags r:id="rId37"/>
                </p:custDataLst>
              </p:nvPr>
            </p:nvSpPr>
            <p:spPr>
              <a:xfrm>
                <a:off x="793" y="4018"/>
                <a:ext cx="593" cy="593"/>
              </a:xfrm>
              <a:prstGeom prst="flowChartAlternateProcess">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rPr>
                  <a:t>3</a:t>
                </a:r>
                <a:endParaRPr lang="en-US" altLang="zh-CN" sz="2000" b="1">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21" name="文本框 120"/>
              <p:cNvSpPr txBox="1"/>
              <p:nvPr>
                <p:custDataLst>
                  <p:tags r:id="rId38"/>
                </p:custDataLst>
              </p:nvPr>
            </p:nvSpPr>
            <p:spPr>
              <a:xfrm>
                <a:off x="641" y="4575"/>
                <a:ext cx="864" cy="2544"/>
              </a:xfrm>
              <a:prstGeom prst="flowChartAlternateProcess">
                <a:avLst/>
              </a:prstGeom>
              <a:noFill/>
            </p:spPr>
            <p:txBody>
              <a:bodyPr wrap="square" rtlCol="0">
                <a:spAutoFit/>
              </a:bodyPr>
              <a:lstStyle/>
              <a:p>
                <a:pPr algn="ctr"/>
                <a:r>
                  <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rPr>
                  <a:t>典例讲解</a:t>
                </a:r>
                <a:endParaRPr lang="zh-CN" altLang="en-US" sz="2400" b="1">
                  <a:solidFill>
                    <a:schemeClr val="tx1">
                      <a:lumMod val="85000"/>
                      <a:lumOff val="15000"/>
                    </a:schemeClr>
                  </a:solidFill>
                  <a:latin typeface="楷体" panose="02010609060101010101" charset="-122"/>
                  <a:ea typeface="楷体" panose="02010609060101010101" charset="-122"/>
                  <a:cs typeface="+mn-ea"/>
                  <a:sym typeface="思源宋体 CN" panose="02020400000000000000" pitchFamily="18" charset="-122"/>
                </a:endParaRPr>
              </a:p>
            </p:txBody>
          </p:sp>
        </p:grpSp>
        <p:pic>
          <p:nvPicPr>
            <p:cNvPr id="122" name="Picture 3" descr="D:\24春\24春\24春 点拨 4 数学 R（李欣瑶\24春4数下R课件发课件组\24春4数下R课件换图\学生1.png"/>
            <p:cNvPicPr>
              <a:picLocks noChangeAspect="1" noChangeArrowheads="1"/>
            </p:cNvPicPr>
            <p:nvPr>
              <p:custDataLst>
                <p:tags r:id="rId40"/>
              </p:custDataLst>
            </p:nvPr>
          </p:nvPicPr>
          <p:blipFill>
            <a:blip r:embed="rId39"/>
            <a:stretch>
              <a:fillRect/>
            </a:stretch>
          </p:blipFill>
          <p:spPr bwMode="auto">
            <a:xfrm>
              <a:off x="-834045" y="3423478"/>
              <a:ext cx="3628755" cy="38748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3" name="图片 122" descr="图片包含 图标  AI-generated content may be incorrect."/>
            <p:cNvPicPr>
              <a:picLocks noChangeAspect="1"/>
            </p:cNvPicPr>
            <p:nvPr>
              <p:custDataLst>
                <p:tags r:id="rId42"/>
              </p:custDataLst>
            </p:nvPr>
          </p:nvPicPr>
          <p:blipFill>
            <a:blip r:embed="rId41"/>
            <a:stretch>
              <a:fillRect/>
            </a:stretch>
          </p:blipFill>
          <p:spPr>
            <a:xfrm>
              <a:off x="-89452" y="1480930"/>
              <a:ext cx="2385391" cy="2385391"/>
            </a:xfrm>
            <a:prstGeom prst="rect">
              <a:avLst/>
            </a:prstGeom>
          </p:spPr>
        </p:pic>
        <p:sp>
          <p:nvSpPr>
            <p:cNvPr id="124" name="文本框 123"/>
            <p:cNvSpPr txBox="1"/>
            <p:nvPr>
              <p:custDataLst>
                <p:tags r:id="rId43"/>
              </p:custDataLst>
            </p:nvPr>
          </p:nvSpPr>
          <p:spPr>
            <a:xfrm>
              <a:off x="285750" y="2449203"/>
              <a:ext cx="1761711" cy="523220"/>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zh-CN" altLang="en-US" sz="2800" spc="225">
                  <a:solidFill>
                    <a:schemeClr val="bg1"/>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mn-ea"/>
                  <a:sym typeface="思源宋体 CN" panose="02020400000000000000" pitchFamily="18" charset="-122"/>
                </a:rPr>
                <a:t>学习目录</a:t>
              </a:r>
              <a:endParaRPr lang="zh-CN" altLang="en-US" sz="2800" spc="225">
                <a:solidFill>
                  <a:schemeClr val="bg1"/>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mn-ea"/>
                <a:sym typeface="思源宋体 CN" panose="02020400000000000000" pitchFamily="18" charset="-122"/>
              </a:endParaRPr>
            </a:p>
          </p:txBody>
        </p:sp>
      </p:grpSp>
    </p:spTree>
  </p:cSld>
  <p:clrMapOvr>
    <a:masterClrMapping/>
  </p:clrMapOvr>
  <p:transition spd="slow">
    <p:push dir="u"/>
    <p:sndAc>
      <p:stSnd>
        <p:snd r:embed="rId44" name="chimes.wav"/>
      </p:stSnd>
    </p:sndAc>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2" name="QB_5_BD.14_1#dff6b3faf?iti=2&amp;htil=3&amp;vcp=1&amp;vis=1&amp;pid=5cfc8afc1&amp;color=0,0,0&amp;tib=255,255,255&amp;vtp=1&amp;bt=1&amp;hs=1&amp;hs=1" title=""/>
          <p:cNvPicPr>
            <a:picLocks noChangeAspect="1"/>
          </p:cNvPicPr>
          <p:nvPr>
            <p:custDataLst>
              <p:tags r:id="rId5"/>
            </p:custDataLst>
          </p:nvPr>
        </p:nvPicPr>
        <p:blipFill>
          <a:blip r:embed="rId4">
            <a:clrChange>
              <a:clrFrom>
                <a:srgbClr val="FFFFFF"/>
              </a:clrFrom>
              <a:clrTo>
                <a:srgbClr val="FFFFFF">
                  <a:alpha val="0"/>
                </a:srgbClr>
              </a:clrTo>
            </a:clrChange>
          </a:blip>
          <a:stretch>
            <a:fillRect/>
          </a:stretch>
        </p:blipFill>
        <p:spPr>
          <a:xfrm>
            <a:off x="9473184" y="553381"/>
            <a:ext cx="1962912" cy="2401824"/>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3" name="QB_5_BD.14_2#dff6b3faf?iti=2&amp;htil=3&amp;vcp=1&amp;vis=1&amp;pid=5cfc8afc1&amp;color=0,0,0&amp;vtp=1&amp;bbb=1" title=""/>
          <p:cNvSpPr/>
          <p:nvPr>
            <p:custDataLst>
              <p:tags r:id="rId6"/>
            </p:custDataLst>
          </p:nvPr>
        </p:nvSpPr>
        <p:spPr>
          <a:xfrm>
            <a:off x="9494732" y="3124539"/>
            <a:ext cx="1919816" cy="616797"/>
          </a:xfrm>
          <a:prstGeom prst="rect">
            <a:avLst/>
          </a:prstGeom>
          <a:noFill/>
        </p:spPr>
        <p:txBody>
          <a:bodyPr wrap="none" lIns="0" tIns="0" rIns="0" bIns="0" rtlCol="0" anchor="t"/>
          <a:lstStyle/>
          <a:p>
            <a:pPr algn="ctr" latinLnBrk="1">
              <a:lnSpc>
                <a:spcPts val="5200"/>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（第6题）</a:t>
            </a:r>
            <a:endParaRPr lang="en-US" altLang="zh-CN" sz="3200">
              <a:solidFill>
                <a:srgbClr val="000000"/>
              </a:solidFill>
            </a:endParaRPr>
          </a:p>
        </p:txBody>
      </p:sp>
      <p:sp>
        <p:nvSpPr>
          <p:cNvPr id="4" name="QB_5_BD.14_3#dff6b3faf?htil=3&amp;vcp=1&amp;vis=1&amp;pid=5cfc8afc1&amp;color=0,0,0&amp;vtp=1&amp;bbb=1&amp;hb=1&amp;hs=1" title=""/>
          <p:cNvSpPr/>
          <p:nvPr>
            <p:custDataLst>
              <p:tags r:id="rId7"/>
            </p:custDataLst>
          </p:nvPr>
        </p:nvSpPr>
        <p:spPr>
          <a:xfrm>
            <a:off x="719328" y="536449"/>
            <a:ext cx="8595360" cy="3384465"/>
          </a:xfrm>
          <a:prstGeom prst="rect">
            <a:avLst/>
          </a:prstGeom>
          <a:noFill/>
        </p:spPr>
        <p:txBody>
          <a:bodyPr wrap="none" lIns="0" tIns="0" rIns="0" bIns="0" rtlCol="0" anchor="t"/>
          <a:lstStyle/>
          <a:p>
            <a:pPr latinLnBrk="1">
              <a:lnSpc>
                <a:spcPts val="54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6.</a:t>
            </a:r>
            <a:r>
              <a:rPr lang="en-US" altLang="zh-CN" sz="1200" kern="0">
                <a:solidFill>
                  <a:srgbClr val="FFFFFF"/>
                </a:solidFill>
                <a:latin typeface="宋体" panose="02010600030101010101" pitchFamily="2" charset="-122"/>
                <a:ea typeface="微软雅黑"/>
                <a:cs typeface="Times New Roman" panose="02020603050405020304"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把一个苹果放入水中，苹</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54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果悬浮。从水中取出苹果，切成一大、一小两块，</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54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如图所示，将小块苹果放入水中，发现小块苹果</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54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沉入水底，据此现象可以推断：若将大块苹果浸</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533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没入水中，松手后大块苹果将会</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______</a:t>
            </a:r>
            <a:endParaRPr lang="en-US" altLang="zh-CN" sz="3200">
              <a:solidFill>
                <a:srgbClr val="000000"/>
              </a:solidFill>
            </a:endParaRPr>
          </a:p>
        </p:txBody>
      </p:sp>
      <p:pic>
        <p:nvPicPr>
          <p:cNvPr id="5" name="QB_5_BD.14_3#dff6b3faf?htil=3&amp;vcp=1&amp;vis=1&amp;pid=5cfc8afc1&amp;color=0,0,0&amp;tib=255,255,255&amp;iip=2&amp;vtp=1" title=""/>
          <p:cNvPicPr>
            <a:picLocks noChangeAspect="1"/>
          </p:cNvPicPr>
          <p:nvPr>
            <p:custDataLst>
              <p:tags r:id="rId9"/>
            </p:custDataLst>
          </p:nvPr>
        </p:nvPicPr>
        <p:blipFill>
          <a:blip r:embed="rId8">
            <a:clrChange>
              <a:clrFrom>
                <a:srgbClr val="FFFFFF"/>
              </a:clrFrom>
              <a:clrTo>
                <a:srgbClr val="FFFFFF">
                  <a:alpha val="0"/>
                </a:srgbClr>
              </a:clrTo>
            </a:clrChange>
          </a:blip>
          <a:stretch>
            <a:fillRect/>
          </a:stretch>
        </p:blipFill>
        <p:spPr>
          <a:xfrm>
            <a:off x="1031791" y="573024"/>
            <a:ext cx="3413760" cy="609600"/>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6" name="QB_5_AN.15_1#dff6b3faf.blank?vcp=1&amp;vis=1&amp;pid=5cfc8afc1&amp;color=0,0,0&amp;vpa=7&amp;vtp=1&amp;bbb=1" title=""/>
          <p:cNvSpPr/>
          <p:nvPr>
            <p:custDataLst>
              <p:tags r:id="rId10"/>
            </p:custDataLst>
          </p:nvPr>
        </p:nvSpPr>
        <p:spPr>
          <a:xfrm>
            <a:off x="6431154" y="3258651"/>
            <a:ext cx="1107017" cy="600287"/>
          </a:xfrm>
          <a:prstGeom prst="rect">
            <a:avLst/>
          </a:prstGeom>
          <a:noFill/>
        </p:spPr>
        <p:txBody>
          <a:bodyPr wrap="none" lIns="0" tIns="0" rIns="0" bIns="0" rtlCol="0" anchor="t"/>
          <a:lstStyle/>
          <a:p>
            <a:pPr algn="ctr" latinLnBrk="1">
              <a:lnSpc>
                <a:spcPts val="5200"/>
              </a:lnSpc>
            </a:pPr>
            <a:r>
              <a:rPr lang="en-US" altLang="zh-CN" sz="3200">
                <a:solidFill>
                  <a:srgbClr val="C00000"/>
                </a:solidFill>
                <a:latin typeface="Times New Roman" panose="02020603050405020304" pitchFamily="18" charset="0"/>
                <a:ea typeface="微软雅黑"/>
                <a:cs typeface="Times New Roman" panose="02020603050405020304" pitchFamily="34" charset="-120"/>
              </a:rPr>
              <a:t>上浮</a:t>
            </a:r>
            <a:endParaRPr lang="en-US" altLang="zh-CN" sz="3200">
              <a:solidFill>
                <a:srgbClr val="C00000"/>
              </a:solidFill>
            </a:endParaRPr>
          </a:p>
        </p:txBody>
      </p:sp>
      <mc:AlternateContent>
        <mc:Choice Requires="a14">
          <p:sp>
            <p:nvSpPr>
              <p:cNvPr id="7" name="QB_5_AN.16_1#dff6b3faf.blank?vcp=1&amp;vis=1&amp;pid=5cfc8afc1&amp;color=0,0,0&amp;vpa=8&amp;vtp=1&amp;bbb=1&amp;hb=1" title=""/>
              <p:cNvSpPr/>
              <p:nvPr>
                <p:custDataLst>
                  <p:tags r:id="rId11"/>
                </p:custDataLst>
              </p:nvPr>
            </p:nvSpPr>
            <p:spPr>
              <a:xfrm>
                <a:off x="719328" y="3905673"/>
                <a:ext cx="10752000" cy="1891115"/>
              </a:xfrm>
              <a:prstGeom prst="rect">
                <a:avLst/>
              </a:prstGeom>
              <a:noFill/>
            </p:spPr>
            <p:txBody>
              <a:bodyPr wrap="square" lIns="0" tIns="0" rIns="0" bIns="0" rtlCol="0" anchor="t"/>
              <a:lstStyle/>
              <a:p>
                <a:pPr latinLnBrk="1">
                  <a:lnSpc>
                    <a:spcPts val="5065"/>
                  </a:lnSpc>
                </a:pPr>
                <a:r>
                  <a:rPr lang="en-US" altLang="zh-CN" sz="3200">
                    <a:solidFill>
                      <a:srgbClr val="C00000"/>
                    </a:solidFill>
                    <a:latin typeface="宋体" panose="02010600030101010101" pitchFamily="2" charset="-122"/>
                    <a:ea typeface="微软雅黑"/>
                    <a:cs typeface="Times New Roman" panose="02020603050405020304" pitchFamily="34" charset="-120"/>
                  </a:rPr>
                  <a:t>                                           </a:t>
                </a:r>
                <a:r>
                  <a:rPr lang="en-US" altLang="zh-CN" sz="3200">
                    <a:solidFill>
                      <a:srgbClr val="C00000"/>
                    </a:solidFill>
                    <a:latin typeface="Times New Roman" panose="02020603050405020304" pitchFamily="18" charset="0"/>
                    <a:ea typeface="微软雅黑"/>
                    <a:cs typeface="Times New Roman" panose="02020603050405020304" pitchFamily="34" charset="-120"/>
                  </a:rPr>
                  <a:t>因为</a:t>
                </a:r>
                <a14:m>
                  <m:oMathPara>
                    <m:oMathParaPr>
                      <m:jc/>
                    </m:oMathParaPr>
                    <m:oMath>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G</m:t>
                          </m:r>
                        </m:e>
                        <m:sub>
                          <m:r>
                            <m:rPr>
                              <m:sty m:val="p"/>
                            </m:rPr>
                            <a:rPr lang="en-US" altLang="zh-CN" sz="3200" baseline="-10000">
                              <a:solidFill>
                                <a:srgbClr val="C00000"/>
                              </a:solidFill>
                              <a:latin typeface="Cambria Math" panose="02040503050406030204" pitchFamily="18" charset="0"/>
                            </a:rPr>
                            <m:t>小</m:t>
                          </m:r>
                        </m:sub>
                      </m:sSub>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G</m:t>
                          </m:r>
                        </m:e>
                        <m:sub>
                          <m:r>
                            <m:rPr>
                              <m:sty m:val="p"/>
                            </m:rPr>
                            <a:rPr lang="en-US" altLang="zh-CN" sz="3200" baseline="-10000">
                              <a:solidFill>
                                <a:srgbClr val="C00000"/>
                              </a:solidFill>
                              <a:latin typeface="Cambria Math" panose="02040503050406030204" pitchFamily="18" charset="0"/>
                            </a:rPr>
                            <m:t>大</m:t>
                          </m:r>
                        </m:sub>
                      </m:sSub>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G</m:t>
                      </m:r>
                    </m:oMath>
                  </m:oMathPara>
                </a14:m>
                <a:r>
                  <a:rPr lang="en-US" altLang="zh-CN" sz="3200">
                    <a:solidFill>
                      <a:srgbClr val="C00000"/>
                    </a:solidFill>
                    <a:latin typeface="Times New Roman" panose="02020603050405020304" pitchFamily="18" charset="0"/>
                    <a:ea typeface="微软雅黑"/>
                    <a:cs typeface="Times New Roman" panose="02020603050405020304" pitchFamily="34" charset="-120"/>
                  </a:rPr>
                  <a:t>，</a:t>
                </a:r>
                <a14:m>
                  <m:oMathPara>
                    <m:oMathParaPr>
                      <m:jc/>
                    </m:oMathParaPr>
                    <m:oMath>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aseline="-10000">
                              <a:solidFill>
                                <a:srgbClr val="C00000"/>
                              </a:solidFill>
                              <a:latin typeface="Cambria Math" panose="02040503050406030204" pitchFamily="18" charset="0"/>
                            </a:rPr>
                            <m:t>浮</m:t>
                          </m:r>
                        </m:sub>
                      </m:sSub>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aseline="-10000">
                              <a:solidFill>
                                <a:srgbClr val="C00000"/>
                              </a:solidFill>
                              <a:latin typeface="Cambria Math" panose="02040503050406030204" pitchFamily="18" charset="0"/>
                            </a:rPr>
                            <m:t>小</m:t>
                          </m:r>
                        </m:sub>
                      </m:sSub>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aseline="-10000">
                              <a:solidFill>
                                <a:srgbClr val="C00000"/>
                              </a:solidFill>
                              <a:latin typeface="Cambria Math" panose="02040503050406030204" pitchFamily="18" charset="0"/>
                            </a:rPr>
                            <m:t>大</m:t>
                          </m:r>
                        </m:sub>
                      </m:sSub>
                    </m:oMath>
                  </m:oMathPara>
                </a14:m>
                <a:r>
                  <a:rPr lang="en-US" altLang="zh-CN" sz="3200">
                    <a:solidFill>
                      <a:srgbClr val="C00000"/>
                    </a:solidFill>
                    <a:latin typeface="Times New Roman" panose="02020603050405020304" pitchFamily="18" charset="0"/>
                    <a:ea typeface="微软雅黑"/>
                    <a:cs typeface="Times New Roman" panose="02020603050405020304" pitchFamily="34" charset="-120"/>
                  </a:rPr>
                  <a:t>，</a:t>
                </a:r>
                <a14:m>
                  <m:oMathPara>
                    <m:oMathParaPr>
                      <m:jc/>
                    </m:oMathParaPr>
                    <m:oMath>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G</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aseline="-10000">
                              <a:solidFill>
                                <a:srgbClr val="C00000"/>
                              </a:solidFill>
                              <a:latin typeface="Cambria Math" panose="02040503050406030204" pitchFamily="18" charset="0"/>
                            </a:rPr>
                            <m:t>浮</m:t>
                          </m:r>
                        </m:sub>
                      </m:sSub>
                    </m:oMath>
                  </m:oMathPara>
                </a14:m>
                <a:r>
                  <a:rPr lang="en-US" altLang="zh-CN" sz="3200">
                    <a:solidFill>
                      <a:srgbClr val="C00000"/>
                    </a:solidFill>
                    <a:latin typeface="Times New Roman" panose="02020603050405020304" pitchFamily="18" charset="0"/>
                    <a:ea typeface="微软雅黑"/>
                    <a:cs typeface="Times New Roman" panose="02020603050405020304" pitchFamily="34" charset="-120"/>
                  </a:rPr>
                  <a:t>，小块沉入水底，</a:t>
                </a:r>
                <a14:m>
                  <m:oMathPara>
                    <m:oMathParaPr>
                      <m:jc/>
                    </m:oMathParaPr>
                    <m:oMath>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G</m:t>
                          </m:r>
                        </m:e>
                        <m:sub>
                          <m:r>
                            <m:rPr>
                              <m:sty m:val="p"/>
                            </m:rPr>
                            <a:rPr lang="en-US" altLang="zh-CN" sz="3200" baseline="-10000">
                              <a:solidFill>
                                <a:srgbClr val="C00000"/>
                              </a:solidFill>
                              <a:latin typeface="Cambria Math" panose="02040503050406030204" pitchFamily="18" charset="0"/>
                            </a:rPr>
                            <m:t>小</m:t>
                          </m:r>
                        </m:sub>
                      </m:sSub>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&gt;</m:t>
                      </m:r>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aseline="-10000">
                              <a:solidFill>
                                <a:srgbClr val="C00000"/>
                              </a:solidFill>
                              <a:latin typeface="Cambria Math" panose="02040503050406030204" pitchFamily="18" charset="0"/>
                            </a:rPr>
                            <m:t>小</m:t>
                          </m:r>
                        </m:sub>
                      </m:sSub>
                    </m:oMath>
                  </m:oMathPara>
                </a14:m>
                <a:r>
                  <a:rPr lang="en-US" altLang="zh-CN" sz="3200">
                    <a:solidFill>
                      <a:srgbClr val="C00000"/>
                    </a:solidFill>
                    <a:latin typeface="Times New Roman" panose="02020603050405020304" pitchFamily="18" charset="0"/>
                    <a:ea typeface="微软雅黑"/>
                    <a:cs typeface="Times New Roman" panose="02020603050405020304" pitchFamily="34" charset="-120"/>
                  </a:rPr>
                  <a:t>，则</a:t>
                </a:r>
                <a14:m>
                  <m:oMathPara>
                    <m:oMathParaPr>
                      <m:jc/>
                    </m:oMathParaPr>
                    <m:oMath>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G</m:t>
                          </m:r>
                        </m:e>
                        <m:sub>
                          <m:r>
                            <m:rPr>
                              <m:sty m:val="p"/>
                            </m:rPr>
                            <a:rPr lang="en-US" altLang="zh-CN" sz="3200" baseline="-10000">
                              <a:solidFill>
                                <a:srgbClr val="C00000"/>
                              </a:solidFill>
                              <a:latin typeface="Cambria Math" panose="02040503050406030204" pitchFamily="18" charset="0"/>
                            </a:rPr>
                            <m:t>大</m:t>
                          </m:r>
                        </m:sub>
                      </m:sSub>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&lt;</m:t>
                      </m:r>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aseline="-10000">
                              <a:solidFill>
                                <a:srgbClr val="C00000"/>
                              </a:solidFill>
                              <a:latin typeface="Cambria Math" panose="02040503050406030204" pitchFamily="18" charset="0"/>
                            </a:rPr>
                            <m:t>大</m:t>
                          </m:r>
                        </m:sub>
                      </m:sSub>
                    </m:oMath>
                  </m:oMathPara>
                </a14:m>
                <a:r>
                  <a:rPr lang="en-US" altLang="zh-CN" sz="3200">
                    <a:solidFill>
                      <a:srgbClr val="C00000"/>
                    </a:solidFill>
                    <a:latin typeface="Times New Roman" panose="02020603050405020304" pitchFamily="18" charset="0"/>
                    <a:ea typeface="微软雅黑"/>
                    <a:cs typeface="Times New Roman" panose="02020603050405020304" pitchFamily="34" charset="-120"/>
                  </a:rPr>
                  <a:t>，故大块将上浮</a:t>
                </a:r>
                <a:endParaRPr lang="en-US" altLang="zh-CN" sz="3200">
                  <a:solidFill>
                    <a:srgbClr val="C00000"/>
                  </a:solidFill>
                </a:endParaRPr>
              </a:p>
            </p:txBody>
          </p:sp>
        </mc:Choice>
        <mc:Fallback>
          <p:sp>
            <p:nvSpPr>
              <p:cNvPr id="7" name="QB_5_AN.16_1#dff6b3faf.blank?vcp=1&amp;vis=1&amp;pid=5cfc8afc1&amp;color=0,0,0&amp;vpa=8&amp;vtp=1&amp;bbb=1&amp;hb=1"/>
              <p:cNvSpPr>
                <a:spLocks noRot="1" noChangeAspect="1" noMove="1" noResize="1" noEditPoints="1" noAdjustHandles="1" noChangeArrowheads="1" noChangeShapeType="1" noTextEdit="1"/>
              </p:cNvSpPr>
              <p:nvPr>
                <p:custDataLst>
                  <p:tags r:id="rId12"/>
                </p:custDataLst>
              </p:nvPr>
            </p:nvSpPr>
            <p:spPr>
              <a:xfrm>
                <a:off x="719328" y="3905673"/>
                <a:ext cx="10752000" cy="1891115"/>
              </a:xfrm>
              <a:prstGeom prst="rect">
                <a:avLst/>
              </a:prstGeom>
              <a:blipFill rotWithShape="1">
                <a:blip r:embed="rId13"/>
                <a:stretch>
                  <a:fillRect l="-5" t="-22" r="0" b="-3096"/>
                </a:stretch>
              </a:blipFill>
            </p:spPr>
            <p:txBody>
              <a:bodyPr/>
              <a:lstStyle/>
              <a:p>
                <a:r>
                  <a:rPr lang="zh-CN" altLang="en-US">
                    <a:noFill/>
                  </a:rPr>
                  <a:t> </a:t>
                </a:r>
              </a:p>
            </p:txBody>
          </p:sp>
        </mc:Fallback>
      </mc:AlternateContent>
      <p:sp>
        <p:nvSpPr>
          <p:cNvPr id="8" name="QB_5_BD.14_3#dff6b3faf?htil=3&amp;vcp=1&amp;vis=1&amp;pid=5cfc8afc1&amp;color=0,0,0&amp;vtp=1&amp;bbb=1&amp;hb=1&amp;hs=1" title=""/>
          <p:cNvSpPr/>
          <p:nvPr>
            <p:custDataLst>
              <p:tags r:id="rId14"/>
            </p:custDataLst>
          </p:nvPr>
        </p:nvSpPr>
        <p:spPr>
          <a:xfrm>
            <a:off x="719328" y="3956474"/>
            <a:ext cx="10752000" cy="1995932"/>
          </a:xfrm>
          <a:prstGeom prst="rect">
            <a:avLst/>
          </a:prstGeom>
          <a:noFill/>
        </p:spPr>
        <p:txBody>
          <a:bodyPr wrap="none" lIns="0" tIns="0" rIns="0" bIns="0" rtlCol="0" anchor="t"/>
          <a:lstStyle/>
          <a:p>
            <a:pPr latinLnBrk="1">
              <a:lnSpc>
                <a:spcPts val="54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（填“上浮”“下沉”或“悬浮”）。你推断的理由是</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___________</a:t>
            </a:r>
            <a:endPar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endParaRPr>
          </a:p>
          <a:p>
            <a:pPr latinLnBrk="1">
              <a:lnSpc>
                <a:spcPts val="5465"/>
              </a:lnSpc>
            </a:pP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____________________________________________________</a:t>
            </a:r>
            <a:endPar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endParaRPr>
          </a:p>
          <a:p>
            <a:pPr latinLnBrk="1">
              <a:lnSpc>
                <a:spcPts val="5335"/>
              </a:lnSpc>
            </a:pPr>
            <a:r>
              <a:rPr lang="en-US" altLang="zh-CN" sz="3200">
                <a:solidFill>
                  <a:srgbClr val="000000"/>
                </a:solidFill>
                <a:latin typeface="宋体" panose="02010600030101010101" pitchFamily="2" charset="-122"/>
                <a:ea typeface="宋体" panose="02010600030101010101" pitchFamily="2" charset="-122"/>
                <a:cs typeface="宋体" panose="02010600030101010101" pitchFamily="34" charset="-120"/>
              </a:rPr>
              <a:t>___________________________________</a:t>
            </a:r>
            <a:r>
              <a:rPr lang="en-US" altLang="zh-CN" sz="3200">
                <a:solidFill>
                  <a:srgbClr val="000000"/>
                </a:solidFill>
                <a:latin typeface="Times New Roman" panose="02020603050405020304" pitchFamily="18" charset="0"/>
                <a:ea typeface="微软雅黑"/>
                <a:cs typeface="Times New Roman" panose="02020603050405020304" pitchFamily="34" charset="-120"/>
              </a:rPr>
              <a:t>。</a:t>
            </a:r>
            <a:endParaRPr lang="en-US" altLang="zh-CN" sz="3200">
              <a:solidFill>
                <a:srgbClr val="000000"/>
              </a:solidFill>
            </a:endParaRPr>
          </a:p>
        </p:txBody>
      </p:sp>
      <p:sp>
        <p:nvSpPr>
          <p:cNvPr id="9" name="object 54" title="">
            <a:hlinkClick r:id="rId16" action="ppaction://hlinksldjump"/>
          </p:cNvPr>
          <p:cNvSpPr/>
          <p:nvPr>
            <p:custDataLst>
              <p:tags r:id="rId15"/>
            </p:custDataLst>
          </p:nvPr>
        </p:nvSpPr>
        <p:spPr>
          <a:xfrm flipH="1">
            <a:off x="10992544" y="5872291"/>
            <a:ext cx="806203" cy="576031"/>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defTabSz="1219200" fontAlgn="base">
              <a:lnSpc>
                <a:spcPct val="150000"/>
              </a:lnSpc>
              <a:spcBef>
                <a:spcPct val="0"/>
              </a:spcBef>
              <a:spcAft>
                <a:spcPct val="0"/>
              </a:spcAft>
              <a:defRPr/>
            </a:pPr>
            <a:r>
              <a:rPr lang="zh-CN" altLang="en-US" sz="2265" b="1" kern="0">
                <a:solidFill>
                  <a:prstClr val="white"/>
                </a:solidFill>
                <a:latin typeface="黑体" panose="02010609060101010101" pitchFamily="49" charset="-122"/>
                <a:ea typeface="黑体" panose="02010609060101010101" pitchFamily="49" charset="-122"/>
              </a:rPr>
              <a:t> 返回</a:t>
            </a:r>
            <a:endParaRPr sz="2265" b="1" kern="0">
              <a:solidFill>
                <a:prstClr val="white"/>
              </a:solidFill>
              <a:latin typeface="黑体" panose="02010609060101010101" pitchFamily="49" charset="-122"/>
              <a:ea typeface="黑体" panose="02010609060101010101" pitchFamily="49"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left)">
                                      <p:cBhvr>
                                        <p:cTn id="7" dur="500"/>
                                        <p:tgtEl>
                                          <p:spTgt spid="6">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left)">
                                      <p:cBhvr>
                                        <p:cTn id="10" dur="500"/>
                                        <p:tgtEl>
                                          <p:spTgt spid="6">
                                            <p:txEl>
                                              <p:pRg st="0" end="0"/>
                                            </p:txEl>
                                          </p:spTgt>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wipe(left)">
                                      <p:cBhvr>
                                        <p:cTn id="15" dur="500"/>
                                        <p:tgtEl>
                                          <p:spTgt spid="7">
                                            <p:bg/>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mc:AlternateContent>
        <mc:Choice Requires="a14">
          <p:sp>
            <p:nvSpPr>
              <p:cNvPr id="2" name="QO_5_BD.17_1#aab71a94c?vcp=1&amp;vis=1&amp;pid=5cfc8afc1&amp;color=0,0,0&amp;vtp=1&amp;bt=1&amp;bbb=1&amp;hb=1" title=""/>
              <p:cNvSpPr/>
              <p:nvPr>
                <p:custDataLst>
                  <p:tags r:id="rId4"/>
                </p:custDataLst>
              </p:nvPr>
            </p:nvSpPr>
            <p:spPr>
              <a:xfrm>
                <a:off x="719328" y="798164"/>
                <a:ext cx="10753344" cy="1419691"/>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7.一小球的质量为</a:t>
                </a:r>
                <a14:m>
                  <m:oMathPara>
                    <m:oMathParaPr>
                      <m:jc/>
                    </m:oMathParaPr>
                    <m:o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400 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g</m:t>
                      </m:r>
                    </m:oMath>
                  </m:oMathPara>
                </a14:m>
                <a:r>
                  <a:rPr lang="en-US" altLang="zh-CN" sz="3200">
                    <a:solidFill>
                      <a:srgbClr val="000000"/>
                    </a:solidFill>
                    <a:latin typeface="Times New Roman" panose="02020603050405020304" pitchFamily="18" charset="0"/>
                    <a:ea typeface="微软雅黑"/>
                    <a:cs typeface="Times New Roman" panose="02020603050405020304" pitchFamily="34" charset="-120"/>
                  </a:rPr>
                  <a:t>，体积为</a:t>
                </a:r>
                <a14:m>
                  <m:oMathPara>
                    <m:oMathParaPr>
                      <m:jc/>
                    </m:oMathParaPr>
                    <m:o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450 </m:t>
                      </m:r>
                      <m:sSup>
                        <m:sSup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cm</m:t>
                          </m:r>
                        </m:e>
                        <m:sup>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p>
                      </m:sSup>
                    </m:oMath>
                  </m:oMathPara>
                </a14:m>
                <a:r>
                  <a:rPr lang="en-US" altLang="zh-CN" sz="135" kern="0" spc="-1000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，把它浸没在水</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58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中。</a:t>
                </a:r>
                <a14:m>
                  <m:oMathPara>
                    <m:oMathParaPr>
                      <m:jc/>
                    </m:oMathParaPr>
                    <m:o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ρ</m:t>
                          </m:r>
                        </m:e>
                        <m:sub>
                          <m:r>
                            <m:rPr>
                              <m:sty m:val="p"/>
                            </m:rPr>
                            <a:rPr lang="en-US" altLang="zh-CN" sz="3200" baseline="-10000">
                              <a:solidFill>
                                <a:srgbClr val="000000"/>
                              </a:solidFill>
                              <a:latin typeface="Cambria Math" panose="02040503050406030204" pitchFamily="18" charset="0"/>
                            </a:rPr>
                            <m:t>水</m:t>
                          </m:r>
                        </m:sub>
                      </m:sSub>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=1.0×</m:t>
                      </m:r>
                      <m:sSup>
                        <m:sSup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10</m:t>
                          </m:r>
                        </m:e>
                        <m:sup>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p>
                      </m:sSup>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kg</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sSup>
                        <m:sSupPr>
                          <m:ctrlPr>
                            <a:rPr lang="en-US" altLang="zh-CN" sz="3200" i="1">
                              <a:solidFill>
                                <a:srgbClr val="0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m:t>
                          </m:r>
                        </m:e>
                        <m:sup>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3</m:t>
                          </m:r>
                        </m:sup>
                      </m:sSup>
                    </m:oMath>
                  </m:oMathPara>
                </a14:m>
                <a:r>
                  <a:rPr lang="en-US" altLang="zh-CN" sz="3200">
                    <a:solidFill>
                      <a:srgbClr val="000000"/>
                    </a:solidFill>
                    <a:latin typeface="Times New Roman" panose="02020603050405020304" pitchFamily="18" charset="0"/>
                    <a:ea typeface="微软雅黑"/>
                    <a:cs typeface="Times New Roman" panose="02020603050405020304" pitchFamily="34" charset="-120"/>
                  </a:rPr>
                  <a:t>，</a:t>
                </a:r>
                <a14:m>
                  <m:oMathPara>
                    <m:oMathParaPr>
                      <m:jc/>
                    </m:oMathParaPr>
                    <m:o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g</m:t>
                      </m:r>
                    </m:oMath>
                  </m:oMathPara>
                </a14:m>
                <a:r>
                  <a:rPr lang="en-US" altLang="zh-CN" sz="3200">
                    <a:solidFill>
                      <a:srgbClr val="000000"/>
                    </a:solidFill>
                    <a:latin typeface="Times New Roman" panose="02020603050405020304" pitchFamily="18" charset="0"/>
                    <a:ea typeface="微软雅黑"/>
                    <a:cs typeface="Times New Roman" panose="02020603050405020304" pitchFamily="34" charset="-120"/>
                  </a:rPr>
                  <a:t>取</a:t>
                </a:r>
                <a14:m>
                  <m:oMathPara>
                    <m:oMathParaPr>
                      <m:jc/>
                    </m:oMathParaPr>
                    <m:oMath>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10 </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N</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kg</m:t>
                      </m:r>
                      <m:r>
                        <m:rPr>
                          <m:sty m:val="p"/>
                        </m:rPr>
                        <a:rPr lang="en-US" altLang="zh-CN" sz="3200">
                          <a:solidFill>
                            <a:srgbClr val="000000"/>
                          </a:solidFill>
                          <a:latin typeface="Cambria Math" panose="02040503050406030204" pitchFamily="18" charset="0"/>
                          <a:ea typeface="微软雅黑" panose="020b0503020204020204" charset="-122"/>
                          <a:cs typeface="Times New Roman" panose="02020603050405020304" pitchFamily="34" charset="-120"/>
                        </a:rPr>
                        <m:t>)</m:t>
                      </m:r>
                    </m:oMath>
                  </m:oMathPara>
                </a14:m>
                <a:r>
                  <a:rPr lang="en-US" altLang="zh-CN" sz="135" kern="0" spc="-1000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a:solidFill>
                      <a:srgbClr val="000000"/>
                    </a:solidFill>
                    <a:latin typeface="Times New Roman" panose="02020603050405020304" pitchFamily="18" charset="0"/>
                    <a:ea typeface="微软雅黑"/>
                    <a:cs typeface="Times New Roman" panose="02020603050405020304" pitchFamily="34" charset="-120"/>
                  </a:rPr>
                  <a:t>求：</a:t>
                </a:r>
                <a:endParaRPr lang="en-US" altLang="zh-CN" sz="3200"/>
              </a:p>
            </p:txBody>
          </p:sp>
        </mc:Choice>
        <mc:Fallback>
          <p:sp>
            <p:nvSpPr>
              <p:cNvPr id="2" name="QO_5_BD.17_1#aab71a94c?vcp=1&amp;vis=1&amp;pid=5cfc8afc1&amp;color=0,0,0&amp;vtp=1&amp;bt=1&amp;bbb=1&amp;hb=1"/>
              <p:cNvSpPr>
                <a:spLocks noRot="1" noChangeAspect="1" noMove="1" noResize="1" noEditPoints="1" noAdjustHandles="1" noChangeArrowheads="1" noChangeShapeType="1" noTextEdit="1"/>
              </p:cNvSpPr>
              <p:nvPr>
                <p:custDataLst>
                  <p:tags r:id="rId5"/>
                </p:custDataLst>
              </p:nvPr>
            </p:nvSpPr>
            <p:spPr>
              <a:xfrm>
                <a:off x="719328" y="798164"/>
                <a:ext cx="10753344" cy="1419691"/>
              </a:xfrm>
              <a:prstGeom prst="rect">
                <a:avLst/>
              </a:prstGeom>
              <a:blipFill rotWithShape="1">
                <a:blip r:embed="rId6"/>
                <a:stretch>
                  <a:fillRect l="-5" t="-43" r="1" b="-6321"/>
                </a:stretch>
              </a:blipFill>
            </p:spPr>
            <p:txBody>
              <a:bodyPr/>
              <a:lstStyle/>
              <a:p>
                <a:r>
                  <a:rPr lang="zh-CN" altLang="en-US">
                    <a:noFill/>
                  </a:rPr>
                  <a:t> </a:t>
                </a:r>
              </a:p>
            </p:txBody>
          </p:sp>
        </mc:Fallback>
      </mc:AlternateContent>
      <p:sp>
        <p:nvSpPr>
          <p:cNvPr id="3" name="QO_6_BD.18_1#35912f69c?vcp=1&amp;vis=1&amp;pid=aab71a94c&amp;color=0,0,0&amp;vtp=1&amp;bbb=1" title=""/>
          <p:cNvSpPr/>
          <p:nvPr>
            <p:custDataLst>
              <p:tags r:id="rId7"/>
            </p:custDataLst>
          </p:nvPr>
        </p:nvSpPr>
        <p:spPr>
          <a:xfrm>
            <a:off x="719328" y="2223188"/>
            <a:ext cx="10753344" cy="638133"/>
          </a:xfrm>
          <a:prstGeom prst="rect">
            <a:avLst/>
          </a:prstGeom>
          <a:noFill/>
        </p:spPr>
        <p:txBody>
          <a:bodyPr wrap="none" lIns="0" tIns="0" rIns="0" bIns="0" rtlCol="0" anchor="t"/>
          <a:lstStyle/>
          <a:p>
            <a:pPr latinLnBrk="1">
              <a:lnSpc>
                <a:spcPts val="5600"/>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（1）浸没在水中受到的浮力;</a:t>
            </a:r>
            <a:endParaRPr lang="en-US" altLang="zh-CN" sz="3200"/>
          </a:p>
        </p:txBody>
      </p:sp>
      <mc:AlternateContent>
        <mc:Choice Requires="a14">
          <p:sp>
            <p:nvSpPr>
              <p:cNvPr id="4" name="QO_6_AN.19_1#35912f69c?vcp=1&amp;vis=1&amp;pid=aab71a94c&amp;color=0,0,0&amp;vtp=1&amp;bbb=1&amp;hb=1" title=""/>
              <p:cNvSpPr/>
              <p:nvPr>
                <p:custDataLst>
                  <p:tags r:id="rId8"/>
                </p:custDataLst>
              </p:nvPr>
            </p:nvSpPr>
            <p:spPr>
              <a:xfrm>
                <a:off x="719328" y="2946495"/>
                <a:ext cx="10753344" cy="2898987"/>
              </a:xfrm>
              <a:prstGeom prst="rect">
                <a:avLst/>
              </a:prstGeom>
              <a:noFill/>
            </p:spPr>
            <p:txBody>
              <a:bodyPr wrap="square" lIns="0" tIns="0" rIns="0" bIns="0" rtlCol="0" anchor="t"/>
              <a:lstStyle/>
              <a:p>
                <a:pPr latinLnBrk="1">
                  <a:lnSpc>
                    <a:spcPts val="5865"/>
                  </a:lnSpc>
                </a:pPr>
                <a:r>
                  <a:rPr lang="en-US" altLang="zh-CN" sz="3200">
                    <a:solidFill>
                      <a:srgbClr val="C00000"/>
                    </a:solidFill>
                    <a:latin typeface="Times New Roman" panose="02020603050405020304" pitchFamily="18" charset="0"/>
                    <a:ea typeface="微软雅黑"/>
                    <a:cs typeface="Times New Roman" panose="02020603050405020304" pitchFamily="34" charset="-120"/>
                  </a:rPr>
                  <a:t>【解】小球浸没在水中时排开水的体积</a:t>
                </a:r>
                <a:endParaRPr lang="en-US" altLang="zh-CN" sz="3200">
                  <a:solidFill>
                    <a:srgbClr val="C00000"/>
                  </a:solidFill>
                  <a:latin typeface="Times New Roman" panose="02020603050405020304" pitchFamily="18" charset="0"/>
                  <a:ea typeface="微软雅黑"/>
                  <a:cs typeface="Times New Roman" panose="02020603050405020304" pitchFamily="34" charset="-120"/>
                </a:endParaRPr>
              </a:p>
              <a:p>
                <a:pPr latinLnBrk="1">
                  <a:lnSpc>
                    <a:spcPts val="5865"/>
                  </a:lnSpc>
                </a:pPr>
                <a14:m>
                  <m:oMathPara>
                    <m:oMathParaPr>
                      <m:jc/>
                    </m:oMathParaPr>
                    <m:oMath>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V</m:t>
                          </m:r>
                        </m:e>
                        <m:sub>
                          <m:r>
                            <m:rPr>
                              <m:sty m:val="p"/>
                            </m:rPr>
                            <a:rPr lang="en-US" altLang="zh-CN" sz="3200" baseline="-10000">
                              <a:solidFill>
                                <a:srgbClr val="C00000"/>
                              </a:solidFill>
                              <a:latin typeface="Cambria Math" panose="02040503050406030204" pitchFamily="18" charset="0"/>
                            </a:rPr>
                            <m:t>排</m:t>
                          </m:r>
                        </m:sub>
                      </m:sSub>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V</m:t>
                          </m:r>
                        </m:e>
                        <m:sub>
                          <m:r>
                            <m:rPr>
                              <m:sty m:val="p"/>
                            </m:rPr>
                            <a:rPr lang="en-US" altLang="zh-CN" sz="3200" baseline="-10000">
                              <a:solidFill>
                                <a:srgbClr val="C00000"/>
                              </a:solidFill>
                              <a:latin typeface="Cambria Math" panose="02040503050406030204" pitchFamily="18" charset="0"/>
                            </a:rPr>
                            <m:t>球</m:t>
                          </m:r>
                        </m:sub>
                      </m:sSub>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=450 </m:t>
                      </m:r>
                      <m:sSup>
                        <m:sSup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cm</m:t>
                          </m:r>
                        </m:e>
                        <m:sup>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3</m:t>
                          </m:r>
                        </m:sup>
                      </m:sSup>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=4.5×</m:t>
                      </m:r>
                      <m:sSup>
                        <m:sSup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10</m:t>
                          </m:r>
                        </m:e>
                        <m:sup>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−4</m:t>
                          </m:r>
                        </m:sup>
                      </m:sSup>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 </m:t>
                      </m:r>
                      <m:sSup>
                        <m:sSup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m:t>
                          </m:r>
                        </m:e>
                        <m:sup>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3</m:t>
                          </m:r>
                        </m:sup>
                      </m:sSup>
                    </m:oMath>
                  </m:oMathPara>
                </a14:m>
                <a:r>
                  <a:rPr lang="en-US" altLang="zh-CN" sz="135" kern="0" spc="-1000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a:solidFill>
                      <a:srgbClr val="C00000"/>
                    </a:solidFill>
                    <a:latin typeface="Times New Roman" panose="02020603050405020304" pitchFamily="18" charset="0"/>
                    <a:ea typeface="微软雅黑"/>
                    <a:cs typeface="Times New Roman" panose="02020603050405020304" pitchFamily="34" charset="-120"/>
                  </a:rPr>
                  <a:t>，</a:t>
                </a:r>
                <a:endParaRPr lang="en-US" altLang="zh-CN" sz="3200"/>
              </a:p>
              <a:p>
                <a:pPr latinLnBrk="1">
                  <a:lnSpc>
                    <a:spcPts val="5865"/>
                  </a:lnSpc>
                </a:pPr>
                <a14:m>
                  <m:oMathPara>
                    <m:oMathParaPr>
                      <m:jc/>
                    </m:oMathParaPr>
                    <m:oMath>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aseline="-10000">
                              <a:solidFill>
                                <a:srgbClr val="C00000"/>
                              </a:solidFill>
                              <a:latin typeface="Cambria Math" panose="02040503050406030204" pitchFamily="18" charset="0"/>
                            </a:rPr>
                            <m:t>浮</m:t>
                          </m:r>
                        </m:sub>
                      </m:sSub>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ρ</m:t>
                          </m:r>
                        </m:e>
                        <m:sub>
                          <m:r>
                            <m:rPr>
                              <m:sty m:val="p"/>
                            </m:rPr>
                            <a:rPr lang="en-US" altLang="zh-CN" sz="3200" baseline="-10000">
                              <a:solidFill>
                                <a:srgbClr val="C00000"/>
                              </a:solidFill>
                              <a:latin typeface="Cambria Math" panose="02040503050406030204" pitchFamily="18" charset="0"/>
                            </a:rPr>
                            <m:t>水</m:t>
                          </m:r>
                        </m:sub>
                      </m:sSub>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V</m:t>
                          </m:r>
                        </m:e>
                        <m:sub>
                          <m:r>
                            <m:rPr>
                              <m:sty m:val="p"/>
                            </m:rPr>
                            <a:rPr lang="en-US" altLang="zh-CN" sz="3200" baseline="-10000">
                              <a:solidFill>
                                <a:srgbClr val="C00000"/>
                              </a:solidFill>
                              <a:latin typeface="Cambria Math" panose="02040503050406030204" pitchFamily="18" charset="0"/>
                            </a:rPr>
                            <m:t>排</m:t>
                          </m:r>
                        </m:sub>
                      </m:sSub>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g</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=1.0×</m:t>
                      </m:r>
                      <m:sSup>
                        <m:sSup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10</m:t>
                          </m:r>
                        </m:e>
                        <m:sup>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3</m:t>
                          </m:r>
                        </m:sup>
                      </m:sSup>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kg</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t>
                      </m:r>
                      <m:sSup>
                        <m:sSup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m:t>
                          </m:r>
                        </m:e>
                        <m:sup>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3</m:t>
                          </m:r>
                        </m:sup>
                      </m:sSup>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×4.5×</m:t>
                      </m:r>
                      <m:sSup>
                        <m:sSup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10</m:t>
                          </m:r>
                        </m:e>
                        <m:sup>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−4</m:t>
                          </m:r>
                        </m:sup>
                      </m:sSup>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 </m:t>
                      </m:r>
                      <m:sSup>
                        <m:sSup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p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m:t>
                          </m:r>
                        </m:e>
                        <m:sup>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3</m:t>
                          </m:r>
                        </m:sup>
                      </m:sSup>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×10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N</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kg</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=4.5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135" kern="0" spc="-1000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a:solidFill>
                      <a:srgbClr val="C00000"/>
                    </a:solidFill>
                    <a:latin typeface="Times New Roman" panose="02020603050405020304" pitchFamily="18" charset="0"/>
                    <a:ea typeface="微软雅黑"/>
                    <a:cs typeface="Times New Roman" panose="02020603050405020304" pitchFamily="34" charset="-120"/>
                  </a:rPr>
                  <a:t>。</a:t>
                </a:r>
                <a:endParaRPr lang="en-US" altLang="zh-CN" sz="3200"/>
              </a:p>
            </p:txBody>
          </p:sp>
        </mc:Choice>
        <mc:Fallback>
          <p:sp>
            <p:nvSpPr>
              <p:cNvPr id="4" name="QO_6_AN.19_1#35912f69c?vcp=1&amp;vis=1&amp;pid=aab71a94c&amp;color=0,0,0&amp;vtp=1&amp;bbb=1&amp;hb=1"/>
              <p:cNvSpPr>
                <a:spLocks noRot="1" noChangeAspect="1" noMove="1" noResize="1" noEditPoints="1" noAdjustHandles="1" noChangeArrowheads="1" noChangeShapeType="1" noTextEdit="1"/>
              </p:cNvSpPr>
              <p:nvPr>
                <p:custDataLst>
                  <p:tags r:id="rId9"/>
                </p:custDataLst>
              </p:nvPr>
            </p:nvSpPr>
            <p:spPr>
              <a:xfrm>
                <a:off x="719328" y="2946495"/>
                <a:ext cx="10753344" cy="2898987"/>
              </a:xfrm>
              <a:prstGeom prst="rect">
                <a:avLst/>
              </a:prstGeom>
              <a:blipFill rotWithShape="1">
                <a:blip r:embed="rId10"/>
                <a:stretch>
                  <a:fillRect l="-5" t="-3" r="1" b="-2771"/>
                </a:stretch>
              </a:blipFill>
            </p:spPr>
            <p:txBody>
              <a:bodyPr/>
              <a:lstStyle/>
              <a:p>
                <a:r>
                  <a:rPr lang="zh-CN" altLang="en-US">
                    <a:noFill/>
                  </a:rPr>
                  <a:t> </a:t>
                </a:r>
              </a:p>
            </p:txBody>
          </p:sp>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left)">
                                      <p:cBhvr>
                                        <p:cTn id="7" dur="500"/>
                                        <p:tgtEl>
                                          <p:spTgt spid="4">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wipe(left)">
                                      <p:cBhvr>
                                        <p:cTn id="13" dur="500"/>
                                        <p:tgtEl>
                                          <p:spTgt spid="4">
                                            <p:txEl>
                                              <p:pRg st="1" end="1"/>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wipe(left)">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QO_6_BD.20_1#ef67cf287?vcp=1&amp;vis=1&amp;pid=aab71a94c&amp;color=0,0,0&amp;vtp=1&amp;bt=1&amp;bbb=1&amp;hb=1" title=""/>
          <p:cNvSpPr/>
          <p:nvPr>
            <p:custDataLst>
              <p:tags r:id="rId4"/>
            </p:custDataLst>
          </p:nvPr>
        </p:nvSpPr>
        <p:spPr>
          <a:xfrm>
            <a:off x="719328" y="1192795"/>
            <a:ext cx="10753344" cy="1383453"/>
          </a:xfrm>
          <a:prstGeom prst="rect">
            <a:avLst/>
          </a:prstGeom>
          <a:noFill/>
        </p:spPr>
        <p:txBody>
          <a:bodyPr wrap="none" lIns="0" tIns="0" rIns="0" bIns="0" rtlCol="0" anchor="t"/>
          <a:lstStyle/>
          <a:p>
            <a:pPr latinLnBrk="1">
              <a:lnSpc>
                <a:spcPts val="5865"/>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（2）计算说明，放手后小球将会上浮还是下沉;小球最后静</a:t>
            </a:r>
            <a:endParaRPr lang="en-US" altLang="zh-CN" sz="3200">
              <a:solidFill>
                <a:srgbClr val="000000"/>
              </a:solidFill>
              <a:latin typeface="Times New Roman" panose="02020603050405020304" pitchFamily="18" charset="0"/>
              <a:ea typeface="微软雅黑"/>
              <a:cs typeface="Times New Roman" panose="02020603050405020304" pitchFamily="34" charset="-120"/>
            </a:endParaRPr>
          </a:p>
          <a:p>
            <a:pPr latinLnBrk="1">
              <a:lnSpc>
                <a:spcPts val="5600"/>
              </a:lnSpc>
            </a:pPr>
            <a:r>
              <a:rPr lang="en-US" altLang="zh-CN" sz="3200">
                <a:solidFill>
                  <a:srgbClr val="000000"/>
                </a:solidFill>
                <a:latin typeface="Times New Roman" panose="02020603050405020304" pitchFamily="18" charset="0"/>
                <a:ea typeface="微软雅黑"/>
                <a:cs typeface="Times New Roman" panose="02020603050405020304" pitchFamily="34" charset="-120"/>
              </a:rPr>
              <a:t>止时受到的浮力。</a:t>
            </a:r>
            <a:endParaRPr lang="en-US" altLang="zh-CN" sz="3200"/>
          </a:p>
        </p:txBody>
      </p:sp>
      <mc:AlternateContent>
        <mc:Choice Requires="a14">
          <p:sp>
            <p:nvSpPr>
              <p:cNvPr id="3" name="QO_6_AN.21_1#ef67cf287?vcp=1&amp;vis=1&amp;pid=aab71a94c&amp;color=0,0,0&amp;vtp=1&amp;bbb=1&amp;hb=1" title=""/>
              <p:cNvSpPr/>
              <p:nvPr>
                <p:custDataLst>
                  <p:tags r:id="rId5"/>
                </p:custDataLst>
              </p:nvPr>
            </p:nvSpPr>
            <p:spPr>
              <a:xfrm>
                <a:off x="719328" y="2585731"/>
                <a:ext cx="10753344" cy="2900935"/>
              </a:xfrm>
              <a:prstGeom prst="rect">
                <a:avLst/>
              </a:prstGeom>
              <a:noFill/>
            </p:spPr>
            <p:txBody>
              <a:bodyPr wrap="none" lIns="0" tIns="0" rIns="0" bIns="0" rtlCol="0" anchor="t"/>
              <a:lstStyle/>
              <a:p>
                <a:pPr latinLnBrk="1">
                  <a:lnSpc>
                    <a:spcPts val="5865"/>
                  </a:lnSpc>
                </a:pPr>
                <a14:m>
                  <m:oMathPara>
                    <m:oMathParaPr>
                      <m:jc/>
                    </m:oMathParaPr>
                    <m:oMath>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m:t>
                          </m:r>
                        </m:e>
                        <m:sub>
                          <m:r>
                            <m:rPr>
                              <m:sty m:val="p"/>
                            </m:rPr>
                            <a:rPr lang="en-US" altLang="zh-CN" sz="3200" baseline="-10000">
                              <a:solidFill>
                                <a:srgbClr val="C00000"/>
                              </a:solidFill>
                              <a:latin typeface="Cambria Math" panose="02040503050406030204" pitchFamily="18" charset="0"/>
                            </a:rPr>
                            <m:t>球</m:t>
                          </m:r>
                        </m:sub>
                      </m:sSub>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=400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g</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=0.4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kg</m:t>
                      </m:r>
                    </m:oMath>
                  </m:oMathPara>
                </a14:m>
                <a:r>
                  <a:rPr lang="en-US" altLang="zh-CN" sz="135" kern="0" spc="-1000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a:solidFill>
                      <a:srgbClr val="C00000"/>
                    </a:solidFill>
                    <a:latin typeface="Times New Roman" panose="02020603050405020304" pitchFamily="18" charset="0"/>
                    <a:ea typeface="微软雅黑"/>
                    <a:cs typeface="Times New Roman" panose="02020603050405020304" pitchFamily="34" charset="-120"/>
                  </a:rPr>
                  <a:t>，则小球受到的重力</a:t>
                </a:r>
                <a:endParaRPr lang="en-US" altLang="zh-CN" sz="3200">
                  <a:solidFill>
                    <a:srgbClr val="C00000"/>
                  </a:solidFill>
                  <a:latin typeface="Times New Roman" panose="02020603050405020304" pitchFamily="18" charset="0"/>
                  <a:ea typeface="微软雅黑"/>
                  <a:cs typeface="Times New Roman" panose="02020603050405020304" pitchFamily="34" charset="-120"/>
                </a:endParaRPr>
              </a:p>
              <a:p>
                <a:pPr latinLnBrk="1">
                  <a:lnSpc>
                    <a:spcPts val="5865"/>
                  </a:lnSpc>
                </a:pPr>
                <a14:m>
                  <m:oMathPara>
                    <m:oMathParaPr>
                      <m:jc/>
                    </m:oMathParaPr>
                    <m:oMath>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G</m:t>
                          </m:r>
                        </m:e>
                        <m:sub>
                          <m:r>
                            <m:rPr>
                              <m:sty m:val="p"/>
                            </m:rPr>
                            <a:rPr lang="en-US" altLang="zh-CN" sz="3200" baseline="-10000">
                              <a:solidFill>
                                <a:srgbClr val="C00000"/>
                              </a:solidFill>
                              <a:latin typeface="Cambria Math" panose="02040503050406030204" pitchFamily="18" charset="0"/>
                            </a:rPr>
                            <m:t>球</m:t>
                          </m:r>
                        </m:sub>
                      </m:sSub>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m:t>
                          </m:r>
                        </m:e>
                        <m:sub>
                          <m:r>
                            <m:rPr>
                              <m:sty m:val="p"/>
                            </m:rPr>
                            <a:rPr lang="en-US" altLang="zh-CN" sz="3200" baseline="-10000">
                              <a:solidFill>
                                <a:srgbClr val="C00000"/>
                              </a:solidFill>
                              <a:latin typeface="Cambria Math" panose="02040503050406030204" pitchFamily="18" charset="0"/>
                            </a:rPr>
                            <m:t>球</m:t>
                          </m:r>
                        </m:sub>
                      </m:sSub>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g</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=0.4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kg</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×10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N</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kg</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=4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3200">
                    <a:solidFill>
                      <a:srgbClr val="C00000"/>
                    </a:solidFill>
                    <a:latin typeface="Times New Roman" panose="02020603050405020304" pitchFamily="18" charset="0"/>
                    <a:ea typeface="微软雅黑"/>
                    <a:cs typeface="Times New Roman" panose="02020603050405020304" pitchFamily="34" charset="-120"/>
                  </a:rPr>
                  <a:t>；由于</a:t>
                </a:r>
                <a14:m>
                  <m:oMathPara>
                    <m:oMathParaPr>
                      <m:jc/>
                    </m:oMathParaPr>
                    <m:oMath>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aseline="-10000">
                              <a:solidFill>
                                <a:srgbClr val="C00000"/>
                              </a:solidFill>
                              <a:latin typeface="Cambria Math" panose="02040503050406030204" pitchFamily="18" charset="0"/>
                            </a:rPr>
                            <m:t>浮</m:t>
                          </m:r>
                        </m:sub>
                      </m:sSub>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&gt;</m:t>
                      </m:r>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G</m:t>
                          </m:r>
                        </m:e>
                        <m:sub>
                          <m:r>
                            <m:rPr>
                              <m:sty m:val="p"/>
                            </m:rPr>
                            <a:rPr lang="en-US" altLang="zh-CN" sz="3200" baseline="-10000">
                              <a:solidFill>
                                <a:srgbClr val="C00000"/>
                              </a:solidFill>
                              <a:latin typeface="Cambria Math" panose="02040503050406030204" pitchFamily="18" charset="0"/>
                            </a:rPr>
                            <m:t>球</m:t>
                          </m:r>
                        </m:sub>
                      </m:sSub>
                    </m:oMath>
                  </m:oMathPara>
                </a14:m>
                <a:r>
                  <a:rPr lang="en-US" altLang="zh-CN" sz="135" kern="0" spc="-1000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a:solidFill>
                      <a:srgbClr val="C00000"/>
                    </a:solidFill>
                    <a:latin typeface="Times New Roman" panose="02020603050405020304" pitchFamily="18" charset="0"/>
                    <a:ea typeface="微软雅黑"/>
                    <a:cs typeface="Times New Roman" panose="02020603050405020304" pitchFamily="34" charset="-120"/>
                  </a:rPr>
                  <a:t>，所以</a:t>
                </a:r>
                <a:endParaRPr lang="en-US" altLang="zh-CN" sz="3200">
                  <a:solidFill>
                    <a:srgbClr val="C00000"/>
                  </a:solidFill>
                  <a:latin typeface="Times New Roman" panose="02020603050405020304" pitchFamily="18" charset="0"/>
                  <a:ea typeface="微软雅黑"/>
                  <a:cs typeface="Times New Roman" panose="02020603050405020304" pitchFamily="34" charset="-120"/>
                </a:endParaRPr>
              </a:p>
              <a:p>
                <a:pPr latinLnBrk="1">
                  <a:lnSpc>
                    <a:spcPts val="5865"/>
                  </a:lnSpc>
                </a:pPr>
                <a:r>
                  <a:rPr lang="en-US" altLang="zh-CN" sz="3200">
                    <a:solidFill>
                      <a:srgbClr val="C00000"/>
                    </a:solidFill>
                    <a:latin typeface="Times New Roman" panose="02020603050405020304" pitchFamily="18" charset="0"/>
                    <a:ea typeface="微软雅黑"/>
                    <a:cs typeface="Times New Roman" panose="02020603050405020304" pitchFamily="34" charset="-120"/>
                  </a:rPr>
                  <a:t>放手后小球将上浮。小球最后静止时为漂浮，所受浮力</a:t>
                </a:r>
                <a:endParaRPr lang="en-US" altLang="zh-CN" sz="3200">
                  <a:solidFill>
                    <a:srgbClr val="C00000"/>
                  </a:solidFill>
                  <a:latin typeface="Times New Roman" panose="02020603050405020304" pitchFamily="18" charset="0"/>
                  <a:ea typeface="微软雅黑"/>
                  <a:cs typeface="Times New Roman" panose="02020603050405020304" pitchFamily="34" charset="-120"/>
                </a:endParaRPr>
              </a:p>
              <a:p>
                <a:pPr latinLnBrk="1">
                  <a:lnSpc>
                    <a:spcPts val="5735"/>
                  </a:lnSpc>
                </a:pPr>
                <a14:m>
                  <m:oMathPara>
                    <m:oMathParaPr>
                      <m:jc/>
                    </m:oMathParaPr>
                    <m:oMath>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F</m:t>
                          </m:r>
                        </m:e>
                        <m:sub>
                          <m:r>
                            <m:rPr>
                              <m:sty m:val="p"/>
                            </m:rPr>
                            <a:rPr lang="en-US" altLang="zh-CN" sz="3200" baseline="-10000">
                              <a:solidFill>
                                <a:srgbClr val="C00000"/>
                              </a:solidFill>
                              <a:latin typeface="Cambria Math" panose="02040503050406030204" pitchFamily="18" charset="0"/>
                            </a:rPr>
                            <m:t>浮</m:t>
                          </m:r>
                        </m:sub>
                      </m:sSub>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m:t>
                      </m:r>
                      <m:sSub>
                        <m:sSubPr>
                          <m:ctrlPr>
                            <a:rPr lang="en-US" altLang="zh-CN" sz="3200" i="1">
                              <a:solidFill>
                                <a:srgbClr val="C00000"/>
                              </a:solidFill>
                              <a:latin typeface="Cambria Math" panose="02040503050406030204" pitchFamily="18" charset="0"/>
                              <a:ea typeface="微软雅黑" panose="020b0503020204020204" charset="-122"/>
                              <a:cs typeface="Times New Roman" panose="02020603050405020304" pitchFamily="34" charset="-120"/>
                            </a:rPr>
                          </m:ctrlPr>
                        </m:sSubPr>
                        <m:e>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G</m:t>
                          </m:r>
                        </m:e>
                        <m:sub>
                          <m:r>
                            <m:rPr>
                              <m:sty m:val="p"/>
                            </m:rPr>
                            <a:rPr lang="en-US" altLang="zh-CN" sz="3200" baseline="-10000">
                              <a:solidFill>
                                <a:srgbClr val="C00000"/>
                              </a:solidFill>
                              <a:latin typeface="Cambria Math" panose="02040503050406030204" pitchFamily="18" charset="0"/>
                            </a:rPr>
                            <m:t>球</m:t>
                          </m:r>
                        </m:sub>
                      </m:sSub>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=4 </m:t>
                      </m:r>
                      <m:r>
                        <m:rPr>
                          <m:sty m:val="p"/>
                        </m:rPr>
                        <a:rPr lang="en-US" altLang="zh-CN" sz="3200">
                          <a:solidFill>
                            <a:srgbClr val="C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135" kern="0" spc="-100000">
                    <a:solidFill>
                      <a:srgbClr val="FFFFFF"/>
                    </a:solidFill>
                    <a:latin typeface="Times New Roman" panose="02020603050405020304" pitchFamily="18" charset="0"/>
                    <a:ea typeface="微软雅黑"/>
                    <a:cs typeface="Times New Roman" panose="02020603050405020304" pitchFamily="34" charset="-120"/>
                  </a:rPr>
                  <a:t> </a:t>
                </a:r>
                <a:r>
                  <a:rPr lang="en-US" altLang="zh-CN" sz="3200">
                    <a:solidFill>
                      <a:srgbClr val="C00000"/>
                    </a:solidFill>
                    <a:latin typeface="Times New Roman" panose="02020603050405020304" pitchFamily="18" charset="0"/>
                    <a:ea typeface="微软雅黑"/>
                    <a:cs typeface="Times New Roman" panose="02020603050405020304" pitchFamily="34" charset="-120"/>
                  </a:rPr>
                  <a:t>。</a:t>
                </a:r>
                <a:endParaRPr lang="en-US" altLang="zh-CN" sz="135"/>
              </a:p>
            </p:txBody>
          </p:sp>
        </mc:Choice>
        <mc:Fallback>
          <p:sp>
            <p:nvSpPr>
              <p:cNvPr id="3" name="QO_6_AN.21_1#ef67cf287?vcp=1&amp;vis=1&amp;pid=aab71a94c&amp;color=0,0,0&amp;vtp=1&amp;bbb=1&amp;hb=1"/>
              <p:cNvSpPr>
                <a:spLocks noRot="1" noChangeAspect="1" noMove="1" noResize="1" noEditPoints="1" noAdjustHandles="1" noChangeArrowheads="1" noChangeShapeType="1" noTextEdit="1"/>
              </p:cNvSpPr>
              <p:nvPr>
                <p:custDataLst>
                  <p:tags r:id="rId6"/>
                </p:custDataLst>
              </p:nvPr>
            </p:nvSpPr>
            <p:spPr>
              <a:xfrm>
                <a:off x="719328" y="2585731"/>
                <a:ext cx="10753344" cy="2900935"/>
              </a:xfrm>
              <a:prstGeom prst="rect">
                <a:avLst/>
              </a:prstGeom>
              <a:blipFill rotWithShape="1">
                <a:blip r:embed="rId7"/>
                <a:stretch>
                  <a:fillRect l="-5" r="1" b="-2836"/>
                </a:stretch>
              </a:blipFill>
            </p:spPr>
            <p:txBody>
              <a:bodyPr/>
              <a:lstStyle/>
              <a:p>
                <a:r>
                  <a:rPr lang="zh-CN" altLang="en-US">
                    <a:noFill/>
                  </a:rPr>
                  <a:t> </a:t>
                </a:r>
              </a:p>
            </p:txBody>
          </p:sp>
        </mc:Fallback>
      </mc:AlternateContent>
      <p:sp>
        <p:nvSpPr>
          <p:cNvPr id="4" name="object 54" title="">
            <a:hlinkClick r:id="rId9" action="ppaction://hlinksldjump"/>
          </p:cNvPr>
          <p:cNvSpPr/>
          <p:nvPr>
            <p:custDataLst>
              <p:tags r:id="rId8"/>
            </p:custDataLst>
          </p:nvPr>
        </p:nvSpPr>
        <p:spPr>
          <a:xfrm flipH="1">
            <a:off x="10992544" y="5872291"/>
            <a:ext cx="806203" cy="576031"/>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defTabSz="1219200" fontAlgn="base">
              <a:lnSpc>
                <a:spcPct val="150000"/>
              </a:lnSpc>
              <a:spcBef>
                <a:spcPct val="0"/>
              </a:spcBef>
              <a:spcAft>
                <a:spcPct val="0"/>
              </a:spcAft>
              <a:defRPr/>
            </a:pPr>
            <a:r>
              <a:rPr lang="zh-CN" altLang="en-US" sz="2265" b="1" kern="0">
                <a:solidFill>
                  <a:prstClr val="white"/>
                </a:solidFill>
                <a:latin typeface="黑体" panose="02010609060101010101" pitchFamily="49" charset="-122"/>
                <a:ea typeface="黑体" panose="02010609060101010101" pitchFamily="49" charset="-122"/>
              </a:rPr>
              <a:t> 返回</a:t>
            </a:r>
            <a:endParaRPr sz="2265" b="1" kern="0">
              <a:solidFill>
                <a:prstClr val="white"/>
              </a:solidFill>
              <a:latin typeface="黑体" panose="02010609060101010101" pitchFamily="49" charset="-122"/>
              <a:ea typeface="黑体" panose="02010609060101010101" pitchFamily="49"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left)">
                                      <p:cBhvr>
                                        <p:cTn id="13" dur="500"/>
                                        <p:tgtEl>
                                          <p:spTgt spid="3">
                                            <p:txEl>
                                              <p:pRg st="1" end="1"/>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500"/>
                                        <p:tgtEl>
                                          <p:spTgt spid="3">
                                            <p:txEl>
                                              <p:pRg st="2" end="2"/>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47" name="矩形: 圆角 46" title=""/>
          <p:cNvSpPr/>
          <p:nvPr>
            <p:custDataLst>
              <p:tags r:id="rId4"/>
            </p:custDataLst>
          </p:nvPr>
        </p:nvSpPr>
        <p:spPr>
          <a:xfrm>
            <a:off x="752343" y="2264431"/>
            <a:ext cx="2477593" cy="2101174"/>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ct val="120000"/>
              </a:lnSpc>
            </a:pPr>
            <a:r>
              <a:rPr lang="zh-CN" altLang="en-US" sz="3730">
                <a:solidFill>
                  <a:schemeClr val="tx1"/>
                </a:solidFill>
                <a:latin typeface="黑体" panose="02010609060101010101" pitchFamily="49" charset="-122"/>
                <a:ea typeface="黑体" panose="02010609060101010101" pitchFamily="49" charset="-122"/>
                <a:sym typeface="+mn-ea"/>
              </a:rPr>
              <a:t>物体的</a:t>
            </a:r>
            <a:endParaRPr lang="zh-CN" altLang="en-US" sz="3730">
              <a:solidFill>
                <a:schemeClr val="tx1"/>
              </a:solidFill>
              <a:latin typeface="黑体" panose="02010609060101010101" pitchFamily="49" charset="-122"/>
              <a:ea typeface="黑体" panose="02010609060101010101" pitchFamily="49" charset="-122"/>
              <a:sym typeface="+mn-ea"/>
            </a:endParaRPr>
          </a:p>
          <a:p>
            <a:pPr algn="ctr">
              <a:lnSpc>
                <a:spcPct val="120000"/>
              </a:lnSpc>
            </a:pPr>
            <a:r>
              <a:rPr lang="zh-CN" altLang="en-US" sz="3730">
                <a:solidFill>
                  <a:schemeClr val="tx1"/>
                </a:solidFill>
                <a:latin typeface="黑体" panose="02010609060101010101" pitchFamily="49" charset="-122"/>
                <a:ea typeface="黑体" panose="02010609060101010101" pitchFamily="49" charset="-122"/>
                <a:sym typeface="+mn-ea"/>
              </a:rPr>
              <a:t>浮沉条件及应用</a:t>
            </a:r>
            <a:endParaRPr lang="zh-CN" altLang="en-US" sz="3730">
              <a:solidFill>
                <a:schemeClr val="tx1"/>
              </a:solidFill>
              <a:latin typeface="黑体" panose="02010609060101010101" pitchFamily="49" charset="-122"/>
              <a:ea typeface="黑体" panose="02010609060101010101" pitchFamily="49" charset="-122"/>
              <a:sym typeface="+mn-ea"/>
            </a:endParaRPr>
          </a:p>
        </p:txBody>
      </p:sp>
      <p:sp>
        <p:nvSpPr>
          <p:cNvPr id="63" name="矩形: 圆角 62" title=""/>
          <p:cNvSpPr/>
          <p:nvPr>
            <p:custDataLst>
              <p:tags r:id="rId5"/>
            </p:custDataLst>
          </p:nvPr>
        </p:nvSpPr>
        <p:spPr>
          <a:xfrm>
            <a:off x="3764533" y="2044500"/>
            <a:ext cx="2354940" cy="1177470"/>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930">
              <a:defRPr/>
            </a:pPr>
            <a:r>
              <a:rPr lang="zh-CN" altLang="en-US" sz="3730" kern="0">
                <a:solidFill>
                  <a:prstClr val="black"/>
                </a:solidFill>
                <a:cs typeface="微软雅黑" panose="020b0503020204020204" charset="-122"/>
                <a:sym typeface="+mn-ea"/>
              </a:rPr>
              <a:t>物体的</a:t>
            </a:r>
            <a:endParaRPr lang="zh-CN" altLang="en-US" sz="3730" kern="0">
              <a:solidFill>
                <a:prstClr val="black"/>
              </a:solidFill>
              <a:cs typeface="微软雅黑" panose="020b0503020204020204" charset="-122"/>
              <a:sym typeface="+mn-ea"/>
            </a:endParaRPr>
          </a:p>
          <a:p>
            <a:pPr algn="ctr" defTabSz="1217930">
              <a:defRPr/>
            </a:pPr>
            <a:r>
              <a:rPr lang="zh-CN" altLang="en-US" sz="3730" kern="0">
                <a:solidFill>
                  <a:prstClr val="black"/>
                </a:solidFill>
                <a:cs typeface="微软雅黑" panose="020b0503020204020204" charset="-122"/>
                <a:sym typeface="+mn-ea"/>
              </a:rPr>
              <a:t>浮沉条件</a:t>
            </a:r>
            <a:endParaRPr lang="zh-CN" altLang="en-US" sz="3730" kern="0">
              <a:solidFill>
                <a:prstClr val="black"/>
              </a:solidFill>
              <a:cs typeface="微软雅黑" panose="020b0503020204020204" charset="-122"/>
              <a:sym typeface="+mn-ea"/>
            </a:endParaRPr>
          </a:p>
        </p:txBody>
      </p:sp>
      <p:sp>
        <p:nvSpPr>
          <p:cNvPr id="2" name="五边形 5" title=""/>
          <p:cNvSpPr/>
          <p:nvPr>
            <p:custDataLst>
              <p:tags r:id="rId6"/>
            </p:custDataLst>
          </p:nvPr>
        </p:nvSpPr>
        <p:spPr>
          <a:xfrm>
            <a:off x="620809" y="73943"/>
            <a:ext cx="1791380" cy="543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zh-CN" altLang="en-US" sz="3195" b="1">
                <a:solidFill>
                  <a:schemeClr val="tx1"/>
                </a:solidFill>
              </a:rPr>
              <a:t>课堂小结</a:t>
            </a:r>
            <a:endParaRPr lang="zh-CN" altLang="en-US" sz="3195" b="1">
              <a:solidFill>
                <a:schemeClr val="tx1"/>
              </a:solidFill>
            </a:endParaRPr>
          </a:p>
        </p:txBody>
      </p:sp>
      <p:sp>
        <p:nvSpPr>
          <p:cNvPr id="19" name="任意多边形: 形状 2" title=""/>
          <p:cNvSpPr/>
          <p:nvPr>
            <p:custDataLst>
              <p:tags r:id="rId7"/>
            </p:custDataLst>
          </p:nvPr>
        </p:nvSpPr>
        <p:spPr>
          <a:xfrm>
            <a:off x="208603" y="170696"/>
            <a:ext cx="330530" cy="355942"/>
          </a:xfrm>
          <a:custGeom>
            <a:gdLst>
              <a:gd name="connsiteX0" fmla="*/ 204845 w 247697"/>
              <a:gd name="connsiteY0" fmla="*/ 0 h 266740"/>
              <a:gd name="connsiteX1" fmla="*/ 42863 w 247697"/>
              <a:gd name="connsiteY1" fmla="*/ 0 h 266740"/>
              <a:gd name="connsiteX2" fmla="*/ 0 w 247697"/>
              <a:gd name="connsiteY2" fmla="*/ 42863 h 266740"/>
              <a:gd name="connsiteX3" fmla="*/ 0 w 247697"/>
              <a:gd name="connsiteY3" fmla="*/ 183947 h 266740"/>
              <a:gd name="connsiteX4" fmla="*/ 42863 w 247697"/>
              <a:gd name="connsiteY4" fmla="*/ 226809 h 266740"/>
              <a:gd name="connsiteX5" fmla="*/ 86049 w 247697"/>
              <a:gd name="connsiteY5" fmla="*/ 226809 h 266740"/>
              <a:gd name="connsiteX6" fmla="*/ 116538 w 247697"/>
              <a:gd name="connsiteY6" fmla="*/ 263319 h 266740"/>
              <a:gd name="connsiteX7" fmla="*/ 131159 w 247697"/>
              <a:gd name="connsiteY7" fmla="*/ 263319 h 266740"/>
              <a:gd name="connsiteX8" fmla="*/ 161649 w 247697"/>
              <a:gd name="connsiteY8" fmla="*/ 226809 h 266740"/>
              <a:gd name="connsiteX9" fmla="*/ 204835 w 247697"/>
              <a:gd name="connsiteY9" fmla="*/ 226809 h 266740"/>
              <a:gd name="connsiteX10" fmla="*/ 247698 w 247697"/>
              <a:gd name="connsiteY10" fmla="*/ 183947 h 266740"/>
              <a:gd name="connsiteX11" fmla="*/ 247698 w 247697"/>
              <a:gd name="connsiteY11" fmla="*/ 42863 h 266740"/>
              <a:gd name="connsiteX12" fmla="*/ 204845 w 247697"/>
              <a:gd name="connsiteY12" fmla="*/ 0 h 266740"/>
              <a:gd name="connsiteX13" fmla="*/ 176727 w 247697"/>
              <a:gd name="connsiteY13" fmla="*/ 104051 h 266740"/>
              <a:gd name="connsiteX14" fmla="*/ 157925 w 247697"/>
              <a:gd name="connsiteY14" fmla="*/ 126444 h 266740"/>
              <a:gd name="connsiteX15" fmla="*/ 159972 w 247697"/>
              <a:gd name="connsiteY15" fmla="*/ 155619 h 266740"/>
              <a:gd name="connsiteX16" fmla="*/ 150971 w 247697"/>
              <a:gd name="connsiteY16" fmla="*/ 162163 h 266740"/>
              <a:gd name="connsiteX17" fmla="*/ 123854 w 247697"/>
              <a:gd name="connsiteY17" fmla="*/ 151200 h 266740"/>
              <a:gd name="connsiteX18" fmla="*/ 96745 w 247697"/>
              <a:gd name="connsiteY18" fmla="*/ 162163 h 266740"/>
              <a:gd name="connsiteX19" fmla="*/ 87744 w 247697"/>
              <a:gd name="connsiteY19" fmla="*/ 155619 h 266740"/>
              <a:gd name="connsiteX20" fmla="*/ 89792 w 247697"/>
              <a:gd name="connsiteY20" fmla="*/ 126444 h 266740"/>
              <a:gd name="connsiteX21" fmla="*/ 70990 w 247697"/>
              <a:gd name="connsiteY21" fmla="*/ 104051 h 266740"/>
              <a:gd name="connsiteX22" fmla="*/ 74428 w 247697"/>
              <a:gd name="connsiteY22" fmla="*/ 93469 h 266740"/>
              <a:gd name="connsiteX23" fmla="*/ 102803 w 247697"/>
              <a:gd name="connsiteY23" fmla="*/ 86401 h 266740"/>
              <a:gd name="connsiteX24" fmla="*/ 118291 w 247697"/>
              <a:gd name="connsiteY24" fmla="*/ 61598 h 266740"/>
              <a:gd name="connsiteX25" fmla="*/ 129416 w 247697"/>
              <a:gd name="connsiteY25" fmla="*/ 61598 h 266740"/>
              <a:gd name="connsiteX26" fmla="*/ 144904 w 247697"/>
              <a:gd name="connsiteY26" fmla="*/ 86401 h 266740"/>
              <a:gd name="connsiteX27" fmla="*/ 173279 w 247697"/>
              <a:gd name="connsiteY27" fmla="*/ 93469 h 266740"/>
              <a:gd name="connsiteX28" fmla="*/ 176727 w 247697"/>
              <a:gd name="connsiteY28" fmla="*/ 104051 h 26674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7692" h="266740">
                <a:moveTo>
                  <a:pt x="204845" y="0"/>
                </a:moveTo>
                <a:lnTo>
                  <a:pt x="42863" y="0"/>
                </a:lnTo>
                <a:cubicBezTo>
                  <a:pt x="19193" y="0"/>
                  <a:pt x="0" y="19193"/>
                  <a:pt x="0" y="42863"/>
                </a:cubicBezTo>
                <a:lnTo>
                  <a:pt x="0" y="183947"/>
                </a:lnTo>
                <a:cubicBezTo>
                  <a:pt x="0" y="207616"/>
                  <a:pt x="19193" y="226809"/>
                  <a:pt x="42863" y="226809"/>
                </a:cubicBezTo>
                <a:lnTo>
                  <a:pt x="86049" y="226809"/>
                </a:lnTo>
                <a:lnTo>
                  <a:pt x="116538" y="263319"/>
                </a:lnTo>
                <a:cubicBezTo>
                  <a:pt x="120348" y="267881"/>
                  <a:pt x="127349" y="267881"/>
                  <a:pt x="131159" y="263319"/>
                </a:cubicBezTo>
                <a:lnTo>
                  <a:pt x="161649" y="226809"/>
                </a:lnTo>
                <a:lnTo>
                  <a:pt x="204835" y="226809"/>
                </a:lnTo>
                <a:cubicBezTo>
                  <a:pt x="228505" y="226809"/>
                  <a:pt x="247698" y="207616"/>
                  <a:pt x="247698" y="183947"/>
                </a:cubicBezTo>
                <a:lnTo>
                  <a:pt x="247698" y="42863"/>
                </a:lnTo>
                <a:cubicBezTo>
                  <a:pt x="247707" y="19193"/>
                  <a:pt x="228514" y="0"/>
                  <a:pt x="204845" y="0"/>
                </a:cubicBezTo>
                <a:close/>
                <a:moveTo>
                  <a:pt x="176727" y="104051"/>
                </a:moveTo>
                <a:lnTo>
                  <a:pt x="157925" y="126444"/>
                </a:lnTo>
                <a:lnTo>
                  <a:pt x="159972" y="155619"/>
                </a:lnTo>
                <a:cubicBezTo>
                  <a:pt x="160315" y="160458"/>
                  <a:pt x="155467" y="163982"/>
                  <a:pt x="150971" y="162163"/>
                </a:cubicBezTo>
                <a:lnTo>
                  <a:pt x="123854" y="151200"/>
                </a:lnTo>
                <a:lnTo>
                  <a:pt x="96745" y="162163"/>
                </a:lnTo>
                <a:cubicBezTo>
                  <a:pt x="92250" y="163982"/>
                  <a:pt x="87401" y="160458"/>
                  <a:pt x="87744" y="155619"/>
                </a:cubicBezTo>
                <a:lnTo>
                  <a:pt x="89792" y="126444"/>
                </a:lnTo>
                <a:lnTo>
                  <a:pt x="70990" y="104051"/>
                </a:lnTo>
                <a:cubicBezTo>
                  <a:pt x="67875" y="100336"/>
                  <a:pt x="69723" y="94640"/>
                  <a:pt x="74428" y="93469"/>
                </a:cubicBezTo>
                <a:lnTo>
                  <a:pt x="102803" y="86401"/>
                </a:lnTo>
                <a:lnTo>
                  <a:pt x="118291" y="61598"/>
                </a:lnTo>
                <a:cubicBezTo>
                  <a:pt x="120863" y="57483"/>
                  <a:pt x="126854" y="57483"/>
                  <a:pt x="129416" y="61598"/>
                </a:cubicBezTo>
                <a:lnTo>
                  <a:pt x="144904" y="86401"/>
                </a:lnTo>
                <a:lnTo>
                  <a:pt x="173279" y="93469"/>
                </a:lnTo>
                <a:cubicBezTo>
                  <a:pt x="177994" y="94640"/>
                  <a:pt x="179842" y="100336"/>
                  <a:pt x="176727" y="104051"/>
                </a:cubicBezTo>
                <a:close/>
              </a:path>
            </a:pathLst>
          </a:custGeom>
          <a:solidFill>
            <a:srgbClr val="000000"/>
          </a:solidFill>
          <a:ln w="9525" cap="flat">
            <a:noFill/>
            <a:prstDash val="solid"/>
            <a:miter/>
          </a:ln>
        </p:spPr>
        <p:txBody>
          <a:bodyPr rtlCol="0" anchor="ctr"/>
          <a:lstStyle/>
          <a:p>
            <a:endParaRPr lang="zh-CN" altLang="en-US" sz="2405"/>
          </a:p>
        </p:txBody>
      </p:sp>
      <p:cxnSp>
        <p:nvCxnSpPr>
          <p:cNvPr id="9" name="肘形连接符 8" title=""/>
          <p:cNvCxnSpPr>
            <a:stCxn id="47" idx="3"/>
            <a:endCxn id="63" idx="1"/>
          </p:cNvCxnSpPr>
          <p:nvPr>
            <p:custDataLst>
              <p:tags r:id="rId8"/>
            </p:custDataLst>
          </p:nvPr>
        </p:nvCxnSpPr>
        <p:spPr>
          <a:xfrm flipV="1">
            <a:off x="3229935" y="2633236"/>
            <a:ext cx="534598" cy="681782"/>
          </a:xfrm>
          <a:prstGeom prst="bentConnector3">
            <a:avLst>
              <a:gd name="adj1" fmla="val 50000"/>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肘形连接符 3" title=""/>
          <p:cNvCxnSpPr>
            <a:stCxn id="47" idx="3"/>
            <a:endCxn id="7" idx="1"/>
          </p:cNvCxnSpPr>
          <p:nvPr>
            <p:custDataLst>
              <p:tags r:id="rId9"/>
            </p:custDataLst>
          </p:nvPr>
        </p:nvCxnSpPr>
        <p:spPr>
          <a:xfrm>
            <a:off x="3229936" y="3315018"/>
            <a:ext cx="535444" cy="1153785"/>
          </a:xfrm>
          <a:prstGeom prst="bentConnector3">
            <a:avLst>
              <a:gd name="adj1" fmla="val 50079"/>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 name="矩形: 圆角 62" title=""/>
          <p:cNvSpPr/>
          <p:nvPr>
            <p:custDataLst>
              <p:tags r:id="rId10"/>
            </p:custDataLst>
          </p:nvPr>
        </p:nvSpPr>
        <p:spPr>
          <a:xfrm>
            <a:off x="6654917" y="1351722"/>
            <a:ext cx="4792776" cy="795130"/>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7930">
              <a:defRPr/>
            </a:pPr>
            <a:r>
              <a:rPr lang="zh-CN" altLang="en-US" sz="3195">
                <a:solidFill>
                  <a:schemeClr val="tx1"/>
                </a:solidFill>
                <a:sym typeface="+mn-ea"/>
              </a:rPr>
              <a:t>上浮：</a:t>
            </a:r>
            <a:r>
              <a:rPr lang="zh-CN" altLang="zh-CN" sz="3195" i="1">
                <a:solidFill>
                  <a:prstClr val="black"/>
                </a:solidFill>
                <a:latin typeface="Times New Roman" panose="02020603050405020304" pitchFamily="18" charset="0"/>
                <a:ea typeface="楷体" panose="02010609060101010101" charset="-122"/>
                <a:cs typeface="Times New Roman" panose="02020603050405020304" pitchFamily="18" charset="0"/>
                <a:sym typeface="+mn-ea"/>
              </a:rPr>
              <a:t>F</a:t>
            </a:r>
            <a:r>
              <a:rPr lang="zh-CN" altLang="en-US" sz="3195" baseline="-25000">
                <a:solidFill>
                  <a:prstClr val="black"/>
                </a:solidFill>
                <a:latin typeface="Times New Roman" panose="02020603050405020304" pitchFamily="18" charset="0"/>
                <a:ea typeface="楷体" panose="02010609060101010101" charset="-122"/>
                <a:cs typeface="Times New Roman" panose="02020603050405020304" pitchFamily="18" charset="0"/>
                <a:sym typeface="+mn-ea"/>
              </a:rPr>
              <a:t>浮</a:t>
            </a:r>
            <a:r>
              <a:rPr lang="zh-CN" altLang="en-US" sz="3195">
                <a:solidFill>
                  <a:prstClr val="black"/>
                </a:solidFill>
                <a:latin typeface="Times New Roman" panose="02020603050405020304" pitchFamily="18" charset="0"/>
                <a:ea typeface="楷体" panose="02010609060101010101" charset="-122"/>
                <a:cs typeface="Times New Roman" panose="02020603050405020304" pitchFamily="18" charset="0"/>
                <a:sym typeface="+mn-ea"/>
              </a:rPr>
              <a:t>＞</a:t>
            </a:r>
            <a:r>
              <a:rPr lang="zh-CN" altLang="zh-CN" sz="3195" i="1">
                <a:solidFill>
                  <a:prstClr val="black"/>
                </a:solidFill>
                <a:latin typeface="Times New Roman" panose="02020603050405020304" pitchFamily="18" charset="0"/>
                <a:ea typeface="楷体" panose="02010609060101010101" charset="-122"/>
                <a:cs typeface="Times New Roman" panose="02020603050405020304" pitchFamily="18" charset="0"/>
                <a:sym typeface="+mn-ea"/>
              </a:rPr>
              <a:t>G</a:t>
            </a:r>
            <a:r>
              <a:rPr lang="zh-CN" altLang="en-US" sz="3195" baseline="-25000">
                <a:solidFill>
                  <a:prstClr val="black"/>
                </a:solidFill>
                <a:latin typeface="Times New Roman" panose="02020603050405020304" pitchFamily="18" charset="0"/>
                <a:ea typeface="楷体" panose="02010609060101010101" charset="-122"/>
                <a:cs typeface="Times New Roman" panose="02020603050405020304" pitchFamily="18" charset="0"/>
                <a:sym typeface="+mn-ea"/>
              </a:rPr>
              <a:t>物</a:t>
            </a:r>
            <a:r>
              <a:rPr lang="zh-CN" altLang="en-US" sz="3195">
                <a:solidFill>
                  <a:prstClr val="black"/>
                </a:solidFill>
                <a:latin typeface="Times New Roman" panose="02020603050405020304" pitchFamily="18" charset="0"/>
                <a:ea typeface="楷体" panose="02010609060101010101" charset="-122"/>
                <a:cs typeface="Times New Roman" panose="02020603050405020304" pitchFamily="18" charset="0"/>
                <a:sym typeface="+mn-ea"/>
              </a:rPr>
              <a:t>，</a:t>
            </a:r>
            <a:r>
              <a:rPr lang="zh-CN" altLang="zh-CN" sz="3195" i="1">
                <a:solidFill>
                  <a:schemeClr val="tx1"/>
                </a:solidFill>
                <a:latin typeface="Times New Roman" panose="02020603050405020304" pitchFamily="18" charset="0"/>
                <a:ea typeface="楷体" panose="02010609060101010101" charset="-122"/>
                <a:cs typeface="Times New Roman" panose="02020603050405020304" pitchFamily="18" charset="0"/>
                <a:sym typeface="+mn-ea"/>
              </a:rPr>
              <a:t>ρ</a:t>
            </a:r>
            <a:r>
              <a:rPr lang="zh-CN" altLang="zh-CN" sz="3195" baseline="-25000">
                <a:solidFill>
                  <a:schemeClr val="tx1"/>
                </a:solidFill>
                <a:latin typeface="Times New Roman" panose="02020603050405020304" pitchFamily="18" charset="0"/>
                <a:ea typeface="楷体" panose="02010609060101010101" charset="-122"/>
                <a:cs typeface="Times New Roman" panose="02020603050405020304" pitchFamily="18" charset="0"/>
                <a:sym typeface="+mn-ea"/>
              </a:rPr>
              <a:t>液</a:t>
            </a:r>
            <a:r>
              <a:rPr lang="zh-CN" altLang="en-US" sz="3195" i="1">
                <a:solidFill>
                  <a:schemeClr val="tx1"/>
                </a:solidFill>
                <a:latin typeface="Times New Roman" panose="02020603050405020304" pitchFamily="18" charset="0"/>
                <a:ea typeface="楷体" panose="02010609060101010101" charset="-122"/>
                <a:cs typeface="Times New Roman" panose="02020603050405020304" pitchFamily="18" charset="0"/>
                <a:sym typeface="+mn-ea"/>
              </a:rPr>
              <a:t>＞</a:t>
            </a:r>
            <a:r>
              <a:rPr lang="zh-CN" altLang="zh-CN" sz="3195" i="1">
                <a:solidFill>
                  <a:schemeClr val="tx1"/>
                </a:solidFill>
                <a:latin typeface="Times New Roman" panose="02020603050405020304" pitchFamily="18" charset="0"/>
                <a:ea typeface="楷体" panose="02010609060101010101" charset="-122"/>
                <a:cs typeface="Times New Roman" panose="02020603050405020304" pitchFamily="18" charset="0"/>
                <a:sym typeface="+mn-ea"/>
              </a:rPr>
              <a:t>ρ</a:t>
            </a:r>
            <a:r>
              <a:rPr lang="zh-CN" altLang="zh-CN" sz="3195" baseline="-25000">
                <a:solidFill>
                  <a:schemeClr val="tx1"/>
                </a:solidFill>
                <a:latin typeface="Times New Roman" panose="02020603050405020304" pitchFamily="18" charset="0"/>
                <a:ea typeface="楷体" panose="02010609060101010101" charset="-122"/>
                <a:cs typeface="Times New Roman" panose="02020603050405020304" pitchFamily="18" charset="0"/>
                <a:sym typeface="+mn-ea"/>
              </a:rPr>
              <a:t>物</a:t>
            </a:r>
            <a:endParaRPr lang="zh-CN" altLang="en-US" sz="3195" baseline="-25000">
              <a:solidFill>
                <a:schemeClr val="tx1"/>
              </a:solidFill>
              <a:latin typeface="Times New Roman" panose="02020603050405020304" pitchFamily="18" charset="0"/>
              <a:ea typeface="楷体" panose="02010609060101010101" charset="-122"/>
              <a:cs typeface="Times New Roman" panose="02020603050405020304" pitchFamily="18" charset="0"/>
              <a:sym typeface="+mn-ea"/>
            </a:endParaRPr>
          </a:p>
        </p:txBody>
      </p:sp>
      <p:sp>
        <p:nvSpPr>
          <p:cNvPr id="7" name="矩形: 圆角 62" title=""/>
          <p:cNvSpPr/>
          <p:nvPr>
            <p:custDataLst>
              <p:tags r:id="rId11"/>
            </p:custDataLst>
          </p:nvPr>
        </p:nvSpPr>
        <p:spPr>
          <a:xfrm>
            <a:off x="3765380" y="4052629"/>
            <a:ext cx="2354094" cy="831503"/>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930">
              <a:defRPr/>
            </a:pPr>
            <a:r>
              <a:rPr lang="zh-CN" altLang="zh-CN" sz="3730" kern="0">
                <a:solidFill>
                  <a:prstClr val="black"/>
                </a:solidFill>
                <a:cs typeface="微软雅黑" panose="020b0503020204020204" charset="-122"/>
                <a:sym typeface="+mn-ea"/>
              </a:rPr>
              <a:t>应用</a:t>
            </a:r>
            <a:endParaRPr lang="zh-CN" altLang="zh-CN" sz="3730" kern="0">
              <a:solidFill>
                <a:prstClr val="black"/>
              </a:solidFill>
              <a:cs typeface="微软雅黑" panose="020b0503020204020204" charset="-122"/>
              <a:sym typeface="+mn-ea"/>
            </a:endParaRPr>
          </a:p>
        </p:txBody>
      </p:sp>
      <p:sp>
        <p:nvSpPr>
          <p:cNvPr id="8" name="矩形: 圆角 62" title=""/>
          <p:cNvSpPr/>
          <p:nvPr>
            <p:custDataLst>
              <p:tags r:id="rId12"/>
            </p:custDataLst>
          </p:nvPr>
        </p:nvSpPr>
        <p:spPr>
          <a:xfrm>
            <a:off x="1534785" y="5186112"/>
            <a:ext cx="9913754" cy="1366948"/>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7930">
              <a:defRPr/>
            </a:pPr>
            <a:r>
              <a:rPr lang="zh-CN" altLang="en-US" sz="3195">
                <a:solidFill>
                  <a:schemeClr val="tx1"/>
                </a:solidFill>
                <a:sym typeface="+mn-ea"/>
              </a:rPr>
              <a:t>轮船（漂浮）、潜水艇（改变自身重力来浮沉）、气球和飞艇（充入密度小的气体升空）、密度计（漂浮）</a:t>
            </a:r>
            <a:endParaRPr lang="zh-CN" altLang="en-US" sz="3195" kern="0" baseline="-25000">
              <a:solidFill>
                <a:schemeClr val="tx1"/>
              </a:solidFill>
              <a:latin typeface="楷体" panose="02010609060101010101" charset="-122"/>
              <a:ea typeface="楷体" panose="02010609060101010101" charset="-122"/>
              <a:cs typeface="Times New Roman" panose="02020603050405020304" pitchFamily="18" charset="0"/>
              <a:sym typeface="+mn-ea"/>
            </a:endParaRPr>
          </a:p>
        </p:txBody>
      </p:sp>
      <p:sp>
        <p:nvSpPr>
          <p:cNvPr id="10" name="矩形: 圆角 62" title=""/>
          <p:cNvSpPr/>
          <p:nvPr>
            <p:custDataLst>
              <p:tags r:id="rId13"/>
            </p:custDataLst>
          </p:nvPr>
        </p:nvSpPr>
        <p:spPr>
          <a:xfrm>
            <a:off x="6654071" y="2264430"/>
            <a:ext cx="4794467" cy="724076"/>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930">
              <a:defRPr/>
            </a:pPr>
            <a:r>
              <a:rPr lang="zh-CN" altLang="en-US" sz="3195">
                <a:solidFill>
                  <a:schemeClr val="tx1"/>
                </a:solidFill>
                <a:sym typeface="+mn-ea"/>
              </a:rPr>
              <a:t>悬浮：</a:t>
            </a:r>
            <a:r>
              <a:rPr lang="zh-CN" altLang="zh-CN" sz="3195" i="1">
                <a:solidFill>
                  <a:prstClr val="black"/>
                </a:solidFill>
                <a:latin typeface="Times New Roman" panose="02020603050405020304" pitchFamily="18" charset="0"/>
                <a:ea typeface="楷体" panose="02010609060101010101" charset="-122"/>
                <a:cs typeface="Times New Roman" panose="02020603050405020304" pitchFamily="18" charset="0"/>
                <a:sym typeface="+mn-ea"/>
              </a:rPr>
              <a:t>F</a:t>
            </a:r>
            <a:r>
              <a:rPr lang="zh-CN" altLang="en-US" sz="3195" baseline="-25000">
                <a:solidFill>
                  <a:prstClr val="black"/>
                </a:solidFill>
                <a:latin typeface="Times New Roman" panose="02020603050405020304" pitchFamily="18" charset="0"/>
                <a:ea typeface="楷体" panose="02010609060101010101" charset="-122"/>
                <a:cs typeface="Times New Roman" panose="02020603050405020304" pitchFamily="18" charset="0"/>
                <a:sym typeface="+mn-ea"/>
              </a:rPr>
              <a:t>浮</a:t>
            </a:r>
            <a:r>
              <a:rPr lang="zh-CN" altLang="en-US" sz="3195">
                <a:solidFill>
                  <a:prstClr val="black"/>
                </a:solidFill>
                <a:latin typeface="Times New Roman" panose="02020603050405020304" pitchFamily="18" charset="0"/>
                <a:ea typeface="楷体" panose="02010609060101010101" charset="-122"/>
                <a:cs typeface="Times New Roman" panose="02020603050405020304" pitchFamily="18" charset="0"/>
                <a:sym typeface="+mn-ea"/>
              </a:rPr>
              <a:t>＝</a:t>
            </a:r>
            <a:r>
              <a:rPr lang="zh-CN" altLang="zh-CN" sz="3195" i="1">
                <a:solidFill>
                  <a:prstClr val="black"/>
                </a:solidFill>
                <a:latin typeface="Times New Roman" panose="02020603050405020304" pitchFamily="18" charset="0"/>
                <a:ea typeface="楷体" panose="02010609060101010101" charset="-122"/>
                <a:cs typeface="Times New Roman" panose="02020603050405020304" pitchFamily="18" charset="0"/>
                <a:sym typeface="+mn-ea"/>
              </a:rPr>
              <a:t>G</a:t>
            </a:r>
            <a:r>
              <a:rPr lang="zh-CN" altLang="en-US" sz="3195" baseline="-25000">
                <a:solidFill>
                  <a:prstClr val="black"/>
                </a:solidFill>
                <a:latin typeface="Times New Roman" panose="02020603050405020304" pitchFamily="18" charset="0"/>
                <a:ea typeface="楷体" panose="02010609060101010101" charset="-122"/>
                <a:cs typeface="Times New Roman" panose="02020603050405020304" pitchFamily="18" charset="0"/>
                <a:sym typeface="+mn-ea"/>
              </a:rPr>
              <a:t>物</a:t>
            </a:r>
            <a:r>
              <a:rPr lang="zh-CN" altLang="en-US" sz="3195">
                <a:solidFill>
                  <a:prstClr val="black"/>
                </a:solidFill>
                <a:latin typeface="Times New Roman" panose="02020603050405020304" pitchFamily="18" charset="0"/>
                <a:ea typeface="楷体" panose="02010609060101010101" charset="-122"/>
                <a:cs typeface="Times New Roman" panose="02020603050405020304" pitchFamily="18" charset="0"/>
                <a:sym typeface="+mn-ea"/>
              </a:rPr>
              <a:t>，</a:t>
            </a:r>
            <a:r>
              <a:rPr lang="zh-CN" altLang="zh-CN" sz="3195" i="1">
                <a:solidFill>
                  <a:schemeClr val="tx1"/>
                </a:solidFill>
                <a:latin typeface="Times New Roman" panose="02020603050405020304" pitchFamily="18" charset="0"/>
                <a:ea typeface="楷体" panose="02010609060101010101" charset="-122"/>
                <a:cs typeface="Times New Roman" panose="02020603050405020304" pitchFamily="18" charset="0"/>
                <a:sym typeface="+mn-ea"/>
              </a:rPr>
              <a:t>ρ</a:t>
            </a:r>
            <a:r>
              <a:rPr lang="zh-CN" altLang="zh-CN" sz="3195" baseline="-25000">
                <a:solidFill>
                  <a:schemeClr val="tx1"/>
                </a:solidFill>
                <a:latin typeface="Times New Roman" panose="02020603050405020304" pitchFamily="18" charset="0"/>
                <a:ea typeface="楷体" panose="02010609060101010101" charset="-122"/>
                <a:cs typeface="Times New Roman" panose="02020603050405020304" pitchFamily="18" charset="0"/>
                <a:sym typeface="+mn-ea"/>
              </a:rPr>
              <a:t>液</a:t>
            </a:r>
            <a:r>
              <a:rPr lang="zh-CN" altLang="en-US" sz="3195">
                <a:solidFill>
                  <a:schemeClr val="tx1"/>
                </a:solidFill>
                <a:latin typeface="Times New Roman" panose="02020603050405020304" pitchFamily="18" charset="0"/>
                <a:ea typeface="楷体" panose="02010609060101010101" charset="-122"/>
                <a:cs typeface="Times New Roman" panose="02020603050405020304" pitchFamily="18" charset="0"/>
                <a:sym typeface="+mn-ea"/>
              </a:rPr>
              <a:t>＝</a:t>
            </a:r>
            <a:r>
              <a:rPr lang="zh-CN" altLang="zh-CN" sz="3195" i="1">
                <a:solidFill>
                  <a:schemeClr val="tx1"/>
                </a:solidFill>
                <a:latin typeface="Times New Roman" panose="02020603050405020304" pitchFamily="18" charset="0"/>
                <a:ea typeface="楷体" panose="02010609060101010101" charset="-122"/>
                <a:cs typeface="Times New Roman" panose="02020603050405020304" pitchFamily="18" charset="0"/>
                <a:sym typeface="+mn-ea"/>
              </a:rPr>
              <a:t>ρ</a:t>
            </a:r>
            <a:r>
              <a:rPr lang="zh-CN" altLang="zh-CN" sz="3195" baseline="-25000">
                <a:solidFill>
                  <a:schemeClr val="tx1"/>
                </a:solidFill>
                <a:latin typeface="Times New Roman" panose="02020603050405020304" pitchFamily="18" charset="0"/>
                <a:ea typeface="楷体" panose="02010609060101010101" charset="-122"/>
                <a:cs typeface="Times New Roman" panose="02020603050405020304" pitchFamily="18" charset="0"/>
                <a:sym typeface="+mn-ea"/>
              </a:rPr>
              <a:t>物</a:t>
            </a:r>
            <a:endParaRPr lang="zh-CN" altLang="zh-CN" sz="3195" baseline="-25000">
              <a:solidFill>
                <a:schemeClr val="tx1"/>
              </a:solidFill>
              <a:latin typeface="Times New Roman" panose="02020603050405020304" pitchFamily="18" charset="0"/>
              <a:ea typeface="楷体" panose="02010609060101010101" charset="-122"/>
              <a:cs typeface="Times New Roman" panose="02020603050405020304" pitchFamily="18" charset="0"/>
              <a:sym typeface="+mn-ea"/>
            </a:endParaRPr>
          </a:p>
        </p:txBody>
      </p:sp>
      <p:cxnSp>
        <p:nvCxnSpPr>
          <p:cNvPr id="12" name="直接连接符 11" title=""/>
          <p:cNvCxnSpPr>
            <a:stCxn id="63" idx="3"/>
            <a:endCxn id="10" idx="1"/>
          </p:cNvCxnSpPr>
          <p:nvPr>
            <p:custDataLst>
              <p:tags r:id="rId14"/>
            </p:custDataLst>
          </p:nvPr>
        </p:nvCxnSpPr>
        <p:spPr>
          <a:xfrm flipV="1">
            <a:off x="6119473" y="2626468"/>
            <a:ext cx="534598" cy="6767"/>
          </a:xfrm>
          <a:prstGeom prst="line">
            <a:avLst/>
          </a:prstGeom>
          <a:ln w="28575">
            <a:solidFill>
              <a:schemeClr val="accent6">
                <a:lumMod val="75000"/>
              </a:schemeClr>
            </a:solidFill>
          </a:ln>
        </p:spPr>
        <p:style>
          <a:lnRef idx="2">
            <a:schemeClr val="accent1"/>
          </a:lnRef>
          <a:fillRef idx="0">
            <a:srgbClr val="FFFFFF"/>
          </a:fillRef>
          <a:effectRef idx="0">
            <a:srgbClr val="FFFFFF"/>
          </a:effectRef>
          <a:fontRef idx="minor">
            <a:schemeClr val="tx1"/>
          </a:fontRef>
        </p:style>
      </p:cxnSp>
      <p:sp>
        <p:nvSpPr>
          <p:cNvPr id="14" name="矩形: 圆角 62" title=""/>
          <p:cNvSpPr/>
          <p:nvPr>
            <p:custDataLst>
              <p:tags r:id="rId15"/>
            </p:custDataLst>
          </p:nvPr>
        </p:nvSpPr>
        <p:spPr>
          <a:xfrm>
            <a:off x="6654072" y="3106084"/>
            <a:ext cx="4793621" cy="724076"/>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930">
              <a:defRPr/>
            </a:pPr>
            <a:r>
              <a:rPr lang="zh-CN" altLang="en-US" sz="3195">
                <a:solidFill>
                  <a:schemeClr val="tx1"/>
                </a:solidFill>
                <a:sym typeface="+mn-ea"/>
              </a:rPr>
              <a:t>下沉：</a:t>
            </a:r>
            <a:r>
              <a:rPr lang="zh-CN" altLang="zh-CN" sz="3195" i="1">
                <a:solidFill>
                  <a:prstClr val="black"/>
                </a:solidFill>
                <a:latin typeface="Times New Roman" panose="02020603050405020304" pitchFamily="18" charset="0"/>
                <a:ea typeface="楷体" panose="02010609060101010101" charset="-122"/>
                <a:cs typeface="Times New Roman" panose="02020603050405020304" pitchFamily="18" charset="0"/>
                <a:sym typeface="+mn-ea"/>
              </a:rPr>
              <a:t>F</a:t>
            </a:r>
            <a:r>
              <a:rPr lang="zh-CN" altLang="en-US" sz="3195" baseline="-25000">
                <a:solidFill>
                  <a:prstClr val="black"/>
                </a:solidFill>
                <a:latin typeface="Times New Roman" panose="02020603050405020304" pitchFamily="18" charset="0"/>
                <a:ea typeface="楷体" panose="02010609060101010101" charset="-122"/>
                <a:cs typeface="Times New Roman" panose="02020603050405020304" pitchFamily="18" charset="0"/>
                <a:sym typeface="+mn-ea"/>
              </a:rPr>
              <a:t>浮</a:t>
            </a:r>
            <a:r>
              <a:rPr lang="zh-CN" altLang="en-US" sz="3195">
                <a:solidFill>
                  <a:prstClr val="black"/>
                </a:solidFill>
                <a:latin typeface="Times New Roman" panose="02020603050405020304" pitchFamily="18" charset="0"/>
                <a:ea typeface="楷体" panose="02010609060101010101" charset="-122"/>
                <a:cs typeface="Times New Roman" panose="02020603050405020304" pitchFamily="18" charset="0"/>
                <a:sym typeface="+mn-ea"/>
              </a:rPr>
              <a:t>＜</a:t>
            </a:r>
            <a:r>
              <a:rPr lang="zh-CN" altLang="zh-CN" sz="3195" i="1">
                <a:solidFill>
                  <a:prstClr val="black"/>
                </a:solidFill>
                <a:latin typeface="Times New Roman" panose="02020603050405020304" pitchFamily="18" charset="0"/>
                <a:ea typeface="楷体" panose="02010609060101010101" charset="-122"/>
                <a:cs typeface="Times New Roman" panose="02020603050405020304" pitchFamily="18" charset="0"/>
                <a:sym typeface="+mn-ea"/>
              </a:rPr>
              <a:t>G</a:t>
            </a:r>
            <a:r>
              <a:rPr lang="zh-CN" altLang="en-US" sz="3195" baseline="-25000">
                <a:solidFill>
                  <a:prstClr val="black"/>
                </a:solidFill>
                <a:latin typeface="Times New Roman" panose="02020603050405020304" pitchFamily="18" charset="0"/>
                <a:ea typeface="楷体" panose="02010609060101010101" charset="-122"/>
                <a:cs typeface="Times New Roman" panose="02020603050405020304" pitchFamily="18" charset="0"/>
                <a:sym typeface="+mn-ea"/>
              </a:rPr>
              <a:t>物</a:t>
            </a:r>
            <a:r>
              <a:rPr lang="zh-CN" altLang="en-US" sz="3195">
                <a:solidFill>
                  <a:prstClr val="black"/>
                </a:solidFill>
                <a:latin typeface="Times New Roman" panose="02020603050405020304" pitchFamily="18" charset="0"/>
                <a:ea typeface="楷体" panose="02010609060101010101" charset="-122"/>
                <a:cs typeface="Times New Roman" panose="02020603050405020304" pitchFamily="18" charset="0"/>
                <a:sym typeface="+mn-ea"/>
              </a:rPr>
              <a:t>，</a:t>
            </a:r>
            <a:r>
              <a:rPr lang="zh-CN" altLang="zh-CN" sz="3195" i="1">
                <a:solidFill>
                  <a:schemeClr val="tx1"/>
                </a:solidFill>
                <a:latin typeface="Times New Roman" panose="02020603050405020304" pitchFamily="18" charset="0"/>
                <a:ea typeface="楷体" panose="02010609060101010101" charset="-122"/>
                <a:cs typeface="Times New Roman" panose="02020603050405020304" pitchFamily="18" charset="0"/>
                <a:sym typeface="+mn-ea"/>
              </a:rPr>
              <a:t>ρ</a:t>
            </a:r>
            <a:r>
              <a:rPr lang="zh-CN" altLang="zh-CN" sz="3195" baseline="-25000">
                <a:solidFill>
                  <a:schemeClr val="tx1"/>
                </a:solidFill>
                <a:latin typeface="Times New Roman" panose="02020603050405020304" pitchFamily="18" charset="0"/>
                <a:ea typeface="楷体" panose="02010609060101010101" charset="-122"/>
                <a:cs typeface="Times New Roman" panose="02020603050405020304" pitchFamily="18" charset="0"/>
                <a:sym typeface="+mn-ea"/>
              </a:rPr>
              <a:t>液</a:t>
            </a:r>
            <a:r>
              <a:rPr lang="zh-CN" altLang="en-US" sz="3195" i="1">
                <a:solidFill>
                  <a:schemeClr val="tx1"/>
                </a:solidFill>
                <a:latin typeface="Times New Roman" panose="02020603050405020304" pitchFamily="18" charset="0"/>
                <a:ea typeface="楷体" panose="02010609060101010101" charset="-122"/>
                <a:cs typeface="Times New Roman" panose="02020603050405020304" pitchFamily="18" charset="0"/>
                <a:sym typeface="+mn-ea"/>
              </a:rPr>
              <a:t>＜</a:t>
            </a:r>
            <a:r>
              <a:rPr lang="zh-CN" altLang="zh-CN" sz="3195" i="1">
                <a:solidFill>
                  <a:schemeClr val="tx1"/>
                </a:solidFill>
                <a:latin typeface="Times New Roman" panose="02020603050405020304" pitchFamily="18" charset="0"/>
                <a:ea typeface="楷体" panose="02010609060101010101" charset="-122"/>
                <a:cs typeface="Times New Roman" panose="02020603050405020304" pitchFamily="18" charset="0"/>
                <a:sym typeface="+mn-ea"/>
              </a:rPr>
              <a:t>ρ</a:t>
            </a:r>
            <a:r>
              <a:rPr lang="zh-CN" altLang="zh-CN" sz="3195" baseline="-25000">
                <a:solidFill>
                  <a:schemeClr val="tx1"/>
                </a:solidFill>
                <a:latin typeface="Times New Roman" panose="02020603050405020304" pitchFamily="18" charset="0"/>
                <a:ea typeface="楷体" panose="02010609060101010101" charset="-122"/>
                <a:cs typeface="Times New Roman" panose="02020603050405020304" pitchFamily="18" charset="0"/>
                <a:sym typeface="+mn-ea"/>
              </a:rPr>
              <a:t>物</a:t>
            </a:r>
            <a:endParaRPr lang="zh-CN" altLang="zh-CN" sz="3195" baseline="-25000">
              <a:solidFill>
                <a:schemeClr val="tx1"/>
              </a:solidFill>
              <a:latin typeface="Times New Roman" panose="02020603050405020304" pitchFamily="18" charset="0"/>
              <a:ea typeface="楷体" panose="02010609060101010101" charset="-122"/>
              <a:cs typeface="Times New Roman" panose="02020603050405020304" pitchFamily="18" charset="0"/>
              <a:sym typeface="+mn-ea"/>
            </a:endParaRPr>
          </a:p>
        </p:txBody>
      </p:sp>
      <p:cxnSp>
        <p:nvCxnSpPr>
          <p:cNvPr id="17" name="肘形连接符 16" title=""/>
          <p:cNvCxnSpPr/>
          <p:nvPr>
            <p:custDataLst>
              <p:tags r:id="rId16"/>
            </p:custDataLst>
          </p:nvPr>
        </p:nvCxnSpPr>
        <p:spPr>
          <a:xfrm flipV="1">
            <a:off x="6119474" y="1749288"/>
            <a:ext cx="535444" cy="883948"/>
          </a:xfrm>
          <a:prstGeom prst="bentConnector3">
            <a:avLst>
              <a:gd name="adj1" fmla="val 50079"/>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肘形连接符 17" title=""/>
          <p:cNvCxnSpPr>
            <a:stCxn id="63" idx="3"/>
            <a:endCxn id="14" idx="1"/>
          </p:cNvCxnSpPr>
          <p:nvPr>
            <p:custDataLst>
              <p:tags r:id="rId17"/>
            </p:custDataLst>
          </p:nvPr>
        </p:nvCxnSpPr>
        <p:spPr>
          <a:xfrm>
            <a:off x="6119473" y="2633236"/>
            <a:ext cx="534598" cy="834887"/>
          </a:xfrm>
          <a:prstGeom prst="bentConnector3">
            <a:avLst>
              <a:gd name="adj1" fmla="val 50000"/>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 name="矩形: 圆角 62" title=""/>
          <p:cNvSpPr/>
          <p:nvPr>
            <p:custDataLst>
              <p:tags r:id="rId18"/>
            </p:custDataLst>
          </p:nvPr>
        </p:nvSpPr>
        <p:spPr>
          <a:xfrm>
            <a:off x="7304556" y="630183"/>
            <a:ext cx="3938433" cy="603961"/>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7930">
              <a:defRPr/>
            </a:pPr>
            <a:r>
              <a:rPr lang="zh-CN" altLang="en-US" sz="3195">
                <a:solidFill>
                  <a:srgbClr val="0070C0"/>
                </a:solidFill>
                <a:sym typeface="+mn-ea"/>
              </a:rPr>
              <a:t>漂浮：</a:t>
            </a:r>
            <a:r>
              <a:rPr lang="zh-CN" altLang="zh-CN" sz="3195" i="1">
                <a:solidFill>
                  <a:srgbClr val="0070C0"/>
                </a:solidFill>
                <a:latin typeface="Times New Roman" panose="02020603050405020304" pitchFamily="18" charset="0"/>
                <a:ea typeface="楷体" panose="02010609060101010101" charset="-122"/>
                <a:cs typeface="Times New Roman" panose="02020603050405020304" pitchFamily="18" charset="0"/>
                <a:sym typeface="+mn-ea"/>
              </a:rPr>
              <a:t>F</a:t>
            </a:r>
            <a:r>
              <a:rPr lang="zh-CN" altLang="en-US" sz="3195" baseline="-25000">
                <a:solidFill>
                  <a:srgbClr val="0070C0"/>
                </a:solidFill>
                <a:latin typeface="Times New Roman" panose="02020603050405020304" pitchFamily="18" charset="0"/>
                <a:ea typeface="楷体" panose="02010609060101010101" charset="-122"/>
                <a:cs typeface="Times New Roman" panose="02020603050405020304" pitchFamily="18" charset="0"/>
                <a:sym typeface="+mn-ea"/>
              </a:rPr>
              <a:t>浮</a:t>
            </a:r>
            <a:r>
              <a:rPr lang="zh-CN" altLang="en-US" sz="3195">
                <a:solidFill>
                  <a:srgbClr val="0070C0"/>
                </a:solidFill>
                <a:latin typeface="Times New Roman" panose="02020603050405020304" pitchFamily="18" charset="0"/>
                <a:ea typeface="楷体" panose="02010609060101010101" charset="-122"/>
                <a:cs typeface="Times New Roman" panose="02020603050405020304" pitchFamily="18" charset="0"/>
                <a:sym typeface="+mn-ea"/>
              </a:rPr>
              <a:t>＝</a:t>
            </a:r>
            <a:r>
              <a:rPr lang="zh-CN" altLang="zh-CN" sz="3195" i="1">
                <a:solidFill>
                  <a:srgbClr val="0070C0"/>
                </a:solidFill>
                <a:latin typeface="Times New Roman" panose="02020603050405020304" pitchFamily="18" charset="0"/>
                <a:ea typeface="楷体" panose="02010609060101010101" charset="-122"/>
                <a:cs typeface="Times New Roman" panose="02020603050405020304" pitchFamily="18" charset="0"/>
                <a:sym typeface="+mn-ea"/>
              </a:rPr>
              <a:t>G</a:t>
            </a:r>
            <a:r>
              <a:rPr lang="zh-CN" altLang="en-US" sz="3195" baseline="-25000">
                <a:solidFill>
                  <a:srgbClr val="0070C0"/>
                </a:solidFill>
                <a:latin typeface="Times New Roman" panose="02020603050405020304" pitchFamily="18" charset="0"/>
                <a:ea typeface="楷体" panose="02010609060101010101" charset="-122"/>
                <a:cs typeface="Times New Roman" panose="02020603050405020304" pitchFamily="18" charset="0"/>
                <a:sym typeface="+mn-ea"/>
              </a:rPr>
              <a:t>物</a:t>
            </a:r>
            <a:endParaRPr lang="zh-CN" altLang="en-US" sz="3195" baseline="-25000">
              <a:solidFill>
                <a:srgbClr val="0070C0"/>
              </a:solidFill>
              <a:latin typeface="Times New Roman" panose="02020603050405020304" pitchFamily="18" charset="0"/>
              <a:ea typeface="楷体" panose="02010609060101010101" charset="-122"/>
              <a:cs typeface="Times New Roman" panose="02020603050405020304" pitchFamily="18" charset="0"/>
              <a:sym typeface="+mn-ea"/>
            </a:endParaRPr>
          </a:p>
        </p:txBody>
      </p:sp>
      <p:sp>
        <p:nvSpPr>
          <p:cNvPr id="21" name="矩形: 圆角 62" title=""/>
          <p:cNvSpPr/>
          <p:nvPr>
            <p:custDataLst>
              <p:tags r:id="rId19"/>
            </p:custDataLst>
          </p:nvPr>
        </p:nvSpPr>
        <p:spPr>
          <a:xfrm>
            <a:off x="7304557" y="3947739"/>
            <a:ext cx="3937587" cy="592964"/>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7930">
              <a:defRPr/>
            </a:pPr>
            <a:r>
              <a:rPr lang="zh-CN" altLang="en-US" sz="3195">
                <a:solidFill>
                  <a:srgbClr val="0070C0"/>
                </a:solidFill>
                <a:sym typeface="+mn-ea"/>
              </a:rPr>
              <a:t>沉底：</a:t>
            </a:r>
            <a:r>
              <a:rPr lang="zh-CN" altLang="zh-CN" sz="3195" i="1">
                <a:solidFill>
                  <a:srgbClr val="0070C0"/>
                </a:solidFill>
                <a:latin typeface="Times New Roman" panose="02020603050405020304" pitchFamily="18" charset="0"/>
                <a:ea typeface="楷体" panose="02010609060101010101" charset="-122"/>
                <a:cs typeface="Times New Roman" panose="02020603050405020304" pitchFamily="18" charset="0"/>
                <a:sym typeface="+mn-ea"/>
              </a:rPr>
              <a:t>F</a:t>
            </a:r>
            <a:r>
              <a:rPr lang="zh-CN" altLang="en-US" sz="3195" baseline="-25000">
                <a:solidFill>
                  <a:srgbClr val="0070C0"/>
                </a:solidFill>
                <a:latin typeface="Times New Roman" panose="02020603050405020304" pitchFamily="18" charset="0"/>
                <a:ea typeface="楷体" panose="02010609060101010101" charset="-122"/>
                <a:cs typeface="Times New Roman" panose="02020603050405020304" pitchFamily="18" charset="0"/>
                <a:sym typeface="+mn-ea"/>
              </a:rPr>
              <a:t>浮</a:t>
            </a:r>
            <a:r>
              <a:rPr lang="zh-CN" altLang="en-US" sz="3195">
                <a:solidFill>
                  <a:srgbClr val="0070C0"/>
                </a:solidFill>
                <a:latin typeface="Times New Roman" panose="02020603050405020304" pitchFamily="18" charset="0"/>
                <a:ea typeface="楷体" panose="02010609060101010101" charset="-122"/>
                <a:cs typeface="Times New Roman" panose="02020603050405020304" pitchFamily="18" charset="0"/>
                <a:sym typeface="+mn-ea"/>
              </a:rPr>
              <a:t>＝</a:t>
            </a:r>
            <a:r>
              <a:rPr lang="zh-CN" altLang="zh-CN" sz="3195" i="1">
                <a:solidFill>
                  <a:srgbClr val="0070C0"/>
                </a:solidFill>
                <a:latin typeface="Times New Roman" panose="02020603050405020304" pitchFamily="18" charset="0"/>
                <a:ea typeface="楷体" panose="02010609060101010101" charset="-122"/>
                <a:cs typeface="Times New Roman" panose="02020603050405020304" pitchFamily="18" charset="0"/>
                <a:sym typeface="+mn-ea"/>
              </a:rPr>
              <a:t>G</a:t>
            </a:r>
            <a:r>
              <a:rPr lang="zh-CN" altLang="en-US" sz="3195" baseline="-25000">
                <a:solidFill>
                  <a:srgbClr val="0070C0"/>
                </a:solidFill>
                <a:latin typeface="Times New Roman" panose="02020603050405020304" pitchFamily="18" charset="0"/>
                <a:ea typeface="楷体" panose="02010609060101010101" charset="-122"/>
                <a:cs typeface="Times New Roman" panose="02020603050405020304" pitchFamily="18" charset="0"/>
                <a:sym typeface="+mn-ea"/>
              </a:rPr>
              <a:t>物</a:t>
            </a:r>
            <a:r>
              <a:rPr lang="zh-CN" altLang="en-US" sz="3195">
                <a:solidFill>
                  <a:srgbClr val="0070C0"/>
                </a:solidFill>
                <a:latin typeface="Times New Roman" panose="02020603050405020304" pitchFamily="18" charset="0"/>
                <a:ea typeface="楷体" panose="02010609060101010101" charset="-122"/>
                <a:cs typeface="Times New Roman" panose="02020603050405020304" pitchFamily="18" charset="0"/>
                <a:sym typeface="+mn-ea"/>
              </a:rPr>
              <a:t>－</a:t>
            </a:r>
            <a:r>
              <a:rPr lang="zh-CN" altLang="zh-CN" sz="3195" i="1">
                <a:solidFill>
                  <a:srgbClr val="0070C0"/>
                </a:solidFill>
                <a:latin typeface="Times New Roman" panose="02020603050405020304" pitchFamily="18" charset="0"/>
                <a:ea typeface="楷体" panose="02010609060101010101" charset="-122"/>
                <a:cs typeface="Times New Roman" panose="02020603050405020304" pitchFamily="18" charset="0"/>
                <a:sym typeface="+mn-ea"/>
              </a:rPr>
              <a:t>F</a:t>
            </a:r>
            <a:r>
              <a:rPr lang="zh-CN" altLang="en-US" sz="3195" baseline="-25000">
                <a:solidFill>
                  <a:srgbClr val="0070C0"/>
                </a:solidFill>
                <a:latin typeface="Times New Roman" panose="02020603050405020304" pitchFamily="18" charset="0"/>
                <a:ea typeface="楷体" panose="02010609060101010101" charset="-122"/>
                <a:cs typeface="Times New Roman" panose="02020603050405020304" pitchFamily="18" charset="0"/>
                <a:sym typeface="+mn-ea"/>
              </a:rPr>
              <a:t>支</a:t>
            </a:r>
            <a:endParaRPr lang="zh-CN" altLang="en-US" sz="3195" baseline="-25000">
              <a:solidFill>
                <a:srgbClr val="0070C0"/>
              </a:solidFill>
              <a:latin typeface="Times New Roman" panose="02020603050405020304" pitchFamily="18" charset="0"/>
              <a:ea typeface="楷体" panose="02010609060101010101" charset="-122"/>
              <a:cs typeface="Times New Roman" panose="02020603050405020304" pitchFamily="18" charset="0"/>
              <a:sym typeface="+mn-ea"/>
            </a:endParaRPr>
          </a:p>
        </p:txBody>
      </p:sp>
      <p:cxnSp>
        <p:nvCxnSpPr>
          <p:cNvPr id="22" name="肘形连接符 21" title=""/>
          <p:cNvCxnSpPr/>
          <p:nvPr>
            <p:custDataLst>
              <p:tags r:id="rId20"/>
            </p:custDataLst>
          </p:nvPr>
        </p:nvCxnSpPr>
        <p:spPr>
          <a:xfrm flipH="1" flipV="1">
            <a:off x="11242989" y="916093"/>
            <a:ext cx="204704" cy="833195"/>
          </a:xfrm>
          <a:prstGeom prst="bentConnector3">
            <a:avLst>
              <a:gd name="adj1" fmla="val -154959"/>
            </a:avLst>
          </a:prstGeom>
          <a:ln>
            <a:tailEnd type="arrow"/>
          </a:ln>
        </p:spPr>
        <p:style>
          <a:lnRef idx="2">
            <a:schemeClr val="accent1"/>
          </a:lnRef>
          <a:fillRef idx="0">
            <a:srgbClr val="FFFFFF"/>
          </a:fillRef>
          <a:effectRef idx="0">
            <a:srgbClr val="FFFFFF"/>
          </a:effectRef>
          <a:fontRef idx="minor">
            <a:schemeClr val="tx1"/>
          </a:fontRef>
        </p:style>
      </p:cxnSp>
      <p:cxnSp>
        <p:nvCxnSpPr>
          <p:cNvPr id="23" name="肘形连接符 22" title=""/>
          <p:cNvCxnSpPr>
            <a:stCxn id="14" idx="3"/>
            <a:endCxn id="21" idx="3"/>
          </p:cNvCxnSpPr>
          <p:nvPr>
            <p:custDataLst>
              <p:tags r:id="rId21"/>
            </p:custDataLst>
          </p:nvPr>
        </p:nvCxnSpPr>
        <p:spPr>
          <a:xfrm flipH="1">
            <a:off x="11242144" y="3468122"/>
            <a:ext cx="205550" cy="776521"/>
          </a:xfrm>
          <a:prstGeom prst="bentConnector3">
            <a:avLst>
              <a:gd name="adj1" fmla="val -154321"/>
            </a:avLst>
          </a:prstGeom>
          <a:ln>
            <a:tailEnd type="arrow"/>
          </a:ln>
        </p:spPr>
        <p:style>
          <a:lnRef idx="2">
            <a:schemeClr val="accent1"/>
          </a:lnRef>
          <a:fillRef idx="0">
            <a:srgbClr val="FFFFFF"/>
          </a:fillRef>
          <a:effectRef idx="0">
            <a:srgbClr val="FFFFFF"/>
          </a:effectRef>
          <a:fontRef idx="minor">
            <a:schemeClr val="tx1"/>
          </a:fontRef>
        </p:style>
      </p:cxnSp>
      <p:cxnSp>
        <p:nvCxnSpPr>
          <p:cNvPr id="25" name="肘形连接符 24" title=""/>
          <p:cNvCxnSpPr>
            <a:stCxn id="7" idx="3"/>
            <a:endCxn id="8" idx="0"/>
          </p:cNvCxnSpPr>
          <p:nvPr>
            <p:custDataLst>
              <p:tags r:id="rId22"/>
            </p:custDataLst>
          </p:nvPr>
        </p:nvCxnSpPr>
        <p:spPr>
          <a:xfrm>
            <a:off x="6119473" y="4468803"/>
            <a:ext cx="372189" cy="717309"/>
          </a:xfrm>
          <a:prstGeom prst="bentConnector2">
            <a:avLst/>
          </a:prstGeom>
          <a:ln w="28575">
            <a:solidFill>
              <a:schemeClr val="accent6">
                <a:lumMod val="75000"/>
              </a:schemeClr>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1" animBg="1"/>
      <p:bldP spid="3" grpId="1" animBg="1"/>
      <p:bldP spid="7" grpId="1" animBg="1"/>
      <p:bldP spid="8" grpId="1" animBg="1"/>
      <p:bldP spid="10" grpId="1" animBg="1"/>
      <p:bldP spid="14" grpId="1" animBg="1"/>
      <p:bldP spid="20" grpId="1" animBg="1"/>
      <p:bldP spid="21" grpId="1" animBg="1"/>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26" name="组合 25" title=""/>
          <p:cNvGrpSpPr/>
          <p:nvPr>
            <p:custDataLst>
              <p:tags r:id="rId3"/>
            </p:custDataLst>
          </p:nvPr>
        </p:nvGrpSpPr>
        <p:grpSpPr>
          <a:xfrm>
            <a:off x="-30953" y="68211"/>
            <a:ext cx="12253906" cy="6721577"/>
            <a:chOff x="-30953" y="68211"/>
            <a:chExt cx="12253906" cy="6721577"/>
          </a:xfrm>
        </p:grpSpPr>
        <p:sp>
          <p:nvSpPr>
            <p:cNvPr id="2" name="椭圆 1"/>
            <p:cNvSpPr/>
            <p:nvPr>
              <p:custDataLst>
                <p:tags r:id="rId4"/>
              </p:custDataLst>
            </p:nvPr>
          </p:nvSpPr>
          <p:spPr>
            <a:xfrm>
              <a:off x="2431948" y="737295"/>
              <a:ext cx="7467359" cy="5574158"/>
            </a:xfrm>
            <a:prstGeom prst="ellipse">
              <a:avLst/>
            </a:prstGeom>
            <a:gradFill flip="none" rotWithShape="1">
              <a:gsLst>
                <a:gs pos="0">
                  <a:schemeClr val="bg1"/>
                </a:gs>
                <a:gs pos="61000">
                  <a:srgbClr val="FFFFFF">
                    <a:alpha val="0"/>
                  </a:srgbClr>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5" b="0" i="0" u="none" strike="noStrike" kern="1200" cap="none" spc="0" normalizeH="0" baseline="0" noProof="0">
                <a:ln>
                  <a:noFill/>
                </a:ln>
                <a:solidFill>
                  <a:srgbClr val="FFFFFF"/>
                </a:solidFill>
                <a:effectLst/>
                <a:uLnTx/>
                <a:uFillTx/>
                <a:cs typeface="+mn-ea"/>
                <a:sym typeface="+mn-lt"/>
              </a:endParaRPr>
            </a:p>
          </p:txBody>
        </p:sp>
        <p:sp>
          <p:nvSpPr>
            <p:cNvPr id="3" name="椭圆 2"/>
            <p:cNvSpPr/>
            <p:nvPr>
              <p:custDataLst>
                <p:tags r:id="rId5"/>
              </p:custDataLst>
            </p:nvPr>
          </p:nvSpPr>
          <p:spPr>
            <a:xfrm>
              <a:off x="3821798" y="1854709"/>
              <a:ext cx="4582011" cy="3420333"/>
            </a:xfrm>
            <a:prstGeom prst="ellipse">
              <a:avLst/>
            </a:prstGeom>
            <a:gradFill flip="none" rotWithShape="1">
              <a:gsLst>
                <a:gs pos="0">
                  <a:srgbClr val="FFFFFF"/>
                </a:gs>
                <a:gs pos="100000">
                  <a:schemeClr val="bg1"/>
                </a:gs>
              </a:gsLst>
              <a:path path="circle">
                <a:fillToRect l="50000" t="50000" r="50000" b="50000"/>
              </a:path>
            </a:gradFill>
            <a:ln w="12700">
              <a:solidFill>
                <a:srgbClr val="93885B"/>
              </a:solidFill>
            </a:ln>
            <a:effectLst>
              <a:outerShdw blurRad="279400" dist="38100" dir="8100000" algn="tr" rotWithShape="0">
                <a:srgbClr val="93885B">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5" b="0" i="0" u="none" strike="noStrike" kern="1200" cap="none" spc="0" normalizeH="0" baseline="0" noProof="0">
                <a:ln>
                  <a:noFill/>
                </a:ln>
                <a:solidFill>
                  <a:srgbClr val="FFFFFF"/>
                </a:solidFill>
                <a:effectLst/>
                <a:uLnTx/>
                <a:uFillTx/>
                <a:cs typeface="+mn-ea"/>
                <a:sym typeface="+mn-lt"/>
              </a:endParaRPr>
            </a:p>
          </p:txBody>
        </p:sp>
        <p:pic>
          <p:nvPicPr>
            <p:cNvPr id="4" name="图片 3"/>
            <p:cNvPicPr>
              <a:picLocks noChangeAspect="1"/>
            </p:cNvPicPr>
            <p:nvPr>
              <p:custDataLst>
                <p:tags r:id="rId7"/>
              </p:custDataLst>
            </p:nvPr>
          </p:nvPicPr>
          <p:blipFill>
            <a:blip r:embed="rId6">
              <a:biLevel thresh="50000"/>
            </a:blip>
            <a:stretch>
              <a:fillRect/>
            </a:stretch>
          </p:blipFill>
          <p:spPr>
            <a:xfrm flipH="1">
              <a:off x="5183699" y="1854708"/>
              <a:ext cx="1862510" cy="921894"/>
            </a:xfrm>
            <a:prstGeom prst="rect">
              <a:avLst/>
            </a:prstGeom>
          </p:spPr>
        </p:pic>
        <p:grpSp>
          <p:nvGrpSpPr>
            <p:cNvPr id="5" name="组合 4"/>
            <p:cNvGrpSpPr/>
            <p:nvPr>
              <p:custDataLst>
                <p:tags r:id="rId8"/>
              </p:custDataLst>
            </p:nvPr>
          </p:nvGrpSpPr>
          <p:grpSpPr>
            <a:xfrm>
              <a:off x="3036135" y="1275844"/>
              <a:ext cx="6157642" cy="4596494"/>
              <a:chOff x="3017080" y="416684"/>
              <a:chExt cx="6157841" cy="6157841"/>
            </a:xfrm>
          </p:grpSpPr>
          <p:sp>
            <p:nvSpPr>
              <p:cNvPr id="22" name="椭圆 21"/>
              <p:cNvSpPr/>
              <p:nvPr>
                <p:custDataLst>
                  <p:tags r:id="rId9"/>
                </p:custDataLst>
              </p:nvPr>
            </p:nvSpPr>
            <p:spPr>
              <a:xfrm flipV="1">
                <a:off x="3017080" y="416684"/>
                <a:ext cx="6157841" cy="6157841"/>
              </a:xfrm>
              <a:prstGeom prst="ellipse">
                <a:avLst/>
              </a:prstGeom>
              <a:noFill/>
              <a:ln w="12700">
                <a:gradFill>
                  <a:gsLst>
                    <a:gs pos="55616">
                      <a:srgbClr val="93885B">
                        <a:alpha val="0"/>
                      </a:srgbClr>
                    </a:gs>
                    <a:gs pos="46525">
                      <a:srgbClr val="93885B">
                        <a:alpha val="0"/>
                      </a:srgbClr>
                    </a:gs>
                    <a:gs pos="100000">
                      <a:srgbClr val="93885B">
                        <a:alpha val="0"/>
                      </a:srgbClr>
                    </a:gs>
                    <a:gs pos="40118">
                      <a:srgbClr val="93885B"/>
                    </a:gs>
                    <a:gs pos="35000">
                      <a:srgbClr val="93885B">
                        <a:alpha val="0"/>
                      </a:srgbClr>
                    </a:gs>
                    <a:gs pos="24568">
                      <a:srgbClr val="93885B">
                        <a:alpha val="0"/>
                      </a:srgbClr>
                    </a:gs>
                    <a:gs pos="16000">
                      <a:srgbClr val="93885B"/>
                    </a:gs>
                    <a:gs pos="10000">
                      <a:srgbClr val="93885B">
                        <a:alpha val="0"/>
                      </a:srgbClr>
                    </a:gs>
                    <a:gs pos="3000">
                      <a:srgbClr val="93885B">
                        <a:alpha val="0"/>
                      </a:srgbClr>
                    </a:gs>
                    <a:gs pos="0">
                      <a:srgbClr val="93885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5" b="0" i="0" u="none" strike="noStrike" kern="1200" cap="none" spc="0" normalizeH="0" baseline="0" noProof="0">
                  <a:ln>
                    <a:noFill/>
                  </a:ln>
                  <a:solidFill>
                    <a:srgbClr val="FFFFFF"/>
                  </a:solidFill>
                  <a:effectLst/>
                  <a:uLnTx/>
                  <a:uFillTx/>
                  <a:cs typeface="+mn-ea"/>
                  <a:sym typeface="+mn-lt"/>
                </a:endParaRPr>
              </a:p>
            </p:txBody>
          </p:sp>
          <p:sp>
            <p:nvSpPr>
              <p:cNvPr id="23" name="椭圆 22"/>
              <p:cNvSpPr/>
              <p:nvPr>
                <p:custDataLst>
                  <p:tags r:id="rId10"/>
                </p:custDataLst>
              </p:nvPr>
            </p:nvSpPr>
            <p:spPr>
              <a:xfrm rot="10800000" flipV="1">
                <a:off x="3017080" y="416684"/>
                <a:ext cx="6157841" cy="6157841"/>
              </a:xfrm>
              <a:prstGeom prst="ellipse">
                <a:avLst/>
              </a:prstGeom>
              <a:noFill/>
              <a:ln w="12700">
                <a:gradFill>
                  <a:gsLst>
                    <a:gs pos="55616">
                      <a:srgbClr val="93885B">
                        <a:alpha val="0"/>
                      </a:srgbClr>
                    </a:gs>
                    <a:gs pos="46525">
                      <a:srgbClr val="93885B">
                        <a:alpha val="0"/>
                      </a:srgbClr>
                    </a:gs>
                    <a:gs pos="100000">
                      <a:srgbClr val="93885B">
                        <a:alpha val="0"/>
                      </a:srgbClr>
                    </a:gs>
                    <a:gs pos="40118">
                      <a:srgbClr val="93885B"/>
                    </a:gs>
                    <a:gs pos="35000">
                      <a:srgbClr val="93885B">
                        <a:alpha val="0"/>
                      </a:srgbClr>
                    </a:gs>
                    <a:gs pos="24568">
                      <a:srgbClr val="93885B">
                        <a:alpha val="0"/>
                      </a:srgbClr>
                    </a:gs>
                    <a:gs pos="16000">
                      <a:srgbClr val="93885B"/>
                    </a:gs>
                    <a:gs pos="10000">
                      <a:srgbClr val="93885B">
                        <a:alpha val="0"/>
                      </a:srgbClr>
                    </a:gs>
                    <a:gs pos="3000">
                      <a:srgbClr val="93885B">
                        <a:alpha val="0"/>
                      </a:srgbClr>
                    </a:gs>
                    <a:gs pos="0">
                      <a:srgbClr val="93885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5" b="0" i="0" u="none" strike="noStrike" kern="1200" cap="none" spc="0" normalizeH="0" baseline="0" noProof="0">
                  <a:ln>
                    <a:noFill/>
                  </a:ln>
                  <a:solidFill>
                    <a:srgbClr val="FFFFFF"/>
                  </a:solidFill>
                  <a:effectLst/>
                  <a:uLnTx/>
                  <a:uFillTx/>
                  <a:cs typeface="+mn-ea"/>
                  <a:sym typeface="+mn-lt"/>
                </a:endParaRPr>
              </a:p>
            </p:txBody>
          </p:sp>
        </p:grpSp>
        <p:pic>
          <p:nvPicPr>
            <p:cNvPr id="6" name="图片 5"/>
            <p:cNvPicPr>
              <a:picLocks noChangeAspect="1"/>
            </p:cNvPicPr>
            <p:nvPr>
              <p:custDataLst>
                <p:tags r:id="rId12"/>
              </p:custDataLst>
            </p:nvPr>
          </p:nvPicPr>
          <p:blipFill>
            <a:blip r:embed="rId11"/>
            <a:stretch>
              <a:fillRect/>
            </a:stretch>
          </p:blipFill>
          <p:spPr>
            <a:xfrm>
              <a:off x="7704881" y="4663979"/>
              <a:ext cx="4518072" cy="2113170"/>
            </a:xfrm>
            <a:prstGeom prst="rect">
              <a:avLst/>
            </a:prstGeom>
          </p:spPr>
        </p:pic>
        <p:pic>
          <p:nvPicPr>
            <p:cNvPr id="7" name="图片 6"/>
            <p:cNvPicPr>
              <a:picLocks noChangeAspect="1"/>
            </p:cNvPicPr>
            <p:nvPr>
              <p:custDataLst>
                <p:tags r:id="rId14"/>
              </p:custDataLst>
            </p:nvPr>
          </p:nvPicPr>
          <p:blipFill>
            <a:blip r:embed="rId13"/>
            <a:stretch>
              <a:fillRect/>
            </a:stretch>
          </p:blipFill>
          <p:spPr>
            <a:xfrm>
              <a:off x="-30953" y="4067438"/>
              <a:ext cx="3589399" cy="2722350"/>
            </a:xfrm>
            <a:custGeom>
              <a:gdLst>
                <a:gd name="connsiteX0" fmla="*/ 0 w 5741080"/>
                <a:gd name="connsiteY0" fmla="*/ 0 h 5833155"/>
                <a:gd name="connsiteX1" fmla="*/ 3254688 w 5741080"/>
                <a:gd name="connsiteY1" fmla="*/ 0 h 5833155"/>
                <a:gd name="connsiteX2" fmla="*/ 3254688 w 5741080"/>
                <a:gd name="connsiteY2" fmla="*/ 1173889 h 5833155"/>
                <a:gd name="connsiteX3" fmla="*/ 5633605 w 5741080"/>
                <a:gd name="connsiteY3" fmla="*/ 1173889 h 5833155"/>
                <a:gd name="connsiteX4" fmla="*/ 5633605 w 5741080"/>
                <a:gd name="connsiteY4" fmla="*/ 0 h 5833155"/>
                <a:gd name="connsiteX5" fmla="*/ 5741080 w 5741080"/>
                <a:gd name="connsiteY5" fmla="*/ 0 h 5833155"/>
                <a:gd name="connsiteX6" fmla="*/ 5741080 w 5741080"/>
                <a:gd name="connsiteY6" fmla="*/ 5833155 h 5833155"/>
                <a:gd name="connsiteX7" fmla="*/ 0 w 5741080"/>
                <a:gd name="connsiteY7" fmla="*/ 5833155 h 58331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1080" h="5833155">
                  <a:moveTo>
                    <a:pt x="0" y="0"/>
                  </a:moveTo>
                  <a:lnTo>
                    <a:pt x="3254688" y="0"/>
                  </a:lnTo>
                  <a:lnTo>
                    <a:pt x="3254688" y="1173889"/>
                  </a:lnTo>
                  <a:lnTo>
                    <a:pt x="5633605" y="1173889"/>
                  </a:lnTo>
                  <a:lnTo>
                    <a:pt x="5633605" y="0"/>
                  </a:lnTo>
                  <a:lnTo>
                    <a:pt x="5741080" y="0"/>
                  </a:lnTo>
                  <a:lnTo>
                    <a:pt x="5741080" y="5833155"/>
                  </a:lnTo>
                  <a:lnTo>
                    <a:pt x="0" y="5833155"/>
                  </a:lnTo>
                  <a:close/>
                </a:path>
              </a:pathLst>
            </a:custGeom>
          </p:spPr>
        </p:pic>
        <p:pic>
          <p:nvPicPr>
            <p:cNvPr id="8" name="PA-图片 63"/>
            <p:cNvPicPr>
              <a:picLocks noChangeAspect="1"/>
            </p:cNvPicPr>
            <p:nvPr>
              <p:custDataLst>
                <p:tags r:id="rId16"/>
              </p:custDataLst>
            </p:nvPr>
          </p:nvPicPr>
          <p:blipFill>
            <a:blip r:embed="rId15">
              <a:duotone>
                <a:schemeClr val="accent1">
                  <a:shade val="45000"/>
                  <a:satMod val="135000"/>
                </a:schemeClr>
                <a:prstClr val="white"/>
              </a:duotone>
            </a:blip>
            <a:stretch>
              <a:fillRect/>
            </a:stretch>
          </p:blipFill>
          <p:spPr>
            <a:xfrm>
              <a:off x="5296294" y="1092727"/>
              <a:ext cx="924530" cy="841101"/>
            </a:xfrm>
            <a:custGeom>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9" name="PA-图片 62"/>
            <p:cNvPicPr>
              <a:picLocks noChangeAspect="1"/>
            </p:cNvPicPr>
            <p:nvPr>
              <p:custDataLst>
                <p:tags r:id="rId18"/>
              </p:custDataLst>
            </p:nvPr>
          </p:nvPicPr>
          <p:blipFill>
            <a:blip r:embed="rId17">
              <a:duotone>
                <a:schemeClr val="accent1">
                  <a:shade val="45000"/>
                  <a:satMod val="135000"/>
                </a:schemeClr>
                <a:prstClr val="white"/>
              </a:duotone>
            </a:blip>
            <a:stretch>
              <a:fillRect/>
            </a:stretch>
          </p:blipFill>
          <p:spPr>
            <a:xfrm>
              <a:off x="891595" y="1390527"/>
              <a:ext cx="924530" cy="841101"/>
            </a:xfrm>
            <a:custGeom>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0" name="PA-图片 61"/>
            <p:cNvPicPr>
              <a:picLocks noChangeAspect="1"/>
            </p:cNvPicPr>
            <p:nvPr>
              <p:custDataLst>
                <p:tags r:id="rId20"/>
              </p:custDataLst>
            </p:nvPr>
          </p:nvPicPr>
          <p:blipFill>
            <a:blip r:embed="rId19">
              <a:duotone>
                <a:schemeClr val="accent1">
                  <a:shade val="45000"/>
                  <a:satMod val="135000"/>
                </a:schemeClr>
                <a:prstClr val="white"/>
              </a:duotone>
            </a:blip>
            <a:stretch>
              <a:fillRect/>
            </a:stretch>
          </p:blipFill>
          <p:spPr>
            <a:xfrm>
              <a:off x="3702901" y="727981"/>
              <a:ext cx="924530" cy="841101"/>
            </a:xfrm>
            <a:custGeom>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1" name="PA-图片 60"/>
            <p:cNvPicPr>
              <a:picLocks noChangeAspect="1"/>
            </p:cNvPicPr>
            <p:nvPr>
              <p:custDataLst>
                <p:tags r:id="rId22"/>
              </p:custDataLst>
            </p:nvPr>
          </p:nvPicPr>
          <p:blipFill>
            <a:blip r:embed="rId21">
              <a:duotone>
                <a:schemeClr val="accent1">
                  <a:shade val="45000"/>
                  <a:satMod val="135000"/>
                </a:schemeClr>
                <a:prstClr val="white"/>
              </a:duotone>
            </a:blip>
            <a:stretch>
              <a:fillRect/>
            </a:stretch>
          </p:blipFill>
          <p:spPr>
            <a:xfrm>
              <a:off x="9996493" y="68211"/>
              <a:ext cx="924530" cy="841101"/>
            </a:xfrm>
            <a:custGeom>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2" name="PA-图片 59"/>
            <p:cNvPicPr>
              <a:picLocks noChangeAspect="1"/>
            </p:cNvPicPr>
            <p:nvPr>
              <p:custDataLst>
                <p:tags r:id="rId24"/>
              </p:custDataLst>
            </p:nvPr>
          </p:nvPicPr>
          <p:blipFill>
            <a:blip r:embed="rId23">
              <a:duotone>
                <a:schemeClr val="accent1">
                  <a:shade val="45000"/>
                  <a:satMod val="135000"/>
                </a:schemeClr>
                <a:prstClr val="white"/>
              </a:duotone>
            </a:blip>
            <a:stretch>
              <a:fillRect/>
            </a:stretch>
          </p:blipFill>
          <p:spPr>
            <a:xfrm>
              <a:off x="6799315" y="755934"/>
              <a:ext cx="924530" cy="841101"/>
            </a:xfrm>
            <a:custGeom>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3" name="PA-图片 58"/>
            <p:cNvPicPr>
              <a:picLocks noChangeAspect="1"/>
            </p:cNvPicPr>
            <p:nvPr>
              <p:custDataLst>
                <p:tags r:id="rId26"/>
              </p:custDataLst>
            </p:nvPr>
          </p:nvPicPr>
          <p:blipFill>
            <a:blip r:embed="rId25">
              <a:duotone>
                <a:schemeClr val="accent1">
                  <a:shade val="45000"/>
                  <a:satMod val="135000"/>
                </a:schemeClr>
                <a:prstClr val="white"/>
              </a:duotone>
            </a:blip>
            <a:stretch>
              <a:fillRect/>
            </a:stretch>
          </p:blipFill>
          <p:spPr>
            <a:xfrm>
              <a:off x="7930443" y="934948"/>
              <a:ext cx="924530" cy="841101"/>
            </a:xfrm>
            <a:custGeom>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4" name="PA-图片 57"/>
            <p:cNvPicPr>
              <a:picLocks noChangeAspect="1"/>
            </p:cNvPicPr>
            <p:nvPr>
              <p:custDataLst>
                <p:tags r:id="rId28"/>
              </p:custDataLst>
            </p:nvPr>
          </p:nvPicPr>
          <p:blipFill>
            <a:blip r:embed="rId27">
              <a:duotone>
                <a:schemeClr val="accent1">
                  <a:shade val="45000"/>
                  <a:satMod val="135000"/>
                </a:schemeClr>
                <a:prstClr val="white"/>
              </a:duotone>
            </a:blip>
            <a:stretch>
              <a:fillRect/>
            </a:stretch>
          </p:blipFill>
          <p:spPr>
            <a:xfrm>
              <a:off x="2281188" y="767331"/>
              <a:ext cx="924530" cy="841101"/>
            </a:xfrm>
            <a:custGeom>
              <a:gdLst>
                <a:gd name="connsiteX0" fmla="*/ 462280 w 924560"/>
                <a:gd name="connsiteY0" fmla="*/ 0 h 1126808"/>
                <a:gd name="connsiteX1" fmla="*/ 924560 w 924560"/>
                <a:gd name="connsiteY1" fmla="*/ 563404 h 1126808"/>
                <a:gd name="connsiteX2" fmla="*/ 462280 w 924560"/>
                <a:gd name="connsiteY2" fmla="*/ 1126808 h 1126808"/>
                <a:gd name="connsiteX3" fmla="*/ 0 w 924560"/>
                <a:gd name="connsiteY3" fmla="*/ 563404 h 1126808"/>
                <a:gd name="connsiteX4" fmla="*/ 462280 w 924560"/>
                <a:gd name="connsiteY4" fmla="*/ 0 h 112680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4560" h="1126808">
                  <a:moveTo>
                    <a:pt x="462280" y="0"/>
                  </a:moveTo>
                  <a:cubicBezTo>
                    <a:pt x="717590" y="0"/>
                    <a:pt x="924560" y="252245"/>
                    <a:pt x="924560" y="563404"/>
                  </a:cubicBezTo>
                  <a:cubicBezTo>
                    <a:pt x="924560" y="874563"/>
                    <a:pt x="717590" y="1126808"/>
                    <a:pt x="462280" y="1126808"/>
                  </a:cubicBezTo>
                  <a:cubicBezTo>
                    <a:pt x="206970" y="1126808"/>
                    <a:pt x="0" y="874563"/>
                    <a:pt x="0" y="563404"/>
                  </a:cubicBezTo>
                  <a:cubicBezTo>
                    <a:pt x="0" y="252245"/>
                    <a:pt x="206970" y="0"/>
                    <a:pt x="462280" y="0"/>
                  </a:cubicBezTo>
                  <a:close/>
                </a:path>
              </a:pathLst>
            </a:custGeom>
          </p:spPr>
        </p:pic>
        <p:pic>
          <p:nvPicPr>
            <p:cNvPr id="15" name="PA-图片 56"/>
            <p:cNvPicPr>
              <a:picLocks noChangeAspect="1"/>
            </p:cNvPicPr>
            <p:nvPr>
              <p:custDataLst>
                <p:tags r:id="rId30"/>
              </p:custDataLst>
            </p:nvPr>
          </p:nvPicPr>
          <p:blipFill>
            <a:blip r:embed="rId29">
              <a:duotone>
                <a:schemeClr val="accent1">
                  <a:shade val="45000"/>
                  <a:satMod val="135000"/>
                </a:schemeClr>
                <a:prstClr val="white"/>
              </a:duotone>
            </a:blip>
            <a:stretch>
              <a:fillRect/>
            </a:stretch>
          </p:blipFill>
          <p:spPr>
            <a:xfrm>
              <a:off x="3867882" y="1608431"/>
              <a:ext cx="924530" cy="740133"/>
            </a:xfrm>
            <a:custGeom>
              <a:gdLst>
                <a:gd name="connsiteX0" fmla="*/ 462280 w 924560"/>
                <a:gd name="connsiteY0" fmla="*/ 0 h 991543"/>
                <a:gd name="connsiteX1" fmla="*/ 924560 w 924560"/>
                <a:gd name="connsiteY1" fmla="*/ 563404 h 991543"/>
                <a:gd name="connsiteX2" fmla="*/ 789161 w 924560"/>
                <a:gd name="connsiteY2" fmla="*/ 961791 h 991543"/>
                <a:gd name="connsiteX3" fmla="*/ 759574 w 924560"/>
                <a:gd name="connsiteY3" fmla="*/ 991543 h 991543"/>
                <a:gd name="connsiteX4" fmla="*/ 164987 w 924560"/>
                <a:gd name="connsiteY4" fmla="*/ 991543 h 991543"/>
                <a:gd name="connsiteX5" fmla="*/ 135399 w 924560"/>
                <a:gd name="connsiteY5" fmla="*/ 961791 h 991543"/>
                <a:gd name="connsiteX6" fmla="*/ 0 w 924560"/>
                <a:gd name="connsiteY6" fmla="*/ 563404 h 991543"/>
                <a:gd name="connsiteX7" fmla="*/ 462280 w 924560"/>
                <a:gd name="connsiteY7" fmla="*/ 0 h 99154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560" h="991543">
                  <a:moveTo>
                    <a:pt x="462280" y="0"/>
                  </a:moveTo>
                  <a:cubicBezTo>
                    <a:pt x="717590" y="0"/>
                    <a:pt x="924560" y="252245"/>
                    <a:pt x="924560" y="563404"/>
                  </a:cubicBezTo>
                  <a:cubicBezTo>
                    <a:pt x="924560" y="718984"/>
                    <a:pt x="872818" y="859835"/>
                    <a:pt x="789161" y="961791"/>
                  </a:cubicBezTo>
                  <a:lnTo>
                    <a:pt x="759574" y="991543"/>
                  </a:lnTo>
                  <a:lnTo>
                    <a:pt x="164987" y="991543"/>
                  </a:lnTo>
                  <a:lnTo>
                    <a:pt x="135399" y="961791"/>
                  </a:lnTo>
                  <a:cubicBezTo>
                    <a:pt x="51743" y="859835"/>
                    <a:pt x="0" y="718984"/>
                    <a:pt x="0" y="563404"/>
                  </a:cubicBezTo>
                  <a:cubicBezTo>
                    <a:pt x="0" y="252245"/>
                    <a:pt x="206970" y="0"/>
                    <a:pt x="462280" y="0"/>
                  </a:cubicBezTo>
                  <a:close/>
                </a:path>
              </a:pathLst>
            </a:custGeom>
          </p:spPr>
        </p:pic>
        <p:pic>
          <p:nvPicPr>
            <p:cNvPr id="16" name="图片 15"/>
            <p:cNvPicPr>
              <a:picLocks noChangeAspect="1"/>
            </p:cNvPicPr>
            <p:nvPr>
              <p:custDataLst>
                <p:tags r:id="rId32"/>
              </p:custDataLst>
            </p:nvPr>
          </p:nvPicPr>
          <p:blipFill>
            <a:blip r:embed="rId31"/>
            <a:stretch>
              <a:fillRect/>
            </a:stretch>
          </p:blipFill>
          <p:spPr>
            <a:xfrm>
              <a:off x="4032863" y="2348565"/>
              <a:ext cx="594568" cy="100968"/>
            </a:xfrm>
            <a:custGeom>
              <a:gdLst>
                <a:gd name="connsiteX0" fmla="*/ 0 w 594587"/>
                <a:gd name="connsiteY0" fmla="*/ 0 h 135265"/>
                <a:gd name="connsiteX1" fmla="*/ 594587 w 594587"/>
                <a:gd name="connsiteY1" fmla="*/ 0 h 135265"/>
                <a:gd name="connsiteX2" fmla="*/ 555758 w 594587"/>
                <a:gd name="connsiteY2" fmla="*/ 39044 h 135265"/>
                <a:gd name="connsiteX3" fmla="*/ 297293 w 594587"/>
                <a:gd name="connsiteY3" fmla="*/ 135265 h 135265"/>
                <a:gd name="connsiteX4" fmla="*/ 38828 w 594587"/>
                <a:gd name="connsiteY4" fmla="*/ 39044 h 135265"/>
                <a:gd name="connsiteX5" fmla="*/ 0 w 594587"/>
                <a:gd name="connsiteY5" fmla="*/ 0 h 13526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587" h="135265">
                  <a:moveTo>
                    <a:pt x="0" y="0"/>
                  </a:moveTo>
                  <a:lnTo>
                    <a:pt x="594587" y="0"/>
                  </a:lnTo>
                  <a:lnTo>
                    <a:pt x="555758" y="39044"/>
                  </a:lnTo>
                  <a:cubicBezTo>
                    <a:pt x="481978" y="99793"/>
                    <a:pt x="393034" y="135265"/>
                    <a:pt x="297293" y="135265"/>
                  </a:cubicBezTo>
                  <a:cubicBezTo>
                    <a:pt x="201552" y="135265"/>
                    <a:pt x="112608" y="99793"/>
                    <a:pt x="38828" y="39044"/>
                  </a:cubicBezTo>
                  <a:lnTo>
                    <a:pt x="0" y="0"/>
                  </a:lnTo>
                  <a:close/>
                </a:path>
              </a:pathLst>
            </a:custGeom>
          </p:spPr>
        </p:pic>
        <p:pic>
          <p:nvPicPr>
            <p:cNvPr id="17" name="PA-图片 56"/>
            <p:cNvPicPr>
              <a:picLocks noChangeAspect="1"/>
            </p:cNvPicPr>
            <p:nvPr>
              <p:custDataLst>
                <p:tags r:id="rId34"/>
              </p:custDataLst>
            </p:nvPr>
          </p:nvPicPr>
          <p:blipFill>
            <a:blip r:embed="rId33">
              <a:duotone>
                <a:schemeClr val="accent1">
                  <a:shade val="45000"/>
                  <a:satMod val="135000"/>
                </a:schemeClr>
                <a:prstClr val="white"/>
              </a:duotone>
            </a:blip>
            <a:stretch>
              <a:fillRect/>
            </a:stretch>
          </p:blipFill>
          <p:spPr>
            <a:xfrm rot="2538909">
              <a:off x="9473152" y="1726233"/>
              <a:ext cx="659806" cy="528208"/>
            </a:xfrm>
            <a:custGeom>
              <a:gdLst>
                <a:gd name="connsiteX0" fmla="*/ 462280 w 924560"/>
                <a:gd name="connsiteY0" fmla="*/ 0 h 991543"/>
                <a:gd name="connsiteX1" fmla="*/ 924560 w 924560"/>
                <a:gd name="connsiteY1" fmla="*/ 563404 h 991543"/>
                <a:gd name="connsiteX2" fmla="*/ 789161 w 924560"/>
                <a:gd name="connsiteY2" fmla="*/ 961791 h 991543"/>
                <a:gd name="connsiteX3" fmla="*/ 759574 w 924560"/>
                <a:gd name="connsiteY3" fmla="*/ 991543 h 991543"/>
                <a:gd name="connsiteX4" fmla="*/ 164987 w 924560"/>
                <a:gd name="connsiteY4" fmla="*/ 991543 h 991543"/>
                <a:gd name="connsiteX5" fmla="*/ 135399 w 924560"/>
                <a:gd name="connsiteY5" fmla="*/ 961791 h 991543"/>
                <a:gd name="connsiteX6" fmla="*/ 0 w 924560"/>
                <a:gd name="connsiteY6" fmla="*/ 563404 h 991543"/>
                <a:gd name="connsiteX7" fmla="*/ 462280 w 924560"/>
                <a:gd name="connsiteY7" fmla="*/ 0 h 99154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560" h="991543">
                  <a:moveTo>
                    <a:pt x="462280" y="0"/>
                  </a:moveTo>
                  <a:cubicBezTo>
                    <a:pt x="717590" y="0"/>
                    <a:pt x="924560" y="252245"/>
                    <a:pt x="924560" y="563404"/>
                  </a:cubicBezTo>
                  <a:cubicBezTo>
                    <a:pt x="924560" y="718984"/>
                    <a:pt x="872818" y="859835"/>
                    <a:pt x="789161" y="961791"/>
                  </a:cubicBezTo>
                  <a:lnTo>
                    <a:pt x="759574" y="991543"/>
                  </a:lnTo>
                  <a:lnTo>
                    <a:pt x="164987" y="991543"/>
                  </a:lnTo>
                  <a:lnTo>
                    <a:pt x="135399" y="961791"/>
                  </a:lnTo>
                  <a:cubicBezTo>
                    <a:pt x="51743" y="859835"/>
                    <a:pt x="0" y="718984"/>
                    <a:pt x="0" y="563404"/>
                  </a:cubicBezTo>
                  <a:cubicBezTo>
                    <a:pt x="0" y="252245"/>
                    <a:pt x="206970" y="0"/>
                    <a:pt x="462280" y="0"/>
                  </a:cubicBezTo>
                  <a:close/>
                </a:path>
              </a:pathLst>
            </a:custGeom>
          </p:spPr>
        </p:pic>
        <p:pic>
          <p:nvPicPr>
            <p:cNvPr id="18" name="图片 17"/>
            <p:cNvPicPr>
              <a:picLocks noChangeAspect="1"/>
            </p:cNvPicPr>
            <p:nvPr>
              <p:custDataLst>
                <p:tags r:id="rId36"/>
              </p:custDataLst>
            </p:nvPr>
          </p:nvPicPr>
          <p:blipFill>
            <a:blip r:embed="rId35">
              <a:grayscl/>
            </a:blip>
            <a:stretch>
              <a:fillRect/>
            </a:stretch>
          </p:blipFill>
          <p:spPr>
            <a:xfrm>
              <a:off x="4629216" y="3893875"/>
              <a:ext cx="3072825" cy="1247625"/>
            </a:xfrm>
            <a:prstGeom prst="rect">
              <a:avLst/>
            </a:prstGeom>
          </p:spPr>
        </p:pic>
        <p:pic>
          <p:nvPicPr>
            <p:cNvPr id="19" name="图片 18"/>
            <p:cNvPicPr>
              <a:picLocks noChangeAspect="1"/>
            </p:cNvPicPr>
            <p:nvPr>
              <p:custDataLst>
                <p:tags r:id="rId38"/>
              </p:custDataLst>
            </p:nvPr>
          </p:nvPicPr>
          <p:blipFill>
            <a:blip r:embed="rId37"/>
            <a:stretch>
              <a:fillRect/>
            </a:stretch>
          </p:blipFill>
          <p:spPr>
            <a:xfrm>
              <a:off x="5503535" y="3509207"/>
              <a:ext cx="1324182" cy="910066"/>
            </a:xfrm>
            <a:prstGeom prst="rect">
              <a:avLst/>
            </a:prstGeom>
          </p:spPr>
        </p:pic>
        <p:pic>
          <p:nvPicPr>
            <p:cNvPr id="24" name="图片 23"/>
            <p:cNvPicPr>
              <a:picLocks noChangeAspect="1"/>
            </p:cNvPicPr>
            <p:nvPr>
              <p:custDataLst>
                <p:tags r:id="rId40"/>
              </p:custDataLst>
            </p:nvPr>
          </p:nvPicPr>
          <p:blipFill>
            <a:blip r:embed="rId39"/>
            <a:stretch>
              <a:fillRect/>
            </a:stretch>
          </p:blipFill>
          <p:spPr>
            <a:xfrm>
              <a:off x="4046222" y="4464928"/>
              <a:ext cx="3673641" cy="2097382"/>
            </a:xfrm>
            <a:prstGeom prst="rect">
              <a:avLst/>
            </a:prstGeom>
          </p:spPr>
        </p:pic>
        <p:sp>
          <p:nvSpPr>
            <p:cNvPr id="25" name="文本框 24"/>
            <p:cNvSpPr txBox="1"/>
            <p:nvPr>
              <p:custDataLst>
                <p:tags r:id="rId41"/>
              </p:custDataLst>
            </p:nvPr>
          </p:nvSpPr>
          <p:spPr>
            <a:xfrm>
              <a:off x="4070405" y="2453061"/>
              <a:ext cx="4699635" cy="1015663"/>
            </a:xfrm>
            <a:prstGeom prst="rect">
              <a:avLst/>
            </a:prstGeom>
            <a:noFill/>
          </p:spPr>
          <p:txBody>
            <a:bodyPr wrap="square" rtlCol="0">
              <a:spAutoFit/>
            </a:bodyPr>
            <a:lstStyle/>
            <a:p>
              <a:pPr algn="ctr"/>
              <a:r>
                <a:rPr lang="zh-CN" sz="60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粗黑宋简体" panose="02000000000000000000" charset="-122"/>
                  <a:ea typeface="方正粗黑宋简体" panose="02000000000000000000" charset="-122"/>
                  <a:cs typeface="+mn-ea"/>
                  <a:sym typeface="思源宋体 CN" panose="02020400000000000000" pitchFamily="18" charset="-122"/>
                </a:rPr>
                <a:t>谢谢观看！</a:t>
              </a:r>
              <a:endParaRPr lang="zh-CN" sz="60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粗黑宋简体" panose="02000000000000000000" charset="-122"/>
                <a:ea typeface="方正粗黑宋简体" panose="02000000000000000000" charset="-122"/>
                <a:cs typeface="+mn-ea"/>
                <a:sym typeface="思源宋体 CN" panose="02020400000000000000" pitchFamily="18" charset="-122"/>
              </a:endParaRPr>
            </a:p>
          </p:txBody>
        </p:sp>
      </p:grpSp>
    </p:spTree>
  </p:cSld>
  <p:clrMapOvr>
    <a:masterClrMapping/>
  </p:clrMapOvr>
  <p:transition spd="slow">
    <p:push dir="u"/>
    <p:sndAc>
      <p:stSnd>
        <p:snd r:embed="rId4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out)">
                                      <p:cBhvr>
                                        <p:cTn id="7"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7" name="任意多边形: 形状 2" title=""/>
          <p:cNvSpPr/>
          <p:nvPr>
            <p:custDataLst>
              <p:tags r:id="rId3"/>
            </p:custDataLst>
          </p:nvPr>
        </p:nvSpPr>
        <p:spPr>
          <a:xfrm>
            <a:off x="261790" y="147054"/>
            <a:ext cx="359845" cy="361369"/>
          </a:xfrm>
          <a:custGeom>
            <a:gdLst>
              <a:gd name="connsiteX0" fmla="*/ 1150865 w 3217518"/>
              <a:gd name="connsiteY0" fmla="*/ 893355 h 3231143"/>
              <a:gd name="connsiteX1" fmla="*/ 1150865 w 3217518"/>
              <a:gd name="connsiteY1" fmla="*/ 1105076 h 3231143"/>
              <a:gd name="connsiteX2" fmla="*/ 2918987 w 3217518"/>
              <a:gd name="connsiteY2" fmla="*/ 1105076 h 3231143"/>
              <a:gd name="connsiteX3" fmla="*/ 2918987 w 3217518"/>
              <a:gd name="connsiteY3" fmla="*/ 893355 h 3231143"/>
              <a:gd name="connsiteX4" fmla="*/ 0 w 3217518"/>
              <a:gd name="connsiteY4" fmla="*/ 634287 h 3231143"/>
              <a:gd name="connsiteX5" fmla="*/ 583681 w 3217518"/>
              <a:gd name="connsiteY5" fmla="*/ 634287 h 3231143"/>
              <a:gd name="connsiteX6" fmla="*/ 583681 w 3217518"/>
              <a:gd name="connsiteY6" fmla="*/ 2876750 h 3231143"/>
              <a:gd name="connsiteX7" fmla="*/ 291865 w 3217518"/>
              <a:gd name="connsiteY7" fmla="*/ 3231143 h 3231143"/>
              <a:gd name="connsiteX8" fmla="*/ 0 w 3217518"/>
              <a:gd name="connsiteY8" fmla="*/ 2876750 h 3231143"/>
              <a:gd name="connsiteX9" fmla="*/ 1393681 w 3217518"/>
              <a:gd name="connsiteY9" fmla="*/ 445144 h 3231143"/>
              <a:gd name="connsiteX10" fmla="*/ 1393681 w 3217518"/>
              <a:gd name="connsiteY10" fmla="*/ 656817 h 3231143"/>
              <a:gd name="connsiteX11" fmla="*/ 2676172 w 3217518"/>
              <a:gd name="connsiteY11" fmla="*/ 656817 h 3231143"/>
              <a:gd name="connsiteX12" fmla="*/ 2676172 w 3217518"/>
              <a:gd name="connsiteY12" fmla="*/ 445144 h 3231143"/>
              <a:gd name="connsiteX13" fmla="*/ 826885 w 3217518"/>
              <a:gd name="connsiteY13" fmla="*/ 40680 h 3231143"/>
              <a:gd name="connsiteX14" fmla="*/ 3217518 w 3217518"/>
              <a:gd name="connsiteY14" fmla="*/ 40680 h 3231143"/>
              <a:gd name="connsiteX15" fmla="*/ 3217518 w 3217518"/>
              <a:gd name="connsiteY15" fmla="*/ 3215766 h 3231143"/>
              <a:gd name="connsiteX16" fmla="*/ 826885 w 3217518"/>
              <a:gd name="connsiteY16" fmla="*/ 3215766 h 3231143"/>
              <a:gd name="connsiteX17" fmla="*/ 155664 w 3217518"/>
              <a:gd name="connsiteY17" fmla="*/ 0 h 3231143"/>
              <a:gd name="connsiteX18" fmla="*/ 428065 w 3217518"/>
              <a:gd name="connsiteY18" fmla="*/ 0 h 3231143"/>
              <a:gd name="connsiteX19" fmla="*/ 583681 w 3217518"/>
              <a:gd name="connsiteY19" fmla="*/ 155664 h 3231143"/>
              <a:gd name="connsiteX20" fmla="*/ 583681 w 3217518"/>
              <a:gd name="connsiteY20" fmla="*/ 491858 h 3231143"/>
              <a:gd name="connsiteX21" fmla="*/ 0 w 3217518"/>
              <a:gd name="connsiteY21" fmla="*/ 491858 h 3231143"/>
              <a:gd name="connsiteX22" fmla="*/ 0 w 3217518"/>
              <a:gd name="connsiteY22" fmla="*/ 155664 h 3231143"/>
              <a:gd name="connsiteX23" fmla="*/ 155664 w 3217518"/>
              <a:gd name="connsiteY23" fmla="*/ 0 h 323114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17518" h="3231143">
                <a:moveTo>
                  <a:pt x="1150865" y="893355"/>
                </a:moveTo>
                <a:lnTo>
                  <a:pt x="1150865" y="1105076"/>
                </a:lnTo>
                <a:lnTo>
                  <a:pt x="2918987" y="1105076"/>
                </a:lnTo>
                <a:lnTo>
                  <a:pt x="2918987" y="893355"/>
                </a:lnTo>
                <a:close/>
                <a:moveTo>
                  <a:pt x="0" y="634287"/>
                </a:moveTo>
                <a:lnTo>
                  <a:pt x="583681" y="634287"/>
                </a:lnTo>
                <a:lnTo>
                  <a:pt x="583681" y="2876750"/>
                </a:lnTo>
                <a:lnTo>
                  <a:pt x="291865" y="3231143"/>
                </a:lnTo>
                <a:lnTo>
                  <a:pt x="0" y="2876750"/>
                </a:lnTo>
                <a:close/>
                <a:moveTo>
                  <a:pt x="1393681" y="445144"/>
                </a:moveTo>
                <a:lnTo>
                  <a:pt x="1393681" y="656817"/>
                </a:lnTo>
                <a:lnTo>
                  <a:pt x="2676172" y="656817"/>
                </a:lnTo>
                <a:lnTo>
                  <a:pt x="2676172" y="445144"/>
                </a:lnTo>
                <a:close/>
                <a:moveTo>
                  <a:pt x="826885" y="40680"/>
                </a:moveTo>
                <a:lnTo>
                  <a:pt x="3217518" y="40680"/>
                </a:lnTo>
                <a:lnTo>
                  <a:pt x="3217518" y="3215766"/>
                </a:lnTo>
                <a:lnTo>
                  <a:pt x="826885" y="3215766"/>
                </a:lnTo>
                <a:close/>
                <a:moveTo>
                  <a:pt x="155664" y="0"/>
                </a:moveTo>
                <a:lnTo>
                  <a:pt x="428065" y="0"/>
                </a:lnTo>
                <a:cubicBezTo>
                  <a:pt x="513659" y="0"/>
                  <a:pt x="583681" y="70022"/>
                  <a:pt x="583681" y="155664"/>
                </a:cubicBezTo>
                <a:lnTo>
                  <a:pt x="583681" y="491858"/>
                </a:lnTo>
                <a:lnTo>
                  <a:pt x="0" y="491858"/>
                </a:lnTo>
                <a:lnTo>
                  <a:pt x="0" y="155664"/>
                </a:lnTo>
                <a:cubicBezTo>
                  <a:pt x="0" y="70022"/>
                  <a:pt x="70022" y="0"/>
                  <a:pt x="155664" y="0"/>
                </a:cubicBezTo>
                <a:close/>
              </a:path>
            </a:pathLst>
          </a:custGeom>
          <a:solidFill>
            <a:srgbClr val="000000"/>
          </a:solidFill>
          <a:ln w="4858" cap="flat">
            <a:noFill/>
            <a:prstDash val="solid"/>
            <a:miter/>
          </a:ln>
        </p:spPr>
        <p:txBody>
          <a:bodyPr rtlCol="0" anchor="ctr"/>
          <a:lstStyle/>
          <a:p>
            <a:endParaRPr lang="zh-CN" altLang="en-US" sz="2405"/>
          </a:p>
        </p:txBody>
      </p:sp>
      <p:sp>
        <p:nvSpPr>
          <p:cNvPr id="28" name="五边形 5" title=""/>
          <p:cNvSpPr/>
          <p:nvPr>
            <p:custDataLst>
              <p:tags r:id="rId4"/>
            </p:custDataLst>
          </p:nvPr>
        </p:nvSpPr>
        <p:spPr>
          <a:xfrm>
            <a:off x="675681" y="56162"/>
            <a:ext cx="1791380" cy="543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zh-CN" altLang="en-US" sz="3205" b="1">
                <a:solidFill>
                  <a:schemeClr val="tx1"/>
                </a:solidFill>
              </a:rPr>
              <a:t>课堂导入</a:t>
            </a:r>
            <a:endParaRPr lang="zh-CN" altLang="en-US" sz="3205" b="1">
              <a:solidFill>
                <a:schemeClr val="tx1"/>
              </a:solidFill>
            </a:endParaRPr>
          </a:p>
        </p:txBody>
      </p:sp>
      <p:sp>
        <p:nvSpPr>
          <p:cNvPr id="2" name="文本框 1" title=""/>
          <p:cNvSpPr txBox="1"/>
          <p:nvPr>
            <p:custDataLst>
              <p:tags r:id="rId5"/>
            </p:custDataLst>
          </p:nvPr>
        </p:nvSpPr>
        <p:spPr>
          <a:xfrm>
            <a:off x="621231" y="1152094"/>
            <a:ext cx="4319927" cy="5022856"/>
          </a:xfrm>
          <a:prstGeom prst="rect">
            <a:avLst/>
          </a:prstGeom>
          <a:noFill/>
        </p:spPr>
        <p:txBody>
          <a:bodyPr wrap="square" rtlCol="0" anchor="t">
            <a:noAutofit/>
          </a:bodyPr>
          <a:lstStyle/>
          <a:p>
            <a:pPr>
              <a:lnSpc>
                <a:spcPct val="120000"/>
              </a:lnSpc>
            </a:pPr>
            <a:r>
              <a:rPr lang="en-US" altLang="zh-CN" sz="3730"/>
              <a:t>        </a:t>
            </a:r>
            <a:r>
              <a:rPr sz="3730"/>
              <a:t>浸没在液体中的物体都会受到浮力的作用，但是有的物体上浮，有的物体下沉，有的物体还会悬浮在液体中。这是为什么?</a:t>
            </a:r>
            <a:endParaRPr sz="3730"/>
          </a:p>
        </p:txBody>
      </p:sp>
      <p:pic>
        <p:nvPicPr>
          <p:cNvPr id="16" name="图片 15" title=""/>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a:xfrm>
            <a:off x="439366" y="599732"/>
            <a:ext cx="2173075" cy="730843"/>
          </a:xfrm>
          <a:prstGeom prst="rect">
            <a:avLst/>
          </a:prstGeom>
          <a:effectLst>
            <a:softEdge rad="31750"/>
          </a:effectLst>
        </p:spPr>
      </p:pic>
      <p:pic>
        <p:nvPicPr>
          <p:cNvPr id="5" name="浮沉条件引入" title="">
            <a:hlinkClick action="ppaction://media"/>
          </p:cNvPr>
          <p:cNvPicPr/>
          <p:nvPr>
            <a:videoFile r:link="rId10"/>
            <p:custDataLst>
              <p:tags r:id="rId9"/>
            </p:custDataLst>
            <p:extLst>
              <p:ext uri="{DAA4B4D4-6D71-4841-9C94-3DE7FCFB9230}">
                <p14:media xmlns:p14="http://schemas.microsoft.com/office/powerpoint/2010/main" r:embed="rId11"/>
              </p:ext>
            </p:extLst>
          </p:nvPr>
        </p:nvPicPr>
        <p:blipFill>
          <a:blip r:embed="rId8">
            <a:clrChange>
              <a:clrFrom>
                <a:srgbClr val="FFFFFF"/>
              </a:clrFrom>
              <a:clrTo>
                <a:srgbClr val="FFFFFF">
                  <a:alpha val="0"/>
                </a:srgbClr>
              </a:clrTo>
            </a:clrChange>
          </a:blip>
          <a:stretch>
            <a:fillRect/>
          </a:stretch>
        </p:blipFill>
        <p:spPr>
          <a:xfrm>
            <a:off x="5013057" y="1305199"/>
            <a:ext cx="6970080" cy="4174435"/>
          </a:xfrm>
          <a:prstGeom prst="roundRect">
            <a:avLst>
              <a:gd name="adj" fmla="val 7558"/>
            </a:avLst>
          </a:prstGeom>
        </p:spPr>
      </p:pic>
      <p:sp>
        <p:nvSpPr>
          <p:cNvPr id="6" name="文本框 5" title=""/>
          <p:cNvSpPr txBox="1"/>
          <p:nvPr>
            <p:custDataLst>
              <p:tags r:id="rId12"/>
            </p:custDataLst>
          </p:nvPr>
        </p:nvSpPr>
        <p:spPr>
          <a:xfrm>
            <a:off x="5013057" y="773984"/>
            <a:ext cx="1082731" cy="502317"/>
          </a:xfrm>
          <a:prstGeom prst="rect">
            <a:avLst/>
          </a:prstGeom>
          <a:noFill/>
        </p:spPr>
        <p:txBody>
          <a:bodyPr wrap="square" rtlCol="0">
            <a:spAutoFit/>
          </a:bodyPr>
          <a:lstStyle/>
          <a:p>
            <a:r>
              <a:rPr lang="zh-CN" altLang="en-US" sz="2665">
                <a:solidFill>
                  <a:schemeClr val="bg2">
                    <a:lumMod val="90000"/>
                  </a:schemeClr>
                </a:solidFill>
              </a:rPr>
              <a:t>视频</a:t>
            </a:r>
            <a:endParaRPr lang="zh-CN" altLang="en-US" sz="2665">
              <a:solidFill>
                <a:schemeClr val="bg2">
                  <a:lumMod val="90000"/>
                </a:schemeClr>
              </a:solidFill>
            </a:endParaRPr>
          </a:p>
        </p:txBody>
      </p:sp>
      <p:sp>
        <p:nvSpPr>
          <p:cNvPr id="8" name="文本框 7" title=""/>
          <p:cNvSpPr txBox="1"/>
          <p:nvPr>
            <p:custDataLst>
              <p:tags r:id="rId13"/>
            </p:custDataLst>
          </p:nvPr>
        </p:nvSpPr>
        <p:spPr>
          <a:xfrm>
            <a:off x="5013057" y="5479633"/>
            <a:ext cx="6970080" cy="666336"/>
          </a:xfrm>
          <a:prstGeom prst="rect">
            <a:avLst/>
          </a:prstGeom>
          <a:noFill/>
        </p:spPr>
        <p:txBody>
          <a:bodyPr wrap="square" rtlCol="0">
            <a:spAutoFit/>
          </a:bodyPr>
          <a:lstStyle/>
          <a:p>
            <a:pPr algn="ctr"/>
            <a:r>
              <a:rPr lang="zh-CN" altLang="en-US" sz="3730">
                <a:sym typeface="+mn-ea"/>
              </a:rPr>
              <a:t>要分析物体受到的</a:t>
            </a:r>
            <a:r>
              <a:rPr lang="zh-CN" altLang="en-US" sz="3730">
                <a:solidFill>
                  <a:srgbClr val="FF0000"/>
                </a:solidFill>
                <a:sym typeface="+mn-ea"/>
              </a:rPr>
              <a:t>合力</a:t>
            </a:r>
            <a:r>
              <a:rPr lang="zh-CN" altLang="en-US" sz="3730">
                <a:sym typeface="+mn-ea"/>
              </a:rPr>
              <a:t>情况</a:t>
            </a:r>
            <a:endParaRPr lang="zh-CN" altLang="en-US" sz="373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nodeType="afterGroup">
                            <p:stCondLst>
                              <p:cond delay="1"/>
                            </p:stCondLst>
                            <p:childTnLst>
                              <p:par>
                                <p:cTn id="12" presetID="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nodeType="clickPar">
                      <p:stCondLst>
                        <p:cond delay="0"/>
                        <p:cond evt="onBegin" delay="0">
                          <p:tn val="18"/>
                        </p:cond>
                      </p:stCondLst>
                      <p:childTnLst>
                        <p:par>
                          <p:cTn id="20" fill="hold" nodeType="afterGroup">
                            <p:stCondLst>
                              <p:cond delay="0"/>
                            </p:stCondLst>
                            <p:childTnLst>
                              <p:par>
                                <p:cTn id="21" presetID="2" presetClass="mediacall" presetSubtype="0" fill="hold" nodeType="afterEffect">
                                  <p:stCondLst>
                                    <p:cond delay="0"/>
                                  </p:stCondLst>
                                  <p:childTnLst>
                                    <p:cmd type="call" cmd="togglePause">
                                      <p:cBhvr additive="base">
                                        <p:cTn id="22" dur="1" fill="hold"/>
                                        <p:tgtEl>
                                          <p:spTgt spid="5"/>
                                        </p:tgtEl>
                                      </p:cBhvr>
                                    </p:cmd>
                                  </p:childTnLst>
                                </p:cTn>
                              </p:par>
                            </p:childTnLst>
                          </p:cTn>
                        </p:par>
                      </p:childTnLst>
                    </p:cTn>
                  </p:par>
                </p:childTnLst>
              </p:cTn>
              <p:nextCondLst>
                <p:cond evt="onClick" delay="0">
                  <p:tgtEl>
                    <p:spTgt spid="5"/>
                  </p:tgtEl>
                </p:cond>
              </p:nextCondLst>
            </p:seq>
            <p:video>
              <p:cMediaNode>
                <p:cTn id="23" fill="hold" display="0">
                  <p:stCondLst>
                    <p:cond delay="indefinite"/>
                  </p:stCondLst>
                </p:cTn>
                <p:tgtEl>
                  <p:spTgt spid="5"/>
                </p:tgtEl>
              </p:cMediaNode>
            </p:video>
          </p:childTnLst>
        </p:cTn>
      </p:par>
    </p:tnLst>
    <p:bldLst>
      <p:bldP spid="2" grpId="0"/>
      <p:bldP spid="6" grpId="0"/>
      <p:bldP spid="8"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圆角矩形 3" title=""/>
          <p:cNvSpPr/>
          <p:nvPr>
            <p:custDataLst>
              <p:tags r:id="rId3"/>
            </p:custDataLst>
          </p:nvPr>
        </p:nvSpPr>
        <p:spPr>
          <a:xfrm>
            <a:off x="4887021" y="2359170"/>
            <a:ext cx="6707010" cy="3313325"/>
          </a:xfrm>
          <a:prstGeom prst="roundRect">
            <a:avLst>
              <a:gd name="adj" fmla="val 5484"/>
            </a:avLst>
          </a:prstGeom>
          <a:solidFill>
            <a:srgbClr val="E7F4F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41" name="矩形 40" title=""/>
          <p:cNvSpPr/>
          <p:nvPr>
            <p:custDataLst>
              <p:tags r:id="rId4"/>
            </p:custDataLst>
          </p:nvPr>
        </p:nvSpPr>
        <p:spPr>
          <a:xfrm>
            <a:off x="6019660" y="3367463"/>
            <a:ext cx="1383019" cy="1049741"/>
          </a:xfrm>
          <a:prstGeom prst="rect">
            <a:avLst/>
          </a:prstGeom>
          <a:blipFill rotWithShape="1">
            <a:blip r:embed="rId5"/>
            <a:tile tx="0" ty="0" sx="100000" sy="100000" flip="none" algn="tl"/>
          </a:blipFill>
          <a:ln>
            <a:solidFill>
              <a:srgbClr val="E7B58A"/>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8" name="任意多边形: 形状 1" title=""/>
          <p:cNvSpPr/>
          <p:nvPr>
            <p:custDataLst>
              <p:tags r:id="rId6"/>
            </p:custDataLst>
          </p:nvPr>
        </p:nvSpPr>
        <p:spPr>
          <a:xfrm>
            <a:off x="261792" y="102925"/>
            <a:ext cx="344333" cy="449626"/>
          </a:xfrm>
          <a:custGeom>
            <a:gdLst>
              <a:gd name="connsiteX0" fmla="*/ 374055 w 624950"/>
              <a:gd name="connsiteY0" fmla="*/ 708054 h 816053"/>
              <a:gd name="connsiteX1" fmla="*/ 431205 w 624950"/>
              <a:gd name="connsiteY1" fmla="*/ 708054 h 816053"/>
              <a:gd name="connsiteX2" fmla="*/ 431205 w 624950"/>
              <a:gd name="connsiteY2" fmla="*/ 774063 h 816053"/>
              <a:gd name="connsiteX3" fmla="*/ 374055 w 624950"/>
              <a:gd name="connsiteY3" fmla="*/ 774063 h 816053"/>
              <a:gd name="connsiteX4" fmla="*/ 284615 w 624950"/>
              <a:gd name="connsiteY4" fmla="*/ 708053 h 816053"/>
              <a:gd name="connsiteX5" fmla="*/ 341765 w 624950"/>
              <a:gd name="connsiteY5" fmla="*/ 708053 h 816053"/>
              <a:gd name="connsiteX6" fmla="*/ 341765 w 624950"/>
              <a:gd name="connsiteY6" fmla="*/ 816053 h 816053"/>
              <a:gd name="connsiteX7" fmla="*/ 284615 w 624950"/>
              <a:gd name="connsiteY7" fmla="*/ 816053 h 816053"/>
              <a:gd name="connsiteX8" fmla="*/ 192819 w 624950"/>
              <a:gd name="connsiteY8" fmla="*/ 708053 h 816053"/>
              <a:gd name="connsiteX9" fmla="*/ 249969 w 624950"/>
              <a:gd name="connsiteY9" fmla="*/ 708053 h 816053"/>
              <a:gd name="connsiteX10" fmla="*/ 249969 w 624950"/>
              <a:gd name="connsiteY10" fmla="*/ 774062 h 816053"/>
              <a:gd name="connsiteX11" fmla="*/ 192819 w 624950"/>
              <a:gd name="connsiteY11" fmla="*/ 774062 h 816053"/>
              <a:gd name="connsiteX12" fmla="*/ 534176 w 624950"/>
              <a:gd name="connsiteY12" fmla="*/ 432054 h 816053"/>
              <a:gd name="connsiteX13" fmla="*/ 624950 w 624950"/>
              <a:gd name="connsiteY13" fmla="*/ 527685 h 816053"/>
              <a:gd name="connsiteX14" fmla="*/ 624950 w 624950"/>
              <a:gd name="connsiteY14" fmla="*/ 669893 h 816053"/>
              <a:gd name="connsiteX15" fmla="*/ 510650 w 624950"/>
              <a:gd name="connsiteY15" fmla="*/ 669893 h 816053"/>
              <a:gd name="connsiteX16" fmla="*/ 531414 w 624950"/>
              <a:gd name="connsiteY16" fmla="*/ 474059 h 816053"/>
              <a:gd name="connsiteX17" fmla="*/ 534176 w 624950"/>
              <a:gd name="connsiteY17" fmla="*/ 432054 h 816053"/>
              <a:gd name="connsiteX18" fmla="*/ 92297 w 624950"/>
              <a:gd name="connsiteY18" fmla="*/ 430625 h 816053"/>
              <a:gd name="connsiteX19" fmla="*/ 95060 w 624950"/>
              <a:gd name="connsiteY19" fmla="*/ 474059 h 816053"/>
              <a:gd name="connsiteX20" fmla="*/ 115824 w 624950"/>
              <a:gd name="connsiteY20" fmla="*/ 669893 h 816053"/>
              <a:gd name="connsiteX21" fmla="*/ 0 w 624950"/>
              <a:gd name="connsiteY21" fmla="*/ 669893 h 816053"/>
              <a:gd name="connsiteX22" fmla="*/ 0 w 624950"/>
              <a:gd name="connsiteY22" fmla="*/ 527685 h 816053"/>
              <a:gd name="connsiteX23" fmla="*/ 313618 w 624950"/>
              <a:gd name="connsiteY23" fmla="*/ 320041 h 816053"/>
              <a:gd name="connsiteX24" fmla="*/ 257230 w 624950"/>
              <a:gd name="connsiteY24" fmla="*/ 376047 h 816053"/>
              <a:gd name="connsiteX25" fmla="*/ 313237 w 624950"/>
              <a:gd name="connsiteY25" fmla="*/ 432435 h 816053"/>
              <a:gd name="connsiteX26" fmla="*/ 313523 w 624950"/>
              <a:gd name="connsiteY26" fmla="*/ 432435 h 816053"/>
              <a:gd name="connsiteX27" fmla="*/ 369625 w 624950"/>
              <a:gd name="connsiteY27" fmla="*/ 376142 h 816053"/>
              <a:gd name="connsiteX28" fmla="*/ 313618 w 624950"/>
              <a:gd name="connsiteY28" fmla="*/ 320041 h 816053"/>
              <a:gd name="connsiteX29" fmla="*/ 313237 w 624950"/>
              <a:gd name="connsiteY29" fmla="*/ 0 h 816053"/>
              <a:gd name="connsiteX30" fmla="*/ 334192 w 624950"/>
              <a:gd name="connsiteY30" fmla="*/ 22860 h 816053"/>
              <a:gd name="connsiteX31" fmla="*/ 489544 w 624950"/>
              <a:gd name="connsiteY31" fmla="*/ 468059 h 816053"/>
              <a:gd name="connsiteX32" fmla="*/ 468209 w 624950"/>
              <a:gd name="connsiteY32" fmla="*/ 669893 h 816053"/>
              <a:gd name="connsiteX33" fmla="*/ 158170 w 624950"/>
              <a:gd name="connsiteY33" fmla="*/ 669893 h 816053"/>
              <a:gd name="connsiteX34" fmla="*/ 136834 w 624950"/>
              <a:gd name="connsiteY34" fmla="*/ 468059 h 816053"/>
              <a:gd name="connsiteX35" fmla="*/ 292187 w 624950"/>
              <a:gd name="connsiteY35" fmla="*/ 22860 h 81605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4950" h="816053">
                <a:moveTo>
                  <a:pt x="374055" y="708054"/>
                </a:moveTo>
                <a:lnTo>
                  <a:pt x="431205" y="708054"/>
                </a:lnTo>
                <a:lnTo>
                  <a:pt x="431205" y="774063"/>
                </a:lnTo>
                <a:lnTo>
                  <a:pt x="374055" y="774063"/>
                </a:lnTo>
                <a:close/>
                <a:moveTo>
                  <a:pt x="284615" y="708053"/>
                </a:moveTo>
                <a:lnTo>
                  <a:pt x="341765" y="708053"/>
                </a:lnTo>
                <a:lnTo>
                  <a:pt x="341765" y="816053"/>
                </a:lnTo>
                <a:lnTo>
                  <a:pt x="284615" y="816053"/>
                </a:lnTo>
                <a:close/>
                <a:moveTo>
                  <a:pt x="192819" y="708053"/>
                </a:moveTo>
                <a:lnTo>
                  <a:pt x="249969" y="708053"/>
                </a:lnTo>
                <a:lnTo>
                  <a:pt x="249969" y="774062"/>
                </a:lnTo>
                <a:lnTo>
                  <a:pt x="192819" y="774062"/>
                </a:lnTo>
                <a:close/>
                <a:moveTo>
                  <a:pt x="534176" y="432054"/>
                </a:moveTo>
                <a:lnTo>
                  <a:pt x="624950" y="527685"/>
                </a:lnTo>
                <a:lnTo>
                  <a:pt x="624950" y="669893"/>
                </a:lnTo>
                <a:lnTo>
                  <a:pt x="510650" y="669893"/>
                </a:lnTo>
                <a:lnTo>
                  <a:pt x="531414" y="474059"/>
                </a:lnTo>
                <a:cubicBezTo>
                  <a:pt x="532843" y="460058"/>
                  <a:pt x="533700" y="446056"/>
                  <a:pt x="534176" y="432054"/>
                </a:cubicBezTo>
                <a:close/>
                <a:moveTo>
                  <a:pt x="92297" y="430625"/>
                </a:moveTo>
                <a:cubicBezTo>
                  <a:pt x="92774" y="445008"/>
                  <a:pt x="93536" y="459200"/>
                  <a:pt x="95060" y="474059"/>
                </a:cubicBezTo>
                <a:lnTo>
                  <a:pt x="115824" y="669893"/>
                </a:lnTo>
                <a:lnTo>
                  <a:pt x="0" y="669893"/>
                </a:lnTo>
                <a:lnTo>
                  <a:pt x="0" y="527685"/>
                </a:lnTo>
                <a:close/>
                <a:moveTo>
                  <a:pt x="313618" y="320041"/>
                </a:moveTo>
                <a:cubicBezTo>
                  <a:pt x="282581" y="319935"/>
                  <a:pt x="257335" y="345010"/>
                  <a:pt x="257230" y="376047"/>
                </a:cubicBezTo>
                <a:cubicBezTo>
                  <a:pt x="257125" y="407084"/>
                  <a:pt x="282200" y="432330"/>
                  <a:pt x="313237" y="432435"/>
                </a:cubicBezTo>
                <a:cubicBezTo>
                  <a:pt x="313332" y="432435"/>
                  <a:pt x="313428" y="432435"/>
                  <a:pt x="313523" y="432435"/>
                </a:cubicBezTo>
                <a:cubicBezTo>
                  <a:pt x="344560" y="432382"/>
                  <a:pt x="369678" y="407179"/>
                  <a:pt x="369625" y="376142"/>
                </a:cubicBezTo>
                <a:cubicBezTo>
                  <a:pt x="369572" y="345217"/>
                  <a:pt x="344543" y="320146"/>
                  <a:pt x="313618" y="320041"/>
                </a:cubicBezTo>
                <a:close/>
                <a:moveTo>
                  <a:pt x="313237" y="0"/>
                </a:moveTo>
                <a:lnTo>
                  <a:pt x="334192" y="22860"/>
                </a:lnTo>
                <a:cubicBezTo>
                  <a:pt x="451254" y="150400"/>
                  <a:pt x="506404" y="308610"/>
                  <a:pt x="489544" y="468059"/>
                </a:cubicBezTo>
                <a:lnTo>
                  <a:pt x="468209" y="669893"/>
                </a:lnTo>
                <a:lnTo>
                  <a:pt x="158170" y="669893"/>
                </a:lnTo>
                <a:lnTo>
                  <a:pt x="136834" y="468059"/>
                </a:lnTo>
                <a:cubicBezTo>
                  <a:pt x="119975" y="308610"/>
                  <a:pt x="175124" y="150400"/>
                  <a:pt x="292187" y="22860"/>
                </a:cubicBezTo>
                <a:close/>
              </a:path>
            </a:pathLst>
          </a:custGeom>
          <a:solidFill>
            <a:srgbClr val="000000"/>
          </a:solidFill>
          <a:ln w="9525" cap="flat">
            <a:noFill/>
            <a:prstDash val="solid"/>
            <a:miter/>
          </a:ln>
        </p:spPr>
        <p:txBody>
          <a:bodyPr rtlCol="0" anchor="ctr"/>
          <a:lstStyle/>
          <a:p>
            <a:endParaRPr lang="zh-CN" altLang="en-US" sz="2405"/>
          </a:p>
        </p:txBody>
      </p:sp>
      <p:sp>
        <p:nvSpPr>
          <p:cNvPr id="9" name="五边形 5" title=""/>
          <p:cNvSpPr/>
          <p:nvPr>
            <p:custDataLst>
              <p:tags r:id="rId7"/>
            </p:custDataLst>
          </p:nvPr>
        </p:nvSpPr>
        <p:spPr>
          <a:xfrm>
            <a:off x="675681" y="56162"/>
            <a:ext cx="1791380" cy="543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zh-CN" altLang="en-US" sz="3205" b="1">
                <a:solidFill>
                  <a:schemeClr val="tx1"/>
                </a:solidFill>
              </a:rPr>
              <a:t>新知探究</a:t>
            </a:r>
            <a:endParaRPr lang="zh-CN" altLang="en-US" sz="3205" b="1">
              <a:solidFill>
                <a:schemeClr val="tx1"/>
              </a:solidFill>
            </a:endParaRPr>
          </a:p>
        </p:txBody>
      </p:sp>
      <p:sp>
        <p:nvSpPr>
          <p:cNvPr id="20" name="矩形: 圆角 11" title=""/>
          <p:cNvSpPr/>
          <p:nvPr>
            <p:custDataLst>
              <p:tags r:id="rId8"/>
            </p:custDataLst>
          </p:nvPr>
        </p:nvSpPr>
        <p:spPr>
          <a:xfrm>
            <a:off x="2529544" y="103199"/>
            <a:ext cx="4950956" cy="4610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670" b="1">
                <a:solidFill>
                  <a:schemeClr val="tx1"/>
                </a:solidFill>
              </a:rPr>
              <a:t>知识点</a:t>
            </a:r>
            <a:r>
              <a:rPr lang="en-US" altLang="zh-CN" sz="2670" b="1">
                <a:solidFill>
                  <a:schemeClr val="tx1"/>
                </a:solidFill>
              </a:rPr>
              <a:t>1   </a:t>
            </a:r>
            <a:r>
              <a:rPr lang="zh-CN" altLang="en-US" sz="2665" b="1" kern="0">
                <a:solidFill>
                  <a:sysClr val="windowText" lastClr="000000"/>
                </a:solidFill>
                <a:sym typeface="+mn-ea"/>
              </a:rPr>
              <a:t>物体的浮沉条件</a:t>
            </a:r>
            <a:endParaRPr lang="zh-CN" altLang="zh-CN" sz="2665" b="1">
              <a:solidFill>
                <a:schemeClr val="tx1"/>
              </a:solidFill>
            </a:endParaRPr>
          </a:p>
        </p:txBody>
      </p:sp>
      <p:sp>
        <p:nvSpPr>
          <p:cNvPr id="6" name="文本框 5" title=""/>
          <p:cNvSpPr txBox="1"/>
          <p:nvPr>
            <p:custDataLst>
              <p:tags r:id="rId9"/>
            </p:custDataLst>
          </p:nvPr>
        </p:nvSpPr>
        <p:spPr>
          <a:xfrm>
            <a:off x="675368" y="599732"/>
            <a:ext cx="5250399" cy="666336"/>
          </a:xfrm>
          <a:prstGeom prst="rect">
            <a:avLst/>
          </a:prstGeom>
          <a:noFill/>
        </p:spPr>
        <p:txBody>
          <a:bodyPr wrap="square" rtlCol="0" anchor="t">
            <a:spAutoFit/>
          </a:bodyPr>
          <a:lstStyle/>
          <a:p>
            <a:r>
              <a:rPr lang="zh-CN" altLang="en-US" sz="3730">
                <a:latin typeface="+mj-ea"/>
                <a:ea typeface="+mj-ea"/>
              </a:rPr>
              <a:t>一、物体的浮沉条件</a:t>
            </a:r>
            <a:endParaRPr lang="zh-CN" altLang="en-US" sz="3730">
              <a:latin typeface="+mj-ea"/>
              <a:ea typeface="+mj-ea"/>
            </a:endParaRPr>
          </a:p>
        </p:txBody>
      </p:sp>
      <p:sp>
        <p:nvSpPr>
          <p:cNvPr id="5" name="矩形 4" title=""/>
          <p:cNvSpPr/>
          <p:nvPr>
            <p:custDataLst>
              <p:tags r:id="rId10"/>
            </p:custDataLst>
          </p:nvPr>
        </p:nvSpPr>
        <p:spPr>
          <a:xfrm>
            <a:off x="5999358" y="3472353"/>
            <a:ext cx="1383019" cy="1049741"/>
          </a:xfrm>
          <a:prstGeom prst="rect">
            <a:avLst/>
          </a:prstGeom>
          <a:blipFill rotWithShape="1">
            <a:blip r:embed="rId5"/>
            <a:tile tx="0" ty="0" sx="100000" sy="100000" flip="none" algn="tl"/>
          </a:blipFill>
          <a:ln>
            <a:solidFill>
              <a:srgbClr val="E7B58A"/>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7" name="矩形 6" title=""/>
          <p:cNvSpPr/>
          <p:nvPr>
            <p:custDataLst>
              <p:tags r:id="rId11"/>
            </p:custDataLst>
          </p:nvPr>
        </p:nvSpPr>
        <p:spPr>
          <a:xfrm>
            <a:off x="8094612" y="3688053"/>
            <a:ext cx="1005755" cy="911016"/>
          </a:xfrm>
          <a:prstGeom prst="rect">
            <a:avLst/>
          </a:prstGeom>
          <a:blipFill rotWithShape="1">
            <a:blip r:embed="rId12"/>
            <a:tile tx="0" ty="0" sx="100000" sy="100000" flip="none" algn="tl"/>
          </a:blipFill>
          <a:ln>
            <a:solidFill>
              <a:srgbClr val="D1C8BF"/>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0" name="矩形 9" title=""/>
          <p:cNvSpPr/>
          <p:nvPr>
            <p:custDataLst>
              <p:tags r:id="rId13"/>
            </p:custDataLst>
          </p:nvPr>
        </p:nvSpPr>
        <p:spPr>
          <a:xfrm>
            <a:off x="10069749" y="4098306"/>
            <a:ext cx="849267" cy="702083"/>
          </a:xfrm>
          <a:prstGeom prst="rect">
            <a:avLst/>
          </a:prstGeom>
          <a:blipFill rotWithShape="1">
            <a:blip r:embed="rId14"/>
            <a:tile tx="0" ty="0" sx="100000" sy="100000" flip="none" algn="tl"/>
          </a:blipFill>
          <a:ln>
            <a:solidFill>
              <a:srgbClr val="B59A74"/>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grpSp>
        <p:nvGrpSpPr>
          <p:cNvPr id="16" name="组合 15" title=""/>
          <p:cNvGrpSpPr/>
          <p:nvPr>
            <p:custDataLst>
              <p:tags r:id="rId15"/>
            </p:custDataLst>
          </p:nvPr>
        </p:nvGrpSpPr>
        <p:grpSpPr>
          <a:xfrm>
            <a:off x="6688753" y="3977345"/>
            <a:ext cx="694470" cy="1244295"/>
            <a:chOff x="7820" y="4323"/>
            <a:chExt cx="821" cy="1471"/>
          </a:xfrm>
        </p:grpSpPr>
        <p:cxnSp>
          <p:nvCxnSpPr>
            <p:cNvPr id="13" name="直接箭头连接符 12"/>
            <p:cNvCxnSpPr/>
            <p:nvPr>
              <p:custDataLst>
                <p:tags r:id="rId16"/>
              </p:custDataLst>
            </p:nvPr>
          </p:nvCxnSpPr>
          <p:spPr>
            <a:xfrm flipH="1">
              <a:off x="7820" y="4323"/>
              <a:ext cx="0" cy="1136"/>
            </a:xfrm>
            <a:prstGeom prst="straightConnector1">
              <a:avLst/>
            </a:prstGeom>
            <a:ln w="28575">
              <a:solidFill>
                <a:srgbClr val="C00000"/>
              </a:solidFill>
              <a:headEnd type="oval" w="med" len="med"/>
              <a:tailEnd type="stealth" w="lg" len="lg"/>
            </a:ln>
          </p:spPr>
          <p:style>
            <a:lnRef idx="2">
              <a:schemeClr val="accent1"/>
            </a:lnRef>
            <a:fillRef idx="0">
              <a:srgbClr val="FFFFFF"/>
            </a:fillRef>
            <a:effectRef idx="0">
              <a:srgbClr val="FFFFFF"/>
            </a:effectRef>
            <a:fontRef idx="minor">
              <a:schemeClr val="tx1"/>
            </a:fontRef>
          </p:style>
        </p:cxnSp>
        <p:sp>
          <p:nvSpPr>
            <p:cNvPr id="14" name="文本框 13"/>
            <p:cNvSpPr txBox="1"/>
            <p:nvPr>
              <p:custDataLst>
                <p:tags r:id="rId17"/>
              </p:custDataLst>
            </p:nvPr>
          </p:nvSpPr>
          <p:spPr>
            <a:xfrm>
              <a:off x="7850" y="5103"/>
              <a:ext cx="791" cy="691"/>
            </a:xfrm>
            <a:prstGeom prst="rect">
              <a:avLst/>
            </a:prstGeom>
            <a:noFill/>
          </p:spPr>
          <p:txBody>
            <a:bodyPr wrap="square" rtlCol="0">
              <a:spAutoFit/>
            </a:bodyPr>
            <a:lstStyle/>
            <a:p>
              <a:r>
                <a:rPr lang="en-US" altLang="zh-CN" sz="3195" i="1">
                  <a:sym typeface="+mn-ea"/>
                </a:rPr>
                <a:t>G</a:t>
              </a:r>
              <a:endParaRPr lang="en-US" altLang="zh-CN" sz="3195" i="1">
                <a:sym typeface="+mn-ea"/>
              </a:endParaRPr>
            </a:p>
          </p:txBody>
        </p:sp>
      </p:grpSp>
      <p:grpSp>
        <p:nvGrpSpPr>
          <p:cNvPr id="24" name="组合 23" title=""/>
          <p:cNvGrpSpPr/>
          <p:nvPr>
            <p:custDataLst>
              <p:tags r:id="rId18"/>
            </p:custDataLst>
          </p:nvPr>
        </p:nvGrpSpPr>
        <p:grpSpPr>
          <a:xfrm>
            <a:off x="6674373" y="2454754"/>
            <a:ext cx="1046358" cy="1522590"/>
            <a:chOff x="7803" y="2523"/>
            <a:chExt cx="1237" cy="1800"/>
          </a:xfrm>
        </p:grpSpPr>
        <p:cxnSp>
          <p:nvCxnSpPr>
            <p:cNvPr id="12" name="直接箭头连接符 11"/>
            <p:cNvCxnSpPr/>
            <p:nvPr>
              <p:custDataLst>
                <p:tags r:id="rId19"/>
              </p:custDataLst>
            </p:nvPr>
          </p:nvCxnSpPr>
          <p:spPr>
            <a:xfrm flipH="1" flipV="1">
              <a:off x="7803" y="2793"/>
              <a:ext cx="17" cy="1530"/>
            </a:xfrm>
            <a:prstGeom prst="straightConnector1">
              <a:avLst/>
            </a:prstGeom>
            <a:ln w="28575">
              <a:solidFill>
                <a:srgbClr val="C00000"/>
              </a:solidFill>
              <a:headEnd type="oval" w="med" len="med"/>
              <a:tailEnd type="stealth" w="lg" len="lg"/>
            </a:ln>
          </p:spPr>
          <p:style>
            <a:lnRef idx="2">
              <a:schemeClr val="accent1"/>
            </a:lnRef>
            <a:fillRef idx="0">
              <a:srgbClr val="FFFFFF"/>
            </a:fillRef>
            <a:effectRef idx="0">
              <a:srgbClr val="FFFFFF"/>
            </a:effectRef>
            <a:fontRef idx="minor">
              <a:schemeClr val="tx1"/>
            </a:fontRef>
          </p:style>
        </p:cxnSp>
        <p:sp>
          <p:nvSpPr>
            <p:cNvPr id="15" name="文本框 14"/>
            <p:cNvSpPr txBox="1"/>
            <p:nvPr>
              <p:custDataLst>
                <p:tags r:id="rId20"/>
              </p:custDataLst>
            </p:nvPr>
          </p:nvSpPr>
          <p:spPr>
            <a:xfrm>
              <a:off x="8052" y="2523"/>
              <a:ext cx="988" cy="691"/>
            </a:xfrm>
            <a:prstGeom prst="rect">
              <a:avLst/>
            </a:prstGeom>
            <a:noFill/>
          </p:spPr>
          <p:txBody>
            <a:bodyPr wrap="square" rtlCol="0">
              <a:spAutoFit/>
            </a:bodyPr>
            <a:lstStyle/>
            <a:p>
              <a:r>
                <a:rPr lang="en-US" altLang="zh-CN" sz="3195" i="1">
                  <a:sym typeface="+mn-ea"/>
                </a:rPr>
                <a:t>F</a:t>
              </a:r>
              <a:r>
                <a:rPr lang="zh-CN" altLang="zh-CN" sz="3195" baseline="-25000">
                  <a:sym typeface="+mn-ea"/>
                </a:rPr>
                <a:t>浮</a:t>
              </a:r>
              <a:endParaRPr lang="zh-CN" altLang="zh-CN" sz="3195" baseline="-25000">
                <a:sym typeface="+mn-ea"/>
              </a:endParaRPr>
            </a:p>
          </p:txBody>
        </p:sp>
      </p:grpSp>
      <p:grpSp>
        <p:nvGrpSpPr>
          <p:cNvPr id="17" name="组合 16" title=""/>
          <p:cNvGrpSpPr/>
          <p:nvPr>
            <p:custDataLst>
              <p:tags r:id="rId21"/>
            </p:custDataLst>
          </p:nvPr>
        </p:nvGrpSpPr>
        <p:grpSpPr>
          <a:xfrm>
            <a:off x="8599604" y="4197275"/>
            <a:ext cx="680920" cy="1244295"/>
            <a:chOff x="7820" y="4323"/>
            <a:chExt cx="821" cy="1471"/>
          </a:xfrm>
        </p:grpSpPr>
        <p:cxnSp>
          <p:nvCxnSpPr>
            <p:cNvPr id="18" name="直接箭头连接符 17"/>
            <p:cNvCxnSpPr/>
            <p:nvPr>
              <p:custDataLst>
                <p:tags r:id="rId22"/>
              </p:custDataLst>
            </p:nvPr>
          </p:nvCxnSpPr>
          <p:spPr>
            <a:xfrm flipH="1">
              <a:off x="7820" y="4323"/>
              <a:ext cx="0" cy="1136"/>
            </a:xfrm>
            <a:prstGeom prst="straightConnector1">
              <a:avLst/>
            </a:prstGeom>
            <a:ln w="28575">
              <a:solidFill>
                <a:srgbClr val="C00000"/>
              </a:solidFill>
              <a:headEnd type="oval" w="med" len="med"/>
              <a:tailEnd type="stealth" w="lg" len="lg"/>
            </a:ln>
          </p:spPr>
          <p:style>
            <a:lnRef idx="2">
              <a:schemeClr val="accent1"/>
            </a:lnRef>
            <a:fillRef idx="0">
              <a:srgbClr val="FFFFFF"/>
            </a:fillRef>
            <a:effectRef idx="0">
              <a:srgbClr val="FFFFFF"/>
            </a:effectRef>
            <a:fontRef idx="minor">
              <a:schemeClr val="tx1"/>
            </a:fontRef>
          </p:style>
        </p:cxnSp>
        <p:sp>
          <p:nvSpPr>
            <p:cNvPr id="19" name="文本框 18"/>
            <p:cNvSpPr txBox="1"/>
            <p:nvPr>
              <p:custDataLst>
                <p:tags r:id="rId23"/>
              </p:custDataLst>
            </p:nvPr>
          </p:nvSpPr>
          <p:spPr>
            <a:xfrm>
              <a:off x="7850" y="5103"/>
              <a:ext cx="791" cy="691"/>
            </a:xfrm>
            <a:prstGeom prst="rect">
              <a:avLst/>
            </a:prstGeom>
            <a:noFill/>
          </p:spPr>
          <p:txBody>
            <a:bodyPr wrap="square" rtlCol="0">
              <a:spAutoFit/>
            </a:bodyPr>
            <a:lstStyle/>
            <a:p>
              <a:r>
                <a:rPr lang="en-US" altLang="zh-CN" sz="3195" i="1">
                  <a:sym typeface="+mn-ea"/>
                </a:rPr>
                <a:t>G</a:t>
              </a:r>
              <a:endParaRPr lang="en-US" altLang="zh-CN" sz="3195" i="1">
                <a:sym typeface="+mn-ea"/>
              </a:endParaRPr>
            </a:p>
          </p:txBody>
        </p:sp>
      </p:grpSp>
      <p:grpSp>
        <p:nvGrpSpPr>
          <p:cNvPr id="25" name="组合 24" title=""/>
          <p:cNvGrpSpPr/>
          <p:nvPr>
            <p:custDataLst>
              <p:tags r:id="rId24"/>
            </p:custDataLst>
          </p:nvPr>
        </p:nvGrpSpPr>
        <p:grpSpPr>
          <a:xfrm>
            <a:off x="8586070" y="3146687"/>
            <a:ext cx="1053991" cy="1050587"/>
            <a:chOff x="7803" y="2523"/>
            <a:chExt cx="1305" cy="1800"/>
          </a:xfrm>
        </p:grpSpPr>
        <p:cxnSp>
          <p:nvCxnSpPr>
            <p:cNvPr id="26" name="直接箭头连接符 25"/>
            <p:cNvCxnSpPr/>
            <p:nvPr>
              <p:custDataLst>
                <p:tags r:id="rId25"/>
              </p:custDataLst>
            </p:nvPr>
          </p:nvCxnSpPr>
          <p:spPr>
            <a:xfrm flipH="1" flipV="1">
              <a:off x="7803" y="2793"/>
              <a:ext cx="17" cy="1530"/>
            </a:xfrm>
            <a:prstGeom prst="straightConnector1">
              <a:avLst/>
            </a:prstGeom>
            <a:ln w="28575">
              <a:solidFill>
                <a:srgbClr val="C00000"/>
              </a:solidFill>
              <a:headEnd type="oval" w="med" len="med"/>
              <a:tailEnd type="stealth" w="lg" len="lg"/>
            </a:ln>
          </p:spPr>
          <p:style>
            <a:lnRef idx="2">
              <a:schemeClr val="accent1"/>
            </a:lnRef>
            <a:fillRef idx="0">
              <a:srgbClr val="FFFFFF"/>
            </a:fillRef>
            <a:effectRef idx="0">
              <a:srgbClr val="FFFFFF"/>
            </a:effectRef>
            <a:fontRef idx="minor">
              <a:schemeClr val="tx1"/>
            </a:fontRef>
          </p:style>
        </p:cxnSp>
        <p:sp>
          <p:nvSpPr>
            <p:cNvPr id="27" name="文本框 26"/>
            <p:cNvSpPr txBox="1"/>
            <p:nvPr>
              <p:custDataLst>
                <p:tags r:id="rId26"/>
              </p:custDataLst>
            </p:nvPr>
          </p:nvSpPr>
          <p:spPr>
            <a:xfrm>
              <a:off x="8052" y="2523"/>
              <a:ext cx="1056" cy="1001"/>
            </a:xfrm>
            <a:prstGeom prst="rect">
              <a:avLst/>
            </a:prstGeom>
            <a:noFill/>
          </p:spPr>
          <p:txBody>
            <a:bodyPr wrap="square" rtlCol="0">
              <a:spAutoFit/>
            </a:bodyPr>
            <a:lstStyle/>
            <a:p>
              <a:r>
                <a:rPr lang="en-US" altLang="zh-CN" sz="3195" i="1">
                  <a:sym typeface="+mn-ea"/>
                </a:rPr>
                <a:t>F</a:t>
              </a:r>
              <a:r>
                <a:rPr lang="zh-CN" altLang="en-US" sz="3195" baseline="-25000">
                  <a:sym typeface="+mn-ea"/>
                </a:rPr>
                <a:t>浮</a:t>
              </a:r>
              <a:endParaRPr lang="zh-CN" altLang="en-US" sz="3195" baseline="-25000">
                <a:sym typeface="+mn-ea"/>
              </a:endParaRPr>
            </a:p>
          </p:txBody>
        </p:sp>
      </p:grpSp>
      <p:grpSp>
        <p:nvGrpSpPr>
          <p:cNvPr id="34" name="组合 33" title=""/>
          <p:cNvGrpSpPr/>
          <p:nvPr>
            <p:custDataLst>
              <p:tags r:id="rId27"/>
            </p:custDataLst>
          </p:nvPr>
        </p:nvGrpSpPr>
        <p:grpSpPr>
          <a:xfrm>
            <a:off x="5374250" y="3614460"/>
            <a:ext cx="551516" cy="711388"/>
            <a:chOff x="6054" y="4126"/>
            <a:chExt cx="652" cy="841"/>
          </a:xfrm>
        </p:grpSpPr>
        <p:cxnSp>
          <p:nvCxnSpPr>
            <p:cNvPr id="31" name="直接箭头连接符 30"/>
            <p:cNvCxnSpPr/>
            <p:nvPr>
              <p:custDataLst>
                <p:tags r:id="rId28"/>
              </p:custDataLst>
            </p:nvPr>
          </p:nvCxnSpPr>
          <p:spPr>
            <a:xfrm flipV="1">
              <a:off x="6689" y="4126"/>
              <a:ext cx="17" cy="841"/>
            </a:xfrm>
            <a:prstGeom prst="straightConnector1">
              <a:avLst/>
            </a:prstGeom>
            <a:ln>
              <a:solidFill>
                <a:schemeClr val="tx1"/>
              </a:solidFill>
              <a:headEnd type="none"/>
              <a:tailEnd type="triangle" w="med" len="med"/>
            </a:ln>
          </p:spPr>
          <p:style>
            <a:lnRef idx="2">
              <a:schemeClr val="accent1"/>
            </a:lnRef>
            <a:fillRef idx="0">
              <a:srgbClr val="FFFFFF"/>
            </a:fillRef>
            <a:effectRef idx="0">
              <a:srgbClr val="FFFFFF"/>
            </a:effectRef>
            <a:fontRef idx="minor">
              <a:schemeClr val="tx1"/>
            </a:fontRef>
          </p:style>
        </p:cxnSp>
        <p:sp>
          <p:nvSpPr>
            <p:cNvPr id="33" name="文本框 32"/>
            <p:cNvSpPr txBox="1"/>
            <p:nvPr>
              <p:custDataLst>
                <p:tags r:id="rId29"/>
              </p:custDataLst>
            </p:nvPr>
          </p:nvSpPr>
          <p:spPr>
            <a:xfrm>
              <a:off x="6054" y="4126"/>
              <a:ext cx="652" cy="788"/>
            </a:xfrm>
            <a:prstGeom prst="rect">
              <a:avLst/>
            </a:prstGeom>
            <a:noFill/>
          </p:spPr>
          <p:txBody>
            <a:bodyPr wrap="square" rtlCol="0">
              <a:spAutoFit/>
            </a:bodyPr>
            <a:lstStyle/>
            <a:p>
              <a:r>
                <a:rPr lang="en-US" altLang="zh-CN" sz="3730" i="1">
                  <a:sym typeface="+mn-ea"/>
                </a:rPr>
                <a:t>v</a:t>
              </a:r>
              <a:endParaRPr lang="en-US" altLang="zh-CN" sz="3730" i="1">
                <a:sym typeface="+mn-ea"/>
              </a:endParaRPr>
            </a:p>
          </p:txBody>
        </p:sp>
      </p:grpSp>
      <p:grpSp>
        <p:nvGrpSpPr>
          <p:cNvPr id="36" name="组合 35" title=""/>
          <p:cNvGrpSpPr/>
          <p:nvPr>
            <p:custDataLst>
              <p:tags r:id="rId30"/>
            </p:custDataLst>
          </p:nvPr>
        </p:nvGrpSpPr>
        <p:grpSpPr>
          <a:xfrm>
            <a:off x="9343981" y="3986647"/>
            <a:ext cx="551516" cy="702083"/>
            <a:chOff x="11019" y="5273"/>
            <a:chExt cx="652" cy="830"/>
          </a:xfrm>
        </p:grpSpPr>
        <p:cxnSp>
          <p:nvCxnSpPr>
            <p:cNvPr id="32" name="直接箭头连接符 31"/>
            <p:cNvCxnSpPr/>
            <p:nvPr>
              <p:custDataLst>
                <p:tags r:id="rId31"/>
              </p:custDataLst>
            </p:nvPr>
          </p:nvCxnSpPr>
          <p:spPr>
            <a:xfrm>
              <a:off x="11540" y="5337"/>
              <a:ext cx="17" cy="766"/>
            </a:xfrm>
            <a:prstGeom prst="straightConnector1">
              <a:avLst/>
            </a:prstGeom>
            <a:ln>
              <a:solidFill>
                <a:schemeClr val="tx1"/>
              </a:solidFill>
              <a:headEnd type="none"/>
              <a:tailEnd type="triangle" w="med" len="med"/>
            </a:ln>
          </p:spPr>
          <p:style>
            <a:lnRef idx="2">
              <a:schemeClr val="accent1"/>
            </a:lnRef>
            <a:fillRef idx="0">
              <a:srgbClr val="FFFFFF"/>
            </a:fillRef>
            <a:effectRef idx="0">
              <a:srgbClr val="FFFFFF"/>
            </a:effectRef>
            <a:fontRef idx="minor">
              <a:schemeClr val="tx1"/>
            </a:fontRef>
          </p:style>
        </p:cxnSp>
        <p:sp>
          <p:nvSpPr>
            <p:cNvPr id="35" name="文本框 34"/>
            <p:cNvSpPr txBox="1"/>
            <p:nvPr>
              <p:custDataLst>
                <p:tags r:id="rId32"/>
              </p:custDataLst>
            </p:nvPr>
          </p:nvSpPr>
          <p:spPr>
            <a:xfrm>
              <a:off x="11019" y="5273"/>
              <a:ext cx="652" cy="788"/>
            </a:xfrm>
            <a:prstGeom prst="rect">
              <a:avLst/>
            </a:prstGeom>
            <a:noFill/>
          </p:spPr>
          <p:txBody>
            <a:bodyPr wrap="square" rtlCol="0">
              <a:spAutoFit/>
            </a:bodyPr>
            <a:lstStyle/>
            <a:p>
              <a:r>
                <a:rPr lang="en-US" altLang="zh-CN" sz="3730" i="1">
                  <a:sym typeface="+mn-ea"/>
                </a:rPr>
                <a:t>v</a:t>
              </a:r>
              <a:endParaRPr lang="en-US" altLang="zh-CN" sz="3730" i="1">
                <a:sym typeface="+mn-ea"/>
              </a:endParaRPr>
            </a:p>
          </p:txBody>
        </p:sp>
      </p:grpSp>
      <p:sp>
        <p:nvSpPr>
          <p:cNvPr id="37" name="文本框 36" title=""/>
          <p:cNvSpPr txBox="1"/>
          <p:nvPr>
            <p:custDataLst>
              <p:tags r:id="rId33"/>
            </p:custDataLst>
          </p:nvPr>
        </p:nvSpPr>
        <p:spPr>
          <a:xfrm>
            <a:off x="5672847" y="5774001"/>
            <a:ext cx="1809345" cy="584327"/>
          </a:xfrm>
          <a:prstGeom prst="rect">
            <a:avLst/>
          </a:prstGeom>
          <a:noFill/>
        </p:spPr>
        <p:txBody>
          <a:bodyPr wrap="square" rtlCol="0">
            <a:spAutoFit/>
          </a:bodyPr>
          <a:lstStyle/>
          <a:p>
            <a:r>
              <a:rPr lang="zh-CN" altLang="en-US" sz="3195">
                <a:sym typeface="+mn-ea"/>
              </a:rPr>
              <a:t>甲</a:t>
            </a:r>
            <a:r>
              <a:rPr lang="en-US" altLang="zh-CN" sz="3195">
                <a:sym typeface="+mn-ea"/>
              </a:rPr>
              <a:t> </a:t>
            </a:r>
            <a:r>
              <a:rPr lang="zh-CN" altLang="en-US" sz="3195">
                <a:sym typeface="+mn-ea"/>
              </a:rPr>
              <a:t>上浮</a:t>
            </a:r>
            <a:endParaRPr lang="en-US" altLang="zh-CN" sz="3195">
              <a:sym typeface="+mn-ea"/>
            </a:endParaRPr>
          </a:p>
        </p:txBody>
      </p:sp>
      <p:sp>
        <p:nvSpPr>
          <p:cNvPr id="38" name="文本框 37" title=""/>
          <p:cNvSpPr txBox="1"/>
          <p:nvPr>
            <p:custDataLst>
              <p:tags r:id="rId34"/>
            </p:custDataLst>
          </p:nvPr>
        </p:nvSpPr>
        <p:spPr>
          <a:xfrm>
            <a:off x="7720730" y="5772309"/>
            <a:ext cx="1816958" cy="584327"/>
          </a:xfrm>
          <a:prstGeom prst="rect">
            <a:avLst/>
          </a:prstGeom>
          <a:noFill/>
        </p:spPr>
        <p:txBody>
          <a:bodyPr wrap="square" rtlCol="0">
            <a:spAutoFit/>
          </a:bodyPr>
          <a:lstStyle/>
          <a:p>
            <a:r>
              <a:rPr lang="zh-CN" altLang="en-US" sz="3195">
                <a:sym typeface="+mn-ea"/>
              </a:rPr>
              <a:t>乙</a:t>
            </a:r>
            <a:r>
              <a:rPr lang="en-US" altLang="zh-CN" sz="3195">
                <a:sym typeface="+mn-ea"/>
              </a:rPr>
              <a:t> </a:t>
            </a:r>
            <a:r>
              <a:rPr lang="zh-CN" altLang="en-US" sz="3195">
                <a:sym typeface="+mn-ea"/>
              </a:rPr>
              <a:t>悬浮</a:t>
            </a:r>
            <a:endParaRPr lang="en-US" altLang="zh-CN" sz="3195">
              <a:sym typeface="+mn-ea"/>
            </a:endParaRPr>
          </a:p>
        </p:txBody>
      </p:sp>
      <p:sp>
        <p:nvSpPr>
          <p:cNvPr id="39" name="文本框 38" title=""/>
          <p:cNvSpPr txBox="1"/>
          <p:nvPr>
            <p:custDataLst>
              <p:tags r:id="rId35"/>
            </p:custDataLst>
          </p:nvPr>
        </p:nvSpPr>
        <p:spPr>
          <a:xfrm>
            <a:off x="9776227" y="5774001"/>
            <a:ext cx="1816958" cy="584327"/>
          </a:xfrm>
          <a:prstGeom prst="rect">
            <a:avLst/>
          </a:prstGeom>
          <a:noFill/>
        </p:spPr>
        <p:txBody>
          <a:bodyPr wrap="square" rtlCol="0">
            <a:spAutoFit/>
          </a:bodyPr>
          <a:lstStyle/>
          <a:p>
            <a:r>
              <a:rPr lang="zh-CN" altLang="en-US" sz="3195">
                <a:sym typeface="+mn-ea"/>
              </a:rPr>
              <a:t>丙</a:t>
            </a:r>
            <a:r>
              <a:rPr lang="en-US" altLang="zh-CN" sz="3195">
                <a:sym typeface="+mn-ea"/>
              </a:rPr>
              <a:t> </a:t>
            </a:r>
            <a:r>
              <a:rPr lang="zh-CN" altLang="en-US" sz="3195">
                <a:sym typeface="+mn-ea"/>
              </a:rPr>
              <a:t>下沉</a:t>
            </a:r>
            <a:endParaRPr lang="en-US" altLang="zh-CN" sz="3195">
              <a:sym typeface="+mn-ea"/>
            </a:endParaRPr>
          </a:p>
        </p:txBody>
      </p:sp>
      <p:sp>
        <p:nvSpPr>
          <p:cNvPr id="40" name="文本框 39" title=""/>
          <p:cNvSpPr txBox="1"/>
          <p:nvPr>
            <p:custDataLst>
              <p:tags r:id="rId36"/>
            </p:custDataLst>
          </p:nvPr>
        </p:nvSpPr>
        <p:spPr>
          <a:xfrm>
            <a:off x="675367" y="1330575"/>
            <a:ext cx="3523950" cy="666336"/>
          </a:xfrm>
          <a:prstGeom prst="rect">
            <a:avLst/>
          </a:prstGeom>
          <a:noFill/>
        </p:spPr>
        <p:txBody>
          <a:bodyPr wrap="square" rtlCol="0">
            <a:spAutoFit/>
          </a:bodyPr>
          <a:lstStyle/>
          <a:p>
            <a:r>
              <a:rPr lang="en-US" altLang="zh-CN" sz="3730">
                <a:sym typeface="+mn-ea"/>
              </a:rPr>
              <a:t>1.</a:t>
            </a:r>
            <a:r>
              <a:rPr lang="zh-CN" altLang="en-US" sz="3730">
                <a:sym typeface="+mn-ea"/>
              </a:rPr>
              <a:t>上浮：</a:t>
            </a:r>
            <a:r>
              <a:rPr lang="en-US" altLang="zh-CN" sz="3730" i="1">
                <a:latin typeface="Times New Roman" panose="02020603050405020304" pitchFamily="18" charset="0"/>
                <a:cs typeface="Times New Roman" panose="02020603050405020304" pitchFamily="18" charset="0"/>
                <a:sym typeface="+mn-ea"/>
              </a:rPr>
              <a:t>F</a:t>
            </a:r>
            <a:r>
              <a:rPr lang="zh-CN" altLang="en-US" sz="3730" baseline="-25000">
                <a:latin typeface="Times New Roman" panose="02020603050405020304" pitchFamily="18" charset="0"/>
                <a:cs typeface="Times New Roman" panose="02020603050405020304" pitchFamily="18" charset="0"/>
                <a:sym typeface="+mn-ea"/>
              </a:rPr>
              <a:t>浮</a:t>
            </a:r>
            <a:r>
              <a:rPr lang="zh-CN" altLang="en-US" sz="3730">
                <a:latin typeface="Times New Roman" panose="02020603050405020304" pitchFamily="18" charset="0"/>
                <a:cs typeface="Times New Roman" panose="02020603050405020304" pitchFamily="18" charset="0"/>
                <a:sym typeface="+mn-ea"/>
              </a:rPr>
              <a:t>＞</a:t>
            </a:r>
            <a:r>
              <a:rPr lang="en-US" altLang="zh-CN" sz="3730" i="1">
                <a:latin typeface="Times New Roman" panose="02020603050405020304" pitchFamily="18" charset="0"/>
                <a:cs typeface="Times New Roman" panose="02020603050405020304" pitchFamily="18" charset="0"/>
                <a:sym typeface="+mn-ea"/>
              </a:rPr>
              <a:t>G</a:t>
            </a:r>
            <a:endParaRPr lang="en-US" altLang="zh-CN" sz="3730">
              <a:sym typeface="+mn-ea"/>
            </a:endParaRPr>
          </a:p>
        </p:txBody>
      </p:sp>
      <p:sp>
        <p:nvSpPr>
          <p:cNvPr id="43" name="文本框 42" title=""/>
          <p:cNvSpPr txBox="1"/>
          <p:nvPr>
            <p:custDataLst>
              <p:tags r:id="rId37"/>
            </p:custDataLst>
          </p:nvPr>
        </p:nvSpPr>
        <p:spPr>
          <a:xfrm>
            <a:off x="674522" y="2640848"/>
            <a:ext cx="3626302" cy="666336"/>
          </a:xfrm>
          <a:prstGeom prst="rect">
            <a:avLst/>
          </a:prstGeom>
          <a:noFill/>
        </p:spPr>
        <p:txBody>
          <a:bodyPr wrap="square" rtlCol="0">
            <a:spAutoFit/>
          </a:bodyPr>
          <a:lstStyle/>
          <a:p>
            <a:r>
              <a:rPr lang="en-US" altLang="zh-CN" sz="3730">
                <a:sym typeface="+mn-ea"/>
              </a:rPr>
              <a:t>2.</a:t>
            </a:r>
            <a:r>
              <a:rPr lang="zh-CN" altLang="en-US" sz="3730">
                <a:sym typeface="+mn-ea"/>
              </a:rPr>
              <a:t>悬浮：</a:t>
            </a:r>
            <a:r>
              <a:rPr lang="en-US" altLang="zh-CN" sz="3730" i="1">
                <a:latin typeface="Times New Roman" panose="02020603050405020304" pitchFamily="18" charset="0"/>
                <a:cs typeface="Times New Roman" panose="02020603050405020304" pitchFamily="18" charset="0"/>
                <a:sym typeface="+mn-ea"/>
              </a:rPr>
              <a:t>F</a:t>
            </a:r>
            <a:r>
              <a:rPr lang="zh-CN" altLang="en-US" sz="3730" baseline="-25000">
                <a:latin typeface="Times New Roman" panose="02020603050405020304" pitchFamily="18" charset="0"/>
                <a:cs typeface="Times New Roman" panose="02020603050405020304" pitchFamily="18" charset="0"/>
                <a:sym typeface="+mn-ea"/>
              </a:rPr>
              <a:t>浮</a:t>
            </a:r>
            <a:r>
              <a:rPr lang="zh-CN" altLang="en-US" sz="3730">
                <a:latin typeface="Times New Roman" panose="02020603050405020304" pitchFamily="18" charset="0"/>
                <a:cs typeface="Times New Roman" panose="02020603050405020304" pitchFamily="18" charset="0"/>
                <a:sym typeface="+mn-ea"/>
              </a:rPr>
              <a:t>＝</a:t>
            </a:r>
            <a:r>
              <a:rPr lang="en-US" altLang="zh-CN" sz="3730" i="1">
                <a:latin typeface="Times New Roman" panose="02020603050405020304" pitchFamily="18" charset="0"/>
                <a:cs typeface="Times New Roman" panose="02020603050405020304" pitchFamily="18" charset="0"/>
                <a:sym typeface="+mn-ea"/>
              </a:rPr>
              <a:t>G</a:t>
            </a:r>
            <a:endParaRPr lang="zh-CN" altLang="en-US" sz="3730">
              <a:sym typeface="+mn-ea"/>
            </a:endParaRPr>
          </a:p>
        </p:txBody>
      </p:sp>
      <p:sp>
        <p:nvSpPr>
          <p:cNvPr id="44" name="文本框 43" title=""/>
          <p:cNvSpPr txBox="1"/>
          <p:nvPr>
            <p:custDataLst>
              <p:tags r:id="rId38"/>
            </p:custDataLst>
          </p:nvPr>
        </p:nvSpPr>
        <p:spPr>
          <a:xfrm>
            <a:off x="688056" y="3951122"/>
            <a:ext cx="3612768" cy="666336"/>
          </a:xfrm>
          <a:prstGeom prst="rect">
            <a:avLst/>
          </a:prstGeom>
          <a:noFill/>
        </p:spPr>
        <p:txBody>
          <a:bodyPr wrap="square" rtlCol="0">
            <a:spAutoFit/>
          </a:bodyPr>
          <a:lstStyle/>
          <a:p>
            <a:r>
              <a:rPr lang="en-US" altLang="zh-CN" sz="3730">
                <a:sym typeface="+mn-ea"/>
              </a:rPr>
              <a:t>3.</a:t>
            </a:r>
            <a:r>
              <a:rPr lang="zh-CN" altLang="en-US" sz="3730">
                <a:sym typeface="+mn-ea"/>
              </a:rPr>
              <a:t>下沉：</a:t>
            </a:r>
            <a:r>
              <a:rPr lang="en-US" altLang="zh-CN" sz="3730" i="1">
                <a:latin typeface="Times New Roman" panose="02020603050405020304" pitchFamily="18" charset="0"/>
                <a:cs typeface="Times New Roman" panose="02020603050405020304" pitchFamily="18" charset="0"/>
                <a:sym typeface="+mn-ea"/>
              </a:rPr>
              <a:t>F</a:t>
            </a:r>
            <a:r>
              <a:rPr lang="zh-CN" altLang="en-US" sz="3730" baseline="-25000">
                <a:latin typeface="Times New Roman" panose="02020603050405020304" pitchFamily="18" charset="0"/>
                <a:cs typeface="Times New Roman" panose="02020603050405020304" pitchFamily="18" charset="0"/>
                <a:sym typeface="+mn-ea"/>
              </a:rPr>
              <a:t>浮</a:t>
            </a:r>
            <a:r>
              <a:rPr lang="zh-CN" altLang="en-US" sz="3730">
                <a:latin typeface="Times New Roman" panose="02020603050405020304" pitchFamily="18" charset="0"/>
                <a:cs typeface="Times New Roman" panose="02020603050405020304" pitchFamily="18" charset="0"/>
                <a:sym typeface="+mn-ea"/>
              </a:rPr>
              <a:t>＜</a:t>
            </a:r>
            <a:r>
              <a:rPr lang="en-US" altLang="zh-CN" sz="3730" i="1">
                <a:latin typeface="Times New Roman" panose="02020603050405020304" pitchFamily="18" charset="0"/>
                <a:cs typeface="Times New Roman" panose="02020603050405020304" pitchFamily="18" charset="0"/>
                <a:sym typeface="+mn-ea"/>
              </a:rPr>
              <a:t>G</a:t>
            </a:r>
            <a:endParaRPr lang="zh-CN" altLang="en-US" sz="3730">
              <a:sym typeface="+mn-ea"/>
            </a:endParaRPr>
          </a:p>
        </p:txBody>
      </p:sp>
      <p:sp>
        <p:nvSpPr>
          <p:cNvPr id="45" name="文本框 44" title=""/>
          <p:cNvSpPr txBox="1"/>
          <p:nvPr>
            <p:custDataLst>
              <p:tags r:id="rId39"/>
            </p:custDataLst>
          </p:nvPr>
        </p:nvSpPr>
        <p:spPr>
          <a:xfrm>
            <a:off x="4916627" y="1330576"/>
            <a:ext cx="3177984" cy="679244"/>
          </a:xfrm>
          <a:prstGeom prst="rect">
            <a:avLst/>
          </a:prstGeom>
          <a:noFill/>
        </p:spPr>
        <p:txBody>
          <a:bodyPr wrap="square" rtlCol="0">
            <a:noAutofit/>
          </a:bodyPr>
          <a:lstStyle/>
          <a:p>
            <a:r>
              <a:rPr lang="zh-CN" altLang="en-US" sz="3730">
                <a:solidFill>
                  <a:srgbClr val="0070C0"/>
                </a:solidFill>
                <a:sym typeface="+mn-ea"/>
              </a:rPr>
              <a:t>漂浮：</a:t>
            </a:r>
            <a:r>
              <a:rPr lang="en-US" altLang="zh-CN" sz="3730" i="1">
                <a:solidFill>
                  <a:srgbClr val="0070C0"/>
                </a:solidFill>
                <a:latin typeface="Times New Roman" panose="02020603050405020304" pitchFamily="18" charset="0"/>
                <a:cs typeface="Times New Roman" panose="02020603050405020304" pitchFamily="18" charset="0"/>
                <a:sym typeface="+mn-ea"/>
              </a:rPr>
              <a:t>F</a:t>
            </a:r>
            <a:r>
              <a:rPr lang="zh-CN" altLang="en-US" sz="3730" baseline="-25000">
                <a:solidFill>
                  <a:srgbClr val="0070C0"/>
                </a:solidFill>
                <a:latin typeface="Times New Roman" panose="02020603050405020304" pitchFamily="18" charset="0"/>
                <a:cs typeface="Times New Roman" panose="02020603050405020304" pitchFamily="18" charset="0"/>
                <a:sym typeface="+mn-ea"/>
              </a:rPr>
              <a:t>浮</a:t>
            </a:r>
            <a:r>
              <a:rPr lang="zh-CN" altLang="en-US" sz="3730">
                <a:solidFill>
                  <a:srgbClr val="0070C0"/>
                </a:solidFill>
                <a:latin typeface="Times New Roman" panose="02020603050405020304" pitchFamily="18" charset="0"/>
                <a:cs typeface="Times New Roman" panose="02020603050405020304" pitchFamily="18" charset="0"/>
                <a:sym typeface="+mn-ea"/>
              </a:rPr>
              <a:t>＝</a:t>
            </a:r>
            <a:r>
              <a:rPr lang="en-US" altLang="zh-CN" sz="3730" i="1">
                <a:solidFill>
                  <a:srgbClr val="0070C0"/>
                </a:solidFill>
                <a:latin typeface="Times New Roman" panose="02020603050405020304" pitchFamily="18" charset="0"/>
                <a:cs typeface="Times New Roman" panose="02020603050405020304" pitchFamily="18" charset="0"/>
                <a:sym typeface="+mn-ea"/>
              </a:rPr>
              <a:t>G</a:t>
            </a:r>
            <a:endParaRPr lang="en-US" altLang="zh-CN" sz="3730" i="1">
              <a:solidFill>
                <a:srgbClr val="0070C0"/>
              </a:solidFill>
              <a:latin typeface="Times New Roman" panose="02020603050405020304" pitchFamily="18" charset="0"/>
              <a:cs typeface="Times New Roman" panose="02020603050405020304" pitchFamily="18" charset="0"/>
              <a:sym typeface="+mn-ea"/>
            </a:endParaRPr>
          </a:p>
        </p:txBody>
      </p:sp>
      <p:sp>
        <p:nvSpPr>
          <p:cNvPr id="46" name="矩形 45" title=""/>
          <p:cNvSpPr/>
          <p:nvPr>
            <p:custDataLst>
              <p:tags r:id="rId40"/>
            </p:custDataLst>
          </p:nvPr>
        </p:nvSpPr>
        <p:spPr>
          <a:xfrm>
            <a:off x="10090896" y="4178665"/>
            <a:ext cx="849267" cy="702083"/>
          </a:xfrm>
          <a:prstGeom prst="rect">
            <a:avLst/>
          </a:prstGeom>
          <a:blipFill rotWithShape="1">
            <a:blip r:embed="rId14"/>
            <a:tile tx="0" ty="0" sx="100000" sy="100000" flip="none" algn="tl"/>
          </a:blipFill>
          <a:ln>
            <a:solidFill>
              <a:srgbClr val="B59A74"/>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grpSp>
        <p:nvGrpSpPr>
          <p:cNvPr id="21" name="组合 20" title=""/>
          <p:cNvGrpSpPr/>
          <p:nvPr>
            <p:custDataLst>
              <p:tags r:id="rId41"/>
            </p:custDataLst>
          </p:nvPr>
        </p:nvGrpSpPr>
        <p:grpSpPr>
          <a:xfrm>
            <a:off x="10494383" y="4499255"/>
            <a:ext cx="680920" cy="1244295"/>
            <a:chOff x="7820" y="4323"/>
            <a:chExt cx="821" cy="1471"/>
          </a:xfrm>
        </p:grpSpPr>
        <p:cxnSp>
          <p:nvCxnSpPr>
            <p:cNvPr id="22" name="直接箭头连接符 21"/>
            <p:cNvCxnSpPr/>
            <p:nvPr>
              <p:custDataLst>
                <p:tags r:id="rId42"/>
              </p:custDataLst>
            </p:nvPr>
          </p:nvCxnSpPr>
          <p:spPr>
            <a:xfrm flipH="1">
              <a:off x="7820" y="4323"/>
              <a:ext cx="0" cy="1136"/>
            </a:xfrm>
            <a:prstGeom prst="straightConnector1">
              <a:avLst/>
            </a:prstGeom>
            <a:ln w="28575">
              <a:solidFill>
                <a:srgbClr val="C00000"/>
              </a:solidFill>
              <a:headEnd type="oval" w="med" len="med"/>
              <a:tailEnd type="stealth" w="lg" len="lg"/>
            </a:ln>
          </p:spPr>
          <p:style>
            <a:lnRef idx="2">
              <a:schemeClr val="accent1"/>
            </a:lnRef>
            <a:fillRef idx="0">
              <a:srgbClr val="FFFFFF"/>
            </a:fillRef>
            <a:effectRef idx="0">
              <a:srgbClr val="FFFFFF"/>
            </a:effectRef>
            <a:fontRef idx="minor">
              <a:schemeClr val="tx1"/>
            </a:fontRef>
          </p:style>
        </p:cxnSp>
        <p:sp>
          <p:nvSpPr>
            <p:cNvPr id="23" name="文本框 22"/>
            <p:cNvSpPr txBox="1"/>
            <p:nvPr>
              <p:custDataLst>
                <p:tags r:id="rId43"/>
              </p:custDataLst>
            </p:nvPr>
          </p:nvSpPr>
          <p:spPr>
            <a:xfrm>
              <a:off x="7850" y="5103"/>
              <a:ext cx="791" cy="691"/>
            </a:xfrm>
            <a:prstGeom prst="rect">
              <a:avLst/>
            </a:prstGeom>
            <a:noFill/>
          </p:spPr>
          <p:txBody>
            <a:bodyPr wrap="square" rtlCol="0">
              <a:spAutoFit/>
            </a:bodyPr>
            <a:lstStyle/>
            <a:p>
              <a:r>
                <a:rPr lang="en-US" altLang="zh-CN" sz="3195" i="1">
                  <a:sym typeface="+mn-ea"/>
                </a:rPr>
                <a:t>G</a:t>
              </a:r>
              <a:endParaRPr lang="en-US" altLang="zh-CN" sz="3195" i="1">
                <a:sym typeface="+mn-ea"/>
              </a:endParaRPr>
            </a:p>
          </p:txBody>
        </p:sp>
      </p:grpSp>
      <p:sp>
        <p:nvSpPr>
          <p:cNvPr id="47" name="文本框 46" title=""/>
          <p:cNvSpPr txBox="1"/>
          <p:nvPr>
            <p:custDataLst>
              <p:tags r:id="rId44"/>
            </p:custDataLst>
          </p:nvPr>
        </p:nvSpPr>
        <p:spPr>
          <a:xfrm>
            <a:off x="409761" y="5377281"/>
            <a:ext cx="4155825" cy="666336"/>
          </a:xfrm>
          <a:prstGeom prst="rect">
            <a:avLst/>
          </a:prstGeom>
          <a:noFill/>
        </p:spPr>
        <p:txBody>
          <a:bodyPr wrap="square" rtlCol="0">
            <a:spAutoFit/>
          </a:bodyPr>
          <a:lstStyle/>
          <a:p>
            <a:r>
              <a:rPr lang="zh-CN" altLang="en-US" sz="3730">
                <a:solidFill>
                  <a:srgbClr val="0070C0"/>
                </a:solidFill>
                <a:sym typeface="+mn-ea"/>
              </a:rPr>
              <a:t>沉底：</a:t>
            </a:r>
            <a:r>
              <a:rPr lang="en-US" altLang="zh-CN" sz="3730" i="1">
                <a:solidFill>
                  <a:srgbClr val="0070C0"/>
                </a:solidFill>
                <a:latin typeface="Times New Roman" panose="02020603050405020304" pitchFamily="18" charset="0"/>
                <a:cs typeface="Times New Roman" panose="02020603050405020304" pitchFamily="18" charset="0"/>
                <a:sym typeface="+mn-ea"/>
              </a:rPr>
              <a:t>F</a:t>
            </a:r>
            <a:r>
              <a:rPr lang="zh-CN" altLang="en-US" sz="3730" baseline="-25000">
                <a:solidFill>
                  <a:srgbClr val="0070C0"/>
                </a:solidFill>
                <a:latin typeface="Times New Roman" panose="02020603050405020304" pitchFamily="18" charset="0"/>
                <a:cs typeface="Times New Roman" panose="02020603050405020304" pitchFamily="18" charset="0"/>
                <a:sym typeface="+mn-ea"/>
              </a:rPr>
              <a:t>浮</a:t>
            </a:r>
            <a:r>
              <a:rPr lang="zh-CN" altLang="en-US" sz="3730">
                <a:solidFill>
                  <a:srgbClr val="0070C0"/>
                </a:solidFill>
                <a:latin typeface="Times New Roman" panose="02020603050405020304" pitchFamily="18" charset="0"/>
                <a:cs typeface="Times New Roman" panose="02020603050405020304" pitchFamily="18" charset="0"/>
                <a:sym typeface="+mn-ea"/>
              </a:rPr>
              <a:t>＋</a:t>
            </a:r>
            <a:r>
              <a:rPr lang="en-US" altLang="zh-CN" sz="3730" i="1">
                <a:solidFill>
                  <a:srgbClr val="0070C0"/>
                </a:solidFill>
                <a:latin typeface="Times New Roman" panose="02020603050405020304" pitchFamily="18" charset="0"/>
                <a:cs typeface="Times New Roman" panose="02020603050405020304" pitchFamily="18" charset="0"/>
                <a:sym typeface="+mn-ea"/>
              </a:rPr>
              <a:t>F</a:t>
            </a:r>
            <a:r>
              <a:rPr lang="zh-CN" altLang="en-US" sz="3730" baseline="-25000">
                <a:solidFill>
                  <a:srgbClr val="0070C0"/>
                </a:solidFill>
                <a:latin typeface="Times New Roman" panose="02020603050405020304" pitchFamily="18" charset="0"/>
                <a:cs typeface="Times New Roman" panose="02020603050405020304" pitchFamily="18" charset="0"/>
                <a:sym typeface="+mn-ea"/>
              </a:rPr>
              <a:t>支</a:t>
            </a:r>
            <a:r>
              <a:rPr lang="zh-CN" altLang="en-US" sz="3730">
                <a:solidFill>
                  <a:srgbClr val="0070C0"/>
                </a:solidFill>
                <a:latin typeface="Times New Roman" panose="02020603050405020304" pitchFamily="18" charset="0"/>
                <a:cs typeface="Times New Roman" panose="02020603050405020304" pitchFamily="18" charset="0"/>
                <a:sym typeface="+mn-ea"/>
              </a:rPr>
              <a:t>＝</a:t>
            </a:r>
            <a:r>
              <a:rPr lang="en-US" altLang="zh-CN" sz="3730" i="1">
                <a:solidFill>
                  <a:srgbClr val="0070C0"/>
                </a:solidFill>
                <a:latin typeface="Times New Roman" panose="02020603050405020304" pitchFamily="18" charset="0"/>
                <a:cs typeface="Times New Roman" panose="02020603050405020304" pitchFamily="18" charset="0"/>
                <a:sym typeface="+mn-ea"/>
              </a:rPr>
              <a:t>G</a:t>
            </a:r>
            <a:endParaRPr lang="en-US" altLang="zh-CN" sz="3730" i="1">
              <a:solidFill>
                <a:srgbClr val="0070C0"/>
              </a:solidFill>
              <a:latin typeface="Times New Roman" panose="02020603050405020304" pitchFamily="18" charset="0"/>
              <a:cs typeface="Times New Roman" panose="02020603050405020304" pitchFamily="18" charset="0"/>
              <a:sym typeface="+mn-ea"/>
            </a:endParaRPr>
          </a:p>
        </p:txBody>
      </p:sp>
      <p:cxnSp>
        <p:nvCxnSpPr>
          <p:cNvPr id="48" name="直接箭头连接符 47" title=""/>
          <p:cNvCxnSpPr>
            <a:endCxn id="45" idx="1"/>
          </p:cNvCxnSpPr>
          <p:nvPr>
            <p:custDataLst>
              <p:tags r:id="rId45"/>
            </p:custDataLst>
          </p:nvPr>
        </p:nvCxnSpPr>
        <p:spPr>
          <a:xfrm flipV="1">
            <a:off x="4097812" y="1670621"/>
            <a:ext cx="818815" cy="7613"/>
          </a:xfrm>
          <a:prstGeom prst="straightConnector1">
            <a:avLst/>
          </a:prstGeom>
          <a:ln>
            <a:solidFill>
              <a:schemeClr val="accent6">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50" name="肘形连接符 49" title=""/>
          <p:cNvCxnSpPr>
            <a:stCxn id="44" idx="3"/>
            <a:endCxn id="47" idx="3"/>
          </p:cNvCxnSpPr>
          <p:nvPr>
            <p:custDataLst>
              <p:tags r:id="rId46"/>
            </p:custDataLst>
          </p:nvPr>
        </p:nvCxnSpPr>
        <p:spPr>
          <a:xfrm>
            <a:off x="4300824" y="4284290"/>
            <a:ext cx="264762" cy="1426159"/>
          </a:xfrm>
          <a:prstGeom prst="bentConnector3">
            <a:avLst>
              <a:gd name="adj1" fmla="val 186342"/>
            </a:avLst>
          </a:prstGeom>
          <a:ln w="28575">
            <a:solidFill>
              <a:schemeClr val="accent6">
                <a:lumMod val="75000"/>
              </a:schemeClr>
            </a:solidFill>
            <a:tailEnd type="arrow"/>
          </a:ln>
        </p:spPr>
        <p:style>
          <a:lnRef idx="2">
            <a:schemeClr val="accent1"/>
          </a:lnRef>
          <a:fillRef idx="0">
            <a:srgbClr val="FFFFFF"/>
          </a:fillRef>
          <a:effectRef idx="0">
            <a:srgbClr val="FFFFFF"/>
          </a:effectRef>
          <a:fontRef idx="minor">
            <a:schemeClr val="tx1"/>
          </a:fontRef>
        </p:style>
      </p:cxnSp>
      <p:sp>
        <p:nvSpPr>
          <p:cNvPr id="59" name="圆角矩形 58" title=""/>
          <p:cNvSpPr/>
          <p:nvPr>
            <p:custDataLst>
              <p:tags r:id="rId47"/>
            </p:custDataLst>
          </p:nvPr>
        </p:nvSpPr>
        <p:spPr>
          <a:xfrm>
            <a:off x="7944889" y="728306"/>
            <a:ext cx="3649141" cy="1321270"/>
          </a:xfrm>
          <a:prstGeom prst="roundRect">
            <a:avLst/>
          </a:prstGeom>
          <a:noFill/>
          <a:ln w="19050">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3195" i="1">
                <a:solidFill>
                  <a:srgbClr val="C00000"/>
                </a:solidFill>
                <a:latin typeface="Times New Roman" panose="02020603050405020304" pitchFamily="18" charset="0"/>
                <a:cs typeface="Times New Roman" panose="02020603050405020304" pitchFamily="18" charset="0"/>
                <a:sym typeface="+mn-ea"/>
              </a:rPr>
              <a:t>F</a:t>
            </a:r>
            <a:r>
              <a:rPr lang="zh-CN" altLang="en-US" sz="3195" baseline="-25000">
                <a:solidFill>
                  <a:srgbClr val="C00000"/>
                </a:solidFill>
                <a:latin typeface="Times New Roman" panose="02020603050405020304" pitchFamily="18" charset="0"/>
                <a:cs typeface="Times New Roman" panose="02020603050405020304" pitchFamily="18" charset="0"/>
                <a:sym typeface="+mn-ea"/>
              </a:rPr>
              <a:t>浮</a:t>
            </a:r>
            <a:r>
              <a:rPr lang="en-US" altLang="zh-CN" sz="3195">
                <a:solidFill>
                  <a:srgbClr val="C00000"/>
                </a:solidFill>
                <a:latin typeface="Times New Roman" panose="02020603050405020304" pitchFamily="18" charset="0"/>
                <a:cs typeface="Times New Roman" panose="02020603050405020304" pitchFamily="18" charset="0"/>
                <a:sym typeface="+mn-ea"/>
              </a:rPr>
              <a:t>= </a:t>
            </a:r>
            <a:r>
              <a:rPr lang="en-US" altLang="zh-CN" sz="3195" i="1">
                <a:solidFill>
                  <a:srgbClr val="C00000"/>
                </a:solidFill>
                <a:latin typeface="Times New Roman" panose="02020603050405020304" pitchFamily="18" charset="0"/>
                <a:cs typeface="Times New Roman" panose="02020603050405020304" pitchFamily="18" charset="0"/>
                <a:sym typeface="+mn-ea"/>
              </a:rPr>
              <a:t>G</a:t>
            </a:r>
            <a:r>
              <a:rPr lang="zh-CN" altLang="en-US" sz="3195" baseline="-25000">
                <a:solidFill>
                  <a:srgbClr val="C00000"/>
                </a:solidFill>
                <a:latin typeface="楷体" panose="02010609060101010101" charset="-122"/>
                <a:ea typeface="楷体" panose="02010609060101010101" charset="-122"/>
                <a:cs typeface="Times New Roman" panose="02020603050405020304" pitchFamily="18" charset="0"/>
                <a:sym typeface="+mn-ea"/>
              </a:rPr>
              <a:t>排</a:t>
            </a:r>
            <a:r>
              <a:rPr lang="en-US" altLang="zh-CN" sz="3195">
                <a:solidFill>
                  <a:srgbClr val="C00000"/>
                </a:solidFill>
                <a:latin typeface="Times New Roman" panose="02020603050405020304" pitchFamily="18" charset="0"/>
                <a:cs typeface="Times New Roman" panose="02020603050405020304" pitchFamily="18" charset="0"/>
                <a:sym typeface="+mn-ea"/>
              </a:rPr>
              <a:t>= </a:t>
            </a:r>
            <a:r>
              <a:rPr lang="el-GR" altLang="zh-CN" sz="3195" i="1">
                <a:solidFill>
                  <a:srgbClr val="C00000"/>
                </a:solidFill>
                <a:latin typeface="Times New Roman" panose="02020603050405020304" pitchFamily="18" charset="0"/>
                <a:cs typeface="Times New Roman" panose="02020603050405020304" pitchFamily="18" charset="0"/>
                <a:sym typeface="+mn-ea"/>
              </a:rPr>
              <a:t>ρ</a:t>
            </a:r>
            <a:r>
              <a:rPr lang="zh-CN" altLang="en-US" sz="3195" baseline="-25000">
                <a:solidFill>
                  <a:srgbClr val="C00000"/>
                </a:solidFill>
                <a:latin typeface="楷体" panose="02010609060101010101" charset="-122"/>
                <a:ea typeface="楷体" panose="02010609060101010101" charset="-122"/>
                <a:cs typeface="Times New Roman" panose="02020603050405020304" pitchFamily="18" charset="0"/>
                <a:sym typeface="+mn-ea"/>
              </a:rPr>
              <a:t>液</a:t>
            </a:r>
            <a:r>
              <a:rPr lang="en-US" altLang="zh-CN" sz="3195" i="1">
                <a:solidFill>
                  <a:srgbClr val="C00000"/>
                </a:solidFill>
                <a:latin typeface="Times New Roman" panose="02020603050405020304" pitchFamily="18" charset="0"/>
                <a:cs typeface="Times New Roman" panose="02020603050405020304" pitchFamily="18" charset="0"/>
                <a:sym typeface="+mn-ea"/>
              </a:rPr>
              <a:t>V</a:t>
            </a:r>
            <a:r>
              <a:rPr lang="zh-CN" altLang="en-US" sz="3195" baseline="-25000">
                <a:solidFill>
                  <a:srgbClr val="C00000"/>
                </a:solidFill>
                <a:latin typeface="楷体" panose="02010609060101010101" charset="-122"/>
                <a:ea typeface="楷体" panose="02010609060101010101" charset="-122"/>
                <a:cs typeface="Times New Roman" panose="02020603050405020304" pitchFamily="18" charset="0"/>
                <a:sym typeface="+mn-ea"/>
              </a:rPr>
              <a:t>排</a:t>
            </a:r>
            <a:r>
              <a:rPr lang="en-US" altLang="zh-CN" sz="3195" i="1">
                <a:solidFill>
                  <a:srgbClr val="C00000"/>
                </a:solidFill>
                <a:latin typeface="Times New Roman" panose="02020603050405020304" pitchFamily="18" charset="0"/>
                <a:cs typeface="Times New Roman" panose="02020603050405020304" pitchFamily="18" charset="0"/>
                <a:sym typeface="+mn-ea"/>
              </a:rPr>
              <a:t>g</a:t>
            </a:r>
            <a:endParaRPr lang="en-US" altLang="zh-CN" sz="3195" i="1">
              <a:solidFill>
                <a:srgbClr val="C00000"/>
              </a:solidFill>
              <a:latin typeface="Times New Roman" panose="02020603050405020304" pitchFamily="18" charset="0"/>
              <a:cs typeface="Times New Roman" panose="02020603050405020304" pitchFamily="18" charset="0"/>
              <a:sym typeface="+mn-ea"/>
            </a:endParaRPr>
          </a:p>
          <a:p>
            <a:pPr algn="ctr">
              <a:lnSpc>
                <a:spcPct val="120000"/>
              </a:lnSpc>
            </a:pPr>
            <a:r>
              <a:rPr lang="en-US" altLang="zh-CN" sz="3195" i="1">
                <a:solidFill>
                  <a:srgbClr val="C00000"/>
                </a:solidFill>
                <a:latin typeface="Times New Roman" panose="02020603050405020304" pitchFamily="18" charset="0"/>
                <a:cs typeface="Times New Roman" panose="02020603050405020304" pitchFamily="18" charset="0"/>
                <a:sym typeface="+mn-ea"/>
              </a:rPr>
              <a:t>G</a:t>
            </a:r>
            <a:r>
              <a:rPr lang="zh-CN" altLang="en-US" sz="3195" baseline="-25000">
                <a:solidFill>
                  <a:srgbClr val="C00000"/>
                </a:solidFill>
                <a:latin typeface="Times New Roman" panose="02020603050405020304" pitchFamily="18" charset="0"/>
                <a:cs typeface="Times New Roman" panose="02020603050405020304" pitchFamily="18" charset="0"/>
                <a:sym typeface="+mn-ea"/>
              </a:rPr>
              <a:t> </a:t>
            </a:r>
            <a:r>
              <a:rPr lang="en-US" altLang="zh-CN" sz="3195">
                <a:solidFill>
                  <a:srgbClr val="C00000"/>
                </a:solidFill>
                <a:latin typeface="Times New Roman" panose="02020603050405020304" pitchFamily="18" charset="0"/>
                <a:cs typeface="Times New Roman" panose="02020603050405020304" pitchFamily="18" charset="0"/>
                <a:sym typeface="+mn-ea"/>
              </a:rPr>
              <a:t>= </a:t>
            </a:r>
            <a:r>
              <a:rPr lang="en-US" altLang="zh-CN" sz="3195" i="1">
                <a:solidFill>
                  <a:srgbClr val="C00000"/>
                </a:solidFill>
                <a:latin typeface="Times New Roman" panose="02020603050405020304" pitchFamily="18" charset="0"/>
                <a:cs typeface="Times New Roman" panose="02020603050405020304" pitchFamily="18" charset="0"/>
                <a:sym typeface="+mn-ea"/>
              </a:rPr>
              <a:t>m</a:t>
            </a:r>
            <a:r>
              <a:rPr lang="zh-CN" altLang="en-US" sz="3195" baseline="-25000">
                <a:solidFill>
                  <a:srgbClr val="C00000"/>
                </a:solidFill>
                <a:latin typeface="楷体" panose="02010609060101010101" charset="-122"/>
                <a:ea typeface="楷体" panose="02010609060101010101" charset="-122"/>
                <a:cs typeface="Times New Roman" panose="02020603050405020304" pitchFamily="18" charset="0"/>
                <a:sym typeface="+mn-ea"/>
              </a:rPr>
              <a:t>物</a:t>
            </a:r>
            <a:r>
              <a:rPr lang="en-US" altLang="zh-CN" sz="3195" i="1">
                <a:solidFill>
                  <a:srgbClr val="C00000"/>
                </a:solidFill>
                <a:latin typeface="Times New Roman" panose="02020603050405020304" pitchFamily="18" charset="0"/>
                <a:cs typeface="Times New Roman" panose="02020603050405020304" pitchFamily="18" charset="0"/>
                <a:sym typeface="+mn-ea"/>
              </a:rPr>
              <a:t>g</a:t>
            </a:r>
            <a:r>
              <a:rPr lang="en-US" altLang="zh-CN" sz="3195">
                <a:solidFill>
                  <a:srgbClr val="C00000"/>
                </a:solidFill>
                <a:latin typeface="Times New Roman" panose="02020603050405020304" pitchFamily="18" charset="0"/>
                <a:cs typeface="Times New Roman" panose="02020603050405020304" pitchFamily="18" charset="0"/>
                <a:sym typeface="+mn-ea"/>
              </a:rPr>
              <a:t> = </a:t>
            </a:r>
            <a:r>
              <a:rPr lang="el-GR" altLang="zh-CN" sz="3195" i="1">
                <a:solidFill>
                  <a:srgbClr val="C00000"/>
                </a:solidFill>
                <a:latin typeface="Times New Roman" panose="02020603050405020304" pitchFamily="18" charset="0"/>
                <a:cs typeface="Times New Roman" panose="02020603050405020304" pitchFamily="18" charset="0"/>
                <a:sym typeface="+mn-ea"/>
              </a:rPr>
              <a:t>ρ</a:t>
            </a:r>
            <a:r>
              <a:rPr lang="zh-CN" altLang="en-US" sz="3195" baseline="-25000">
                <a:solidFill>
                  <a:srgbClr val="C00000"/>
                </a:solidFill>
                <a:latin typeface="楷体" panose="02010609060101010101" charset="-122"/>
                <a:ea typeface="楷体" panose="02010609060101010101" charset="-122"/>
                <a:cs typeface="Times New Roman" panose="02020603050405020304" pitchFamily="18" charset="0"/>
                <a:sym typeface="+mn-ea"/>
              </a:rPr>
              <a:t>物</a:t>
            </a:r>
            <a:r>
              <a:rPr lang="en-US" altLang="zh-CN" sz="3195" i="1">
                <a:solidFill>
                  <a:srgbClr val="C00000"/>
                </a:solidFill>
                <a:latin typeface="Times New Roman" panose="02020603050405020304" pitchFamily="18" charset="0"/>
                <a:cs typeface="Times New Roman" panose="02020603050405020304" pitchFamily="18" charset="0"/>
                <a:sym typeface="+mn-ea"/>
              </a:rPr>
              <a:t>V</a:t>
            </a:r>
            <a:r>
              <a:rPr lang="zh-CN" altLang="en-US" sz="3195" baseline="-25000">
                <a:solidFill>
                  <a:srgbClr val="C00000"/>
                </a:solidFill>
                <a:latin typeface="楷体" panose="02010609060101010101" charset="-122"/>
                <a:ea typeface="楷体" panose="02010609060101010101" charset="-122"/>
                <a:cs typeface="Times New Roman" panose="02020603050405020304" pitchFamily="18" charset="0"/>
                <a:sym typeface="+mn-ea"/>
              </a:rPr>
              <a:t>物</a:t>
            </a:r>
            <a:r>
              <a:rPr lang="en-US" altLang="zh-CN" sz="3195" i="1">
                <a:solidFill>
                  <a:srgbClr val="C00000"/>
                </a:solidFill>
                <a:latin typeface="Times New Roman" panose="02020603050405020304" pitchFamily="18" charset="0"/>
                <a:cs typeface="Times New Roman" panose="02020603050405020304" pitchFamily="18" charset="0"/>
                <a:sym typeface="+mn-ea"/>
              </a:rPr>
              <a:t>g</a:t>
            </a:r>
            <a:endParaRPr lang="en-US" altLang="zh-CN" sz="3195" b="1" i="1">
              <a:solidFill>
                <a:srgbClr val="C00000"/>
              </a:solidFill>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2" name="文本框 51" title=""/>
          <p:cNvSpPr txBox="1"/>
          <p:nvPr>
            <p:custDataLst>
              <p:tags r:id="rId48"/>
            </p:custDataLst>
          </p:nvPr>
        </p:nvSpPr>
        <p:spPr>
          <a:xfrm>
            <a:off x="2081225" y="1945532"/>
            <a:ext cx="2006436" cy="584327"/>
          </a:xfrm>
          <a:prstGeom prst="rect">
            <a:avLst/>
          </a:prstGeom>
          <a:noFill/>
          <a:ln>
            <a:solidFill>
              <a:srgbClr val="C00000"/>
            </a:solidFill>
          </a:ln>
        </p:spPr>
        <p:txBody>
          <a:bodyPr wrap="square" rtlCol="0" anchor="t">
            <a:spAutoFit/>
          </a:bodyPr>
          <a:lstStyle/>
          <a:p>
            <a:pPr algn="ctr"/>
            <a:r>
              <a:rPr lang="el-GR" altLang="zh-CN" sz="3195" i="1">
                <a:solidFill>
                  <a:srgbClr val="C00000"/>
                </a:solidFill>
                <a:latin typeface="Times New Roman" panose="02020603050405020304" pitchFamily="18" charset="0"/>
                <a:cs typeface="Times New Roman" panose="02020603050405020304" pitchFamily="18" charset="0"/>
                <a:sym typeface="+mn-ea"/>
              </a:rPr>
              <a:t>ρ</a:t>
            </a:r>
            <a:r>
              <a:rPr lang="zh-CN" altLang="en-US" sz="3195" baseline="-25000">
                <a:solidFill>
                  <a:srgbClr val="C00000"/>
                </a:solidFill>
                <a:latin typeface="楷体" panose="02010609060101010101" charset="-122"/>
                <a:ea typeface="楷体" panose="02010609060101010101" charset="-122"/>
                <a:cs typeface="Times New Roman" panose="02020603050405020304" pitchFamily="18" charset="0"/>
                <a:sym typeface="+mn-ea"/>
              </a:rPr>
              <a:t>物</a:t>
            </a:r>
            <a:r>
              <a:rPr lang="zh-CN" altLang="en-US" sz="3195">
                <a:solidFill>
                  <a:srgbClr val="C00000"/>
                </a:solidFill>
                <a:latin typeface="Times New Roman" panose="02020603050405020304" pitchFamily="18" charset="0"/>
                <a:cs typeface="Times New Roman" panose="02020603050405020304" pitchFamily="18" charset="0"/>
                <a:sym typeface="+mn-ea"/>
              </a:rPr>
              <a:t>＜</a:t>
            </a:r>
            <a:r>
              <a:rPr lang="el-GR" altLang="zh-CN" sz="3195" i="1">
                <a:solidFill>
                  <a:srgbClr val="C00000"/>
                </a:solidFill>
                <a:latin typeface="Times New Roman" panose="02020603050405020304" pitchFamily="18" charset="0"/>
                <a:cs typeface="Times New Roman" panose="02020603050405020304" pitchFamily="18" charset="0"/>
                <a:sym typeface="+mn-ea"/>
              </a:rPr>
              <a:t>ρ</a:t>
            </a:r>
            <a:r>
              <a:rPr lang="zh-CN" altLang="en-US" sz="3195" baseline="-25000">
                <a:solidFill>
                  <a:srgbClr val="C00000"/>
                </a:solidFill>
                <a:latin typeface="楷体" panose="02010609060101010101" charset="-122"/>
                <a:ea typeface="楷体" panose="02010609060101010101" charset="-122"/>
                <a:cs typeface="Times New Roman" panose="02020603050405020304" pitchFamily="18" charset="0"/>
                <a:sym typeface="+mn-ea"/>
              </a:rPr>
              <a:t>液</a:t>
            </a:r>
            <a:endParaRPr lang="zh-CN" altLang="en-US" sz="3195" baseline="-25000">
              <a:solidFill>
                <a:srgbClr val="C00000"/>
              </a:solidFill>
              <a:latin typeface="楷体" panose="02010609060101010101" charset="-122"/>
              <a:ea typeface="楷体" panose="02010609060101010101" charset="-122"/>
              <a:cs typeface="Times New Roman" panose="02020603050405020304" pitchFamily="18" charset="0"/>
              <a:sym typeface="+mn-ea"/>
            </a:endParaRPr>
          </a:p>
        </p:txBody>
      </p:sp>
      <p:sp>
        <p:nvSpPr>
          <p:cNvPr id="53" name="文本框 52" title=""/>
          <p:cNvSpPr txBox="1"/>
          <p:nvPr>
            <p:custDataLst>
              <p:tags r:id="rId49"/>
            </p:custDataLst>
          </p:nvPr>
        </p:nvSpPr>
        <p:spPr>
          <a:xfrm>
            <a:off x="2039777" y="3336164"/>
            <a:ext cx="2006436" cy="584327"/>
          </a:xfrm>
          <a:prstGeom prst="rect">
            <a:avLst/>
          </a:prstGeom>
          <a:noFill/>
          <a:ln>
            <a:solidFill>
              <a:srgbClr val="C00000"/>
            </a:solidFill>
          </a:ln>
        </p:spPr>
        <p:txBody>
          <a:bodyPr wrap="square" rtlCol="0" anchor="t">
            <a:spAutoFit/>
          </a:bodyPr>
          <a:lstStyle/>
          <a:p>
            <a:pPr algn="ctr"/>
            <a:r>
              <a:rPr lang="el-GR" altLang="zh-CN" sz="3195" i="1">
                <a:solidFill>
                  <a:srgbClr val="C00000"/>
                </a:solidFill>
                <a:latin typeface="Times New Roman" panose="02020603050405020304" pitchFamily="18" charset="0"/>
                <a:cs typeface="Times New Roman" panose="02020603050405020304" pitchFamily="18" charset="0"/>
                <a:sym typeface="+mn-ea"/>
              </a:rPr>
              <a:t>ρ</a:t>
            </a:r>
            <a:r>
              <a:rPr lang="zh-CN" altLang="en-US" sz="3195" baseline="-25000">
                <a:solidFill>
                  <a:srgbClr val="C00000"/>
                </a:solidFill>
                <a:latin typeface="楷体" panose="02010609060101010101" charset="-122"/>
                <a:ea typeface="楷体" panose="02010609060101010101" charset="-122"/>
                <a:cs typeface="Times New Roman" panose="02020603050405020304" pitchFamily="18" charset="0"/>
                <a:sym typeface="+mn-ea"/>
              </a:rPr>
              <a:t>物</a:t>
            </a:r>
            <a:r>
              <a:rPr lang="zh-CN" altLang="en-US" sz="3195">
                <a:solidFill>
                  <a:srgbClr val="C00000"/>
                </a:solidFill>
                <a:latin typeface="Times New Roman" panose="02020603050405020304" pitchFamily="18" charset="0"/>
                <a:cs typeface="Times New Roman" panose="02020603050405020304" pitchFamily="18" charset="0"/>
                <a:sym typeface="+mn-ea"/>
              </a:rPr>
              <a:t>＝</a:t>
            </a:r>
            <a:r>
              <a:rPr lang="el-GR" altLang="zh-CN" sz="3195" i="1">
                <a:solidFill>
                  <a:srgbClr val="C00000"/>
                </a:solidFill>
                <a:latin typeface="Times New Roman" panose="02020603050405020304" pitchFamily="18" charset="0"/>
                <a:cs typeface="Times New Roman" panose="02020603050405020304" pitchFamily="18" charset="0"/>
                <a:sym typeface="+mn-ea"/>
              </a:rPr>
              <a:t>ρ</a:t>
            </a:r>
            <a:r>
              <a:rPr lang="zh-CN" altLang="en-US" sz="3195" baseline="-25000">
                <a:solidFill>
                  <a:srgbClr val="C00000"/>
                </a:solidFill>
                <a:latin typeface="楷体" panose="02010609060101010101" charset="-122"/>
                <a:ea typeface="楷体" panose="02010609060101010101" charset="-122"/>
                <a:cs typeface="Times New Roman" panose="02020603050405020304" pitchFamily="18" charset="0"/>
                <a:sym typeface="+mn-ea"/>
              </a:rPr>
              <a:t>液</a:t>
            </a:r>
            <a:endParaRPr lang="zh-CN" altLang="en-US" sz="3195" baseline="-25000">
              <a:solidFill>
                <a:srgbClr val="C00000"/>
              </a:solidFill>
              <a:latin typeface="楷体" panose="02010609060101010101" charset="-122"/>
              <a:ea typeface="楷体" panose="02010609060101010101" charset="-122"/>
              <a:cs typeface="Times New Roman" panose="02020603050405020304" pitchFamily="18" charset="0"/>
              <a:sym typeface="+mn-ea"/>
            </a:endParaRPr>
          </a:p>
        </p:txBody>
      </p:sp>
      <p:sp>
        <p:nvSpPr>
          <p:cNvPr id="54" name="文本框 53" title=""/>
          <p:cNvSpPr txBox="1"/>
          <p:nvPr>
            <p:custDataLst>
              <p:tags r:id="rId50"/>
            </p:custDataLst>
          </p:nvPr>
        </p:nvSpPr>
        <p:spPr>
          <a:xfrm>
            <a:off x="2091376" y="4681965"/>
            <a:ext cx="2006436" cy="584327"/>
          </a:xfrm>
          <a:prstGeom prst="rect">
            <a:avLst/>
          </a:prstGeom>
          <a:noFill/>
          <a:ln>
            <a:solidFill>
              <a:srgbClr val="C00000"/>
            </a:solidFill>
          </a:ln>
        </p:spPr>
        <p:txBody>
          <a:bodyPr wrap="square" rtlCol="0" anchor="t">
            <a:spAutoFit/>
          </a:bodyPr>
          <a:lstStyle/>
          <a:p>
            <a:pPr algn="ctr"/>
            <a:r>
              <a:rPr lang="el-GR" altLang="zh-CN" sz="3195" i="1">
                <a:solidFill>
                  <a:srgbClr val="C00000"/>
                </a:solidFill>
                <a:latin typeface="Times New Roman" panose="02020603050405020304" pitchFamily="18" charset="0"/>
                <a:cs typeface="Times New Roman" panose="02020603050405020304" pitchFamily="18" charset="0"/>
                <a:sym typeface="+mn-ea"/>
              </a:rPr>
              <a:t>ρ</a:t>
            </a:r>
            <a:r>
              <a:rPr lang="zh-CN" altLang="en-US" sz="3195" baseline="-25000">
                <a:solidFill>
                  <a:srgbClr val="C00000"/>
                </a:solidFill>
                <a:latin typeface="楷体" panose="02010609060101010101" charset="-122"/>
                <a:ea typeface="楷体" panose="02010609060101010101" charset="-122"/>
                <a:cs typeface="Times New Roman" panose="02020603050405020304" pitchFamily="18" charset="0"/>
                <a:sym typeface="+mn-ea"/>
              </a:rPr>
              <a:t>物</a:t>
            </a:r>
            <a:r>
              <a:rPr lang="zh-CN" altLang="en-US" sz="3195">
                <a:solidFill>
                  <a:srgbClr val="C00000"/>
                </a:solidFill>
                <a:latin typeface="Times New Roman" panose="02020603050405020304" pitchFamily="18" charset="0"/>
                <a:cs typeface="Times New Roman" panose="02020603050405020304" pitchFamily="18" charset="0"/>
                <a:sym typeface="+mn-ea"/>
              </a:rPr>
              <a:t>＞</a:t>
            </a:r>
            <a:r>
              <a:rPr lang="el-GR" altLang="zh-CN" sz="3195" i="1">
                <a:solidFill>
                  <a:srgbClr val="C00000"/>
                </a:solidFill>
                <a:latin typeface="Times New Roman" panose="02020603050405020304" pitchFamily="18" charset="0"/>
                <a:cs typeface="Times New Roman" panose="02020603050405020304" pitchFamily="18" charset="0"/>
                <a:sym typeface="+mn-ea"/>
              </a:rPr>
              <a:t>ρ</a:t>
            </a:r>
            <a:r>
              <a:rPr lang="zh-CN" altLang="en-US" sz="3195" baseline="-25000">
                <a:solidFill>
                  <a:srgbClr val="C00000"/>
                </a:solidFill>
                <a:latin typeface="楷体" panose="02010609060101010101" charset="-122"/>
                <a:ea typeface="楷体" panose="02010609060101010101" charset="-122"/>
                <a:cs typeface="Times New Roman" panose="02020603050405020304" pitchFamily="18" charset="0"/>
                <a:sym typeface="+mn-ea"/>
              </a:rPr>
              <a:t>液</a:t>
            </a:r>
            <a:endParaRPr lang="zh-CN" altLang="en-US" sz="3195" baseline="-25000">
              <a:solidFill>
                <a:srgbClr val="C00000"/>
              </a:solidFill>
              <a:latin typeface="楷体" panose="02010609060101010101" charset="-122"/>
              <a:ea typeface="楷体" panose="02010609060101010101" charset="-122"/>
              <a:cs typeface="Times New Roman" panose="02020603050405020304" pitchFamily="18" charset="0"/>
              <a:sym typeface="+mn-ea"/>
            </a:endParaRPr>
          </a:p>
        </p:txBody>
      </p:sp>
      <p:sp>
        <p:nvSpPr>
          <p:cNvPr id="2" name="文本框 1" title=""/>
          <p:cNvSpPr txBox="1"/>
          <p:nvPr>
            <p:custDataLst>
              <p:tags r:id="rId51"/>
            </p:custDataLst>
          </p:nvPr>
        </p:nvSpPr>
        <p:spPr>
          <a:xfrm>
            <a:off x="5194922" y="4349534"/>
            <a:ext cx="1399091" cy="502317"/>
          </a:xfrm>
          <a:prstGeom prst="rect">
            <a:avLst/>
          </a:prstGeom>
          <a:solidFill>
            <a:schemeClr val="bg1"/>
          </a:solidFill>
        </p:spPr>
        <p:txBody>
          <a:bodyPr wrap="square" rtlCol="0">
            <a:spAutoFit/>
          </a:bodyPr>
          <a:lstStyle/>
          <a:p>
            <a:r>
              <a:rPr lang="en-US" altLang="zh-CN" sz="2665" b="1" i="1">
                <a:solidFill>
                  <a:srgbClr val="C00000"/>
                </a:solidFill>
                <a:sym typeface="+mn-ea"/>
              </a:rPr>
              <a:t>F</a:t>
            </a:r>
            <a:r>
              <a:rPr lang="zh-CN" altLang="en-US" sz="2665" b="1" baseline="-25000">
                <a:solidFill>
                  <a:srgbClr val="C00000"/>
                </a:solidFill>
                <a:sym typeface="+mn-ea"/>
              </a:rPr>
              <a:t>合</a:t>
            </a:r>
            <a:r>
              <a:rPr lang="zh-CN" altLang="en-US" sz="2665" b="1">
                <a:solidFill>
                  <a:srgbClr val="C00000"/>
                </a:solidFill>
                <a:sym typeface="+mn-ea"/>
              </a:rPr>
              <a:t>向上</a:t>
            </a:r>
            <a:endParaRPr lang="zh-CN" altLang="en-US" sz="2665" b="1">
              <a:solidFill>
                <a:srgbClr val="C00000"/>
              </a:solidFill>
              <a:sym typeface="+mn-ea"/>
            </a:endParaRPr>
          </a:p>
        </p:txBody>
      </p:sp>
      <p:sp>
        <p:nvSpPr>
          <p:cNvPr id="3" name="文本框 2" title=""/>
          <p:cNvSpPr txBox="1"/>
          <p:nvPr>
            <p:custDataLst>
              <p:tags r:id="rId52"/>
            </p:custDataLst>
          </p:nvPr>
        </p:nvSpPr>
        <p:spPr>
          <a:xfrm>
            <a:off x="7944890" y="2615473"/>
            <a:ext cx="1399091" cy="502317"/>
          </a:xfrm>
          <a:prstGeom prst="rect">
            <a:avLst/>
          </a:prstGeom>
          <a:solidFill>
            <a:schemeClr val="bg1"/>
          </a:solidFill>
        </p:spPr>
        <p:txBody>
          <a:bodyPr wrap="square" rtlCol="0">
            <a:spAutoFit/>
          </a:bodyPr>
          <a:lstStyle/>
          <a:p>
            <a:r>
              <a:rPr lang="en-US" altLang="zh-CN" sz="2665" b="1" i="1">
                <a:solidFill>
                  <a:srgbClr val="C00000"/>
                </a:solidFill>
                <a:sym typeface="+mn-ea"/>
              </a:rPr>
              <a:t>F</a:t>
            </a:r>
            <a:r>
              <a:rPr lang="zh-CN" altLang="en-US" sz="2665" b="1" baseline="-25000">
                <a:solidFill>
                  <a:srgbClr val="C00000"/>
                </a:solidFill>
                <a:sym typeface="+mn-ea"/>
              </a:rPr>
              <a:t>合</a:t>
            </a:r>
            <a:r>
              <a:rPr lang="zh-CN" altLang="en-US" sz="2665" b="1">
                <a:solidFill>
                  <a:srgbClr val="C00000"/>
                </a:solidFill>
                <a:sym typeface="+mn-ea"/>
              </a:rPr>
              <a:t>为零</a:t>
            </a:r>
            <a:endParaRPr lang="zh-CN" altLang="en-US" sz="2665" b="1">
              <a:solidFill>
                <a:srgbClr val="C00000"/>
              </a:solidFill>
              <a:sym typeface="+mn-ea"/>
            </a:endParaRPr>
          </a:p>
        </p:txBody>
      </p:sp>
      <p:sp>
        <p:nvSpPr>
          <p:cNvPr id="11" name="文本框 10" title=""/>
          <p:cNvSpPr txBox="1"/>
          <p:nvPr>
            <p:custDataLst>
              <p:tags r:id="rId53"/>
            </p:custDataLst>
          </p:nvPr>
        </p:nvSpPr>
        <p:spPr>
          <a:xfrm>
            <a:off x="9537688" y="3309097"/>
            <a:ext cx="1399091" cy="502317"/>
          </a:xfrm>
          <a:prstGeom prst="rect">
            <a:avLst/>
          </a:prstGeom>
          <a:solidFill>
            <a:schemeClr val="bg1"/>
          </a:solidFill>
        </p:spPr>
        <p:txBody>
          <a:bodyPr wrap="square" rtlCol="0">
            <a:spAutoFit/>
          </a:bodyPr>
          <a:lstStyle/>
          <a:p>
            <a:r>
              <a:rPr lang="en-US" altLang="zh-CN" sz="2665" b="1" i="1">
                <a:solidFill>
                  <a:srgbClr val="C00000"/>
                </a:solidFill>
                <a:sym typeface="+mn-ea"/>
              </a:rPr>
              <a:t>F</a:t>
            </a:r>
            <a:r>
              <a:rPr lang="zh-CN" altLang="en-US" sz="2665" b="1" baseline="-25000">
                <a:solidFill>
                  <a:srgbClr val="C00000"/>
                </a:solidFill>
                <a:sym typeface="+mn-ea"/>
              </a:rPr>
              <a:t>合</a:t>
            </a:r>
            <a:r>
              <a:rPr lang="zh-CN" altLang="en-US" sz="2665" b="1">
                <a:solidFill>
                  <a:srgbClr val="C00000"/>
                </a:solidFill>
                <a:sym typeface="+mn-ea"/>
              </a:rPr>
              <a:t>向下</a:t>
            </a:r>
            <a:endParaRPr lang="zh-CN" altLang="en-US" sz="2665" b="1">
              <a:solidFill>
                <a:srgbClr val="C00000"/>
              </a:solidFill>
              <a:sym typeface="+mn-ea"/>
            </a:endParaRPr>
          </a:p>
        </p:txBody>
      </p:sp>
      <p:grpSp>
        <p:nvGrpSpPr>
          <p:cNvPr id="28" name="组合 27" title=""/>
          <p:cNvGrpSpPr/>
          <p:nvPr>
            <p:custDataLst>
              <p:tags r:id="rId54"/>
            </p:custDataLst>
          </p:nvPr>
        </p:nvGrpSpPr>
        <p:grpSpPr>
          <a:xfrm>
            <a:off x="10480849" y="3723579"/>
            <a:ext cx="963533" cy="775675"/>
            <a:chOff x="7803" y="2523"/>
            <a:chExt cx="1193" cy="1800"/>
          </a:xfrm>
        </p:grpSpPr>
        <p:cxnSp>
          <p:nvCxnSpPr>
            <p:cNvPr id="29" name="直接箭头连接符 28"/>
            <p:cNvCxnSpPr/>
            <p:nvPr>
              <p:custDataLst>
                <p:tags r:id="rId55"/>
              </p:custDataLst>
            </p:nvPr>
          </p:nvCxnSpPr>
          <p:spPr>
            <a:xfrm flipH="1" flipV="1">
              <a:off x="7803" y="2793"/>
              <a:ext cx="17" cy="1530"/>
            </a:xfrm>
            <a:prstGeom prst="straightConnector1">
              <a:avLst/>
            </a:prstGeom>
            <a:ln w="28575">
              <a:solidFill>
                <a:srgbClr val="C00000"/>
              </a:solidFill>
              <a:headEnd type="oval" w="med" len="med"/>
              <a:tailEnd type="stealth" w="lg" len="lg"/>
            </a:ln>
          </p:spPr>
          <p:style>
            <a:lnRef idx="2">
              <a:schemeClr val="accent1"/>
            </a:lnRef>
            <a:fillRef idx="0">
              <a:srgbClr val="FFFFFF"/>
            </a:fillRef>
            <a:effectRef idx="0">
              <a:srgbClr val="FFFFFF"/>
            </a:effectRef>
            <a:fontRef idx="minor">
              <a:schemeClr val="tx1"/>
            </a:fontRef>
          </p:style>
        </p:cxnSp>
        <p:sp>
          <p:nvSpPr>
            <p:cNvPr id="30" name="文本框 29"/>
            <p:cNvSpPr txBox="1"/>
            <p:nvPr>
              <p:custDataLst>
                <p:tags r:id="rId56"/>
              </p:custDataLst>
            </p:nvPr>
          </p:nvSpPr>
          <p:spPr>
            <a:xfrm>
              <a:off x="8052" y="2523"/>
              <a:ext cx="944" cy="1356"/>
            </a:xfrm>
            <a:prstGeom prst="rect">
              <a:avLst/>
            </a:prstGeom>
            <a:noFill/>
          </p:spPr>
          <p:txBody>
            <a:bodyPr wrap="square" rtlCol="0">
              <a:spAutoFit/>
            </a:bodyPr>
            <a:lstStyle/>
            <a:p>
              <a:r>
                <a:rPr lang="en-US" altLang="zh-CN" sz="3195" i="1">
                  <a:sym typeface="+mn-ea"/>
                </a:rPr>
                <a:t>F</a:t>
              </a:r>
              <a:r>
                <a:rPr lang="zh-CN" altLang="en-US" sz="3195" baseline="-25000">
                  <a:sym typeface="+mn-ea"/>
                </a:rPr>
                <a:t>浮</a:t>
              </a:r>
              <a:endParaRPr lang="zh-CN" altLang="en-US" sz="3195" baseline="-25000">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1"/>
                            </p:stCondLst>
                            <p:childTnLst>
                              <p:par>
                                <p:cTn id="8" presetID="1" presetClass="entr" presetSubtype="0"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nodeType="afterGroup">
                            <p:stCondLst>
                              <p:cond delay="1"/>
                            </p:stCondLst>
                            <p:childTnLst>
                              <p:par>
                                <p:cTn id="15" presetID="1" presetClass="entr" presetSubtype="0"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par>
                          <p:cTn id="45" fill="hold" nodeType="afterGroup">
                            <p:stCondLst>
                              <p:cond delay="1"/>
                            </p:stCondLst>
                            <p:childTnLst>
                              <p:par>
                                <p:cTn id="46" presetID="1"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p:stCondLst>
                              <p:cond delay="0"/>
                            </p:stCondLst>
                            <p:childTnLst>
                              <p:par>
                                <p:cTn id="54" presetID="1" presetClass="entr" presetSubtype="0" fill="hold" grpId="1" nodeType="clickEffect">
                                  <p:stCondLst>
                                    <p:cond delay="0"/>
                                  </p:stCondLst>
                                  <p:childTnLst>
                                    <p:set>
                                      <p:cBhvr>
                                        <p:cTn id="55" dur="1" fill="hold">
                                          <p:stCondLst>
                                            <p:cond delay="0"/>
                                          </p:stCondLst>
                                        </p:cTn>
                                        <p:tgtEl>
                                          <p:spTgt spid="41"/>
                                        </p:tgtEl>
                                        <p:attrNameLst>
                                          <p:attrName>style.visibility</p:attrName>
                                        </p:attrNameLst>
                                      </p:cBhvr>
                                      <p:to>
                                        <p:strVal val="visible"/>
                                      </p:to>
                                    </p:set>
                                  </p:childTnLst>
                                </p:cTn>
                              </p:par>
                            </p:childTnLst>
                          </p:cTn>
                        </p:par>
                        <p:par>
                          <p:cTn id="56" fill="hold" nodeType="afterGroup">
                            <p:stCondLst>
                              <p:cond delay="1"/>
                            </p:stCondLst>
                            <p:childTnLst>
                              <p:par>
                                <p:cTn id="57" presetID="64" presetClass="path" presetSubtype="0" accel="50000" decel="50000" fill="hold" grpId="0" nodeType="afterEffect">
                                  <p:stCondLst>
                                    <p:cond delay="0"/>
                                  </p:stCondLst>
                                  <p:childTnLst>
                                    <p:animMotion origin="layout" path="M 0 -0.00234365 L -0.000763253 -0.176021" pathEditMode="relative" rAng="0" ptsTypes="">
                                      <p:cBhvr>
                                        <p:cTn id="58" dur="2000" fill="hold"/>
                                        <p:tgtEl>
                                          <p:spTgt spid="41"/>
                                        </p:tgtEl>
                                        <p:attrNameLst>
                                          <p:attrName>ppt_x</p:attrName>
                                          <p:attrName>ppt_y</p:attrName>
                                        </p:attrNameLst>
                                      </p:cBhvr>
                                      <p:rCtr x="0" y="-104"/>
                                    </p:animMotion>
                                  </p:childTnLst>
                                </p:cTn>
                              </p:par>
                            </p:childTnLst>
                          </p:cTn>
                        </p:par>
                      </p:childTnLst>
                    </p:cTn>
                  </p:par>
                  <p:par>
                    <p:cTn id="59" fill="hold" nodeType="clickPar">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par>
                          <p:cTn id="63" fill="hold" nodeType="afterGroup">
                            <p:stCondLst>
                              <p:cond delay="1"/>
                            </p:stCondLst>
                            <p:childTnLst>
                              <p:par>
                                <p:cTn id="64" presetID="1" presetClass="entr" presetSubtype="0" fill="hold" grpId="0" nodeType="after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childTnLst>
                                </p:cTn>
                              </p:par>
                            </p:childTnLst>
                          </p:cTn>
                        </p:par>
                        <p:par>
                          <p:cTn id="70" fill="hold" nodeType="afterGroup">
                            <p:stCondLst>
                              <p:cond delay="1"/>
                            </p:stCondLst>
                            <p:childTnLst>
                              <p:par>
                                <p:cTn id="71" presetID="42" presetClass="path" presetSubtype="0" accel="50000" decel="50000" fill="hold" grpId="1" nodeType="afterEffect">
                                  <p:stCondLst>
                                    <p:cond delay="0"/>
                                  </p:stCondLst>
                                  <p:childTnLst>
                                    <p:animMotion origin="layout" path="M 0 0 L -0.000138773 0.111139" pathEditMode="relative" rAng="0" ptsTypes="">
                                      <p:cBhvr>
                                        <p:cTn id="72" dur="2000" fill="hold"/>
                                        <p:tgtEl>
                                          <p:spTgt spid="46"/>
                                        </p:tgtEl>
                                        <p:attrNameLst>
                                          <p:attrName>ppt_x</p:attrName>
                                          <p:attrName>ppt_y</p:attrName>
                                        </p:attrNameLst>
                                      </p:cBhvr>
                                      <p:rCtr x="0" y="0"/>
                                    </p:animMotion>
                                  </p:childTnLst>
                                </p:cTn>
                              </p:par>
                            </p:childTnLst>
                          </p:cTn>
                        </p:par>
                      </p:childTnLst>
                    </p:cTn>
                  </p:par>
                  <p:par>
                    <p:cTn id="73" fill="hold" nodeType="clickPar">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childTnLst>
                          </p:cTn>
                        </p:par>
                        <p:par>
                          <p:cTn id="77" fill="hold" nodeType="afterGroup">
                            <p:stCondLst>
                              <p:cond delay="1"/>
                            </p:stCondLst>
                            <p:childTnLst>
                              <p:par>
                                <p:cTn id="78" presetID="1" presetClass="entr" presetSubtype="0" fill="hold" grpId="0" nodeType="afterEffect">
                                  <p:stCondLst>
                                    <p:cond delay="0"/>
                                  </p:stCondLst>
                                  <p:childTnLst>
                                    <p:set>
                                      <p:cBhvr>
                                        <p:cTn id="79" dur="1" fill="hold">
                                          <p:stCondLst>
                                            <p:cond delay="0"/>
                                          </p:stCondLst>
                                        </p:cTn>
                                        <p:tgtEl>
                                          <p:spTgt spid="47"/>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
                                        </p:tgtEl>
                                        <p:attrNameLst>
                                          <p:attrName>style.visibility</p:attrName>
                                        </p:attrNameLst>
                                      </p:cBhvr>
                                      <p:to>
                                        <p:strVal val="visible"/>
                                      </p:to>
                                    </p:set>
                                  </p:childTnLst>
                                </p:cTn>
                              </p:par>
                            </p:childTnLst>
                          </p:cTn>
                        </p:par>
                      </p:childTnLst>
                    </p:cTn>
                  </p:par>
                  <p:par>
                    <p:cTn id="84" fill="hold" nodeType="clickPar">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59"/>
                                        </p:tgtEl>
                                        <p:attrNameLst>
                                          <p:attrName>style.visibility</p:attrName>
                                        </p:attrNameLst>
                                      </p:cBhvr>
                                      <p:to>
                                        <p:strVal val="visible"/>
                                      </p:to>
                                    </p:set>
                                  </p:childTnLst>
                                </p:cTn>
                              </p:par>
                            </p:childTnLst>
                          </p:cTn>
                        </p:par>
                      </p:childTnLst>
                    </p:cTn>
                  </p:par>
                  <p:par>
                    <p:cTn id="88" fill="hold" nodeType="clickPar">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52"/>
                                        </p:tgtEl>
                                        <p:attrNameLst>
                                          <p:attrName>style.visibility</p:attrName>
                                        </p:attrNameLst>
                                      </p:cBhvr>
                                      <p:to>
                                        <p:strVal val="visible"/>
                                      </p:to>
                                    </p:set>
                                  </p:childTnLst>
                                </p:cTn>
                              </p:par>
                            </p:childTnLst>
                          </p:cTn>
                        </p:par>
                      </p:childTnLst>
                    </p:cTn>
                  </p:par>
                  <p:par>
                    <p:cTn id="92" fill="hold" nodeType="clickPar">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53"/>
                                        </p:tgtEl>
                                        <p:attrNameLst>
                                          <p:attrName>style.visibility</p:attrName>
                                        </p:attrNameLst>
                                      </p:cBhvr>
                                      <p:to>
                                        <p:strVal val="visible"/>
                                      </p:to>
                                    </p:set>
                                  </p:childTnLst>
                                </p:cTn>
                              </p:par>
                            </p:childTnLst>
                          </p:cTn>
                        </p:par>
                      </p:childTnLst>
                    </p:cTn>
                  </p:par>
                  <p:par>
                    <p:cTn id="96" fill="hold" nodeType="clickPar">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6" grpId="0"/>
      <p:bldP spid="40" grpId="0"/>
      <p:bldP spid="43" grpId="0"/>
      <p:bldP spid="44" grpId="0"/>
      <p:bldP spid="45" grpId="0"/>
      <p:bldP spid="46" grpId="0" animBg="1"/>
      <p:bldP spid="46" grpId="1" animBg="1"/>
      <p:bldP spid="47" grpId="0"/>
      <p:bldP spid="59" grpId="0" animBg="1"/>
      <p:bldP spid="52" grpId="0" animBg="1"/>
      <p:bldP spid="53" grpId="0" animBg="1"/>
      <p:bldP spid="54" grpId="0" animBg="1"/>
      <p:bldP spid="2" grpId="0" animBg="1"/>
      <p:bldP spid="3" grpId="0" animBg="1"/>
      <p:bldP spid="11"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8" name="任意多边形: 形状 1" title=""/>
          <p:cNvSpPr/>
          <p:nvPr>
            <p:custDataLst>
              <p:tags r:id="rId3"/>
            </p:custDataLst>
          </p:nvPr>
        </p:nvSpPr>
        <p:spPr>
          <a:xfrm>
            <a:off x="261792" y="102925"/>
            <a:ext cx="344333" cy="449626"/>
          </a:xfrm>
          <a:custGeom>
            <a:gdLst>
              <a:gd name="connsiteX0" fmla="*/ 374055 w 624950"/>
              <a:gd name="connsiteY0" fmla="*/ 708054 h 816053"/>
              <a:gd name="connsiteX1" fmla="*/ 431205 w 624950"/>
              <a:gd name="connsiteY1" fmla="*/ 708054 h 816053"/>
              <a:gd name="connsiteX2" fmla="*/ 431205 w 624950"/>
              <a:gd name="connsiteY2" fmla="*/ 774063 h 816053"/>
              <a:gd name="connsiteX3" fmla="*/ 374055 w 624950"/>
              <a:gd name="connsiteY3" fmla="*/ 774063 h 816053"/>
              <a:gd name="connsiteX4" fmla="*/ 284615 w 624950"/>
              <a:gd name="connsiteY4" fmla="*/ 708053 h 816053"/>
              <a:gd name="connsiteX5" fmla="*/ 341765 w 624950"/>
              <a:gd name="connsiteY5" fmla="*/ 708053 h 816053"/>
              <a:gd name="connsiteX6" fmla="*/ 341765 w 624950"/>
              <a:gd name="connsiteY6" fmla="*/ 816053 h 816053"/>
              <a:gd name="connsiteX7" fmla="*/ 284615 w 624950"/>
              <a:gd name="connsiteY7" fmla="*/ 816053 h 816053"/>
              <a:gd name="connsiteX8" fmla="*/ 192819 w 624950"/>
              <a:gd name="connsiteY8" fmla="*/ 708053 h 816053"/>
              <a:gd name="connsiteX9" fmla="*/ 249969 w 624950"/>
              <a:gd name="connsiteY9" fmla="*/ 708053 h 816053"/>
              <a:gd name="connsiteX10" fmla="*/ 249969 w 624950"/>
              <a:gd name="connsiteY10" fmla="*/ 774062 h 816053"/>
              <a:gd name="connsiteX11" fmla="*/ 192819 w 624950"/>
              <a:gd name="connsiteY11" fmla="*/ 774062 h 816053"/>
              <a:gd name="connsiteX12" fmla="*/ 534176 w 624950"/>
              <a:gd name="connsiteY12" fmla="*/ 432054 h 816053"/>
              <a:gd name="connsiteX13" fmla="*/ 624950 w 624950"/>
              <a:gd name="connsiteY13" fmla="*/ 527685 h 816053"/>
              <a:gd name="connsiteX14" fmla="*/ 624950 w 624950"/>
              <a:gd name="connsiteY14" fmla="*/ 669893 h 816053"/>
              <a:gd name="connsiteX15" fmla="*/ 510650 w 624950"/>
              <a:gd name="connsiteY15" fmla="*/ 669893 h 816053"/>
              <a:gd name="connsiteX16" fmla="*/ 531414 w 624950"/>
              <a:gd name="connsiteY16" fmla="*/ 474059 h 816053"/>
              <a:gd name="connsiteX17" fmla="*/ 534176 w 624950"/>
              <a:gd name="connsiteY17" fmla="*/ 432054 h 816053"/>
              <a:gd name="connsiteX18" fmla="*/ 92297 w 624950"/>
              <a:gd name="connsiteY18" fmla="*/ 430625 h 816053"/>
              <a:gd name="connsiteX19" fmla="*/ 95060 w 624950"/>
              <a:gd name="connsiteY19" fmla="*/ 474059 h 816053"/>
              <a:gd name="connsiteX20" fmla="*/ 115824 w 624950"/>
              <a:gd name="connsiteY20" fmla="*/ 669893 h 816053"/>
              <a:gd name="connsiteX21" fmla="*/ 0 w 624950"/>
              <a:gd name="connsiteY21" fmla="*/ 669893 h 816053"/>
              <a:gd name="connsiteX22" fmla="*/ 0 w 624950"/>
              <a:gd name="connsiteY22" fmla="*/ 527685 h 816053"/>
              <a:gd name="connsiteX23" fmla="*/ 313618 w 624950"/>
              <a:gd name="connsiteY23" fmla="*/ 320041 h 816053"/>
              <a:gd name="connsiteX24" fmla="*/ 257230 w 624950"/>
              <a:gd name="connsiteY24" fmla="*/ 376047 h 816053"/>
              <a:gd name="connsiteX25" fmla="*/ 313237 w 624950"/>
              <a:gd name="connsiteY25" fmla="*/ 432435 h 816053"/>
              <a:gd name="connsiteX26" fmla="*/ 313523 w 624950"/>
              <a:gd name="connsiteY26" fmla="*/ 432435 h 816053"/>
              <a:gd name="connsiteX27" fmla="*/ 369625 w 624950"/>
              <a:gd name="connsiteY27" fmla="*/ 376142 h 816053"/>
              <a:gd name="connsiteX28" fmla="*/ 313618 w 624950"/>
              <a:gd name="connsiteY28" fmla="*/ 320041 h 816053"/>
              <a:gd name="connsiteX29" fmla="*/ 313237 w 624950"/>
              <a:gd name="connsiteY29" fmla="*/ 0 h 816053"/>
              <a:gd name="connsiteX30" fmla="*/ 334192 w 624950"/>
              <a:gd name="connsiteY30" fmla="*/ 22860 h 816053"/>
              <a:gd name="connsiteX31" fmla="*/ 489544 w 624950"/>
              <a:gd name="connsiteY31" fmla="*/ 468059 h 816053"/>
              <a:gd name="connsiteX32" fmla="*/ 468209 w 624950"/>
              <a:gd name="connsiteY32" fmla="*/ 669893 h 816053"/>
              <a:gd name="connsiteX33" fmla="*/ 158170 w 624950"/>
              <a:gd name="connsiteY33" fmla="*/ 669893 h 816053"/>
              <a:gd name="connsiteX34" fmla="*/ 136834 w 624950"/>
              <a:gd name="connsiteY34" fmla="*/ 468059 h 816053"/>
              <a:gd name="connsiteX35" fmla="*/ 292187 w 624950"/>
              <a:gd name="connsiteY35" fmla="*/ 22860 h 81605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4950" h="816053">
                <a:moveTo>
                  <a:pt x="374055" y="708054"/>
                </a:moveTo>
                <a:lnTo>
                  <a:pt x="431205" y="708054"/>
                </a:lnTo>
                <a:lnTo>
                  <a:pt x="431205" y="774063"/>
                </a:lnTo>
                <a:lnTo>
                  <a:pt x="374055" y="774063"/>
                </a:lnTo>
                <a:close/>
                <a:moveTo>
                  <a:pt x="284615" y="708053"/>
                </a:moveTo>
                <a:lnTo>
                  <a:pt x="341765" y="708053"/>
                </a:lnTo>
                <a:lnTo>
                  <a:pt x="341765" y="816053"/>
                </a:lnTo>
                <a:lnTo>
                  <a:pt x="284615" y="816053"/>
                </a:lnTo>
                <a:close/>
                <a:moveTo>
                  <a:pt x="192819" y="708053"/>
                </a:moveTo>
                <a:lnTo>
                  <a:pt x="249969" y="708053"/>
                </a:lnTo>
                <a:lnTo>
                  <a:pt x="249969" y="774062"/>
                </a:lnTo>
                <a:lnTo>
                  <a:pt x="192819" y="774062"/>
                </a:lnTo>
                <a:close/>
                <a:moveTo>
                  <a:pt x="534176" y="432054"/>
                </a:moveTo>
                <a:lnTo>
                  <a:pt x="624950" y="527685"/>
                </a:lnTo>
                <a:lnTo>
                  <a:pt x="624950" y="669893"/>
                </a:lnTo>
                <a:lnTo>
                  <a:pt x="510650" y="669893"/>
                </a:lnTo>
                <a:lnTo>
                  <a:pt x="531414" y="474059"/>
                </a:lnTo>
                <a:cubicBezTo>
                  <a:pt x="532843" y="460058"/>
                  <a:pt x="533700" y="446056"/>
                  <a:pt x="534176" y="432054"/>
                </a:cubicBezTo>
                <a:close/>
                <a:moveTo>
                  <a:pt x="92297" y="430625"/>
                </a:moveTo>
                <a:cubicBezTo>
                  <a:pt x="92774" y="445008"/>
                  <a:pt x="93536" y="459200"/>
                  <a:pt x="95060" y="474059"/>
                </a:cubicBezTo>
                <a:lnTo>
                  <a:pt x="115824" y="669893"/>
                </a:lnTo>
                <a:lnTo>
                  <a:pt x="0" y="669893"/>
                </a:lnTo>
                <a:lnTo>
                  <a:pt x="0" y="527685"/>
                </a:lnTo>
                <a:close/>
                <a:moveTo>
                  <a:pt x="313618" y="320041"/>
                </a:moveTo>
                <a:cubicBezTo>
                  <a:pt x="282581" y="319935"/>
                  <a:pt x="257335" y="345010"/>
                  <a:pt x="257230" y="376047"/>
                </a:cubicBezTo>
                <a:cubicBezTo>
                  <a:pt x="257125" y="407084"/>
                  <a:pt x="282200" y="432330"/>
                  <a:pt x="313237" y="432435"/>
                </a:cubicBezTo>
                <a:cubicBezTo>
                  <a:pt x="313332" y="432435"/>
                  <a:pt x="313428" y="432435"/>
                  <a:pt x="313523" y="432435"/>
                </a:cubicBezTo>
                <a:cubicBezTo>
                  <a:pt x="344560" y="432382"/>
                  <a:pt x="369678" y="407179"/>
                  <a:pt x="369625" y="376142"/>
                </a:cubicBezTo>
                <a:cubicBezTo>
                  <a:pt x="369572" y="345217"/>
                  <a:pt x="344543" y="320146"/>
                  <a:pt x="313618" y="320041"/>
                </a:cubicBezTo>
                <a:close/>
                <a:moveTo>
                  <a:pt x="313237" y="0"/>
                </a:moveTo>
                <a:lnTo>
                  <a:pt x="334192" y="22860"/>
                </a:lnTo>
                <a:cubicBezTo>
                  <a:pt x="451254" y="150400"/>
                  <a:pt x="506404" y="308610"/>
                  <a:pt x="489544" y="468059"/>
                </a:cubicBezTo>
                <a:lnTo>
                  <a:pt x="468209" y="669893"/>
                </a:lnTo>
                <a:lnTo>
                  <a:pt x="158170" y="669893"/>
                </a:lnTo>
                <a:lnTo>
                  <a:pt x="136834" y="468059"/>
                </a:lnTo>
                <a:cubicBezTo>
                  <a:pt x="119975" y="308610"/>
                  <a:pt x="175124" y="150400"/>
                  <a:pt x="292187" y="22860"/>
                </a:cubicBezTo>
                <a:close/>
              </a:path>
            </a:pathLst>
          </a:custGeom>
          <a:solidFill>
            <a:srgbClr val="000000"/>
          </a:solidFill>
          <a:ln w="9525" cap="flat">
            <a:noFill/>
            <a:prstDash val="solid"/>
            <a:miter/>
          </a:ln>
        </p:spPr>
        <p:txBody>
          <a:bodyPr rtlCol="0" anchor="ctr"/>
          <a:lstStyle/>
          <a:p>
            <a:endParaRPr lang="zh-CN" altLang="en-US" sz="2405"/>
          </a:p>
        </p:txBody>
      </p:sp>
      <p:sp>
        <p:nvSpPr>
          <p:cNvPr id="9" name="五边形 5" title=""/>
          <p:cNvSpPr/>
          <p:nvPr>
            <p:custDataLst>
              <p:tags r:id="rId4"/>
            </p:custDataLst>
          </p:nvPr>
        </p:nvSpPr>
        <p:spPr>
          <a:xfrm>
            <a:off x="675681" y="56162"/>
            <a:ext cx="1791380" cy="543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zh-CN" altLang="en-US" sz="3205" b="1">
                <a:solidFill>
                  <a:schemeClr val="tx1"/>
                </a:solidFill>
              </a:rPr>
              <a:t>新知探究</a:t>
            </a:r>
            <a:endParaRPr lang="zh-CN" altLang="en-US" sz="3205" b="1">
              <a:solidFill>
                <a:schemeClr val="tx1"/>
              </a:solidFill>
            </a:endParaRPr>
          </a:p>
        </p:txBody>
      </p:sp>
      <p:sp>
        <p:nvSpPr>
          <p:cNvPr id="20" name="矩形: 圆角 11" title=""/>
          <p:cNvSpPr/>
          <p:nvPr>
            <p:custDataLst>
              <p:tags r:id="rId5"/>
            </p:custDataLst>
          </p:nvPr>
        </p:nvSpPr>
        <p:spPr>
          <a:xfrm>
            <a:off x="2529544" y="103199"/>
            <a:ext cx="4950956" cy="4610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670" b="1">
                <a:solidFill>
                  <a:schemeClr val="tx1"/>
                </a:solidFill>
              </a:rPr>
              <a:t>知识点</a:t>
            </a:r>
            <a:r>
              <a:rPr lang="en-US" altLang="zh-CN" sz="2670" b="1">
                <a:solidFill>
                  <a:schemeClr val="tx1"/>
                </a:solidFill>
              </a:rPr>
              <a:t>1   </a:t>
            </a:r>
            <a:r>
              <a:rPr lang="zh-CN" altLang="en-US" sz="2665" b="1" kern="0">
                <a:solidFill>
                  <a:sysClr val="windowText" lastClr="000000"/>
                </a:solidFill>
                <a:sym typeface="+mn-ea"/>
              </a:rPr>
              <a:t>物体的浮沉条件</a:t>
            </a:r>
            <a:endParaRPr lang="zh-CN" altLang="zh-CN" sz="2665" b="1">
              <a:solidFill>
                <a:schemeClr val="tx1"/>
              </a:solidFill>
            </a:endParaRPr>
          </a:p>
        </p:txBody>
      </p:sp>
      <p:sp>
        <p:nvSpPr>
          <p:cNvPr id="6" name="文本框 5" title=""/>
          <p:cNvSpPr txBox="1"/>
          <p:nvPr>
            <p:custDataLst>
              <p:tags r:id="rId6"/>
            </p:custDataLst>
          </p:nvPr>
        </p:nvSpPr>
        <p:spPr>
          <a:xfrm>
            <a:off x="154303" y="760450"/>
            <a:ext cx="647101" cy="912301"/>
          </a:xfrm>
          <a:prstGeom prst="rect">
            <a:avLst/>
          </a:prstGeom>
          <a:noFill/>
        </p:spPr>
        <p:txBody>
          <a:bodyPr wrap="square" rtlCol="0">
            <a:spAutoFit/>
          </a:bodyPr>
          <a:lstStyle/>
          <a:p>
            <a:r>
              <a:rPr lang="zh-CN" altLang="en-US" sz="2665">
                <a:solidFill>
                  <a:schemeClr val="bg2">
                    <a:lumMod val="90000"/>
                  </a:schemeClr>
                </a:solidFill>
              </a:rPr>
              <a:t>视频</a:t>
            </a:r>
            <a:endParaRPr lang="zh-CN" altLang="en-US" sz="2665">
              <a:solidFill>
                <a:schemeClr val="bg2">
                  <a:lumMod val="90000"/>
                </a:schemeClr>
              </a:solidFill>
            </a:endParaRPr>
          </a:p>
        </p:txBody>
      </p:sp>
      <p:sp>
        <p:nvSpPr>
          <p:cNvPr id="16" name="圆角矩形 15" title=""/>
          <p:cNvSpPr/>
          <p:nvPr>
            <p:custDataLst>
              <p:tags r:id="rId7"/>
            </p:custDataLst>
          </p:nvPr>
        </p:nvSpPr>
        <p:spPr>
          <a:xfrm>
            <a:off x="747593" y="2626697"/>
            <a:ext cx="2103712" cy="581968"/>
          </a:xfrm>
          <a:prstGeom prst="roundRect">
            <a:avLst/>
          </a:prstGeom>
          <a:noFill/>
          <a:ln>
            <a:solidFill>
              <a:schemeClr val="accent6">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217930">
              <a:defRPr/>
            </a:pPr>
            <a:r>
              <a:rPr lang="zh-CN" altLang="en-US" sz="3195">
                <a:solidFill>
                  <a:schemeClr val="tx1"/>
                </a:solidFill>
                <a:sym typeface="+mn-ea"/>
              </a:rPr>
              <a:t>盐水选种</a:t>
            </a:r>
            <a:endParaRPr lang="zh-CN" altLang="en-US" sz="3195" kern="0">
              <a:solidFill>
                <a:schemeClr val="tx1"/>
              </a:solidFill>
              <a:sym typeface="+mn-ea"/>
            </a:endParaRPr>
          </a:p>
        </p:txBody>
      </p:sp>
      <p:sp>
        <p:nvSpPr>
          <p:cNvPr id="14" name="圆角矩形 13" title=""/>
          <p:cNvSpPr/>
          <p:nvPr>
            <p:custDataLst>
              <p:tags r:id="rId8"/>
            </p:custDataLst>
          </p:nvPr>
        </p:nvSpPr>
        <p:spPr>
          <a:xfrm>
            <a:off x="3706494" y="2265506"/>
            <a:ext cx="2335484" cy="596348"/>
          </a:xfrm>
          <a:prstGeom prst="roundRect">
            <a:avLst/>
          </a:prstGeom>
          <a:noFill/>
          <a:ln>
            <a:solidFill>
              <a:schemeClr val="accent6">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217930">
              <a:defRPr/>
            </a:pPr>
            <a:r>
              <a:rPr lang="zh-CN" altLang="en-US" sz="3195">
                <a:solidFill>
                  <a:schemeClr val="tx1"/>
                </a:solidFill>
                <a:sym typeface="+mn-ea"/>
              </a:rPr>
              <a:t>上浮</a:t>
            </a:r>
            <a:r>
              <a:rPr lang="en-US" altLang="zh-CN" sz="3195">
                <a:solidFill>
                  <a:schemeClr val="tx1"/>
                </a:solidFill>
                <a:sym typeface="+mn-ea"/>
              </a:rPr>
              <a:t>→</a:t>
            </a:r>
            <a:r>
              <a:rPr lang="zh-CN" altLang="en-US" sz="3195">
                <a:solidFill>
                  <a:schemeClr val="tx1"/>
                </a:solidFill>
                <a:sym typeface="+mn-ea"/>
              </a:rPr>
              <a:t>漂浮</a:t>
            </a:r>
            <a:endParaRPr lang="zh-CN" altLang="en-US" sz="3195" kern="0">
              <a:solidFill>
                <a:schemeClr val="tx1"/>
              </a:solidFill>
              <a:sym typeface="+mn-ea"/>
            </a:endParaRPr>
          </a:p>
        </p:txBody>
      </p:sp>
      <p:sp>
        <p:nvSpPr>
          <p:cNvPr id="15" name="圆角矩形 14" title=""/>
          <p:cNvSpPr/>
          <p:nvPr>
            <p:custDataLst>
              <p:tags r:id="rId9"/>
            </p:custDataLst>
          </p:nvPr>
        </p:nvSpPr>
        <p:spPr>
          <a:xfrm>
            <a:off x="3706494" y="3086859"/>
            <a:ext cx="2335484" cy="567588"/>
          </a:xfrm>
          <a:prstGeom prst="roundRect">
            <a:avLst/>
          </a:prstGeom>
          <a:noFill/>
          <a:ln>
            <a:solidFill>
              <a:schemeClr val="accent6">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217930">
              <a:defRPr/>
            </a:pPr>
            <a:r>
              <a:rPr lang="zh-CN" altLang="en-US" sz="3195">
                <a:solidFill>
                  <a:schemeClr val="tx1"/>
                </a:solidFill>
                <a:sym typeface="+mn-ea"/>
              </a:rPr>
              <a:t>下沉</a:t>
            </a:r>
            <a:r>
              <a:rPr lang="en-US" altLang="zh-CN" sz="3195">
                <a:solidFill>
                  <a:schemeClr val="tx1"/>
                </a:solidFill>
                <a:sym typeface="+mn-ea"/>
              </a:rPr>
              <a:t>→</a:t>
            </a:r>
            <a:r>
              <a:rPr lang="zh-CN" altLang="en-US" sz="3195">
                <a:solidFill>
                  <a:schemeClr val="tx1"/>
                </a:solidFill>
                <a:sym typeface="+mn-ea"/>
              </a:rPr>
              <a:t>沉底</a:t>
            </a:r>
            <a:endParaRPr lang="zh-CN" altLang="en-US" sz="3195" kern="0">
              <a:solidFill>
                <a:schemeClr val="tx1"/>
              </a:solidFill>
              <a:sym typeface="+mn-ea"/>
            </a:endParaRPr>
          </a:p>
        </p:txBody>
      </p:sp>
      <p:sp>
        <p:nvSpPr>
          <p:cNvPr id="17" name="圆角矩形 16" title=""/>
          <p:cNvSpPr/>
          <p:nvPr>
            <p:custDataLst>
              <p:tags r:id="rId10"/>
            </p:custDataLst>
          </p:nvPr>
        </p:nvSpPr>
        <p:spPr>
          <a:xfrm>
            <a:off x="6897165" y="2231671"/>
            <a:ext cx="4589764" cy="596348"/>
          </a:xfrm>
          <a:prstGeom prst="roundRect">
            <a:avLst/>
          </a:prstGeom>
          <a:noFill/>
          <a:ln>
            <a:solidFill>
              <a:schemeClr val="accent6">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217930">
              <a:defRPr/>
            </a:pPr>
            <a:r>
              <a:rPr lang="zh-CN" altLang="en-US" sz="3195">
                <a:solidFill>
                  <a:schemeClr val="tx1"/>
                </a:solidFill>
                <a:sym typeface="+mn-ea"/>
              </a:rPr>
              <a:t>不饱满种子：</a:t>
            </a:r>
            <a:r>
              <a:rPr lang="el-GR" altLang="zh-CN" sz="3195" i="1">
                <a:solidFill>
                  <a:srgbClr val="C00000"/>
                </a:solidFill>
                <a:latin typeface="Times New Roman" panose="02020603050405020304" pitchFamily="18" charset="0"/>
                <a:cs typeface="Times New Roman" panose="02020603050405020304" pitchFamily="18" charset="0"/>
                <a:sym typeface="+mn-ea"/>
              </a:rPr>
              <a:t>ρ</a:t>
            </a:r>
            <a:r>
              <a:rPr lang="zh-CN" altLang="en-US" sz="3195" baseline="-25000">
                <a:solidFill>
                  <a:srgbClr val="C00000"/>
                </a:solidFill>
                <a:latin typeface="楷体" panose="02010609060101010101" charset="-122"/>
                <a:ea typeface="楷体" panose="02010609060101010101" charset="-122"/>
                <a:cs typeface="Times New Roman" panose="02020603050405020304" pitchFamily="18" charset="0"/>
                <a:sym typeface="+mn-ea"/>
              </a:rPr>
              <a:t>种</a:t>
            </a:r>
            <a:r>
              <a:rPr lang="zh-CN" altLang="en-US" sz="3195">
                <a:solidFill>
                  <a:srgbClr val="C00000"/>
                </a:solidFill>
                <a:latin typeface="Times New Roman" panose="02020603050405020304" pitchFamily="18" charset="0"/>
                <a:cs typeface="Times New Roman" panose="02020603050405020304" pitchFamily="18" charset="0"/>
                <a:sym typeface="+mn-ea"/>
              </a:rPr>
              <a:t>＜</a:t>
            </a:r>
            <a:r>
              <a:rPr lang="el-GR" altLang="zh-CN" sz="3195" i="1">
                <a:solidFill>
                  <a:srgbClr val="C00000"/>
                </a:solidFill>
                <a:latin typeface="Times New Roman" panose="02020603050405020304" pitchFamily="18" charset="0"/>
                <a:cs typeface="Times New Roman" panose="02020603050405020304" pitchFamily="18" charset="0"/>
                <a:sym typeface="+mn-ea"/>
              </a:rPr>
              <a:t>ρ</a:t>
            </a:r>
            <a:r>
              <a:rPr lang="zh-CN" altLang="en-US" sz="3195" baseline="-25000">
                <a:solidFill>
                  <a:srgbClr val="C00000"/>
                </a:solidFill>
                <a:latin typeface="楷体" panose="02010609060101010101" charset="-122"/>
                <a:ea typeface="楷体" panose="02010609060101010101" charset="-122"/>
                <a:cs typeface="Times New Roman" panose="02020603050405020304" pitchFamily="18" charset="0"/>
                <a:sym typeface="+mn-ea"/>
              </a:rPr>
              <a:t>盐水</a:t>
            </a:r>
            <a:endParaRPr lang="zh-CN" altLang="en-US" sz="3195" kern="0">
              <a:solidFill>
                <a:schemeClr val="tx1"/>
              </a:solidFill>
              <a:sym typeface="+mn-ea"/>
            </a:endParaRPr>
          </a:p>
        </p:txBody>
      </p:sp>
      <p:sp>
        <p:nvSpPr>
          <p:cNvPr id="18" name="圆角矩形 17" title=""/>
          <p:cNvSpPr/>
          <p:nvPr>
            <p:custDataLst>
              <p:tags r:id="rId11"/>
            </p:custDataLst>
          </p:nvPr>
        </p:nvSpPr>
        <p:spPr>
          <a:xfrm>
            <a:off x="6898012" y="3086859"/>
            <a:ext cx="4592301" cy="596348"/>
          </a:xfrm>
          <a:prstGeom prst="roundRect">
            <a:avLst/>
          </a:prstGeom>
          <a:noFill/>
          <a:ln>
            <a:solidFill>
              <a:schemeClr val="accent6">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217930">
              <a:defRPr/>
            </a:pPr>
            <a:r>
              <a:rPr lang="zh-CN" altLang="en-US" sz="3195">
                <a:solidFill>
                  <a:schemeClr val="tx1"/>
                </a:solidFill>
                <a:sym typeface="+mn-ea"/>
              </a:rPr>
              <a:t>饱满种子：</a:t>
            </a:r>
            <a:r>
              <a:rPr lang="el-GR" altLang="zh-CN" sz="3195" i="1">
                <a:solidFill>
                  <a:srgbClr val="C00000"/>
                </a:solidFill>
                <a:latin typeface="Times New Roman" panose="02020603050405020304" pitchFamily="18" charset="0"/>
                <a:cs typeface="Times New Roman" panose="02020603050405020304" pitchFamily="18" charset="0"/>
                <a:sym typeface="+mn-ea"/>
              </a:rPr>
              <a:t>ρ</a:t>
            </a:r>
            <a:r>
              <a:rPr lang="zh-CN" altLang="en-US" sz="3195" baseline="-25000">
                <a:solidFill>
                  <a:srgbClr val="C00000"/>
                </a:solidFill>
                <a:latin typeface="楷体" panose="02010609060101010101" charset="-122"/>
                <a:ea typeface="楷体" panose="02010609060101010101" charset="-122"/>
                <a:cs typeface="Times New Roman" panose="02020603050405020304" pitchFamily="18" charset="0"/>
                <a:sym typeface="+mn-ea"/>
              </a:rPr>
              <a:t>种</a:t>
            </a:r>
            <a:r>
              <a:rPr lang="zh-CN" altLang="en-US" sz="3195">
                <a:solidFill>
                  <a:srgbClr val="C00000"/>
                </a:solidFill>
                <a:latin typeface="Times New Roman" panose="02020603050405020304" pitchFamily="18" charset="0"/>
                <a:cs typeface="Times New Roman" panose="02020603050405020304" pitchFamily="18" charset="0"/>
                <a:sym typeface="+mn-ea"/>
              </a:rPr>
              <a:t>＞</a:t>
            </a:r>
            <a:r>
              <a:rPr lang="el-GR" altLang="zh-CN" sz="3195" i="1">
                <a:solidFill>
                  <a:srgbClr val="C00000"/>
                </a:solidFill>
                <a:latin typeface="Times New Roman" panose="02020603050405020304" pitchFamily="18" charset="0"/>
                <a:cs typeface="Times New Roman" panose="02020603050405020304" pitchFamily="18" charset="0"/>
                <a:sym typeface="+mn-ea"/>
              </a:rPr>
              <a:t>ρ</a:t>
            </a:r>
            <a:r>
              <a:rPr lang="zh-CN" altLang="en-US" sz="3195" baseline="-25000">
                <a:solidFill>
                  <a:srgbClr val="C00000"/>
                </a:solidFill>
                <a:latin typeface="楷体" panose="02010609060101010101" charset="-122"/>
                <a:ea typeface="楷体" panose="02010609060101010101" charset="-122"/>
                <a:cs typeface="Times New Roman" panose="02020603050405020304" pitchFamily="18" charset="0"/>
                <a:sym typeface="+mn-ea"/>
              </a:rPr>
              <a:t>盐水</a:t>
            </a:r>
            <a:endParaRPr lang="zh-CN" altLang="en-US" sz="3195" kern="0">
              <a:solidFill>
                <a:schemeClr val="tx1"/>
              </a:solidFill>
              <a:sym typeface="+mn-ea"/>
            </a:endParaRPr>
          </a:p>
        </p:txBody>
      </p:sp>
      <p:cxnSp>
        <p:nvCxnSpPr>
          <p:cNvPr id="19" name="肘形连接符 18" title=""/>
          <p:cNvCxnSpPr>
            <a:stCxn id="16" idx="3"/>
          </p:cNvCxnSpPr>
          <p:nvPr>
            <p:custDataLst>
              <p:tags r:id="rId12"/>
            </p:custDataLst>
          </p:nvPr>
        </p:nvCxnSpPr>
        <p:spPr>
          <a:xfrm flipV="1">
            <a:off x="2851305" y="2564102"/>
            <a:ext cx="855188" cy="353579"/>
          </a:xfrm>
          <a:prstGeom prst="bentConnector3">
            <a:avLst>
              <a:gd name="adj1" fmla="val 50049"/>
            </a:avLst>
          </a:prstGeom>
          <a:ln w="28575">
            <a:solidFill>
              <a:schemeClr val="accent6">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21" name="肘形连接符 20" title=""/>
          <p:cNvCxnSpPr>
            <a:stCxn id="16" idx="3"/>
            <a:endCxn id="15" idx="1"/>
          </p:cNvCxnSpPr>
          <p:nvPr>
            <p:custDataLst>
              <p:tags r:id="rId13"/>
            </p:custDataLst>
          </p:nvPr>
        </p:nvCxnSpPr>
        <p:spPr>
          <a:xfrm>
            <a:off x="2851305" y="2917681"/>
            <a:ext cx="855188" cy="453394"/>
          </a:xfrm>
          <a:prstGeom prst="bentConnector3">
            <a:avLst>
              <a:gd name="adj1" fmla="val 50049"/>
            </a:avLst>
          </a:prstGeom>
          <a:ln w="28575">
            <a:solidFill>
              <a:schemeClr val="accent6">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23" name="直接箭头连接符 22" title=""/>
          <p:cNvCxnSpPr/>
          <p:nvPr>
            <p:custDataLst>
              <p:tags r:id="rId14"/>
            </p:custDataLst>
          </p:nvPr>
        </p:nvCxnSpPr>
        <p:spPr>
          <a:xfrm>
            <a:off x="6041977" y="2564102"/>
            <a:ext cx="856034" cy="0"/>
          </a:xfrm>
          <a:prstGeom prst="straightConnector1">
            <a:avLst/>
          </a:prstGeom>
          <a:ln w="28575">
            <a:solidFill>
              <a:schemeClr val="accent6">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24" name="直接箭头连接符 23" title=""/>
          <p:cNvCxnSpPr>
            <a:stCxn id="15" idx="3"/>
            <a:endCxn id="18" idx="1"/>
          </p:cNvCxnSpPr>
          <p:nvPr>
            <p:custDataLst>
              <p:tags r:id="rId15"/>
            </p:custDataLst>
          </p:nvPr>
        </p:nvCxnSpPr>
        <p:spPr>
          <a:xfrm>
            <a:off x="6041977" y="3371076"/>
            <a:ext cx="856034" cy="14380"/>
          </a:xfrm>
          <a:prstGeom prst="straightConnector1">
            <a:avLst/>
          </a:prstGeom>
          <a:ln w="28575">
            <a:solidFill>
              <a:schemeClr val="accent6">
                <a:lumMod val="75000"/>
              </a:schemeClr>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8" name="任意多边形: 形状 1" title=""/>
          <p:cNvSpPr/>
          <p:nvPr>
            <p:custDataLst>
              <p:tags r:id="rId3"/>
            </p:custDataLst>
          </p:nvPr>
        </p:nvSpPr>
        <p:spPr>
          <a:xfrm>
            <a:off x="261792" y="102925"/>
            <a:ext cx="344333" cy="449626"/>
          </a:xfrm>
          <a:custGeom>
            <a:gdLst>
              <a:gd name="connsiteX0" fmla="*/ 374055 w 624950"/>
              <a:gd name="connsiteY0" fmla="*/ 708054 h 816053"/>
              <a:gd name="connsiteX1" fmla="*/ 431205 w 624950"/>
              <a:gd name="connsiteY1" fmla="*/ 708054 h 816053"/>
              <a:gd name="connsiteX2" fmla="*/ 431205 w 624950"/>
              <a:gd name="connsiteY2" fmla="*/ 774063 h 816053"/>
              <a:gd name="connsiteX3" fmla="*/ 374055 w 624950"/>
              <a:gd name="connsiteY3" fmla="*/ 774063 h 816053"/>
              <a:gd name="connsiteX4" fmla="*/ 284615 w 624950"/>
              <a:gd name="connsiteY4" fmla="*/ 708053 h 816053"/>
              <a:gd name="connsiteX5" fmla="*/ 341765 w 624950"/>
              <a:gd name="connsiteY5" fmla="*/ 708053 h 816053"/>
              <a:gd name="connsiteX6" fmla="*/ 341765 w 624950"/>
              <a:gd name="connsiteY6" fmla="*/ 816053 h 816053"/>
              <a:gd name="connsiteX7" fmla="*/ 284615 w 624950"/>
              <a:gd name="connsiteY7" fmla="*/ 816053 h 816053"/>
              <a:gd name="connsiteX8" fmla="*/ 192819 w 624950"/>
              <a:gd name="connsiteY8" fmla="*/ 708053 h 816053"/>
              <a:gd name="connsiteX9" fmla="*/ 249969 w 624950"/>
              <a:gd name="connsiteY9" fmla="*/ 708053 h 816053"/>
              <a:gd name="connsiteX10" fmla="*/ 249969 w 624950"/>
              <a:gd name="connsiteY10" fmla="*/ 774062 h 816053"/>
              <a:gd name="connsiteX11" fmla="*/ 192819 w 624950"/>
              <a:gd name="connsiteY11" fmla="*/ 774062 h 816053"/>
              <a:gd name="connsiteX12" fmla="*/ 534176 w 624950"/>
              <a:gd name="connsiteY12" fmla="*/ 432054 h 816053"/>
              <a:gd name="connsiteX13" fmla="*/ 624950 w 624950"/>
              <a:gd name="connsiteY13" fmla="*/ 527685 h 816053"/>
              <a:gd name="connsiteX14" fmla="*/ 624950 w 624950"/>
              <a:gd name="connsiteY14" fmla="*/ 669893 h 816053"/>
              <a:gd name="connsiteX15" fmla="*/ 510650 w 624950"/>
              <a:gd name="connsiteY15" fmla="*/ 669893 h 816053"/>
              <a:gd name="connsiteX16" fmla="*/ 531414 w 624950"/>
              <a:gd name="connsiteY16" fmla="*/ 474059 h 816053"/>
              <a:gd name="connsiteX17" fmla="*/ 534176 w 624950"/>
              <a:gd name="connsiteY17" fmla="*/ 432054 h 816053"/>
              <a:gd name="connsiteX18" fmla="*/ 92297 w 624950"/>
              <a:gd name="connsiteY18" fmla="*/ 430625 h 816053"/>
              <a:gd name="connsiteX19" fmla="*/ 95060 w 624950"/>
              <a:gd name="connsiteY19" fmla="*/ 474059 h 816053"/>
              <a:gd name="connsiteX20" fmla="*/ 115824 w 624950"/>
              <a:gd name="connsiteY20" fmla="*/ 669893 h 816053"/>
              <a:gd name="connsiteX21" fmla="*/ 0 w 624950"/>
              <a:gd name="connsiteY21" fmla="*/ 669893 h 816053"/>
              <a:gd name="connsiteX22" fmla="*/ 0 w 624950"/>
              <a:gd name="connsiteY22" fmla="*/ 527685 h 816053"/>
              <a:gd name="connsiteX23" fmla="*/ 313618 w 624950"/>
              <a:gd name="connsiteY23" fmla="*/ 320041 h 816053"/>
              <a:gd name="connsiteX24" fmla="*/ 257230 w 624950"/>
              <a:gd name="connsiteY24" fmla="*/ 376047 h 816053"/>
              <a:gd name="connsiteX25" fmla="*/ 313237 w 624950"/>
              <a:gd name="connsiteY25" fmla="*/ 432435 h 816053"/>
              <a:gd name="connsiteX26" fmla="*/ 313523 w 624950"/>
              <a:gd name="connsiteY26" fmla="*/ 432435 h 816053"/>
              <a:gd name="connsiteX27" fmla="*/ 369625 w 624950"/>
              <a:gd name="connsiteY27" fmla="*/ 376142 h 816053"/>
              <a:gd name="connsiteX28" fmla="*/ 313618 w 624950"/>
              <a:gd name="connsiteY28" fmla="*/ 320041 h 816053"/>
              <a:gd name="connsiteX29" fmla="*/ 313237 w 624950"/>
              <a:gd name="connsiteY29" fmla="*/ 0 h 816053"/>
              <a:gd name="connsiteX30" fmla="*/ 334192 w 624950"/>
              <a:gd name="connsiteY30" fmla="*/ 22860 h 816053"/>
              <a:gd name="connsiteX31" fmla="*/ 489544 w 624950"/>
              <a:gd name="connsiteY31" fmla="*/ 468059 h 816053"/>
              <a:gd name="connsiteX32" fmla="*/ 468209 w 624950"/>
              <a:gd name="connsiteY32" fmla="*/ 669893 h 816053"/>
              <a:gd name="connsiteX33" fmla="*/ 158170 w 624950"/>
              <a:gd name="connsiteY33" fmla="*/ 669893 h 816053"/>
              <a:gd name="connsiteX34" fmla="*/ 136834 w 624950"/>
              <a:gd name="connsiteY34" fmla="*/ 468059 h 816053"/>
              <a:gd name="connsiteX35" fmla="*/ 292187 w 624950"/>
              <a:gd name="connsiteY35" fmla="*/ 22860 h 81605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4950" h="816053">
                <a:moveTo>
                  <a:pt x="374055" y="708054"/>
                </a:moveTo>
                <a:lnTo>
                  <a:pt x="431205" y="708054"/>
                </a:lnTo>
                <a:lnTo>
                  <a:pt x="431205" y="774063"/>
                </a:lnTo>
                <a:lnTo>
                  <a:pt x="374055" y="774063"/>
                </a:lnTo>
                <a:close/>
                <a:moveTo>
                  <a:pt x="284615" y="708053"/>
                </a:moveTo>
                <a:lnTo>
                  <a:pt x="341765" y="708053"/>
                </a:lnTo>
                <a:lnTo>
                  <a:pt x="341765" y="816053"/>
                </a:lnTo>
                <a:lnTo>
                  <a:pt x="284615" y="816053"/>
                </a:lnTo>
                <a:close/>
                <a:moveTo>
                  <a:pt x="192819" y="708053"/>
                </a:moveTo>
                <a:lnTo>
                  <a:pt x="249969" y="708053"/>
                </a:lnTo>
                <a:lnTo>
                  <a:pt x="249969" y="774062"/>
                </a:lnTo>
                <a:lnTo>
                  <a:pt x="192819" y="774062"/>
                </a:lnTo>
                <a:close/>
                <a:moveTo>
                  <a:pt x="534176" y="432054"/>
                </a:moveTo>
                <a:lnTo>
                  <a:pt x="624950" y="527685"/>
                </a:lnTo>
                <a:lnTo>
                  <a:pt x="624950" y="669893"/>
                </a:lnTo>
                <a:lnTo>
                  <a:pt x="510650" y="669893"/>
                </a:lnTo>
                <a:lnTo>
                  <a:pt x="531414" y="474059"/>
                </a:lnTo>
                <a:cubicBezTo>
                  <a:pt x="532843" y="460058"/>
                  <a:pt x="533700" y="446056"/>
                  <a:pt x="534176" y="432054"/>
                </a:cubicBezTo>
                <a:close/>
                <a:moveTo>
                  <a:pt x="92297" y="430625"/>
                </a:moveTo>
                <a:cubicBezTo>
                  <a:pt x="92774" y="445008"/>
                  <a:pt x="93536" y="459200"/>
                  <a:pt x="95060" y="474059"/>
                </a:cubicBezTo>
                <a:lnTo>
                  <a:pt x="115824" y="669893"/>
                </a:lnTo>
                <a:lnTo>
                  <a:pt x="0" y="669893"/>
                </a:lnTo>
                <a:lnTo>
                  <a:pt x="0" y="527685"/>
                </a:lnTo>
                <a:close/>
                <a:moveTo>
                  <a:pt x="313618" y="320041"/>
                </a:moveTo>
                <a:cubicBezTo>
                  <a:pt x="282581" y="319935"/>
                  <a:pt x="257335" y="345010"/>
                  <a:pt x="257230" y="376047"/>
                </a:cubicBezTo>
                <a:cubicBezTo>
                  <a:pt x="257125" y="407084"/>
                  <a:pt x="282200" y="432330"/>
                  <a:pt x="313237" y="432435"/>
                </a:cubicBezTo>
                <a:cubicBezTo>
                  <a:pt x="313332" y="432435"/>
                  <a:pt x="313428" y="432435"/>
                  <a:pt x="313523" y="432435"/>
                </a:cubicBezTo>
                <a:cubicBezTo>
                  <a:pt x="344560" y="432382"/>
                  <a:pt x="369678" y="407179"/>
                  <a:pt x="369625" y="376142"/>
                </a:cubicBezTo>
                <a:cubicBezTo>
                  <a:pt x="369572" y="345217"/>
                  <a:pt x="344543" y="320146"/>
                  <a:pt x="313618" y="320041"/>
                </a:cubicBezTo>
                <a:close/>
                <a:moveTo>
                  <a:pt x="313237" y="0"/>
                </a:moveTo>
                <a:lnTo>
                  <a:pt x="334192" y="22860"/>
                </a:lnTo>
                <a:cubicBezTo>
                  <a:pt x="451254" y="150400"/>
                  <a:pt x="506404" y="308610"/>
                  <a:pt x="489544" y="468059"/>
                </a:cubicBezTo>
                <a:lnTo>
                  <a:pt x="468209" y="669893"/>
                </a:lnTo>
                <a:lnTo>
                  <a:pt x="158170" y="669893"/>
                </a:lnTo>
                <a:lnTo>
                  <a:pt x="136834" y="468059"/>
                </a:lnTo>
                <a:cubicBezTo>
                  <a:pt x="119975" y="308610"/>
                  <a:pt x="175124" y="150400"/>
                  <a:pt x="292187" y="22860"/>
                </a:cubicBezTo>
                <a:close/>
              </a:path>
            </a:pathLst>
          </a:custGeom>
          <a:solidFill>
            <a:srgbClr val="000000"/>
          </a:solidFill>
          <a:ln w="9525" cap="flat">
            <a:noFill/>
            <a:prstDash val="solid"/>
            <a:miter/>
          </a:ln>
        </p:spPr>
        <p:txBody>
          <a:bodyPr rtlCol="0" anchor="ctr"/>
          <a:lstStyle/>
          <a:p>
            <a:endParaRPr lang="zh-CN" altLang="en-US" sz="2405"/>
          </a:p>
        </p:txBody>
      </p:sp>
      <p:sp>
        <p:nvSpPr>
          <p:cNvPr id="9" name="五边形 5" title=""/>
          <p:cNvSpPr/>
          <p:nvPr>
            <p:custDataLst>
              <p:tags r:id="rId4"/>
            </p:custDataLst>
          </p:nvPr>
        </p:nvSpPr>
        <p:spPr>
          <a:xfrm>
            <a:off x="675681" y="56162"/>
            <a:ext cx="1791380" cy="543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zh-CN" altLang="en-US" sz="3205" b="1">
                <a:solidFill>
                  <a:schemeClr val="tx1"/>
                </a:solidFill>
              </a:rPr>
              <a:t>新知探究</a:t>
            </a:r>
            <a:endParaRPr lang="zh-CN" altLang="en-US" sz="3205" b="1">
              <a:solidFill>
                <a:schemeClr val="tx1"/>
              </a:solidFill>
            </a:endParaRPr>
          </a:p>
        </p:txBody>
      </p:sp>
      <p:sp>
        <p:nvSpPr>
          <p:cNvPr id="20" name="矩形: 圆角 11" title=""/>
          <p:cNvSpPr/>
          <p:nvPr>
            <p:custDataLst>
              <p:tags r:id="rId5"/>
            </p:custDataLst>
          </p:nvPr>
        </p:nvSpPr>
        <p:spPr>
          <a:xfrm>
            <a:off x="2529544" y="103199"/>
            <a:ext cx="4950956" cy="4610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670" b="1">
                <a:solidFill>
                  <a:schemeClr val="tx1"/>
                </a:solidFill>
              </a:rPr>
              <a:t>知识点</a:t>
            </a:r>
            <a:r>
              <a:rPr lang="en-US" altLang="zh-CN" sz="2670" b="1">
                <a:solidFill>
                  <a:schemeClr val="tx1"/>
                </a:solidFill>
              </a:rPr>
              <a:t>1   </a:t>
            </a:r>
            <a:r>
              <a:rPr lang="zh-CN" altLang="en-US" sz="2665" b="1" kern="0">
                <a:solidFill>
                  <a:sysClr val="windowText" lastClr="000000"/>
                </a:solidFill>
                <a:sym typeface="+mn-ea"/>
              </a:rPr>
              <a:t>物体的浮沉条件</a:t>
            </a:r>
            <a:endParaRPr lang="zh-CN" altLang="zh-CN" sz="2665" b="1">
              <a:solidFill>
                <a:schemeClr val="tx1"/>
              </a:solidFill>
            </a:endParaRPr>
          </a:p>
        </p:txBody>
      </p:sp>
      <p:sp>
        <p:nvSpPr>
          <p:cNvPr id="2" name="文本框 1" title=""/>
          <p:cNvSpPr txBox="1"/>
          <p:nvPr>
            <p:custDataLst>
              <p:tags r:id="rId6"/>
            </p:custDataLst>
          </p:nvPr>
        </p:nvSpPr>
        <p:spPr>
          <a:xfrm>
            <a:off x="829318" y="1443923"/>
            <a:ext cx="4566925" cy="3476914"/>
          </a:xfrm>
          <a:prstGeom prst="rect">
            <a:avLst/>
          </a:prstGeom>
          <a:noFill/>
        </p:spPr>
        <p:txBody>
          <a:bodyPr wrap="square" rtlCol="0" anchor="t">
            <a:spAutoFit/>
          </a:bodyPr>
          <a:lstStyle/>
          <a:p>
            <a:pPr>
              <a:lnSpc>
                <a:spcPct val="120000"/>
              </a:lnSpc>
            </a:pPr>
            <a:r>
              <a:rPr lang="en-US" altLang="zh-CN" sz="3730"/>
              <a:t>        </a:t>
            </a:r>
            <a:r>
              <a:rPr lang="zh-CN" altLang="en-US" sz="3730"/>
              <a:t>如图所示，将新鲜的鸡蛋分别浸没在盛有水和盐水的容器中，观察鸡蛋在容器中的位置。</a:t>
            </a:r>
            <a:endParaRPr lang="zh-CN" altLang="en-US" sz="3730"/>
          </a:p>
        </p:txBody>
      </p:sp>
      <p:graphicFrame>
        <p:nvGraphicFramePr>
          <p:cNvPr id="10" name="对象 9" title=""/>
          <p:cNvGraphicFramePr>
            <a:graphicFrameLocks noChangeAspect="1"/>
          </p:cNvGraphicFramePr>
          <p:nvPr>
            <p:custDataLst>
              <p:tags r:id="rId7"/>
            </p:custDataLst>
          </p:nvPr>
        </p:nvGraphicFramePr>
        <p:xfrm>
          <a:off x="675368" y="655561"/>
          <a:ext cx="647101" cy="606498"/>
        </p:xfrm>
        <a:graphic>
          <a:graphicData uri="http://schemas.openxmlformats.org/presentationml/2006/ole">
            <mc:AlternateContent>
              <mc:Choice xmlns:v="urn:schemas-microsoft-com:vml" Requires="v">
                <p:oleObj spid="_x0000_s1038" r:id="rId8" imgW="514350" imgH="504825" progId="Paint.Picture">
                  <p:embed/>
                </p:oleObj>
              </mc:Choice>
              <mc:Fallback>
                <p:oleObj r:id="rId8" imgW="514350" imgH="504825" progId="Paint.Picture">
                  <p:embed/>
                  <p:pic>
                    <p:nvPicPr>
                      <p:cNvPr id="0" name="OLE substitute image"/>
                      <p:cNvPicPr/>
                      <p:nvPr/>
                    </p:nvPicPr>
                    <p:blipFill>
                      <a:blip r:embed="rId9"/>
                      <a:stretch>
                        <a:fillRect/>
                      </a:stretch>
                    </p:blipFill>
                    <p:spPr>
                      <a:xfrm>
                        <a:off x="675368" y="655561"/>
                        <a:ext cx="647101" cy="606498"/>
                      </a:xfrm>
                      <a:prstGeom prst="rect">
                        <a:avLst/>
                      </a:prstGeom>
                    </p:spPr>
                  </p:pic>
                </p:oleObj>
              </mc:Fallback>
            </mc:AlternateContent>
          </a:graphicData>
        </a:graphic>
      </p:graphicFrame>
      <p:sp>
        <p:nvSpPr>
          <p:cNvPr id="4" name="文本框 3" title=""/>
          <p:cNvSpPr txBox="1"/>
          <p:nvPr>
            <p:custDataLst>
              <p:tags r:id="rId10"/>
            </p:custDataLst>
          </p:nvPr>
        </p:nvSpPr>
        <p:spPr>
          <a:xfrm>
            <a:off x="1322468" y="599732"/>
            <a:ext cx="2846398" cy="666336"/>
          </a:xfrm>
          <a:prstGeom prst="rect">
            <a:avLst/>
          </a:prstGeom>
          <a:noFill/>
        </p:spPr>
        <p:txBody>
          <a:bodyPr wrap="square" rtlCol="0">
            <a:spAutoFit/>
            <a:scene3d>
              <a:camera prst="orthographicFront"/>
              <a:lightRig rig="threePt" dir="t"/>
            </a:scene3d>
          </a:bodyPr>
          <a:lstStyle/>
          <a:p>
            <a:r>
              <a:rPr lang="zh-CN" altLang="en-US" sz="3730" b="1">
                <a:solidFill>
                  <a:srgbClr val="0070C0"/>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sym typeface="+mn-ea"/>
              </a:rPr>
              <a:t>想想做做</a:t>
            </a:r>
            <a:endParaRPr lang="zh-CN" altLang="en-US" sz="3730" b="1">
              <a:solidFill>
                <a:srgbClr val="0070C0"/>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sym typeface="+mn-ea"/>
            </a:endParaRPr>
          </a:p>
        </p:txBody>
      </p:sp>
      <p:sp>
        <p:nvSpPr>
          <p:cNvPr id="7" name="文本框 6" title=""/>
          <p:cNvSpPr txBox="1"/>
          <p:nvPr>
            <p:custDataLst>
              <p:tags r:id="rId11"/>
            </p:custDataLst>
          </p:nvPr>
        </p:nvSpPr>
        <p:spPr>
          <a:xfrm>
            <a:off x="6771649" y="5269854"/>
            <a:ext cx="1177470" cy="666336"/>
          </a:xfrm>
          <a:prstGeom prst="rect">
            <a:avLst/>
          </a:prstGeom>
          <a:noFill/>
        </p:spPr>
        <p:txBody>
          <a:bodyPr wrap="square" rtlCol="0">
            <a:spAutoFit/>
          </a:bodyPr>
          <a:lstStyle/>
          <a:p>
            <a:pPr algn="ctr"/>
            <a:r>
              <a:rPr lang="zh-CN" altLang="en-US" sz="3730">
                <a:sym typeface="+mn-ea"/>
              </a:rPr>
              <a:t>水</a:t>
            </a:r>
            <a:endParaRPr lang="zh-CN" altLang="en-US" sz="3730"/>
          </a:p>
        </p:txBody>
      </p:sp>
      <p:sp>
        <p:nvSpPr>
          <p:cNvPr id="12" name="文本框 11" title=""/>
          <p:cNvSpPr txBox="1"/>
          <p:nvPr>
            <p:custDataLst>
              <p:tags r:id="rId12"/>
            </p:custDataLst>
          </p:nvPr>
        </p:nvSpPr>
        <p:spPr>
          <a:xfrm>
            <a:off x="9485244" y="5269854"/>
            <a:ext cx="1604641" cy="666336"/>
          </a:xfrm>
          <a:prstGeom prst="rect">
            <a:avLst/>
          </a:prstGeom>
          <a:noFill/>
        </p:spPr>
        <p:txBody>
          <a:bodyPr wrap="square" rtlCol="0">
            <a:spAutoFit/>
          </a:bodyPr>
          <a:lstStyle/>
          <a:p>
            <a:pPr algn="ctr"/>
            <a:r>
              <a:rPr lang="zh-CN" altLang="en-US" sz="3730">
                <a:sym typeface="+mn-ea"/>
              </a:rPr>
              <a:t>盐水</a:t>
            </a:r>
            <a:endParaRPr lang="zh-CN" altLang="en-US" sz="3730"/>
          </a:p>
        </p:txBody>
      </p:sp>
      <p:pic>
        <p:nvPicPr>
          <p:cNvPr id="14" name="图片 13" title=""/>
          <p:cNvPicPr>
            <a:picLocks noChangeAspect="1"/>
          </p:cNvPicPr>
          <p:nvPr>
            <p:custDataLst>
              <p:tags r:id="rId14"/>
            </p:custDataLst>
          </p:nvPr>
        </p:nvPicPr>
        <p:blipFill>
          <a:blip r:embed="rId13">
            <a:clrChange>
              <a:clrFrom>
                <a:srgbClr val="FFFFFF"/>
              </a:clrFrom>
              <a:clrTo>
                <a:srgbClr val="FFFFFF">
                  <a:alpha val="0"/>
                </a:srgbClr>
              </a:clrTo>
            </a:clrChange>
          </a:blip>
          <a:stretch>
            <a:fillRect/>
          </a:stretch>
        </p:blipFill>
        <p:spPr>
          <a:xfrm>
            <a:off x="6119473" y="1443924"/>
            <a:ext cx="5393353" cy="3713428"/>
          </a:xfrm>
          <a:prstGeom prst="roundRect">
            <a:avLst>
              <a:gd name="adj" fmla="val 12899"/>
            </a:avLst>
          </a:prstGeom>
        </p:spPr>
      </p:pic>
    </p:spTree>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4" name="五边形 5" title=""/>
          <p:cNvSpPr/>
          <p:nvPr>
            <p:custDataLst>
              <p:tags r:id="rId3"/>
            </p:custDataLst>
          </p:nvPr>
        </p:nvSpPr>
        <p:spPr>
          <a:xfrm>
            <a:off x="894395" y="252"/>
            <a:ext cx="1788275" cy="542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zh-CN" altLang="en-US" sz="3195" b="1">
                <a:solidFill>
                  <a:schemeClr val="tx1"/>
                </a:solidFill>
              </a:rPr>
              <a:t>知识梳理</a:t>
            </a:r>
            <a:endParaRPr lang="zh-CN" altLang="en-US" sz="3195" b="1">
              <a:solidFill>
                <a:schemeClr val="tx1"/>
              </a:solidFill>
            </a:endParaRPr>
          </a:p>
        </p:txBody>
      </p:sp>
      <p:sp>
        <p:nvSpPr>
          <p:cNvPr id="15" name="任意多边形: 形状 13" title=""/>
          <p:cNvSpPr/>
          <p:nvPr>
            <p:custDataLst>
              <p:tags r:id="rId4"/>
            </p:custDataLst>
          </p:nvPr>
        </p:nvSpPr>
        <p:spPr>
          <a:xfrm>
            <a:off x="334229" y="67332"/>
            <a:ext cx="406193" cy="427536"/>
          </a:xfrm>
          <a:custGeom>
            <a:gdLst>
              <a:gd name="connsiteX0" fmla="*/ 340995 w 860636"/>
              <a:gd name="connsiteY0" fmla="*/ 607695 h 905858"/>
              <a:gd name="connsiteX1" fmla="*/ 311468 w 860636"/>
              <a:gd name="connsiteY1" fmla="*/ 637223 h 905858"/>
              <a:gd name="connsiteX2" fmla="*/ 340995 w 860636"/>
              <a:gd name="connsiteY2" fmla="*/ 666750 h 905858"/>
              <a:gd name="connsiteX3" fmla="*/ 428625 w 860636"/>
              <a:gd name="connsiteY3" fmla="*/ 666750 h 905858"/>
              <a:gd name="connsiteX4" fmla="*/ 458153 w 860636"/>
              <a:gd name="connsiteY4" fmla="*/ 637223 h 905858"/>
              <a:gd name="connsiteX5" fmla="*/ 428625 w 860636"/>
              <a:gd name="connsiteY5" fmla="*/ 607695 h 905858"/>
              <a:gd name="connsiteX6" fmla="*/ 679132 w 860636"/>
              <a:gd name="connsiteY6" fmla="*/ 540068 h 905858"/>
              <a:gd name="connsiteX7" fmla="*/ 788669 w 860636"/>
              <a:gd name="connsiteY7" fmla="*/ 619125 h 905858"/>
              <a:gd name="connsiteX8" fmla="*/ 626744 w 860636"/>
              <a:gd name="connsiteY8" fmla="*/ 842963 h 905858"/>
              <a:gd name="connsiteX9" fmla="*/ 598169 w 860636"/>
              <a:gd name="connsiteY9" fmla="*/ 866776 h 905858"/>
              <a:gd name="connsiteX10" fmla="*/ 521969 w 860636"/>
              <a:gd name="connsiteY10" fmla="*/ 903923 h 905858"/>
              <a:gd name="connsiteX11" fmla="*/ 493394 w 860636"/>
              <a:gd name="connsiteY11" fmla="*/ 882968 h 905858"/>
              <a:gd name="connsiteX12" fmla="*/ 504824 w 860636"/>
              <a:gd name="connsiteY12" fmla="*/ 798196 h 905858"/>
              <a:gd name="connsiteX13" fmla="*/ 519112 w 860636"/>
              <a:gd name="connsiteY13" fmla="*/ 762953 h 905858"/>
              <a:gd name="connsiteX14" fmla="*/ 186214 w 860636"/>
              <a:gd name="connsiteY14" fmla="*/ 531019 h 905858"/>
              <a:gd name="connsiteX15" fmla="*/ 175260 w 860636"/>
              <a:gd name="connsiteY15" fmla="*/ 538163 h 905858"/>
              <a:gd name="connsiteX16" fmla="*/ 155258 w 860636"/>
              <a:gd name="connsiteY16" fmla="*/ 578168 h 905858"/>
              <a:gd name="connsiteX17" fmla="*/ 111443 w 860636"/>
              <a:gd name="connsiteY17" fmla="*/ 584835 h 905858"/>
              <a:gd name="connsiteX18" fmla="*/ 104775 w 860636"/>
              <a:gd name="connsiteY18" fmla="*/ 605790 h 905858"/>
              <a:gd name="connsiteX19" fmla="*/ 136208 w 860636"/>
              <a:gd name="connsiteY19" fmla="*/ 636270 h 905858"/>
              <a:gd name="connsiteX20" fmla="*/ 128587 w 860636"/>
              <a:gd name="connsiteY20" fmla="*/ 680085 h 905858"/>
              <a:gd name="connsiteX21" fmla="*/ 146685 w 860636"/>
              <a:gd name="connsiteY21" fmla="*/ 693420 h 905858"/>
              <a:gd name="connsiteX22" fmla="*/ 185737 w 860636"/>
              <a:gd name="connsiteY22" fmla="*/ 672465 h 905858"/>
              <a:gd name="connsiteX23" fmla="*/ 224790 w 860636"/>
              <a:gd name="connsiteY23" fmla="*/ 693420 h 905858"/>
              <a:gd name="connsiteX24" fmla="*/ 242887 w 860636"/>
              <a:gd name="connsiteY24" fmla="*/ 680085 h 905858"/>
              <a:gd name="connsiteX25" fmla="*/ 235268 w 860636"/>
              <a:gd name="connsiteY25" fmla="*/ 636270 h 905858"/>
              <a:gd name="connsiteX26" fmla="*/ 266700 w 860636"/>
              <a:gd name="connsiteY26" fmla="*/ 605790 h 905858"/>
              <a:gd name="connsiteX27" fmla="*/ 260985 w 860636"/>
              <a:gd name="connsiteY27" fmla="*/ 584835 h 905858"/>
              <a:gd name="connsiteX28" fmla="*/ 217170 w 860636"/>
              <a:gd name="connsiteY28" fmla="*/ 578168 h 905858"/>
              <a:gd name="connsiteX29" fmla="*/ 197168 w 860636"/>
              <a:gd name="connsiteY29" fmla="*/ 538163 h 905858"/>
              <a:gd name="connsiteX30" fmla="*/ 186214 w 860636"/>
              <a:gd name="connsiteY30" fmla="*/ 531019 h 905858"/>
              <a:gd name="connsiteX31" fmla="*/ 765334 w 860636"/>
              <a:gd name="connsiteY31" fmla="*/ 438626 h 905858"/>
              <a:gd name="connsiteX32" fmla="*/ 787718 w 860636"/>
              <a:gd name="connsiteY32" fmla="*/ 443865 h 905858"/>
              <a:gd name="connsiteX33" fmla="*/ 847725 w 860636"/>
              <a:gd name="connsiteY33" fmla="*/ 487680 h 905858"/>
              <a:gd name="connsiteX34" fmla="*/ 855345 w 860636"/>
              <a:gd name="connsiteY34" fmla="*/ 529590 h 905858"/>
              <a:gd name="connsiteX35" fmla="*/ 825818 w 860636"/>
              <a:gd name="connsiteY35" fmla="*/ 570547 h 905858"/>
              <a:gd name="connsiteX36" fmla="*/ 716280 w 860636"/>
              <a:gd name="connsiteY36" fmla="*/ 491490 h 905858"/>
              <a:gd name="connsiteX37" fmla="*/ 745807 w 860636"/>
              <a:gd name="connsiteY37" fmla="*/ 450532 h 905858"/>
              <a:gd name="connsiteX38" fmla="*/ 765334 w 860636"/>
              <a:gd name="connsiteY38" fmla="*/ 438626 h 905858"/>
              <a:gd name="connsiteX39" fmla="*/ 340995 w 860636"/>
              <a:gd name="connsiteY39" fmla="*/ 391478 h 905858"/>
              <a:gd name="connsiteX40" fmla="*/ 311468 w 860636"/>
              <a:gd name="connsiteY40" fmla="*/ 421005 h 905858"/>
              <a:gd name="connsiteX41" fmla="*/ 340995 w 860636"/>
              <a:gd name="connsiteY41" fmla="*/ 450533 h 905858"/>
              <a:gd name="connsiteX42" fmla="*/ 523875 w 860636"/>
              <a:gd name="connsiteY42" fmla="*/ 450533 h 905858"/>
              <a:gd name="connsiteX43" fmla="*/ 553403 w 860636"/>
              <a:gd name="connsiteY43" fmla="*/ 421005 h 905858"/>
              <a:gd name="connsiteX44" fmla="*/ 523875 w 860636"/>
              <a:gd name="connsiteY44" fmla="*/ 391478 h 905858"/>
              <a:gd name="connsiteX45" fmla="*/ 186214 w 860636"/>
              <a:gd name="connsiteY45" fmla="*/ 316706 h 905858"/>
              <a:gd name="connsiteX46" fmla="*/ 175260 w 860636"/>
              <a:gd name="connsiteY46" fmla="*/ 323850 h 905858"/>
              <a:gd name="connsiteX47" fmla="*/ 155258 w 860636"/>
              <a:gd name="connsiteY47" fmla="*/ 363855 h 905858"/>
              <a:gd name="connsiteX48" fmla="*/ 111443 w 860636"/>
              <a:gd name="connsiteY48" fmla="*/ 369570 h 905858"/>
              <a:gd name="connsiteX49" fmla="*/ 104775 w 860636"/>
              <a:gd name="connsiteY49" fmla="*/ 390525 h 905858"/>
              <a:gd name="connsiteX50" fmla="*/ 136208 w 860636"/>
              <a:gd name="connsiteY50" fmla="*/ 421958 h 905858"/>
              <a:gd name="connsiteX51" fmla="*/ 128587 w 860636"/>
              <a:gd name="connsiteY51" fmla="*/ 465773 h 905858"/>
              <a:gd name="connsiteX52" fmla="*/ 146685 w 860636"/>
              <a:gd name="connsiteY52" fmla="*/ 479108 h 905858"/>
              <a:gd name="connsiteX53" fmla="*/ 185737 w 860636"/>
              <a:gd name="connsiteY53" fmla="*/ 458153 h 905858"/>
              <a:gd name="connsiteX54" fmla="*/ 224790 w 860636"/>
              <a:gd name="connsiteY54" fmla="*/ 479108 h 905858"/>
              <a:gd name="connsiteX55" fmla="*/ 242887 w 860636"/>
              <a:gd name="connsiteY55" fmla="*/ 465773 h 905858"/>
              <a:gd name="connsiteX56" fmla="*/ 235268 w 860636"/>
              <a:gd name="connsiteY56" fmla="*/ 421958 h 905858"/>
              <a:gd name="connsiteX57" fmla="*/ 266700 w 860636"/>
              <a:gd name="connsiteY57" fmla="*/ 390525 h 905858"/>
              <a:gd name="connsiteX58" fmla="*/ 260985 w 860636"/>
              <a:gd name="connsiteY58" fmla="*/ 369570 h 905858"/>
              <a:gd name="connsiteX59" fmla="*/ 217170 w 860636"/>
              <a:gd name="connsiteY59" fmla="*/ 363855 h 905858"/>
              <a:gd name="connsiteX60" fmla="*/ 197168 w 860636"/>
              <a:gd name="connsiteY60" fmla="*/ 323850 h 905858"/>
              <a:gd name="connsiteX61" fmla="*/ 186214 w 860636"/>
              <a:gd name="connsiteY61" fmla="*/ 316706 h 905858"/>
              <a:gd name="connsiteX62" fmla="*/ 340995 w 860636"/>
              <a:gd name="connsiteY62" fmla="*/ 176213 h 905858"/>
              <a:gd name="connsiteX63" fmla="*/ 311468 w 860636"/>
              <a:gd name="connsiteY63" fmla="*/ 205740 h 905858"/>
              <a:gd name="connsiteX64" fmla="*/ 340995 w 860636"/>
              <a:gd name="connsiteY64" fmla="*/ 235268 h 905858"/>
              <a:gd name="connsiteX65" fmla="*/ 523875 w 860636"/>
              <a:gd name="connsiteY65" fmla="*/ 235268 h 905858"/>
              <a:gd name="connsiteX66" fmla="*/ 553403 w 860636"/>
              <a:gd name="connsiteY66" fmla="*/ 205740 h 905858"/>
              <a:gd name="connsiteX67" fmla="*/ 523875 w 860636"/>
              <a:gd name="connsiteY67" fmla="*/ 176213 h 905858"/>
              <a:gd name="connsiteX68" fmla="*/ 186214 w 860636"/>
              <a:gd name="connsiteY68" fmla="*/ 100489 h 905858"/>
              <a:gd name="connsiteX69" fmla="*/ 175260 w 860636"/>
              <a:gd name="connsiteY69" fmla="*/ 107633 h 905858"/>
              <a:gd name="connsiteX70" fmla="*/ 155258 w 860636"/>
              <a:gd name="connsiteY70" fmla="*/ 147638 h 905858"/>
              <a:gd name="connsiteX71" fmla="*/ 111443 w 860636"/>
              <a:gd name="connsiteY71" fmla="*/ 154305 h 905858"/>
              <a:gd name="connsiteX72" fmla="*/ 104775 w 860636"/>
              <a:gd name="connsiteY72" fmla="*/ 175260 h 905858"/>
              <a:gd name="connsiteX73" fmla="*/ 136208 w 860636"/>
              <a:gd name="connsiteY73" fmla="*/ 206693 h 905858"/>
              <a:gd name="connsiteX74" fmla="*/ 128587 w 860636"/>
              <a:gd name="connsiteY74" fmla="*/ 250508 h 905858"/>
              <a:gd name="connsiteX75" fmla="*/ 146685 w 860636"/>
              <a:gd name="connsiteY75" fmla="*/ 263843 h 905858"/>
              <a:gd name="connsiteX76" fmla="*/ 185737 w 860636"/>
              <a:gd name="connsiteY76" fmla="*/ 242888 h 905858"/>
              <a:gd name="connsiteX77" fmla="*/ 224790 w 860636"/>
              <a:gd name="connsiteY77" fmla="*/ 263843 h 905858"/>
              <a:gd name="connsiteX78" fmla="*/ 242887 w 860636"/>
              <a:gd name="connsiteY78" fmla="*/ 250508 h 905858"/>
              <a:gd name="connsiteX79" fmla="*/ 235268 w 860636"/>
              <a:gd name="connsiteY79" fmla="*/ 206693 h 905858"/>
              <a:gd name="connsiteX80" fmla="*/ 266700 w 860636"/>
              <a:gd name="connsiteY80" fmla="*/ 175260 h 905858"/>
              <a:gd name="connsiteX81" fmla="*/ 260985 w 860636"/>
              <a:gd name="connsiteY81" fmla="*/ 154305 h 905858"/>
              <a:gd name="connsiteX82" fmla="*/ 217170 w 860636"/>
              <a:gd name="connsiteY82" fmla="*/ 147638 h 905858"/>
              <a:gd name="connsiteX83" fmla="*/ 197168 w 860636"/>
              <a:gd name="connsiteY83" fmla="*/ 107633 h 905858"/>
              <a:gd name="connsiteX84" fmla="*/ 186214 w 860636"/>
              <a:gd name="connsiteY84" fmla="*/ 100489 h 905858"/>
              <a:gd name="connsiteX85" fmla="*/ 84773 w 860636"/>
              <a:gd name="connsiteY85" fmla="*/ 0 h 905858"/>
              <a:gd name="connsiteX86" fmla="*/ 568643 w 860636"/>
              <a:gd name="connsiteY86" fmla="*/ 0 h 905858"/>
              <a:gd name="connsiteX87" fmla="*/ 653415 w 860636"/>
              <a:gd name="connsiteY87" fmla="*/ 84773 h 905858"/>
              <a:gd name="connsiteX88" fmla="*/ 652463 w 860636"/>
              <a:gd name="connsiteY88" fmla="*/ 84773 h 905858"/>
              <a:gd name="connsiteX89" fmla="*/ 652463 w 860636"/>
              <a:gd name="connsiteY89" fmla="*/ 478155 h 905858"/>
              <a:gd name="connsiteX90" fmla="*/ 471488 w 860636"/>
              <a:gd name="connsiteY90" fmla="*/ 728663 h 905858"/>
              <a:gd name="connsiteX91" fmla="*/ 446723 w 860636"/>
              <a:gd name="connsiteY91" fmla="*/ 790575 h 905858"/>
              <a:gd name="connsiteX92" fmla="*/ 444818 w 860636"/>
              <a:gd name="connsiteY92" fmla="*/ 806768 h 905858"/>
              <a:gd name="connsiteX93" fmla="*/ 84773 w 860636"/>
              <a:gd name="connsiteY93" fmla="*/ 806768 h 905858"/>
              <a:gd name="connsiteX94" fmla="*/ 0 w 860636"/>
              <a:gd name="connsiteY94" fmla="*/ 721995 h 905858"/>
              <a:gd name="connsiteX95" fmla="*/ 0 w 860636"/>
              <a:gd name="connsiteY95" fmla="*/ 84773 h 905858"/>
              <a:gd name="connsiteX96" fmla="*/ 84773 w 860636"/>
              <a:gd name="connsiteY96" fmla="*/ 0 h 9058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60636" h="905858">
                <a:moveTo>
                  <a:pt x="340995" y="607695"/>
                </a:moveTo>
                <a:cubicBezTo>
                  <a:pt x="324803" y="607695"/>
                  <a:pt x="311468" y="621030"/>
                  <a:pt x="311468" y="637223"/>
                </a:cubicBezTo>
                <a:cubicBezTo>
                  <a:pt x="311468" y="653415"/>
                  <a:pt x="324803" y="666750"/>
                  <a:pt x="340995" y="666750"/>
                </a:cubicBezTo>
                <a:lnTo>
                  <a:pt x="428625" y="666750"/>
                </a:lnTo>
                <a:cubicBezTo>
                  <a:pt x="444818" y="666750"/>
                  <a:pt x="457200" y="653415"/>
                  <a:pt x="458153" y="637223"/>
                </a:cubicBezTo>
                <a:cubicBezTo>
                  <a:pt x="458153" y="621030"/>
                  <a:pt x="444818" y="607695"/>
                  <a:pt x="428625" y="607695"/>
                </a:cubicBezTo>
                <a:close/>
                <a:moveTo>
                  <a:pt x="679132" y="540068"/>
                </a:moveTo>
                <a:lnTo>
                  <a:pt x="788669" y="619125"/>
                </a:lnTo>
                <a:lnTo>
                  <a:pt x="626744" y="842963"/>
                </a:lnTo>
                <a:cubicBezTo>
                  <a:pt x="619124" y="852488"/>
                  <a:pt x="609599" y="861061"/>
                  <a:pt x="598169" y="866776"/>
                </a:cubicBezTo>
                <a:lnTo>
                  <a:pt x="521969" y="903923"/>
                </a:lnTo>
                <a:cubicBezTo>
                  <a:pt x="507682" y="910590"/>
                  <a:pt x="491489" y="899161"/>
                  <a:pt x="493394" y="882968"/>
                </a:cubicBezTo>
                <a:lnTo>
                  <a:pt x="504824" y="798196"/>
                </a:lnTo>
                <a:cubicBezTo>
                  <a:pt x="506729" y="784861"/>
                  <a:pt x="511492" y="773430"/>
                  <a:pt x="519112" y="762953"/>
                </a:cubicBezTo>
                <a:close/>
                <a:moveTo>
                  <a:pt x="186214" y="531019"/>
                </a:moveTo>
                <a:cubicBezTo>
                  <a:pt x="181928" y="531019"/>
                  <a:pt x="177642" y="533401"/>
                  <a:pt x="175260" y="538163"/>
                </a:cubicBezTo>
                <a:lnTo>
                  <a:pt x="155258" y="578168"/>
                </a:lnTo>
                <a:lnTo>
                  <a:pt x="111443" y="584835"/>
                </a:lnTo>
                <a:cubicBezTo>
                  <a:pt x="100965" y="585788"/>
                  <a:pt x="97155" y="598170"/>
                  <a:pt x="104775" y="605790"/>
                </a:cubicBezTo>
                <a:lnTo>
                  <a:pt x="136208" y="636270"/>
                </a:lnTo>
                <a:lnTo>
                  <a:pt x="128587" y="680085"/>
                </a:lnTo>
                <a:cubicBezTo>
                  <a:pt x="127635" y="690563"/>
                  <a:pt x="137160" y="698183"/>
                  <a:pt x="146685" y="693420"/>
                </a:cubicBezTo>
                <a:lnTo>
                  <a:pt x="185737" y="672465"/>
                </a:lnTo>
                <a:lnTo>
                  <a:pt x="224790" y="693420"/>
                </a:lnTo>
                <a:cubicBezTo>
                  <a:pt x="234315" y="697230"/>
                  <a:pt x="244793" y="689610"/>
                  <a:pt x="242887" y="680085"/>
                </a:cubicBezTo>
                <a:lnTo>
                  <a:pt x="235268" y="636270"/>
                </a:lnTo>
                <a:lnTo>
                  <a:pt x="266700" y="605790"/>
                </a:lnTo>
                <a:cubicBezTo>
                  <a:pt x="274320" y="598170"/>
                  <a:pt x="270510" y="585788"/>
                  <a:pt x="260985" y="584835"/>
                </a:cubicBezTo>
                <a:lnTo>
                  <a:pt x="217170" y="578168"/>
                </a:lnTo>
                <a:lnTo>
                  <a:pt x="197168" y="538163"/>
                </a:lnTo>
                <a:cubicBezTo>
                  <a:pt x="194787" y="533401"/>
                  <a:pt x="190501" y="531019"/>
                  <a:pt x="186214" y="531019"/>
                </a:cubicBezTo>
                <a:close/>
                <a:moveTo>
                  <a:pt x="765334" y="438626"/>
                </a:moveTo>
                <a:cubicBezTo>
                  <a:pt x="772954" y="437436"/>
                  <a:pt x="781050" y="439103"/>
                  <a:pt x="787718" y="443865"/>
                </a:cubicBezTo>
                <a:lnTo>
                  <a:pt x="847725" y="487680"/>
                </a:lnTo>
                <a:cubicBezTo>
                  <a:pt x="861060" y="497205"/>
                  <a:pt x="864870" y="516255"/>
                  <a:pt x="855345" y="529590"/>
                </a:cubicBezTo>
                <a:lnTo>
                  <a:pt x="825818" y="570547"/>
                </a:lnTo>
                <a:lnTo>
                  <a:pt x="716280" y="491490"/>
                </a:lnTo>
                <a:lnTo>
                  <a:pt x="745807" y="450532"/>
                </a:lnTo>
                <a:cubicBezTo>
                  <a:pt x="750570" y="443865"/>
                  <a:pt x="757714" y="439817"/>
                  <a:pt x="765334" y="438626"/>
                </a:cubicBezTo>
                <a:close/>
                <a:moveTo>
                  <a:pt x="340995" y="391478"/>
                </a:moveTo>
                <a:cubicBezTo>
                  <a:pt x="324803" y="391478"/>
                  <a:pt x="311468" y="404813"/>
                  <a:pt x="311468" y="421005"/>
                </a:cubicBezTo>
                <a:cubicBezTo>
                  <a:pt x="311468" y="437198"/>
                  <a:pt x="324803" y="450533"/>
                  <a:pt x="340995" y="450533"/>
                </a:cubicBezTo>
                <a:lnTo>
                  <a:pt x="523875" y="450533"/>
                </a:lnTo>
                <a:cubicBezTo>
                  <a:pt x="540068" y="450533"/>
                  <a:pt x="553403" y="437198"/>
                  <a:pt x="553403" y="421005"/>
                </a:cubicBezTo>
                <a:cubicBezTo>
                  <a:pt x="553403" y="404813"/>
                  <a:pt x="540068" y="391478"/>
                  <a:pt x="523875" y="391478"/>
                </a:cubicBezTo>
                <a:close/>
                <a:moveTo>
                  <a:pt x="186214" y="316706"/>
                </a:moveTo>
                <a:cubicBezTo>
                  <a:pt x="181928" y="316706"/>
                  <a:pt x="177642" y="319088"/>
                  <a:pt x="175260" y="323850"/>
                </a:cubicBezTo>
                <a:lnTo>
                  <a:pt x="155258" y="363855"/>
                </a:lnTo>
                <a:lnTo>
                  <a:pt x="111443" y="369570"/>
                </a:lnTo>
                <a:cubicBezTo>
                  <a:pt x="100965" y="370523"/>
                  <a:pt x="97155" y="383858"/>
                  <a:pt x="104775" y="390525"/>
                </a:cubicBezTo>
                <a:lnTo>
                  <a:pt x="136208" y="421958"/>
                </a:lnTo>
                <a:lnTo>
                  <a:pt x="128587" y="465773"/>
                </a:lnTo>
                <a:cubicBezTo>
                  <a:pt x="127635" y="476250"/>
                  <a:pt x="137160" y="483870"/>
                  <a:pt x="146685" y="479108"/>
                </a:cubicBezTo>
                <a:lnTo>
                  <a:pt x="185737" y="458153"/>
                </a:lnTo>
                <a:lnTo>
                  <a:pt x="224790" y="479108"/>
                </a:lnTo>
                <a:cubicBezTo>
                  <a:pt x="234315" y="482918"/>
                  <a:pt x="244793" y="475298"/>
                  <a:pt x="242887" y="465773"/>
                </a:cubicBezTo>
                <a:lnTo>
                  <a:pt x="235268" y="421958"/>
                </a:lnTo>
                <a:lnTo>
                  <a:pt x="266700" y="390525"/>
                </a:lnTo>
                <a:cubicBezTo>
                  <a:pt x="274320" y="382905"/>
                  <a:pt x="270510" y="370523"/>
                  <a:pt x="260985" y="369570"/>
                </a:cubicBezTo>
                <a:lnTo>
                  <a:pt x="217170" y="363855"/>
                </a:lnTo>
                <a:lnTo>
                  <a:pt x="197168" y="323850"/>
                </a:lnTo>
                <a:cubicBezTo>
                  <a:pt x="194787" y="319088"/>
                  <a:pt x="190501" y="316706"/>
                  <a:pt x="186214" y="316706"/>
                </a:cubicBezTo>
                <a:close/>
                <a:moveTo>
                  <a:pt x="340995" y="176213"/>
                </a:moveTo>
                <a:cubicBezTo>
                  <a:pt x="324803" y="176213"/>
                  <a:pt x="311468" y="189548"/>
                  <a:pt x="311468" y="205740"/>
                </a:cubicBezTo>
                <a:cubicBezTo>
                  <a:pt x="311468" y="221933"/>
                  <a:pt x="324803" y="235268"/>
                  <a:pt x="340995" y="235268"/>
                </a:cubicBezTo>
                <a:lnTo>
                  <a:pt x="523875" y="235268"/>
                </a:lnTo>
                <a:cubicBezTo>
                  <a:pt x="540068" y="235268"/>
                  <a:pt x="553403" y="222885"/>
                  <a:pt x="553403" y="205740"/>
                </a:cubicBezTo>
                <a:cubicBezTo>
                  <a:pt x="553403" y="189548"/>
                  <a:pt x="540068" y="176213"/>
                  <a:pt x="523875" y="176213"/>
                </a:cubicBezTo>
                <a:close/>
                <a:moveTo>
                  <a:pt x="186214" y="100489"/>
                </a:moveTo>
                <a:cubicBezTo>
                  <a:pt x="181928" y="100489"/>
                  <a:pt x="177642" y="102871"/>
                  <a:pt x="175260" y="107633"/>
                </a:cubicBezTo>
                <a:lnTo>
                  <a:pt x="155258" y="147638"/>
                </a:lnTo>
                <a:lnTo>
                  <a:pt x="111443" y="154305"/>
                </a:lnTo>
                <a:cubicBezTo>
                  <a:pt x="100965" y="156210"/>
                  <a:pt x="97155" y="168593"/>
                  <a:pt x="104775" y="175260"/>
                </a:cubicBezTo>
                <a:lnTo>
                  <a:pt x="136208" y="206693"/>
                </a:lnTo>
                <a:lnTo>
                  <a:pt x="128587" y="250508"/>
                </a:lnTo>
                <a:cubicBezTo>
                  <a:pt x="127635" y="260985"/>
                  <a:pt x="137160" y="268605"/>
                  <a:pt x="146685" y="263843"/>
                </a:cubicBezTo>
                <a:lnTo>
                  <a:pt x="185737" y="242888"/>
                </a:lnTo>
                <a:lnTo>
                  <a:pt x="224790" y="263843"/>
                </a:lnTo>
                <a:cubicBezTo>
                  <a:pt x="234315" y="267653"/>
                  <a:pt x="244793" y="260033"/>
                  <a:pt x="242887" y="250508"/>
                </a:cubicBezTo>
                <a:lnTo>
                  <a:pt x="235268" y="206693"/>
                </a:lnTo>
                <a:lnTo>
                  <a:pt x="266700" y="175260"/>
                </a:lnTo>
                <a:cubicBezTo>
                  <a:pt x="274320" y="167640"/>
                  <a:pt x="270510" y="155258"/>
                  <a:pt x="260985" y="154305"/>
                </a:cubicBezTo>
                <a:lnTo>
                  <a:pt x="217170" y="147638"/>
                </a:lnTo>
                <a:lnTo>
                  <a:pt x="197168" y="107633"/>
                </a:lnTo>
                <a:cubicBezTo>
                  <a:pt x="194787" y="102871"/>
                  <a:pt x="190501" y="100489"/>
                  <a:pt x="186214" y="100489"/>
                </a:cubicBezTo>
                <a:close/>
                <a:moveTo>
                  <a:pt x="84773" y="0"/>
                </a:moveTo>
                <a:lnTo>
                  <a:pt x="568643" y="0"/>
                </a:lnTo>
                <a:cubicBezTo>
                  <a:pt x="615315" y="0"/>
                  <a:pt x="653415" y="38100"/>
                  <a:pt x="653415" y="84773"/>
                </a:cubicBezTo>
                <a:lnTo>
                  <a:pt x="652463" y="84773"/>
                </a:lnTo>
                <a:lnTo>
                  <a:pt x="652463" y="478155"/>
                </a:lnTo>
                <a:lnTo>
                  <a:pt x="471488" y="728663"/>
                </a:lnTo>
                <a:cubicBezTo>
                  <a:pt x="458153" y="746760"/>
                  <a:pt x="449580" y="768668"/>
                  <a:pt x="446723" y="790575"/>
                </a:cubicBezTo>
                <a:lnTo>
                  <a:pt x="444818" y="806768"/>
                </a:lnTo>
                <a:lnTo>
                  <a:pt x="84773" y="806768"/>
                </a:lnTo>
                <a:cubicBezTo>
                  <a:pt x="38100" y="806768"/>
                  <a:pt x="0" y="768668"/>
                  <a:pt x="0" y="721995"/>
                </a:cubicBezTo>
                <a:lnTo>
                  <a:pt x="0" y="84773"/>
                </a:lnTo>
                <a:cubicBezTo>
                  <a:pt x="0" y="38100"/>
                  <a:pt x="38100" y="0"/>
                  <a:pt x="84773" y="0"/>
                </a:cubicBezTo>
                <a:close/>
              </a:path>
            </a:pathLst>
          </a:custGeom>
          <a:solidFill>
            <a:srgbClr val="000000"/>
          </a:solidFill>
          <a:ln w="9525" cap="flat">
            <a:noFill/>
            <a:prstDash val="solid"/>
            <a:miter/>
          </a:ln>
        </p:spPr>
        <p:txBody>
          <a:bodyPr rtlCol="0" anchor="ctr"/>
          <a:lstStyle/>
          <a:p>
            <a:endParaRPr lang="zh-CN" altLang="en-US" sz="2400"/>
          </a:p>
        </p:txBody>
      </p:sp>
      <p:sp>
        <p:nvSpPr>
          <p:cNvPr id="8194" name="Text Box 3" title=""/>
          <p:cNvSpPr txBox="1"/>
          <p:nvPr>
            <p:custDataLst>
              <p:tags r:id="rId5"/>
            </p:custDataLst>
          </p:nvPr>
        </p:nvSpPr>
        <p:spPr>
          <a:xfrm>
            <a:off x="739654" y="691933"/>
            <a:ext cx="10560009" cy="4854470"/>
          </a:xfrm>
          <a:prstGeom prst="rect">
            <a:avLst/>
          </a:prstGeom>
          <a:noFill/>
          <a:ln w="28575">
            <a:noFill/>
          </a:ln>
        </p:spPr>
        <p:txBody>
          <a:bodyPr wrap="square">
            <a:spAutoFit/>
          </a:bodyPr>
          <a:lstStyle/>
          <a:p>
            <a:pPr>
              <a:lnSpc>
                <a:spcPct val="120000"/>
              </a:lnSpc>
              <a:defRPr/>
            </a:pPr>
            <a:r>
              <a:rPr lang="en-US" altLang="zh-CN" sz="3730" noProof="1">
                <a:cs typeface="+mn-lt"/>
              </a:rPr>
              <a:t>        </a:t>
            </a:r>
            <a:r>
              <a:rPr lang="zh-CN" altLang="en-US" sz="3730" noProof="1">
                <a:cs typeface="+mn-lt"/>
              </a:rPr>
              <a:t>物体在液体中的沉浮取决于物体所受的浮力和重力的大小，即它们的合力。</a:t>
            </a:r>
            <a:endParaRPr lang="zh-CN" altLang="en-US" sz="3730" noProof="1">
              <a:cs typeface="+mn-lt"/>
            </a:endParaRPr>
          </a:p>
          <a:p>
            <a:pPr>
              <a:lnSpc>
                <a:spcPct val="120000"/>
              </a:lnSpc>
              <a:defRPr/>
            </a:pPr>
            <a:r>
              <a:rPr lang="en-US" altLang="zh-CN" sz="3730" noProof="1">
                <a:cs typeface="+mn-lt"/>
              </a:rPr>
              <a:t>        </a:t>
            </a:r>
            <a:r>
              <a:rPr lang="zh-CN" altLang="en-US" sz="3730" noProof="1">
                <a:cs typeface="+mn-lt"/>
              </a:rPr>
              <a:t>通过改变重力或浮力的大小，可以改变物体的浮沉状态。</a:t>
            </a:r>
            <a:endParaRPr lang="zh-CN" altLang="en-US" sz="3730" noProof="1">
              <a:cs typeface="+mn-lt"/>
            </a:endParaRPr>
          </a:p>
          <a:p>
            <a:pPr>
              <a:lnSpc>
                <a:spcPct val="120000"/>
              </a:lnSpc>
              <a:defRPr/>
            </a:pPr>
            <a:r>
              <a:rPr lang="zh-CN" altLang="en-US" sz="3730" noProof="1">
                <a:cs typeface="+mn-lt"/>
              </a:rPr>
              <a:t>    </a:t>
            </a:r>
            <a:r>
              <a:rPr lang="en-US" altLang="zh-CN" sz="3730" noProof="1">
                <a:cs typeface="+mn-lt"/>
              </a:rPr>
              <a:t>   </a:t>
            </a:r>
            <a:r>
              <a:rPr lang="zh-CN" altLang="en-US" sz="3730" noProof="1">
                <a:cs typeface="+mn-lt"/>
              </a:rPr>
              <a:t>当</a:t>
            </a:r>
            <a:r>
              <a:rPr lang="en-US" altLang="zh-CN" sz="3730" i="1" noProof="1">
                <a:cs typeface="+mn-lt"/>
              </a:rPr>
              <a:t>F</a:t>
            </a:r>
            <a:r>
              <a:rPr lang="zh-CN" altLang="en-US" sz="3730" baseline="-25000" noProof="1">
                <a:cs typeface="+mn-lt"/>
              </a:rPr>
              <a:t>浮</a:t>
            </a:r>
            <a:r>
              <a:rPr lang="zh-CN" altLang="en-US" sz="3730" noProof="1">
                <a:cs typeface="+mn-lt"/>
              </a:rPr>
              <a:t>＞</a:t>
            </a:r>
            <a:r>
              <a:rPr lang="en-US" altLang="zh-CN" sz="3730" i="1" noProof="1">
                <a:cs typeface="+mn-lt"/>
              </a:rPr>
              <a:t>G</a:t>
            </a:r>
            <a:r>
              <a:rPr lang="en-US" altLang="zh-CN" sz="3730" noProof="1">
                <a:cs typeface="+mn-lt"/>
              </a:rPr>
              <a:t> </a:t>
            </a:r>
            <a:r>
              <a:rPr lang="zh-CN" altLang="en-US" sz="3730" noProof="1">
                <a:cs typeface="+mn-lt"/>
              </a:rPr>
              <a:t>时， 物体上浮，最终会漂浮；</a:t>
            </a:r>
            <a:endParaRPr lang="zh-CN" altLang="en-US" sz="3730" noProof="1">
              <a:cs typeface="+mn-lt"/>
            </a:endParaRPr>
          </a:p>
          <a:p>
            <a:pPr>
              <a:lnSpc>
                <a:spcPct val="120000"/>
              </a:lnSpc>
              <a:defRPr/>
            </a:pPr>
            <a:r>
              <a:rPr lang="zh-CN" altLang="en-US" sz="3730" noProof="1">
                <a:cs typeface="+mn-lt"/>
              </a:rPr>
              <a:t>    </a:t>
            </a:r>
            <a:r>
              <a:rPr lang="en-US" altLang="zh-CN" sz="3730" noProof="1">
                <a:cs typeface="+mn-lt"/>
              </a:rPr>
              <a:t>   </a:t>
            </a:r>
            <a:r>
              <a:rPr lang="zh-CN" altLang="en-US" sz="3730" noProof="1">
                <a:cs typeface="+mn-lt"/>
              </a:rPr>
              <a:t>当</a:t>
            </a:r>
            <a:r>
              <a:rPr lang="en-US" altLang="zh-CN" sz="3730" i="1" noProof="1">
                <a:cs typeface="+mn-lt"/>
              </a:rPr>
              <a:t>F</a:t>
            </a:r>
            <a:r>
              <a:rPr lang="zh-CN" altLang="en-US" sz="3730" baseline="-25000" noProof="1">
                <a:cs typeface="+mn-lt"/>
              </a:rPr>
              <a:t>浮</a:t>
            </a:r>
            <a:r>
              <a:rPr lang="zh-CN" altLang="en-US" sz="3730" noProof="1">
                <a:cs typeface="+mn-lt"/>
              </a:rPr>
              <a:t>＜</a:t>
            </a:r>
            <a:r>
              <a:rPr lang="en-US" altLang="zh-CN" sz="3730" i="1" noProof="1">
                <a:cs typeface="+mn-lt"/>
              </a:rPr>
              <a:t>G</a:t>
            </a:r>
            <a:r>
              <a:rPr lang="en-US" altLang="zh-CN" sz="3730" noProof="1">
                <a:cs typeface="+mn-lt"/>
              </a:rPr>
              <a:t> </a:t>
            </a:r>
            <a:r>
              <a:rPr lang="zh-CN" altLang="en-US" sz="3730" noProof="1">
                <a:cs typeface="+mn-lt"/>
              </a:rPr>
              <a:t>时， 物体下沉，最终沉底；</a:t>
            </a:r>
            <a:endParaRPr lang="zh-CN" altLang="en-US" sz="3730" noProof="1">
              <a:cs typeface="+mn-lt"/>
            </a:endParaRPr>
          </a:p>
          <a:p>
            <a:pPr>
              <a:lnSpc>
                <a:spcPct val="120000"/>
              </a:lnSpc>
              <a:defRPr/>
            </a:pPr>
            <a:r>
              <a:rPr lang="zh-CN" altLang="en-US" sz="3730" noProof="1">
                <a:cs typeface="+mn-lt"/>
              </a:rPr>
              <a:t>    </a:t>
            </a:r>
            <a:r>
              <a:rPr lang="en-US" altLang="zh-CN" sz="3730" noProof="1">
                <a:cs typeface="+mn-lt"/>
              </a:rPr>
              <a:t>   </a:t>
            </a:r>
            <a:r>
              <a:rPr lang="zh-CN" altLang="en-US" sz="3730" noProof="1">
                <a:cs typeface="+mn-lt"/>
              </a:rPr>
              <a:t>当</a:t>
            </a:r>
            <a:r>
              <a:rPr lang="en-US" altLang="zh-CN" sz="3730" i="1" noProof="1">
                <a:cs typeface="+mn-lt"/>
              </a:rPr>
              <a:t>F</a:t>
            </a:r>
            <a:r>
              <a:rPr lang="zh-CN" altLang="en-US" sz="3730" baseline="-25000" noProof="1">
                <a:cs typeface="+mn-lt"/>
              </a:rPr>
              <a:t>浮</a:t>
            </a:r>
            <a:r>
              <a:rPr lang="zh-CN" altLang="en-US" sz="3730" noProof="1">
                <a:cs typeface="+mn-lt"/>
              </a:rPr>
              <a:t>＝</a:t>
            </a:r>
            <a:r>
              <a:rPr lang="en-US" altLang="zh-CN" sz="3730" i="1" noProof="1">
                <a:cs typeface="+mn-lt"/>
              </a:rPr>
              <a:t>G</a:t>
            </a:r>
            <a:r>
              <a:rPr lang="en-US" altLang="zh-CN" sz="3730" noProof="1">
                <a:cs typeface="+mn-lt"/>
              </a:rPr>
              <a:t> </a:t>
            </a:r>
            <a:r>
              <a:rPr lang="zh-CN" altLang="en-US" sz="3730" noProof="1">
                <a:cs typeface="+mn-lt"/>
              </a:rPr>
              <a:t>时， 物体处于悬浮或者漂浮状态。</a:t>
            </a:r>
            <a:endParaRPr lang="zh-CN" altLang="en-US" sz="3730" noProof="1">
              <a:cs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8194">
                                            <p:txEl>
                                              <p:pRg st="2" end="2"/>
                                            </p:txEl>
                                          </p:spTgt>
                                        </p:tgtEl>
                                        <p:attrNameLst>
                                          <p:attrName>style.visibility</p:attrName>
                                        </p:attrNameLst>
                                      </p:cBhvr>
                                      <p:to>
                                        <p:strVal val="visible"/>
                                      </p:to>
                                    </p:set>
                                    <p:animEffect transition="in" filter="fade">
                                      <p:cBhvr>
                                        <p:cTn id="7" dur="500"/>
                                        <p:tgtEl>
                                          <p:spTgt spid="8194">
                                            <p:txEl>
                                              <p:pRg st="2" end="2"/>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8194">
                                            <p:txEl>
                                              <p:pRg st="3" end="3"/>
                                            </p:txEl>
                                          </p:spTgt>
                                        </p:tgtEl>
                                        <p:attrNameLst>
                                          <p:attrName>style.visibility</p:attrName>
                                        </p:attrNameLst>
                                      </p:cBhvr>
                                      <p:to>
                                        <p:strVal val="visible"/>
                                      </p:to>
                                    </p:set>
                                    <p:animEffect transition="in" filter="fade">
                                      <p:cBhvr>
                                        <p:cTn id="11" dur="500"/>
                                        <p:tgtEl>
                                          <p:spTgt spid="8194">
                                            <p:txEl>
                                              <p:pRg st="3" end="3"/>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8194">
                                            <p:txEl>
                                              <p:pRg st="4" end="4"/>
                                            </p:txEl>
                                          </p:spTgt>
                                        </p:tgtEl>
                                        <p:attrNameLst>
                                          <p:attrName>style.visibility</p:attrName>
                                        </p:attrNameLst>
                                      </p:cBhvr>
                                      <p:to>
                                        <p:strVal val="visible"/>
                                      </p:to>
                                    </p:set>
                                    <p:animEffect transition="in" filter="fade">
                                      <p:cBhvr>
                                        <p:cTn id="15" dur="500"/>
                                        <p:tgtEl>
                                          <p:spTgt spid="819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4" title=""/>
          <p:cNvSpPr txBox="1"/>
          <p:nvPr>
            <p:custDataLst>
              <p:tags r:id="rId3"/>
            </p:custDataLst>
          </p:nvPr>
        </p:nvSpPr>
        <p:spPr>
          <a:xfrm>
            <a:off x="740307" y="695671"/>
            <a:ext cx="5439310" cy="666336"/>
          </a:xfrm>
          <a:prstGeom prst="rect">
            <a:avLst/>
          </a:prstGeom>
          <a:noFill/>
        </p:spPr>
        <p:txBody>
          <a:bodyPr wrap="none" rtlCol="0">
            <a:spAutoFit/>
          </a:bodyPr>
          <a:lstStyle/>
          <a:p>
            <a:pPr defTabSz="1217930">
              <a:defRPr/>
            </a:pPr>
            <a:r>
              <a:rPr lang="zh-CN" altLang="en-US" sz="3730" kern="0">
                <a:solidFill>
                  <a:prstClr val="black"/>
                </a:solidFill>
              </a:rPr>
              <a:t>悬浮与漂浮的区别与联系</a:t>
            </a:r>
            <a:endParaRPr lang="zh-CN" altLang="en-US" sz="3730" kern="0">
              <a:solidFill>
                <a:prstClr val="black"/>
              </a:solidFill>
              <a:cs typeface="Times New Roman" panose="02020603050405020304" pitchFamily="18" charset="0"/>
            </a:endParaRPr>
          </a:p>
        </p:txBody>
      </p:sp>
      <p:graphicFrame>
        <p:nvGraphicFramePr>
          <p:cNvPr id="3" name="表格 2" title=""/>
          <p:cNvGraphicFramePr>
            <a:graphicFrameLocks noGrp="1"/>
          </p:cNvGraphicFramePr>
          <p:nvPr>
            <p:custDataLst>
              <p:tags r:id="rId4"/>
            </p:custDataLst>
          </p:nvPr>
        </p:nvGraphicFramePr>
        <p:xfrm>
          <a:off x="1138387" y="1592925"/>
          <a:ext cx="9946049" cy="4539011"/>
        </p:xfrm>
        <a:graphic>
          <a:graphicData uri="http://schemas.openxmlformats.org/drawingml/2006/table">
            <a:tbl>
              <a:tblPr firstRow="1" bandRow="1"/>
              <a:tblGrid>
                <a:gridCol w="998142"/>
                <a:gridCol w="2305032"/>
                <a:gridCol w="3146922"/>
                <a:gridCol w="3495952"/>
              </a:tblGrid>
              <a:tr h="771446">
                <a:tc gridSpan="2">
                  <a:txBody>
                    <a:bodyPr vert="horz" wrap="square"/>
                    <a:lstStyle/>
                    <a:p>
                      <a:r>
                        <a:rPr lang="zh-CN" altLang="en-US" sz="4300">
                          <a:solidFill>
                            <a:srgbClr val="0070C0"/>
                          </a:solidFill>
                          <a:ea typeface="+mn-ea"/>
                          <a:cs typeface="+mn-lt"/>
                        </a:rPr>
                        <a:t>异同点</a:t>
                      </a:r>
                      <a:endParaRPr lang="zh-CN" altLang="en-US" sz="4300">
                        <a:solidFill>
                          <a:srgbClr val="0070C0"/>
                        </a:solidFill>
                        <a:ea typeface="+mn-ea"/>
                        <a:cs typeface="+mn-lt"/>
                      </a:endParaRPr>
                    </a:p>
                  </a:txBody>
                  <a:tcPr marL="121807" marR="121807" marT="60904" marB="60904"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E5B4"/>
                    </a:solidFill>
                  </a:tcPr>
                </a:tc>
                <a:tc hMerge="1">
                  <a:txBody>
                    <a:bodyPr vert="horz" wrap="square"/>
                    <a:lstStyle/>
                    <a:p/>
                  </a:txBody>
                  <a:tcPr/>
                </a:tc>
                <a:tc>
                  <a:txBody>
                    <a:bodyPr vert="horz" wrap="square"/>
                    <a:lstStyle/>
                    <a:p>
                      <a:r>
                        <a:rPr lang="zh-CN" altLang="en-US" sz="4300" b="0">
                          <a:solidFill>
                            <a:srgbClr val="0070C0"/>
                          </a:solidFill>
                          <a:ea typeface="+mn-ea"/>
                        </a:rPr>
                        <a:t>悬浮</a:t>
                      </a:r>
                      <a:endParaRPr lang="zh-CN" altLang="en-US" sz="4300" b="0">
                        <a:solidFill>
                          <a:srgbClr val="0070C0"/>
                        </a:solidFill>
                        <a:ea typeface="+mn-ea"/>
                      </a:endParaRPr>
                    </a:p>
                  </a:txBody>
                  <a:tcPr marL="121807" marR="121807" marT="60904" marB="60904"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E5B4"/>
                    </a:solidFill>
                  </a:tcPr>
                </a:tc>
                <a:tc>
                  <a:txBody>
                    <a:bodyPr vert="horz" wrap="square"/>
                    <a:lstStyle/>
                    <a:p>
                      <a:r>
                        <a:rPr lang="zh-CN" altLang="en-US" sz="4300" b="0">
                          <a:solidFill>
                            <a:srgbClr val="0070C0"/>
                          </a:solidFill>
                          <a:ea typeface="+mn-ea"/>
                        </a:rPr>
                        <a:t>漂浮</a:t>
                      </a:r>
                      <a:endParaRPr lang="zh-CN" altLang="en-US" sz="4300" b="0">
                        <a:solidFill>
                          <a:srgbClr val="0070C0"/>
                        </a:solidFill>
                        <a:ea typeface="+mn-ea"/>
                      </a:endParaRPr>
                    </a:p>
                  </a:txBody>
                  <a:tcPr marL="121807" marR="121807" marT="60904" marB="60904"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E5B4"/>
                    </a:solidFill>
                  </a:tcPr>
                </a:tc>
              </a:tr>
              <a:tr h="1258675">
                <a:tc rowSpan="3">
                  <a:txBody>
                    <a:bodyPr vert="horz" wrap="square"/>
                    <a:lstStyle/>
                    <a:p>
                      <a:r>
                        <a:rPr lang="zh-CN" altLang="en-US" sz="3700">
                          <a:solidFill>
                            <a:schemeClr val="tx1"/>
                          </a:solidFill>
                          <a:ea typeface="+mn-ea"/>
                        </a:rPr>
                        <a:t>不同点</a:t>
                      </a:r>
                      <a:endParaRPr lang="zh-CN" altLang="en-US" sz="3700">
                        <a:solidFill>
                          <a:schemeClr val="tx1"/>
                        </a:solidFill>
                        <a:ea typeface="+mn-ea"/>
                      </a:endParaRPr>
                    </a:p>
                  </a:txBody>
                  <a:tcPr marL="121807" marR="121807" marT="60904" marB="60904"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E5B4"/>
                    </a:solidFill>
                  </a:tcPr>
                </a:tc>
                <a:tc>
                  <a:txBody>
                    <a:bodyPr vert="horz" wrap="square"/>
                    <a:lstStyle/>
                    <a:p>
                      <a:r>
                        <a:rPr lang="zh-CN" altLang="en-US" sz="3700">
                          <a:solidFill>
                            <a:schemeClr val="tx1"/>
                          </a:solidFill>
                          <a:ea typeface="+mn-ea"/>
                        </a:rPr>
                        <a:t>在液体中的位置</a:t>
                      </a:r>
                      <a:endParaRPr lang="zh-CN" altLang="en-US" sz="3700">
                        <a:solidFill>
                          <a:schemeClr val="tx1"/>
                        </a:solidFill>
                        <a:ea typeface="+mn-ea"/>
                      </a:endParaRPr>
                    </a:p>
                  </a:txBody>
                  <a:tcPr marL="121807" marR="121807" marT="60904" marB="60904"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r>
                        <a:rPr lang="zh-CN" altLang="en-US" sz="3700">
                          <a:solidFill>
                            <a:schemeClr val="tx1"/>
                          </a:solidFill>
                          <a:ea typeface="+mn-ea"/>
                        </a:rPr>
                        <a:t>静止在液体内部任何位置</a:t>
                      </a:r>
                      <a:endParaRPr lang="zh-CN" altLang="en-US" sz="3700">
                        <a:solidFill>
                          <a:schemeClr val="tx1"/>
                        </a:solidFill>
                        <a:ea typeface="+mn-ea"/>
                      </a:endParaRPr>
                    </a:p>
                  </a:txBody>
                  <a:tcPr marL="121807" marR="121807" marT="60904" marB="60904"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r>
                        <a:rPr lang="zh-CN" altLang="en-US" sz="3700">
                          <a:solidFill>
                            <a:schemeClr val="tx1"/>
                          </a:solidFill>
                          <a:ea typeface="+mn-ea"/>
                        </a:rPr>
                        <a:t>静止在液体</a:t>
                      </a:r>
                      <a:endParaRPr lang="zh-CN" altLang="en-US" sz="3700">
                        <a:solidFill>
                          <a:schemeClr val="tx1"/>
                        </a:solidFill>
                        <a:ea typeface="+mn-ea"/>
                      </a:endParaRPr>
                    </a:p>
                    <a:p>
                      <a:r>
                        <a:rPr lang="zh-CN" altLang="en-US" sz="3700">
                          <a:solidFill>
                            <a:schemeClr val="tx1"/>
                          </a:solidFill>
                          <a:ea typeface="+mn-ea"/>
                        </a:rPr>
                        <a:t>表面</a:t>
                      </a:r>
                      <a:endParaRPr lang="zh-CN" altLang="en-US" sz="3700">
                        <a:solidFill>
                          <a:schemeClr val="tx1"/>
                        </a:solidFill>
                        <a:ea typeface="+mn-ea"/>
                      </a:endParaRPr>
                    </a:p>
                  </a:txBody>
                  <a:tcPr marL="121807" marR="121807" marT="60904" marB="60904"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05467">
                <a:tc vMerge="1">
                  <a:txBody>
                    <a:bodyPr vert="horz" wrap="square"/>
                    <a:lstStyle/>
                    <a:p/>
                  </a:txBody>
                  <a:tcPr/>
                </a:tc>
                <a:tc>
                  <a:txBody>
                    <a:bodyPr vert="horz" wrap="square"/>
                    <a:lstStyle/>
                    <a:p>
                      <a:r>
                        <a:rPr lang="zh-CN" altLang="en-US" sz="3700">
                          <a:solidFill>
                            <a:schemeClr val="tx1"/>
                          </a:solidFill>
                          <a:ea typeface="+mn-ea"/>
                        </a:rPr>
                        <a:t>体积关系</a:t>
                      </a:r>
                      <a:endParaRPr lang="zh-CN" altLang="en-US" sz="3700">
                        <a:solidFill>
                          <a:schemeClr val="tx1"/>
                        </a:solidFill>
                        <a:ea typeface="+mn-ea"/>
                      </a:endParaRPr>
                    </a:p>
                  </a:txBody>
                  <a:tcPr marL="121807" marR="121807" marT="60904" marB="60904"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vert="horz" wrap="square"/>
                    <a:lstStyle/>
                    <a:p>
                      <a:r>
                        <a:rPr lang="zh-CN" altLang="zh-CN" sz="3700" i="1">
                          <a:solidFill>
                            <a:schemeClr val="tx1"/>
                          </a:solidFill>
                          <a:ea typeface="+mn-ea"/>
                          <a:cs typeface="+mn-lt"/>
                        </a:rPr>
                        <a:t>V</a:t>
                      </a:r>
                      <a:r>
                        <a:rPr lang="zh-CN" altLang="en-US" sz="3700" baseline="-25000">
                          <a:solidFill>
                            <a:schemeClr val="tx1"/>
                          </a:solidFill>
                          <a:ea typeface="+mn-ea"/>
                          <a:cs typeface="+mn-lt"/>
                        </a:rPr>
                        <a:t>排</a:t>
                      </a:r>
                      <a:r>
                        <a:rPr lang="en-US" altLang="zh-CN" sz="3700">
                          <a:solidFill>
                            <a:schemeClr val="tx1"/>
                          </a:solidFill>
                          <a:ea typeface="+mn-ea"/>
                          <a:cs typeface="+mn-lt"/>
                        </a:rPr>
                        <a:t>=</a:t>
                      </a:r>
                      <a:r>
                        <a:rPr lang="zh-CN" altLang="zh-CN" sz="3700" i="1" kern="0">
                          <a:solidFill>
                            <a:schemeClr val="tx1"/>
                          </a:solidFill>
                          <a:ea typeface="+mn-ea"/>
                          <a:cs typeface="+mn-lt"/>
                        </a:rPr>
                        <a:t>V</a:t>
                      </a:r>
                      <a:r>
                        <a:rPr lang="zh-CN" altLang="en-US" sz="3700" kern="0" baseline="-25000">
                          <a:solidFill>
                            <a:schemeClr val="tx1"/>
                          </a:solidFill>
                          <a:ea typeface="+mn-ea"/>
                          <a:cs typeface="+mn-lt"/>
                        </a:rPr>
                        <a:t>物</a:t>
                      </a:r>
                      <a:endParaRPr lang="zh-CN" altLang="en-US" sz="3700">
                        <a:solidFill>
                          <a:schemeClr val="tx1"/>
                        </a:solidFill>
                        <a:ea typeface="+mn-ea"/>
                        <a:cs typeface="+mn-lt"/>
                      </a:endParaRPr>
                    </a:p>
                  </a:txBody>
                  <a:tcPr marL="121807" marR="121807" marT="60904" marB="60904"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vert="horz" wrap="square"/>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zh-CN" sz="3700" i="1">
                          <a:solidFill>
                            <a:schemeClr val="tx1"/>
                          </a:solidFill>
                          <a:ea typeface="+mn-ea"/>
                          <a:cs typeface="+mn-lt"/>
                        </a:rPr>
                        <a:t>V</a:t>
                      </a:r>
                      <a:r>
                        <a:rPr lang="zh-CN" altLang="en-US" sz="3700" baseline="-25000">
                          <a:solidFill>
                            <a:schemeClr val="tx1"/>
                          </a:solidFill>
                          <a:ea typeface="+mn-ea"/>
                          <a:cs typeface="+mn-lt"/>
                        </a:rPr>
                        <a:t>排</a:t>
                      </a:r>
                      <a:r>
                        <a:rPr lang="zh-CN" altLang="en-US" sz="3700">
                          <a:solidFill>
                            <a:schemeClr val="tx1"/>
                          </a:solidFill>
                          <a:ea typeface="+mn-ea"/>
                          <a:cs typeface="+mn-lt"/>
                        </a:rPr>
                        <a:t>＜</a:t>
                      </a:r>
                      <a:r>
                        <a:rPr lang="zh-CN" altLang="zh-CN" sz="3700" i="1" kern="0">
                          <a:solidFill>
                            <a:schemeClr val="tx1"/>
                          </a:solidFill>
                          <a:ea typeface="+mn-ea"/>
                          <a:cs typeface="+mn-lt"/>
                        </a:rPr>
                        <a:t>V</a:t>
                      </a:r>
                      <a:r>
                        <a:rPr lang="zh-CN" altLang="en-US" sz="3700" kern="0" baseline="-25000">
                          <a:solidFill>
                            <a:schemeClr val="tx1"/>
                          </a:solidFill>
                          <a:ea typeface="+mn-ea"/>
                          <a:cs typeface="+mn-lt"/>
                        </a:rPr>
                        <a:t>物</a:t>
                      </a:r>
                      <a:endParaRPr lang="zh-CN" altLang="en-US" sz="3700">
                        <a:solidFill>
                          <a:schemeClr val="tx1"/>
                        </a:solidFill>
                        <a:ea typeface="+mn-ea"/>
                        <a:cs typeface="+mn-lt"/>
                      </a:endParaRPr>
                    </a:p>
                  </a:txBody>
                  <a:tcPr marL="121807" marR="121807" marT="60904" marB="60904"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r h="886897">
                <a:tc vMerge="1">
                  <a:txBody>
                    <a:bodyPr vert="horz" wrap="square"/>
                    <a:lstStyle/>
                    <a:p/>
                  </a:txBody>
                  <a:tcPr/>
                </a:tc>
                <a:tc>
                  <a:txBody>
                    <a:bodyPr vert="horz" wrap="square"/>
                    <a:lstStyle/>
                    <a:p>
                      <a:r>
                        <a:rPr lang="zh-CN" altLang="en-US" sz="3700">
                          <a:solidFill>
                            <a:schemeClr val="tx1"/>
                          </a:solidFill>
                          <a:ea typeface="+mn-ea"/>
                        </a:rPr>
                        <a:t>密度关系</a:t>
                      </a:r>
                      <a:endParaRPr lang="zh-CN" altLang="en-US" sz="3700">
                        <a:solidFill>
                          <a:schemeClr val="tx1"/>
                        </a:solidFill>
                        <a:ea typeface="+mn-ea"/>
                      </a:endParaRPr>
                    </a:p>
                  </a:txBody>
                  <a:tcPr marL="121807" marR="121807" marT="60904" marB="60904"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r>
                        <a:rPr lang="zh-CN" altLang="zh-CN" sz="3700" i="1">
                          <a:solidFill>
                            <a:schemeClr val="tx1"/>
                          </a:solidFill>
                          <a:ea typeface="+mn-ea"/>
                          <a:cs typeface="+mn-lt"/>
                        </a:rPr>
                        <a:t>ρ</a:t>
                      </a:r>
                      <a:r>
                        <a:rPr lang="zh-CN" altLang="zh-CN" sz="3700" baseline="-25000">
                          <a:solidFill>
                            <a:schemeClr val="tx1"/>
                          </a:solidFill>
                          <a:ea typeface="+mn-ea"/>
                          <a:cs typeface="+mn-lt"/>
                        </a:rPr>
                        <a:t>物</a:t>
                      </a:r>
                      <a:r>
                        <a:rPr lang="zh-CN" altLang="en-US" sz="3700">
                          <a:solidFill>
                            <a:schemeClr val="tx1"/>
                          </a:solidFill>
                          <a:ea typeface="+mn-ea"/>
                          <a:cs typeface="+mn-lt"/>
                        </a:rPr>
                        <a:t>＝</a:t>
                      </a:r>
                      <a:r>
                        <a:rPr lang="zh-CN" altLang="zh-CN" sz="3700" i="1">
                          <a:solidFill>
                            <a:schemeClr val="tx1"/>
                          </a:solidFill>
                          <a:ea typeface="+mn-ea"/>
                          <a:cs typeface="+mn-lt"/>
                        </a:rPr>
                        <a:t>ρ</a:t>
                      </a:r>
                      <a:r>
                        <a:rPr lang="zh-CN" altLang="zh-CN" sz="3700" baseline="-25000">
                          <a:solidFill>
                            <a:schemeClr val="tx1"/>
                          </a:solidFill>
                          <a:ea typeface="+mn-ea"/>
                          <a:cs typeface="+mn-lt"/>
                        </a:rPr>
                        <a:t>液</a:t>
                      </a:r>
                      <a:r>
                        <a:rPr lang="zh-CN" altLang="en-US" sz="3700">
                          <a:solidFill>
                            <a:schemeClr val="tx1"/>
                          </a:solidFill>
                          <a:ea typeface="+mn-ea"/>
                          <a:cs typeface="+mn-lt"/>
                        </a:rPr>
                        <a:t> </a:t>
                      </a:r>
                      <a:endParaRPr lang="zh-CN" altLang="en-US" sz="3700">
                        <a:solidFill>
                          <a:schemeClr val="tx1"/>
                        </a:solidFill>
                        <a:ea typeface="+mn-ea"/>
                        <a:cs typeface="+mn-lt"/>
                      </a:endParaRPr>
                    </a:p>
                  </a:txBody>
                  <a:tcPr marL="121807" marR="121807" marT="60904" marB="60904"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zh-CN" sz="3700" i="1">
                          <a:solidFill>
                            <a:schemeClr val="tx1"/>
                          </a:solidFill>
                          <a:ea typeface="+mn-ea"/>
                          <a:cs typeface="+mn-lt"/>
                        </a:rPr>
                        <a:t>ρ</a:t>
                      </a:r>
                      <a:r>
                        <a:rPr lang="zh-CN" altLang="zh-CN" sz="3700" baseline="-25000">
                          <a:solidFill>
                            <a:schemeClr val="tx1"/>
                          </a:solidFill>
                          <a:ea typeface="+mn-ea"/>
                          <a:cs typeface="+mn-lt"/>
                        </a:rPr>
                        <a:t>物</a:t>
                      </a:r>
                      <a:r>
                        <a:rPr lang="zh-CN" altLang="en-US" sz="3700">
                          <a:solidFill>
                            <a:schemeClr val="tx1"/>
                          </a:solidFill>
                          <a:ea typeface="+mn-ea"/>
                          <a:cs typeface="+mn-lt"/>
                        </a:rPr>
                        <a:t>＜</a:t>
                      </a:r>
                      <a:r>
                        <a:rPr lang="zh-CN" altLang="zh-CN" sz="3700" i="1">
                          <a:solidFill>
                            <a:schemeClr val="tx1"/>
                          </a:solidFill>
                          <a:ea typeface="+mn-ea"/>
                          <a:cs typeface="+mn-lt"/>
                        </a:rPr>
                        <a:t>ρ</a:t>
                      </a:r>
                      <a:r>
                        <a:rPr lang="zh-CN" altLang="zh-CN" sz="3700" baseline="-25000">
                          <a:solidFill>
                            <a:schemeClr val="tx1"/>
                          </a:solidFill>
                          <a:ea typeface="+mn-ea"/>
                          <a:cs typeface="+mn-lt"/>
                        </a:rPr>
                        <a:t>液</a:t>
                      </a:r>
                      <a:r>
                        <a:rPr lang="zh-CN" altLang="en-US" sz="3700">
                          <a:solidFill>
                            <a:schemeClr val="tx1"/>
                          </a:solidFill>
                          <a:ea typeface="+mn-ea"/>
                          <a:cs typeface="+mn-lt"/>
                        </a:rPr>
                        <a:t> </a:t>
                      </a:r>
                      <a:endParaRPr lang="zh-CN" altLang="en-US" sz="3700">
                        <a:solidFill>
                          <a:schemeClr val="tx1"/>
                        </a:solidFill>
                        <a:ea typeface="+mn-ea"/>
                        <a:cs typeface="+mn-lt"/>
                      </a:endParaRPr>
                    </a:p>
                  </a:txBody>
                  <a:tcPr marL="121807" marR="121807" marT="60904" marB="60904"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916426">
                <a:tc gridSpan="2">
                  <a:txBody>
                    <a:bodyPr vert="horz" wrap="square"/>
                    <a:lstStyle/>
                    <a:p>
                      <a:r>
                        <a:rPr lang="zh-CN" altLang="en-US" sz="3700">
                          <a:solidFill>
                            <a:schemeClr val="tx1"/>
                          </a:solidFill>
                          <a:ea typeface="+mn-ea"/>
                        </a:rPr>
                        <a:t>相同点</a:t>
                      </a:r>
                      <a:endParaRPr lang="zh-CN" altLang="en-US" sz="3700">
                        <a:solidFill>
                          <a:schemeClr val="tx1"/>
                        </a:solidFill>
                        <a:ea typeface="+mn-ea"/>
                      </a:endParaRPr>
                    </a:p>
                  </a:txBody>
                  <a:tcPr marL="121807" marR="121807" marT="60904" marB="60904"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E5B4"/>
                    </a:solidFill>
                  </a:tcPr>
                </a:tc>
                <a:tc hMerge="1">
                  <a:txBody>
                    <a:bodyPr vert="horz" wrap="square"/>
                    <a:lstStyle/>
                    <a:p/>
                  </a:txBody>
                  <a:tcPr/>
                </a:tc>
                <a:tc gridSpan="2">
                  <a:txBody>
                    <a:bodyPr vert="horz" wrap="square"/>
                    <a:lstStyle/>
                    <a:p>
                      <a:r>
                        <a:rPr lang="zh-CN" altLang="zh-CN" sz="3700" i="1">
                          <a:solidFill>
                            <a:schemeClr val="tx1"/>
                          </a:solidFill>
                          <a:ea typeface="+mn-ea"/>
                          <a:cs typeface="+mn-lt"/>
                        </a:rPr>
                        <a:t>F</a:t>
                      </a:r>
                      <a:r>
                        <a:rPr lang="zh-CN" altLang="en-US" sz="3700" baseline="-25000">
                          <a:solidFill>
                            <a:schemeClr val="tx1"/>
                          </a:solidFill>
                          <a:ea typeface="+mn-ea"/>
                          <a:cs typeface="+mn-lt"/>
                        </a:rPr>
                        <a:t>浮</a:t>
                      </a:r>
                      <a:r>
                        <a:rPr lang="en-US" altLang="zh-CN" sz="3700">
                          <a:solidFill>
                            <a:schemeClr val="tx1"/>
                          </a:solidFill>
                          <a:ea typeface="+mn-ea"/>
                          <a:cs typeface="+mn-lt"/>
                        </a:rPr>
                        <a:t>=</a:t>
                      </a:r>
                      <a:r>
                        <a:rPr lang="zh-CN" altLang="zh-CN" sz="3700" i="1">
                          <a:solidFill>
                            <a:schemeClr val="tx1"/>
                          </a:solidFill>
                          <a:ea typeface="+mn-ea"/>
                          <a:cs typeface="+mn-lt"/>
                        </a:rPr>
                        <a:t>G</a:t>
                      </a:r>
                      <a:endParaRPr lang="zh-CN" altLang="en-US" sz="3700">
                        <a:solidFill>
                          <a:schemeClr val="tx1"/>
                        </a:solidFill>
                        <a:ea typeface="+mn-ea"/>
                        <a:cs typeface="+mn-lt"/>
                      </a:endParaRPr>
                    </a:p>
                  </a:txBody>
                  <a:tcPr marL="121807" marR="121807" marT="60904" marB="60904"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vert="horz" wrap="square"/>
                    <a:lstStyle/>
                    <a:p/>
                  </a:txBody>
                  <a:tcPr/>
                </a:tc>
              </a:tr>
            </a:tbl>
          </a:graphicData>
        </a:graphic>
      </p:graphicFrame>
      <p:sp>
        <p:nvSpPr>
          <p:cNvPr id="14" name="五边形 5" title=""/>
          <p:cNvSpPr/>
          <p:nvPr>
            <p:custDataLst>
              <p:tags r:id="rId5"/>
            </p:custDataLst>
          </p:nvPr>
        </p:nvSpPr>
        <p:spPr>
          <a:xfrm>
            <a:off x="894395" y="252"/>
            <a:ext cx="1788275" cy="542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zh-CN" altLang="en-US" sz="3195" b="1">
                <a:solidFill>
                  <a:schemeClr val="tx1"/>
                </a:solidFill>
              </a:rPr>
              <a:t>知识梳理</a:t>
            </a:r>
            <a:endParaRPr lang="zh-CN" altLang="en-US" sz="3195" b="1">
              <a:solidFill>
                <a:schemeClr val="tx1"/>
              </a:solidFill>
            </a:endParaRPr>
          </a:p>
        </p:txBody>
      </p:sp>
      <p:sp>
        <p:nvSpPr>
          <p:cNvPr id="15" name="任意多边形: 形状 13" title=""/>
          <p:cNvSpPr/>
          <p:nvPr>
            <p:custDataLst>
              <p:tags r:id="rId6"/>
            </p:custDataLst>
          </p:nvPr>
        </p:nvSpPr>
        <p:spPr>
          <a:xfrm>
            <a:off x="334229" y="67332"/>
            <a:ext cx="406193" cy="427536"/>
          </a:xfrm>
          <a:custGeom>
            <a:gdLst>
              <a:gd name="connsiteX0" fmla="*/ 340995 w 860636"/>
              <a:gd name="connsiteY0" fmla="*/ 607695 h 905858"/>
              <a:gd name="connsiteX1" fmla="*/ 311468 w 860636"/>
              <a:gd name="connsiteY1" fmla="*/ 637223 h 905858"/>
              <a:gd name="connsiteX2" fmla="*/ 340995 w 860636"/>
              <a:gd name="connsiteY2" fmla="*/ 666750 h 905858"/>
              <a:gd name="connsiteX3" fmla="*/ 428625 w 860636"/>
              <a:gd name="connsiteY3" fmla="*/ 666750 h 905858"/>
              <a:gd name="connsiteX4" fmla="*/ 458153 w 860636"/>
              <a:gd name="connsiteY4" fmla="*/ 637223 h 905858"/>
              <a:gd name="connsiteX5" fmla="*/ 428625 w 860636"/>
              <a:gd name="connsiteY5" fmla="*/ 607695 h 905858"/>
              <a:gd name="connsiteX6" fmla="*/ 679132 w 860636"/>
              <a:gd name="connsiteY6" fmla="*/ 540068 h 905858"/>
              <a:gd name="connsiteX7" fmla="*/ 788669 w 860636"/>
              <a:gd name="connsiteY7" fmla="*/ 619125 h 905858"/>
              <a:gd name="connsiteX8" fmla="*/ 626744 w 860636"/>
              <a:gd name="connsiteY8" fmla="*/ 842963 h 905858"/>
              <a:gd name="connsiteX9" fmla="*/ 598169 w 860636"/>
              <a:gd name="connsiteY9" fmla="*/ 866776 h 905858"/>
              <a:gd name="connsiteX10" fmla="*/ 521969 w 860636"/>
              <a:gd name="connsiteY10" fmla="*/ 903923 h 905858"/>
              <a:gd name="connsiteX11" fmla="*/ 493394 w 860636"/>
              <a:gd name="connsiteY11" fmla="*/ 882968 h 905858"/>
              <a:gd name="connsiteX12" fmla="*/ 504824 w 860636"/>
              <a:gd name="connsiteY12" fmla="*/ 798196 h 905858"/>
              <a:gd name="connsiteX13" fmla="*/ 519112 w 860636"/>
              <a:gd name="connsiteY13" fmla="*/ 762953 h 905858"/>
              <a:gd name="connsiteX14" fmla="*/ 186214 w 860636"/>
              <a:gd name="connsiteY14" fmla="*/ 531019 h 905858"/>
              <a:gd name="connsiteX15" fmla="*/ 175260 w 860636"/>
              <a:gd name="connsiteY15" fmla="*/ 538163 h 905858"/>
              <a:gd name="connsiteX16" fmla="*/ 155258 w 860636"/>
              <a:gd name="connsiteY16" fmla="*/ 578168 h 905858"/>
              <a:gd name="connsiteX17" fmla="*/ 111443 w 860636"/>
              <a:gd name="connsiteY17" fmla="*/ 584835 h 905858"/>
              <a:gd name="connsiteX18" fmla="*/ 104775 w 860636"/>
              <a:gd name="connsiteY18" fmla="*/ 605790 h 905858"/>
              <a:gd name="connsiteX19" fmla="*/ 136208 w 860636"/>
              <a:gd name="connsiteY19" fmla="*/ 636270 h 905858"/>
              <a:gd name="connsiteX20" fmla="*/ 128587 w 860636"/>
              <a:gd name="connsiteY20" fmla="*/ 680085 h 905858"/>
              <a:gd name="connsiteX21" fmla="*/ 146685 w 860636"/>
              <a:gd name="connsiteY21" fmla="*/ 693420 h 905858"/>
              <a:gd name="connsiteX22" fmla="*/ 185737 w 860636"/>
              <a:gd name="connsiteY22" fmla="*/ 672465 h 905858"/>
              <a:gd name="connsiteX23" fmla="*/ 224790 w 860636"/>
              <a:gd name="connsiteY23" fmla="*/ 693420 h 905858"/>
              <a:gd name="connsiteX24" fmla="*/ 242887 w 860636"/>
              <a:gd name="connsiteY24" fmla="*/ 680085 h 905858"/>
              <a:gd name="connsiteX25" fmla="*/ 235268 w 860636"/>
              <a:gd name="connsiteY25" fmla="*/ 636270 h 905858"/>
              <a:gd name="connsiteX26" fmla="*/ 266700 w 860636"/>
              <a:gd name="connsiteY26" fmla="*/ 605790 h 905858"/>
              <a:gd name="connsiteX27" fmla="*/ 260985 w 860636"/>
              <a:gd name="connsiteY27" fmla="*/ 584835 h 905858"/>
              <a:gd name="connsiteX28" fmla="*/ 217170 w 860636"/>
              <a:gd name="connsiteY28" fmla="*/ 578168 h 905858"/>
              <a:gd name="connsiteX29" fmla="*/ 197168 w 860636"/>
              <a:gd name="connsiteY29" fmla="*/ 538163 h 905858"/>
              <a:gd name="connsiteX30" fmla="*/ 186214 w 860636"/>
              <a:gd name="connsiteY30" fmla="*/ 531019 h 905858"/>
              <a:gd name="connsiteX31" fmla="*/ 765334 w 860636"/>
              <a:gd name="connsiteY31" fmla="*/ 438626 h 905858"/>
              <a:gd name="connsiteX32" fmla="*/ 787718 w 860636"/>
              <a:gd name="connsiteY32" fmla="*/ 443865 h 905858"/>
              <a:gd name="connsiteX33" fmla="*/ 847725 w 860636"/>
              <a:gd name="connsiteY33" fmla="*/ 487680 h 905858"/>
              <a:gd name="connsiteX34" fmla="*/ 855345 w 860636"/>
              <a:gd name="connsiteY34" fmla="*/ 529590 h 905858"/>
              <a:gd name="connsiteX35" fmla="*/ 825818 w 860636"/>
              <a:gd name="connsiteY35" fmla="*/ 570547 h 905858"/>
              <a:gd name="connsiteX36" fmla="*/ 716280 w 860636"/>
              <a:gd name="connsiteY36" fmla="*/ 491490 h 905858"/>
              <a:gd name="connsiteX37" fmla="*/ 745807 w 860636"/>
              <a:gd name="connsiteY37" fmla="*/ 450532 h 905858"/>
              <a:gd name="connsiteX38" fmla="*/ 765334 w 860636"/>
              <a:gd name="connsiteY38" fmla="*/ 438626 h 905858"/>
              <a:gd name="connsiteX39" fmla="*/ 340995 w 860636"/>
              <a:gd name="connsiteY39" fmla="*/ 391478 h 905858"/>
              <a:gd name="connsiteX40" fmla="*/ 311468 w 860636"/>
              <a:gd name="connsiteY40" fmla="*/ 421005 h 905858"/>
              <a:gd name="connsiteX41" fmla="*/ 340995 w 860636"/>
              <a:gd name="connsiteY41" fmla="*/ 450533 h 905858"/>
              <a:gd name="connsiteX42" fmla="*/ 523875 w 860636"/>
              <a:gd name="connsiteY42" fmla="*/ 450533 h 905858"/>
              <a:gd name="connsiteX43" fmla="*/ 553403 w 860636"/>
              <a:gd name="connsiteY43" fmla="*/ 421005 h 905858"/>
              <a:gd name="connsiteX44" fmla="*/ 523875 w 860636"/>
              <a:gd name="connsiteY44" fmla="*/ 391478 h 905858"/>
              <a:gd name="connsiteX45" fmla="*/ 186214 w 860636"/>
              <a:gd name="connsiteY45" fmla="*/ 316706 h 905858"/>
              <a:gd name="connsiteX46" fmla="*/ 175260 w 860636"/>
              <a:gd name="connsiteY46" fmla="*/ 323850 h 905858"/>
              <a:gd name="connsiteX47" fmla="*/ 155258 w 860636"/>
              <a:gd name="connsiteY47" fmla="*/ 363855 h 905858"/>
              <a:gd name="connsiteX48" fmla="*/ 111443 w 860636"/>
              <a:gd name="connsiteY48" fmla="*/ 369570 h 905858"/>
              <a:gd name="connsiteX49" fmla="*/ 104775 w 860636"/>
              <a:gd name="connsiteY49" fmla="*/ 390525 h 905858"/>
              <a:gd name="connsiteX50" fmla="*/ 136208 w 860636"/>
              <a:gd name="connsiteY50" fmla="*/ 421958 h 905858"/>
              <a:gd name="connsiteX51" fmla="*/ 128587 w 860636"/>
              <a:gd name="connsiteY51" fmla="*/ 465773 h 905858"/>
              <a:gd name="connsiteX52" fmla="*/ 146685 w 860636"/>
              <a:gd name="connsiteY52" fmla="*/ 479108 h 905858"/>
              <a:gd name="connsiteX53" fmla="*/ 185737 w 860636"/>
              <a:gd name="connsiteY53" fmla="*/ 458153 h 905858"/>
              <a:gd name="connsiteX54" fmla="*/ 224790 w 860636"/>
              <a:gd name="connsiteY54" fmla="*/ 479108 h 905858"/>
              <a:gd name="connsiteX55" fmla="*/ 242887 w 860636"/>
              <a:gd name="connsiteY55" fmla="*/ 465773 h 905858"/>
              <a:gd name="connsiteX56" fmla="*/ 235268 w 860636"/>
              <a:gd name="connsiteY56" fmla="*/ 421958 h 905858"/>
              <a:gd name="connsiteX57" fmla="*/ 266700 w 860636"/>
              <a:gd name="connsiteY57" fmla="*/ 390525 h 905858"/>
              <a:gd name="connsiteX58" fmla="*/ 260985 w 860636"/>
              <a:gd name="connsiteY58" fmla="*/ 369570 h 905858"/>
              <a:gd name="connsiteX59" fmla="*/ 217170 w 860636"/>
              <a:gd name="connsiteY59" fmla="*/ 363855 h 905858"/>
              <a:gd name="connsiteX60" fmla="*/ 197168 w 860636"/>
              <a:gd name="connsiteY60" fmla="*/ 323850 h 905858"/>
              <a:gd name="connsiteX61" fmla="*/ 186214 w 860636"/>
              <a:gd name="connsiteY61" fmla="*/ 316706 h 905858"/>
              <a:gd name="connsiteX62" fmla="*/ 340995 w 860636"/>
              <a:gd name="connsiteY62" fmla="*/ 176213 h 905858"/>
              <a:gd name="connsiteX63" fmla="*/ 311468 w 860636"/>
              <a:gd name="connsiteY63" fmla="*/ 205740 h 905858"/>
              <a:gd name="connsiteX64" fmla="*/ 340995 w 860636"/>
              <a:gd name="connsiteY64" fmla="*/ 235268 h 905858"/>
              <a:gd name="connsiteX65" fmla="*/ 523875 w 860636"/>
              <a:gd name="connsiteY65" fmla="*/ 235268 h 905858"/>
              <a:gd name="connsiteX66" fmla="*/ 553403 w 860636"/>
              <a:gd name="connsiteY66" fmla="*/ 205740 h 905858"/>
              <a:gd name="connsiteX67" fmla="*/ 523875 w 860636"/>
              <a:gd name="connsiteY67" fmla="*/ 176213 h 905858"/>
              <a:gd name="connsiteX68" fmla="*/ 186214 w 860636"/>
              <a:gd name="connsiteY68" fmla="*/ 100489 h 905858"/>
              <a:gd name="connsiteX69" fmla="*/ 175260 w 860636"/>
              <a:gd name="connsiteY69" fmla="*/ 107633 h 905858"/>
              <a:gd name="connsiteX70" fmla="*/ 155258 w 860636"/>
              <a:gd name="connsiteY70" fmla="*/ 147638 h 905858"/>
              <a:gd name="connsiteX71" fmla="*/ 111443 w 860636"/>
              <a:gd name="connsiteY71" fmla="*/ 154305 h 905858"/>
              <a:gd name="connsiteX72" fmla="*/ 104775 w 860636"/>
              <a:gd name="connsiteY72" fmla="*/ 175260 h 905858"/>
              <a:gd name="connsiteX73" fmla="*/ 136208 w 860636"/>
              <a:gd name="connsiteY73" fmla="*/ 206693 h 905858"/>
              <a:gd name="connsiteX74" fmla="*/ 128587 w 860636"/>
              <a:gd name="connsiteY74" fmla="*/ 250508 h 905858"/>
              <a:gd name="connsiteX75" fmla="*/ 146685 w 860636"/>
              <a:gd name="connsiteY75" fmla="*/ 263843 h 905858"/>
              <a:gd name="connsiteX76" fmla="*/ 185737 w 860636"/>
              <a:gd name="connsiteY76" fmla="*/ 242888 h 905858"/>
              <a:gd name="connsiteX77" fmla="*/ 224790 w 860636"/>
              <a:gd name="connsiteY77" fmla="*/ 263843 h 905858"/>
              <a:gd name="connsiteX78" fmla="*/ 242887 w 860636"/>
              <a:gd name="connsiteY78" fmla="*/ 250508 h 905858"/>
              <a:gd name="connsiteX79" fmla="*/ 235268 w 860636"/>
              <a:gd name="connsiteY79" fmla="*/ 206693 h 905858"/>
              <a:gd name="connsiteX80" fmla="*/ 266700 w 860636"/>
              <a:gd name="connsiteY80" fmla="*/ 175260 h 905858"/>
              <a:gd name="connsiteX81" fmla="*/ 260985 w 860636"/>
              <a:gd name="connsiteY81" fmla="*/ 154305 h 905858"/>
              <a:gd name="connsiteX82" fmla="*/ 217170 w 860636"/>
              <a:gd name="connsiteY82" fmla="*/ 147638 h 905858"/>
              <a:gd name="connsiteX83" fmla="*/ 197168 w 860636"/>
              <a:gd name="connsiteY83" fmla="*/ 107633 h 905858"/>
              <a:gd name="connsiteX84" fmla="*/ 186214 w 860636"/>
              <a:gd name="connsiteY84" fmla="*/ 100489 h 905858"/>
              <a:gd name="connsiteX85" fmla="*/ 84773 w 860636"/>
              <a:gd name="connsiteY85" fmla="*/ 0 h 905858"/>
              <a:gd name="connsiteX86" fmla="*/ 568643 w 860636"/>
              <a:gd name="connsiteY86" fmla="*/ 0 h 905858"/>
              <a:gd name="connsiteX87" fmla="*/ 653415 w 860636"/>
              <a:gd name="connsiteY87" fmla="*/ 84773 h 905858"/>
              <a:gd name="connsiteX88" fmla="*/ 652463 w 860636"/>
              <a:gd name="connsiteY88" fmla="*/ 84773 h 905858"/>
              <a:gd name="connsiteX89" fmla="*/ 652463 w 860636"/>
              <a:gd name="connsiteY89" fmla="*/ 478155 h 905858"/>
              <a:gd name="connsiteX90" fmla="*/ 471488 w 860636"/>
              <a:gd name="connsiteY90" fmla="*/ 728663 h 905858"/>
              <a:gd name="connsiteX91" fmla="*/ 446723 w 860636"/>
              <a:gd name="connsiteY91" fmla="*/ 790575 h 905858"/>
              <a:gd name="connsiteX92" fmla="*/ 444818 w 860636"/>
              <a:gd name="connsiteY92" fmla="*/ 806768 h 905858"/>
              <a:gd name="connsiteX93" fmla="*/ 84773 w 860636"/>
              <a:gd name="connsiteY93" fmla="*/ 806768 h 905858"/>
              <a:gd name="connsiteX94" fmla="*/ 0 w 860636"/>
              <a:gd name="connsiteY94" fmla="*/ 721995 h 905858"/>
              <a:gd name="connsiteX95" fmla="*/ 0 w 860636"/>
              <a:gd name="connsiteY95" fmla="*/ 84773 h 905858"/>
              <a:gd name="connsiteX96" fmla="*/ 84773 w 860636"/>
              <a:gd name="connsiteY96" fmla="*/ 0 h 9058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60636" h="905858">
                <a:moveTo>
                  <a:pt x="340995" y="607695"/>
                </a:moveTo>
                <a:cubicBezTo>
                  <a:pt x="324803" y="607695"/>
                  <a:pt x="311468" y="621030"/>
                  <a:pt x="311468" y="637223"/>
                </a:cubicBezTo>
                <a:cubicBezTo>
                  <a:pt x="311468" y="653415"/>
                  <a:pt x="324803" y="666750"/>
                  <a:pt x="340995" y="666750"/>
                </a:cubicBezTo>
                <a:lnTo>
                  <a:pt x="428625" y="666750"/>
                </a:lnTo>
                <a:cubicBezTo>
                  <a:pt x="444818" y="666750"/>
                  <a:pt x="457200" y="653415"/>
                  <a:pt x="458153" y="637223"/>
                </a:cubicBezTo>
                <a:cubicBezTo>
                  <a:pt x="458153" y="621030"/>
                  <a:pt x="444818" y="607695"/>
                  <a:pt x="428625" y="607695"/>
                </a:cubicBezTo>
                <a:close/>
                <a:moveTo>
                  <a:pt x="679132" y="540068"/>
                </a:moveTo>
                <a:lnTo>
                  <a:pt x="788669" y="619125"/>
                </a:lnTo>
                <a:lnTo>
                  <a:pt x="626744" y="842963"/>
                </a:lnTo>
                <a:cubicBezTo>
                  <a:pt x="619124" y="852488"/>
                  <a:pt x="609599" y="861061"/>
                  <a:pt x="598169" y="866776"/>
                </a:cubicBezTo>
                <a:lnTo>
                  <a:pt x="521969" y="903923"/>
                </a:lnTo>
                <a:cubicBezTo>
                  <a:pt x="507682" y="910590"/>
                  <a:pt x="491489" y="899161"/>
                  <a:pt x="493394" y="882968"/>
                </a:cubicBezTo>
                <a:lnTo>
                  <a:pt x="504824" y="798196"/>
                </a:lnTo>
                <a:cubicBezTo>
                  <a:pt x="506729" y="784861"/>
                  <a:pt x="511492" y="773430"/>
                  <a:pt x="519112" y="762953"/>
                </a:cubicBezTo>
                <a:close/>
                <a:moveTo>
                  <a:pt x="186214" y="531019"/>
                </a:moveTo>
                <a:cubicBezTo>
                  <a:pt x="181928" y="531019"/>
                  <a:pt x="177642" y="533401"/>
                  <a:pt x="175260" y="538163"/>
                </a:cubicBezTo>
                <a:lnTo>
                  <a:pt x="155258" y="578168"/>
                </a:lnTo>
                <a:lnTo>
                  <a:pt x="111443" y="584835"/>
                </a:lnTo>
                <a:cubicBezTo>
                  <a:pt x="100965" y="585788"/>
                  <a:pt x="97155" y="598170"/>
                  <a:pt x="104775" y="605790"/>
                </a:cubicBezTo>
                <a:lnTo>
                  <a:pt x="136208" y="636270"/>
                </a:lnTo>
                <a:lnTo>
                  <a:pt x="128587" y="680085"/>
                </a:lnTo>
                <a:cubicBezTo>
                  <a:pt x="127635" y="690563"/>
                  <a:pt x="137160" y="698183"/>
                  <a:pt x="146685" y="693420"/>
                </a:cubicBezTo>
                <a:lnTo>
                  <a:pt x="185737" y="672465"/>
                </a:lnTo>
                <a:lnTo>
                  <a:pt x="224790" y="693420"/>
                </a:lnTo>
                <a:cubicBezTo>
                  <a:pt x="234315" y="697230"/>
                  <a:pt x="244793" y="689610"/>
                  <a:pt x="242887" y="680085"/>
                </a:cubicBezTo>
                <a:lnTo>
                  <a:pt x="235268" y="636270"/>
                </a:lnTo>
                <a:lnTo>
                  <a:pt x="266700" y="605790"/>
                </a:lnTo>
                <a:cubicBezTo>
                  <a:pt x="274320" y="598170"/>
                  <a:pt x="270510" y="585788"/>
                  <a:pt x="260985" y="584835"/>
                </a:cubicBezTo>
                <a:lnTo>
                  <a:pt x="217170" y="578168"/>
                </a:lnTo>
                <a:lnTo>
                  <a:pt x="197168" y="538163"/>
                </a:lnTo>
                <a:cubicBezTo>
                  <a:pt x="194787" y="533401"/>
                  <a:pt x="190501" y="531019"/>
                  <a:pt x="186214" y="531019"/>
                </a:cubicBezTo>
                <a:close/>
                <a:moveTo>
                  <a:pt x="765334" y="438626"/>
                </a:moveTo>
                <a:cubicBezTo>
                  <a:pt x="772954" y="437436"/>
                  <a:pt x="781050" y="439103"/>
                  <a:pt x="787718" y="443865"/>
                </a:cubicBezTo>
                <a:lnTo>
                  <a:pt x="847725" y="487680"/>
                </a:lnTo>
                <a:cubicBezTo>
                  <a:pt x="861060" y="497205"/>
                  <a:pt x="864870" y="516255"/>
                  <a:pt x="855345" y="529590"/>
                </a:cubicBezTo>
                <a:lnTo>
                  <a:pt x="825818" y="570547"/>
                </a:lnTo>
                <a:lnTo>
                  <a:pt x="716280" y="491490"/>
                </a:lnTo>
                <a:lnTo>
                  <a:pt x="745807" y="450532"/>
                </a:lnTo>
                <a:cubicBezTo>
                  <a:pt x="750570" y="443865"/>
                  <a:pt x="757714" y="439817"/>
                  <a:pt x="765334" y="438626"/>
                </a:cubicBezTo>
                <a:close/>
                <a:moveTo>
                  <a:pt x="340995" y="391478"/>
                </a:moveTo>
                <a:cubicBezTo>
                  <a:pt x="324803" y="391478"/>
                  <a:pt x="311468" y="404813"/>
                  <a:pt x="311468" y="421005"/>
                </a:cubicBezTo>
                <a:cubicBezTo>
                  <a:pt x="311468" y="437198"/>
                  <a:pt x="324803" y="450533"/>
                  <a:pt x="340995" y="450533"/>
                </a:cubicBezTo>
                <a:lnTo>
                  <a:pt x="523875" y="450533"/>
                </a:lnTo>
                <a:cubicBezTo>
                  <a:pt x="540068" y="450533"/>
                  <a:pt x="553403" y="437198"/>
                  <a:pt x="553403" y="421005"/>
                </a:cubicBezTo>
                <a:cubicBezTo>
                  <a:pt x="553403" y="404813"/>
                  <a:pt x="540068" y="391478"/>
                  <a:pt x="523875" y="391478"/>
                </a:cubicBezTo>
                <a:close/>
                <a:moveTo>
                  <a:pt x="186214" y="316706"/>
                </a:moveTo>
                <a:cubicBezTo>
                  <a:pt x="181928" y="316706"/>
                  <a:pt x="177642" y="319088"/>
                  <a:pt x="175260" y="323850"/>
                </a:cubicBezTo>
                <a:lnTo>
                  <a:pt x="155258" y="363855"/>
                </a:lnTo>
                <a:lnTo>
                  <a:pt x="111443" y="369570"/>
                </a:lnTo>
                <a:cubicBezTo>
                  <a:pt x="100965" y="370523"/>
                  <a:pt x="97155" y="383858"/>
                  <a:pt x="104775" y="390525"/>
                </a:cubicBezTo>
                <a:lnTo>
                  <a:pt x="136208" y="421958"/>
                </a:lnTo>
                <a:lnTo>
                  <a:pt x="128587" y="465773"/>
                </a:lnTo>
                <a:cubicBezTo>
                  <a:pt x="127635" y="476250"/>
                  <a:pt x="137160" y="483870"/>
                  <a:pt x="146685" y="479108"/>
                </a:cubicBezTo>
                <a:lnTo>
                  <a:pt x="185737" y="458153"/>
                </a:lnTo>
                <a:lnTo>
                  <a:pt x="224790" y="479108"/>
                </a:lnTo>
                <a:cubicBezTo>
                  <a:pt x="234315" y="482918"/>
                  <a:pt x="244793" y="475298"/>
                  <a:pt x="242887" y="465773"/>
                </a:cubicBezTo>
                <a:lnTo>
                  <a:pt x="235268" y="421958"/>
                </a:lnTo>
                <a:lnTo>
                  <a:pt x="266700" y="390525"/>
                </a:lnTo>
                <a:cubicBezTo>
                  <a:pt x="274320" y="382905"/>
                  <a:pt x="270510" y="370523"/>
                  <a:pt x="260985" y="369570"/>
                </a:cubicBezTo>
                <a:lnTo>
                  <a:pt x="217170" y="363855"/>
                </a:lnTo>
                <a:lnTo>
                  <a:pt x="197168" y="323850"/>
                </a:lnTo>
                <a:cubicBezTo>
                  <a:pt x="194787" y="319088"/>
                  <a:pt x="190501" y="316706"/>
                  <a:pt x="186214" y="316706"/>
                </a:cubicBezTo>
                <a:close/>
                <a:moveTo>
                  <a:pt x="340995" y="176213"/>
                </a:moveTo>
                <a:cubicBezTo>
                  <a:pt x="324803" y="176213"/>
                  <a:pt x="311468" y="189548"/>
                  <a:pt x="311468" y="205740"/>
                </a:cubicBezTo>
                <a:cubicBezTo>
                  <a:pt x="311468" y="221933"/>
                  <a:pt x="324803" y="235268"/>
                  <a:pt x="340995" y="235268"/>
                </a:cubicBezTo>
                <a:lnTo>
                  <a:pt x="523875" y="235268"/>
                </a:lnTo>
                <a:cubicBezTo>
                  <a:pt x="540068" y="235268"/>
                  <a:pt x="553403" y="222885"/>
                  <a:pt x="553403" y="205740"/>
                </a:cubicBezTo>
                <a:cubicBezTo>
                  <a:pt x="553403" y="189548"/>
                  <a:pt x="540068" y="176213"/>
                  <a:pt x="523875" y="176213"/>
                </a:cubicBezTo>
                <a:close/>
                <a:moveTo>
                  <a:pt x="186214" y="100489"/>
                </a:moveTo>
                <a:cubicBezTo>
                  <a:pt x="181928" y="100489"/>
                  <a:pt x="177642" y="102871"/>
                  <a:pt x="175260" y="107633"/>
                </a:cubicBezTo>
                <a:lnTo>
                  <a:pt x="155258" y="147638"/>
                </a:lnTo>
                <a:lnTo>
                  <a:pt x="111443" y="154305"/>
                </a:lnTo>
                <a:cubicBezTo>
                  <a:pt x="100965" y="156210"/>
                  <a:pt x="97155" y="168593"/>
                  <a:pt x="104775" y="175260"/>
                </a:cubicBezTo>
                <a:lnTo>
                  <a:pt x="136208" y="206693"/>
                </a:lnTo>
                <a:lnTo>
                  <a:pt x="128587" y="250508"/>
                </a:lnTo>
                <a:cubicBezTo>
                  <a:pt x="127635" y="260985"/>
                  <a:pt x="137160" y="268605"/>
                  <a:pt x="146685" y="263843"/>
                </a:cubicBezTo>
                <a:lnTo>
                  <a:pt x="185737" y="242888"/>
                </a:lnTo>
                <a:lnTo>
                  <a:pt x="224790" y="263843"/>
                </a:lnTo>
                <a:cubicBezTo>
                  <a:pt x="234315" y="267653"/>
                  <a:pt x="244793" y="260033"/>
                  <a:pt x="242887" y="250508"/>
                </a:cubicBezTo>
                <a:lnTo>
                  <a:pt x="235268" y="206693"/>
                </a:lnTo>
                <a:lnTo>
                  <a:pt x="266700" y="175260"/>
                </a:lnTo>
                <a:cubicBezTo>
                  <a:pt x="274320" y="167640"/>
                  <a:pt x="270510" y="155258"/>
                  <a:pt x="260985" y="154305"/>
                </a:cubicBezTo>
                <a:lnTo>
                  <a:pt x="217170" y="147638"/>
                </a:lnTo>
                <a:lnTo>
                  <a:pt x="197168" y="107633"/>
                </a:lnTo>
                <a:cubicBezTo>
                  <a:pt x="194787" y="102871"/>
                  <a:pt x="190501" y="100489"/>
                  <a:pt x="186214" y="100489"/>
                </a:cubicBezTo>
                <a:close/>
                <a:moveTo>
                  <a:pt x="84773" y="0"/>
                </a:moveTo>
                <a:lnTo>
                  <a:pt x="568643" y="0"/>
                </a:lnTo>
                <a:cubicBezTo>
                  <a:pt x="615315" y="0"/>
                  <a:pt x="653415" y="38100"/>
                  <a:pt x="653415" y="84773"/>
                </a:cubicBezTo>
                <a:lnTo>
                  <a:pt x="652463" y="84773"/>
                </a:lnTo>
                <a:lnTo>
                  <a:pt x="652463" y="478155"/>
                </a:lnTo>
                <a:lnTo>
                  <a:pt x="471488" y="728663"/>
                </a:lnTo>
                <a:cubicBezTo>
                  <a:pt x="458153" y="746760"/>
                  <a:pt x="449580" y="768668"/>
                  <a:pt x="446723" y="790575"/>
                </a:cubicBezTo>
                <a:lnTo>
                  <a:pt x="444818" y="806768"/>
                </a:lnTo>
                <a:lnTo>
                  <a:pt x="84773" y="806768"/>
                </a:lnTo>
                <a:cubicBezTo>
                  <a:pt x="38100" y="806768"/>
                  <a:pt x="0" y="768668"/>
                  <a:pt x="0" y="721995"/>
                </a:cubicBezTo>
                <a:lnTo>
                  <a:pt x="0" y="84773"/>
                </a:lnTo>
                <a:cubicBezTo>
                  <a:pt x="0" y="38100"/>
                  <a:pt x="38100" y="0"/>
                  <a:pt x="84773" y="0"/>
                </a:cubicBezTo>
                <a:close/>
              </a:path>
            </a:pathLst>
          </a:custGeom>
          <a:solidFill>
            <a:srgbClr val="000000"/>
          </a:solidFill>
          <a:ln w="9525" cap="flat">
            <a:noFill/>
            <a:prstDash val="solid"/>
            <a:miter/>
          </a:ln>
        </p:spPr>
        <p:txBody>
          <a:bodyPr rtlCol="0" anchor="ctr"/>
          <a:lstStyle/>
          <a:p>
            <a:endParaRPr lang="zh-CN" altLang="en-US" sz="2400"/>
          </a:p>
        </p:txBody>
      </p:sp>
    </p:spTree>
  </p:cSld>
  <p:clrMapOvr>
    <a:masterClrMapping/>
  </p:clrMapOvr>
  <p:transition/>
  <p:timing/>
</p:sld>
</file>

<file path=ppt/tags/tag1.xml><?xml version="1.0" encoding="utf-8"?>
<p:tagLst xmlns:p="http://schemas.openxmlformats.org/presentationml/2006/main">
  <p:tag name="AS_UNIQUEID" val="1179"/>
</p:tagLst>
</file>

<file path=ppt/tags/tag10.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00.xml><?xml version="1.0" encoding="utf-8"?>
<p:tagLst xmlns:p="http://schemas.openxmlformats.org/presentationml/2006/main">
  <p:tag name="AS_UNIQUEID" val="819"/>
</p:tagLst>
</file>

<file path=ppt/tags/tag101.xml><?xml version="1.0" encoding="utf-8"?>
<p:tagLst xmlns:p="http://schemas.openxmlformats.org/presentationml/2006/main">
  <p:tag name="AS_UNIQUEID" val="820"/>
</p:tagLst>
</file>

<file path=ppt/tags/tag102.xml><?xml version="1.0" encoding="utf-8"?>
<p:tagLst xmlns:p="http://schemas.openxmlformats.org/presentationml/2006/main">
  <p:tag name="AS_UNIQUEID" val="821"/>
</p:tagLst>
</file>

<file path=ppt/tags/tag103.xml><?xml version="1.0" encoding="utf-8"?>
<p:tagLst xmlns:p="http://schemas.openxmlformats.org/presentationml/2006/main">
  <p:tag name="AS_UNIQUEID" val="822"/>
</p:tagLst>
</file>

<file path=ppt/tags/tag104.xml><?xml version="1.0" encoding="utf-8"?>
<p:tagLst xmlns:p="http://schemas.openxmlformats.org/presentationml/2006/main">
  <p:tag name="AS_UNIQUEID" val="823"/>
</p:tagLst>
</file>

<file path=ppt/tags/tag105.xml><?xml version="1.0" encoding="utf-8"?>
<p:tagLst xmlns:p="http://schemas.openxmlformats.org/presentationml/2006/main">
  <p:tag name="AS_UNIQUEID" val="824"/>
</p:tagLst>
</file>

<file path=ppt/tags/tag106.xml><?xml version="1.0" encoding="utf-8"?>
<p:tagLst xmlns:p="http://schemas.openxmlformats.org/presentationml/2006/main">
  <p:tag name="AS_UNIQUEID" val="825"/>
</p:tagLst>
</file>

<file path=ppt/tags/tag107.xml><?xml version="1.0" encoding="utf-8"?>
<p:tagLst xmlns:p="http://schemas.openxmlformats.org/presentationml/2006/main">
  <p:tag name="AS_UNIQUEID" val="826"/>
</p:tagLst>
</file>

<file path=ppt/tags/tag108.xml><?xml version="1.0" encoding="utf-8"?>
<p:tagLst xmlns:p="http://schemas.openxmlformats.org/presentationml/2006/main">
  <p:tag name="AS_UNIQUEID" val="827"/>
</p:tagLst>
</file>

<file path=ppt/tags/tag109.xml><?xml version="1.0" encoding="utf-8"?>
<p:tagLst xmlns:p="http://schemas.openxmlformats.org/presentationml/2006/main">
  <p:tag name="AS_UNIQUEID" val="828"/>
</p:tagLst>
</file>

<file path=ppt/tags/tag11.xml><?xml version="1.0" encoding="utf-8"?>
<p:tagLst xmlns:p="http://schemas.openxmlformats.org/presentationml/2006/main">
  <p:tag name="AS_UNIQUEID" val="1185"/>
</p:tagLst>
</file>

<file path=ppt/tags/tag110.xml><?xml version="1.0" encoding="utf-8"?>
<p:tagLst xmlns:p="http://schemas.openxmlformats.org/presentationml/2006/main">
  <p:tag name="AS_UNIQUEID" val="829"/>
</p:tagLst>
</file>

<file path=ppt/tags/tag111.xml><?xml version="1.0" encoding="utf-8"?>
<p:tagLst xmlns:p="http://schemas.openxmlformats.org/presentationml/2006/main">
  <p:tag name="AS_UNIQUEID" val="830"/>
</p:tagLst>
</file>

<file path=ppt/tags/tag112.xml><?xml version="1.0" encoding="utf-8"?>
<p:tagLst xmlns:p="http://schemas.openxmlformats.org/presentationml/2006/main">
  <p:tag name="AS_UNIQUEID" val="831"/>
</p:tagLst>
</file>

<file path=ppt/tags/tag113.xml><?xml version="1.0" encoding="utf-8"?>
<p:tagLst xmlns:p="http://schemas.openxmlformats.org/presentationml/2006/main">
  <p:tag name="AS_UNIQUEID" val="832"/>
</p:tagLst>
</file>

<file path=ppt/tags/tag114.xml><?xml version="1.0" encoding="utf-8"?>
<p:tagLst xmlns:p="http://schemas.openxmlformats.org/presentationml/2006/main">
  <p:tag name="AS_UNIQUEID" val="833"/>
</p:tagLst>
</file>

<file path=ppt/tags/tag115.xml><?xml version="1.0" encoding="utf-8"?>
<p:tagLst xmlns:p="http://schemas.openxmlformats.org/presentationml/2006/main">
  <p:tag name="AS_UNIQUEID" val="834"/>
</p:tagLst>
</file>

<file path=ppt/tags/tag116.xml><?xml version="1.0" encoding="utf-8"?>
<p:tagLst xmlns:p="http://schemas.openxmlformats.org/presentationml/2006/main">
  <p:tag name="AS_UNIQUEID" val="835"/>
</p:tagLst>
</file>

<file path=ppt/tags/tag117.xml><?xml version="1.0" encoding="utf-8"?>
<p:tagLst xmlns:p="http://schemas.openxmlformats.org/presentationml/2006/main">
  <p:tag name="AS_UNIQUEID" val="836"/>
</p:tagLst>
</file>

<file path=ppt/tags/tag118.xml><?xml version="1.0" encoding="utf-8"?>
<p:tagLst xmlns:p="http://schemas.openxmlformats.org/presentationml/2006/main">
  <p:tag name="AS_UNIQUEID" val="837"/>
</p:tagLst>
</file>

<file path=ppt/tags/tag119.xml><?xml version="1.0" encoding="utf-8"?>
<p:tagLst xmlns:p="http://schemas.openxmlformats.org/presentationml/2006/main">
  <p:tag name="AS_UNIQUEID" val="838"/>
</p:tagLst>
</file>

<file path=ppt/tags/tag12.xml><?xml version="1.0" encoding="utf-8"?>
<p:tagLst xmlns:p="http://schemas.openxmlformats.org/presentationml/2006/main">
  <p:tag name="AS_UNIQUEID" val="751"/>
</p:tagLst>
</file>

<file path=ppt/tags/tag120.xml><?xml version="1.0" encoding="utf-8"?>
<p:tagLst xmlns:p="http://schemas.openxmlformats.org/presentationml/2006/main">
  <p:tag name="AS_UNIQUEID" val="839"/>
</p:tagLst>
</file>

<file path=ppt/tags/tag121.xml><?xml version="1.0" encoding="utf-8"?>
<p:tagLst xmlns:p="http://schemas.openxmlformats.org/presentationml/2006/main">
  <p:tag name="AS_UNIQUEID" val="840"/>
</p:tagLst>
</file>

<file path=ppt/tags/tag122.xml><?xml version="1.0" encoding="utf-8"?>
<p:tagLst xmlns:p="http://schemas.openxmlformats.org/presentationml/2006/main">
  <p:tag name="AS_UNIQUEID" val="841"/>
</p:tagLst>
</file>

<file path=ppt/tags/tag123.xml><?xml version="1.0" encoding="utf-8"?>
<p:tagLst xmlns:p="http://schemas.openxmlformats.org/presentationml/2006/main">
  <p:tag name="AS_UNIQUEID" val="842"/>
</p:tagLst>
</file>

<file path=ppt/tags/tag124.xml><?xml version="1.0" encoding="utf-8"?>
<p:tagLst xmlns:p="http://schemas.openxmlformats.org/presentationml/2006/main">
  <p:tag name="AS_UNIQUEID" val="843"/>
</p:tagLst>
</file>

<file path=ppt/tags/tag125.xml><?xml version="1.0" encoding="utf-8"?>
<p:tagLst xmlns:p="http://schemas.openxmlformats.org/presentationml/2006/main">
  <p:tag name="AS_UNIQUEID" val="844"/>
</p:tagLst>
</file>

<file path=ppt/tags/tag126.xml><?xml version="1.0" encoding="utf-8"?>
<p:tagLst xmlns:p="http://schemas.openxmlformats.org/presentationml/2006/main">
  <p:tag name="AS_UNIQUEID" val="845"/>
</p:tagLst>
</file>

<file path=ppt/tags/tag127.xml><?xml version="1.0" encoding="utf-8"?>
<p:tagLst xmlns:p="http://schemas.openxmlformats.org/presentationml/2006/main">
  <p:tag name="AS_UNIQUEID" val="846"/>
</p:tagLst>
</file>

<file path=ppt/tags/tag128.xml><?xml version="1.0" encoding="utf-8"?>
<p:tagLst xmlns:p="http://schemas.openxmlformats.org/presentationml/2006/main">
  <p:tag name="AS_UNIQUEID" val="847"/>
</p:tagLst>
</file>

<file path=ppt/tags/tag129.xml><?xml version="1.0" encoding="utf-8"?>
<p:tagLst xmlns:p="http://schemas.openxmlformats.org/presentationml/2006/main">
  <p:tag name="AS_UNIQUEID" val="848"/>
</p:tagLst>
</file>

<file path=ppt/tags/tag13.xml><?xml version="1.0" encoding="utf-8"?>
<p:tagLst xmlns:p="http://schemas.openxmlformats.org/presentationml/2006/main">
  <p:tag name="AS_UNIQUEID" val="1186"/>
</p:tagLst>
</file>

<file path=ppt/tags/tag130.xml><?xml version="1.0" encoding="utf-8"?>
<p:tagLst xmlns:p="http://schemas.openxmlformats.org/presentationml/2006/main">
  <p:tag name="AS_UNIQUEID" val="849"/>
</p:tagLst>
</file>

<file path=ppt/tags/tag131.xml><?xml version="1.0" encoding="utf-8"?>
<p:tagLst xmlns:p="http://schemas.openxmlformats.org/presentationml/2006/main">
  <p:tag name="AS_UNIQUEID" val="850"/>
</p:tagLst>
</file>

<file path=ppt/tags/tag132.xml><?xml version="1.0" encoding="utf-8"?>
<p:tagLst xmlns:p="http://schemas.openxmlformats.org/presentationml/2006/main">
  <p:tag name="AS_UNIQUEID" val="851"/>
</p:tagLst>
</file>

<file path=ppt/tags/tag133.xml><?xml version="1.0" encoding="utf-8"?>
<p:tagLst xmlns:p="http://schemas.openxmlformats.org/presentationml/2006/main">
  <p:tag name="AS_UNIQUEID" val="852"/>
</p:tagLst>
</file>

<file path=ppt/tags/tag134.xml><?xml version="1.0" encoding="utf-8"?>
<p:tagLst xmlns:p="http://schemas.openxmlformats.org/presentationml/2006/main">
  <p:tag name="AS_UNIQUEID" val="853"/>
</p:tagLst>
</file>

<file path=ppt/tags/tag135.xml><?xml version="1.0" encoding="utf-8"?>
<p:tagLst xmlns:p="http://schemas.openxmlformats.org/presentationml/2006/main">
  <p:tag name="AS_UNIQUEID" val="854"/>
</p:tagLst>
</file>

<file path=ppt/tags/tag136.xml><?xml version="1.0" encoding="utf-8"?>
<p:tagLst xmlns:p="http://schemas.openxmlformats.org/presentationml/2006/main">
  <p:tag name="AS_UNIQUEID" val="855"/>
</p:tagLst>
</file>

<file path=ppt/tags/tag137.xml><?xml version="1.0" encoding="utf-8"?>
<p:tagLst xmlns:p="http://schemas.openxmlformats.org/presentationml/2006/main">
  <p:tag name="AS_UNIQUEID" val="856"/>
</p:tagLst>
</file>

<file path=ppt/tags/tag138.xml><?xml version="1.0" encoding="utf-8"?>
<p:tagLst xmlns:p="http://schemas.openxmlformats.org/presentationml/2006/main">
  <p:tag name="AS_UNIQUEID" val="857"/>
</p:tagLst>
</file>

<file path=ppt/tags/tag139.xml><?xml version="1.0" encoding="utf-8"?>
<p:tagLst xmlns:p="http://schemas.openxmlformats.org/presentationml/2006/main">
  <p:tag name="AS_UNIQUEID" val="858"/>
</p:tagLst>
</file>

<file path=ppt/tags/tag14.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40.xml><?xml version="1.0" encoding="utf-8"?>
<p:tagLst xmlns:p="http://schemas.openxmlformats.org/presentationml/2006/main">
  <p:tag name="AS_UNIQUEID" val="859"/>
</p:tagLst>
</file>

<file path=ppt/tags/tag141.xml><?xml version="1.0" encoding="utf-8"?>
<p:tagLst xmlns:p="http://schemas.openxmlformats.org/presentationml/2006/main">
  <p:tag name="AS_UNIQUEID" val="860"/>
</p:tagLst>
</file>

<file path=ppt/tags/tag142.xml><?xml version="1.0" encoding="utf-8"?>
<p:tagLst xmlns:p="http://schemas.openxmlformats.org/presentationml/2006/main">
  <p:tag name="AS_UNIQUEID" val="861"/>
</p:tagLst>
</file>

<file path=ppt/tags/tag143.xml><?xml version="1.0" encoding="utf-8"?>
<p:tagLst xmlns:p="http://schemas.openxmlformats.org/presentationml/2006/main">
  <p:tag name="AS_UNIQUEID" val="1194"/>
</p:tagLst>
</file>

<file path=ppt/tags/tag144.xml><?xml version="1.0" encoding="utf-8"?>
<p:tagLst xmlns:p="http://schemas.openxmlformats.org/presentationml/2006/main">
  <p:tag name="AS_UNIQUEID" val="863"/>
</p:tagLst>
</file>

<file path=ppt/tags/tag145.xml><?xml version="1.0" encoding="utf-8"?>
<p:tagLst xmlns:p="http://schemas.openxmlformats.org/presentationml/2006/main">
  <p:tag name="AS_UNIQUEID" val="864"/>
</p:tagLst>
</file>

<file path=ppt/tags/tag146.xml><?xml version="1.0" encoding="utf-8"?>
<p:tagLst xmlns:p="http://schemas.openxmlformats.org/presentationml/2006/main">
  <p:tag name="AS_UNIQUEID" val="865"/>
</p:tagLst>
</file>

<file path=ppt/tags/tag147.xml><?xml version="1.0" encoding="utf-8"?>
<p:tagLst xmlns:p="http://schemas.openxmlformats.org/presentationml/2006/main">
  <p:tag name="AS_UNIQUEID" val="867"/>
</p:tagLst>
</file>

<file path=ppt/tags/tag148.xml><?xml version="1.0" encoding="utf-8"?>
<p:tagLst xmlns:p="http://schemas.openxmlformats.org/presentationml/2006/main">
  <p:tag name="AS_UNIQUEID" val="873"/>
  <p:tag name="KSO_WM_DIAGRAM_VIRTUALLY_FRAME" val="{&quot;height&quot;:346.7941732283465,&quot;left&quot;:50.4,&quot;top&quot;:175.72212598425193,&quot;width&quot;:862.6490551181101}"/>
</p:tagLst>
</file>

<file path=ppt/tags/tag149.xml><?xml version="1.0" encoding="utf-8"?>
<p:tagLst xmlns:p="http://schemas.openxmlformats.org/presentationml/2006/main">
  <p:tag name="AS_UNIQUEID" val="874"/>
  <p:tag name="KSO_WM_DIAGRAM_VIRTUALLY_FRAME" val="{&quot;height&quot;:346.7941732283465,&quot;left&quot;:50.4,&quot;top&quot;:175.72212598425193,&quot;width&quot;:862.6490551181101}"/>
</p:tagLst>
</file>

<file path=ppt/tags/tag15.xml><?xml version="1.0" encoding="utf-8"?>
<p:tagLst xmlns:p="http://schemas.openxmlformats.org/presentationml/2006/main">
  <p:tag name="AS_UNIQUEID" val="1187"/>
</p:tagLst>
</file>

<file path=ppt/tags/tag150.xml><?xml version="1.0" encoding="utf-8"?>
<p:tagLst xmlns:p="http://schemas.openxmlformats.org/presentationml/2006/main">
  <p:tag name="AS_UNIQUEID" val="875"/>
  <p:tag name="KSO_WM_DIAGRAM_VIRTUALLY_FRAME" val="{&quot;height&quot;:346.7941732283465,&quot;left&quot;:50.4,&quot;top&quot;:175.72212598425193,&quot;width&quot;:862.6490551181101}"/>
</p:tagLst>
</file>

<file path=ppt/tags/tag151.xml><?xml version="1.0" encoding="utf-8"?>
<p:tagLst xmlns:p="http://schemas.openxmlformats.org/presentationml/2006/main">
  <p:tag name="AS_UNIQUEID" val="876"/>
  <p:tag name="KSO_WM_DIAGRAM_VIRTUALLY_FRAME" val="{&quot;height&quot;:346.7941732283465,&quot;left&quot;:50.4,&quot;top&quot;:175.72212598425193,&quot;width&quot;:862.6490551181101}"/>
</p:tagLst>
</file>

<file path=ppt/tags/tag152.xml><?xml version="1.0" encoding="utf-8"?>
<p:tagLst xmlns:p="http://schemas.openxmlformats.org/presentationml/2006/main">
  <p:tag name="AS_UNIQUEID" val="877"/>
  <p:tag name="KSO_WM_DIAGRAM_VIRTUALLY_FRAME" val="{&quot;height&quot;:346.7941732283465,&quot;left&quot;:50.4,&quot;top&quot;:175.72212598425193,&quot;width&quot;:862.6490551181101}"/>
</p:tagLst>
</file>

<file path=ppt/tags/tag153.xml><?xml version="1.0" encoding="utf-8"?>
<p:tagLst xmlns:p="http://schemas.openxmlformats.org/presentationml/2006/main">
  <p:tag name="AS_UNIQUEID" val="878"/>
  <p:tag name="KSO_WM_DIAGRAM_VIRTUALLY_FRAME" val="{&quot;height&quot;:346.7941732283465,&quot;left&quot;:50.4,&quot;top&quot;:175.72212598425193,&quot;width&quot;:862.6490551181101}"/>
</p:tagLst>
</file>

<file path=ppt/tags/tag154.xml><?xml version="1.0" encoding="utf-8"?>
<p:tagLst xmlns:p="http://schemas.openxmlformats.org/presentationml/2006/main">
  <p:tag name="AS_UNIQUEID" val="879"/>
  <p:tag name="KSO_WM_DIAGRAM_VIRTUALLY_FRAME" val="{&quot;height&quot;:346.7941732283465,&quot;left&quot;:50.4,&quot;top&quot;:175.72212598425193,&quot;width&quot;:862.6490551181101}"/>
</p:tagLst>
</file>

<file path=ppt/tags/tag155.xml><?xml version="1.0" encoding="utf-8"?>
<p:tagLst xmlns:p="http://schemas.openxmlformats.org/presentationml/2006/main">
  <p:tag name="AS_UNIQUEID" val="880"/>
  <p:tag name="KSO_WM_DIAGRAM_VIRTUALLY_FRAME" val="{&quot;height&quot;:346.7941732283465,&quot;left&quot;:50.4,&quot;top&quot;:175.72212598425193,&quot;width&quot;:862.6490551181101}"/>
</p:tagLst>
</file>

<file path=ppt/tags/tag156.xml><?xml version="1.0" encoding="utf-8"?>
<p:tagLst xmlns:p="http://schemas.openxmlformats.org/presentationml/2006/main">
  <p:tag name="AS_UNIQUEID" val="881"/>
  <p:tag name="KSO_WM_DIAGRAM_VIRTUALLY_FRAME" val="{&quot;height&quot;:346.7941732283465,&quot;left&quot;:50.4,&quot;top&quot;:175.72212598425193,&quot;width&quot;:862.6490551181101}"/>
</p:tagLst>
</file>

<file path=ppt/tags/tag157.xml><?xml version="1.0" encoding="utf-8"?>
<p:tagLst xmlns:p="http://schemas.openxmlformats.org/presentationml/2006/main">
  <p:tag name="AS_UNIQUEID" val="1195"/>
</p:tagLst>
</file>

<file path=ppt/tags/tag158.xml><?xml version="1.0" encoding="utf-8"?>
<p:tagLst xmlns:p="http://schemas.openxmlformats.org/presentationml/2006/main">
  <p:tag name="AS_UNIQUEID" val="883"/>
</p:tagLst>
</file>

<file path=ppt/tags/tag159.xml><?xml version="1.0" encoding="utf-8"?>
<p:tagLst xmlns:p="http://schemas.openxmlformats.org/presentationml/2006/main">
  <p:tag name="AS_UNIQUEID" val="884"/>
</p:tagLst>
</file>

<file path=ppt/tags/tag16.xml><?xml version="1.0" encoding="utf-8"?>
<p:tagLst xmlns:p="http://schemas.openxmlformats.org/presentationml/2006/main">
  <p:tag name="AS_UNIQUEID" val="480"/>
</p:tagLst>
</file>

<file path=ppt/tags/tag160.xml><?xml version="1.0" encoding="utf-8"?>
<p:tagLst xmlns:p="http://schemas.openxmlformats.org/presentationml/2006/main">
  <p:tag name="AS_UNIQUEID" val="885"/>
</p:tagLst>
</file>

<file path=ppt/tags/tag161.xml><?xml version="1.0" encoding="utf-8"?>
<p:tagLst xmlns:p="http://schemas.openxmlformats.org/presentationml/2006/main">
  <p:tag name="AS_UNIQUEID" val="886"/>
</p:tagLst>
</file>

<file path=ppt/tags/tag162.xml><?xml version="1.0" encoding="utf-8"?>
<p:tagLst xmlns:p="http://schemas.openxmlformats.org/presentationml/2006/main">
  <p:tag name="AS_UNIQUEID" val="887"/>
</p:tagLst>
</file>

<file path=ppt/tags/tag163.xml><?xml version="1.0" encoding="utf-8"?>
<p:tagLst xmlns:p="http://schemas.openxmlformats.org/presentationml/2006/main">
  <p:tag name="AS_UNIQUEID" val="888"/>
</p:tagLst>
</file>

<file path=ppt/tags/tag164.xml><?xml version="1.0" encoding="utf-8"?>
<p:tagLst xmlns:p="http://schemas.openxmlformats.org/presentationml/2006/main">
  <p:tag name="AS_UNIQUEID" val="889"/>
</p:tagLst>
</file>

<file path=ppt/tags/tag165.xml><?xml version="1.0" encoding="utf-8"?>
<p:tagLst xmlns:p="http://schemas.openxmlformats.org/presentationml/2006/main">
  <p:tag name="AS_UNIQUEID" val="890"/>
</p:tagLst>
</file>

<file path=ppt/tags/tag166.xml><?xml version="1.0" encoding="utf-8"?>
<p:tagLst xmlns:p="http://schemas.openxmlformats.org/presentationml/2006/main">
  <p:tag name="AS_UNIQUEID" val="891"/>
</p:tagLst>
</file>

<file path=ppt/tags/tag167.xml><?xml version="1.0" encoding="utf-8"?>
<p:tagLst xmlns:p="http://schemas.openxmlformats.org/presentationml/2006/main">
  <p:tag name="AS_UNIQUEID" val="1196"/>
</p:tagLst>
</file>

<file path=ppt/tags/tag168.xml><?xml version="1.0" encoding="utf-8"?>
<p:tagLst xmlns:p="http://schemas.openxmlformats.org/presentationml/2006/main">
  <p:tag name="AS_UNIQUEID" val="893"/>
</p:tagLst>
</file>

<file path=ppt/tags/tag169.xml><?xml version="1.0" encoding="utf-8"?>
<p:tagLst xmlns:p="http://schemas.openxmlformats.org/presentationml/2006/main">
  <p:tag name="AS_UNIQUEID" val="894"/>
</p:tagLst>
</file>

<file path=ppt/tags/tag17.xml><?xml version="1.0" encoding="utf-8"?>
<p:tagLst xmlns:p="http://schemas.openxmlformats.org/presentationml/2006/main">
  <p:tag name="AS_UNIQUEID" val="481"/>
</p:tagLst>
</file>

<file path=ppt/tags/tag170.xml><?xml version="1.0" encoding="utf-8"?>
<p:tagLst xmlns:p="http://schemas.openxmlformats.org/presentationml/2006/main">
  <p:tag name="AS_UNIQUEID" val="895"/>
</p:tagLst>
</file>

<file path=ppt/tags/tag171.xml><?xml version="1.0" encoding="utf-8"?>
<p:tagLst xmlns:p="http://schemas.openxmlformats.org/presentationml/2006/main">
  <p:tag name="AS_UNIQUEID" val="1197"/>
</p:tagLst>
</file>

<file path=ppt/tags/tag172.xml><?xml version="1.0" encoding="utf-8"?>
<p:tagLst xmlns:p="http://schemas.openxmlformats.org/presentationml/2006/main">
  <p:tag name="AS_UNIQUEID" val="897"/>
</p:tagLst>
</file>

<file path=ppt/tags/tag173.xml><?xml version="1.0" encoding="utf-8"?>
<p:tagLst xmlns:p="http://schemas.openxmlformats.org/presentationml/2006/main">
  <p:tag name="AS_UNIQUEID" val="898"/>
</p:tagLst>
</file>

<file path=ppt/tags/tag174.xml><?xml version="1.0" encoding="utf-8"?>
<p:tagLst xmlns:p="http://schemas.openxmlformats.org/presentationml/2006/main">
  <p:tag name="AS_UNIQUEID" val="899"/>
</p:tagLst>
</file>

<file path=ppt/tags/tag175.xml><?xml version="1.0" encoding="utf-8"?>
<p:tagLst xmlns:p="http://schemas.openxmlformats.org/presentationml/2006/main">
  <p:tag name="AS_UNIQUEID" val="900"/>
</p:tagLst>
</file>

<file path=ppt/tags/tag176.xml><?xml version="1.0" encoding="utf-8"?>
<p:tagLst xmlns:p="http://schemas.openxmlformats.org/presentationml/2006/main">
  <p:tag name="AS_UNIQUEID" val="1198"/>
</p:tagLst>
</file>

<file path=ppt/tags/tag177.xml><?xml version="1.0" encoding="utf-8"?>
<p:tagLst xmlns:p="http://schemas.openxmlformats.org/presentationml/2006/main">
  <p:tag name="AS_UNIQUEID" val="902"/>
</p:tagLst>
</file>

<file path=ppt/tags/tag178.xml><?xml version="1.0" encoding="utf-8"?>
<p:tagLst xmlns:p="http://schemas.openxmlformats.org/presentationml/2006/main">
  <p:tag name="AS_UNIQUEID" val="903"/>
</p:tagLst>
</file>

<file path=ppt/tags/tag179.xml><?xml version="1.0" encoding="utf-8"?>
<p:tagLst xmlns:p="http://schemas.openxmlformats.org/presentationml/2006/main">
  <p:tag name="AS_UNIQUEID" val="904"/>
</p:tagLst>
</file>

<file path=ppt/tags/tag18.xml><?xml version="1.0" encoding="utf-8"?>
<p:tagLst xmlns:p="http://schemas.openxmlformats.org/presentationml/2006/main">
  <p:tag name="AS_UNIQUEID" val="482"/>
</p:tagLst>
</file>

<file path=ppt/tags/tag180.xml><?xml version="1.0" encoding="utf-8"?>
<p:tagLst xmlns:p="http://schemas.openxmlformats.org/presentationml/2006/main">
  <p:tag name="AS_UNIQUEID" val="905"/>
  <p:tag name="TABLE_ENDDRAG_ORIGIN_RECT" val="621*228"/>
  <p:tag name="TABLE_ENDDRAG_RECT" val="52*78*621*229"/>
</p:tagLst>
</file>

<file path=ppt/tags/tag181.xml><?xml version="1.0" encoding="utf-8"?>
<p:tagLst xmlns:p="http://schemas.openxmlformats.org/presentationml/2006/main">
  <p:tag name="AS_UNIQUEID" val="906"/>
</p:tagLst>
</file>

<file path=ppt/tags/tag182.xml><?xml version="1.0" encoding="utf-8"?>
<p:tagLst xmlns:p="http://schemas.openxmlformats.org/presentationml/2006/main">
  <p:tag name="AS_UNIQUEID" val="907"/>
</p:tagLst>
</file>

<file path=ppt/tags/tag183.xml><?xml version="1.0" encoding="utf-8"?>
<p:tagLst xmlns:p="http://schemas.openxmlformats.org/presentationml/2006/main">
  <p:tag name="AS_UNIQUEID" val="908"/>
</p:tagLst>
</file>

<file path=ppt/tags/tag184.xml><?xml version="1.0" encoding="utf-8"?>
<p:tagLst xmlns:p="http://schemas.openxmlformats.org/presentationml/2006/main">
  <p:tag name="AS_UNIQUEID" val="909"/>
</p:tagLst>
</file>

<file path=ppt/tags/tag185.xml><?xml version="1.0" encoding="utf-8"?>
<p:tagLst xmlns:p="http://schemas.openxmlformats.org/presentationml/2006/main">
  <p:tag name="AS_UNIQUEID" val="910"/>
</p:tagLst>
</file>

<file path=ppt/tags/tag186.xml><?xml version="1.0" encoding="utf-8"?>
<p:tagLst xmlns:p="http://schemas.openxmlformats.org/presentationml/2006/main">
  <p:tag name="AS_UNIQUEID" val="911"/>
</p:tagLst>
</file>

<file path=ppt/tags/tag187.xml><?xml version="1.0" encoding="utf-8"?>
<p:tagLst xmlns:p="http://schemas.openxmlformats.org/presentationml/2006/main">
  <p:tag name="AS_UNIQUEID" val="912"/>
</p:tagLst>
</file>

<file path=ppt/tags/tag188.xml><?xml version="1.0" encoding="utf-8"?>
<p:tagLst xmlns:p="http://schemas.openxmlformats.org/presentationml/2006/main">
  <p:tag name="AS_UNIQUEID" val="913"/>
</p:tagLst>
</file>

<file path=ppt/tags/tag189.xml><?xml version="1.0" encoding="utf-8"?>
<p:tagLst xmlns:p="http://schemas.openxmlformats.org/presentationml/2006/main">
  <p:tag name="AS_UNIQUEID" val="914"/>
</p:tagLst>
</file>

<file path=ppt/tags/tag19.xml><?xml version="1.0" encoding="utf-8"?>
<p:tagLst xmlns:p="http://schemas.openxmlformats.org/presentationml/2006/main">
  <p:tag name="AS_UNIQUEID" val="483"/>
</p:tagLst>
</file>

<file path=ppt/tags/tag190.xml><?xml version="1.0" encoding="utf-8"?>
<p:tagLst xmlns:p="http://schemas.openxmlformats.org/presentationml/2006/main">
  <p:tag name="AS_UNIQUEID" val="915"/>
</p:tagLst>
</file>

<file path=ppt/tags/tag191.xml><?xml version="1.0" encoding="utf-8"?>
<p:tagLst xmlns:p="http://schemas.openxmlformats.org/presentationml/2006/main">
  <p:tag name="AS_UNIQUEID" val="916"/>
</p:tagLst>
</file>

<file path=ppt/tags/tag192.xml><?xml version="1.0" encoding="utf-8"?>
<p:tagLst xmlns:p="http://schemas.openxmlformats.org/presentationml/2006/main">
  <p:tag name="AS_UNIQUEID" val="917"/>
</p:tagLst>
</file>

<file path=ppt/tags/tag193.xml><?xml version="1.0" encoding="utf-8"?>
<p:tagLst xmlns:p="http://schemas.openxmlformats.org/presentationml/2006/main">
  <p:tag name="AS_UNIQUEID" val="918"/>
</p:tagLst>
</file>

<file path=ppt/tags/tag194.xml><?xml version="1.0" encoding="utf-8"?>
<p:tagLst xmlns:p="http://schemas.openxmlformats.org/presentationml/2006/main">
  <p:tag name="AS_UNIQUEID" val="919"/>
</p:tagLst>
</file>

<file path=ppt/tags/tag195.xml><?xml version="1.0" encoding="utf-8"?>
<p:tagLst xmlns:p="http://schemas.openxmlformats.org/presentationml/2006/main">
  <p:tag name="AS_UNIQUEID" val="920"/>
</p:tagLst>
</file>

<file path=ppt/tags/tag196.xml><?xml version="1.0" encoding="utf-8"?>
<p:tagLst xmlns:p="http://schemas.openxmlformats.org/presentationml/2006/main">
  <p:tag name="AS_UNIQUEID" val="921"/>
</p:tagLst>
</file>

<file path=ppt/tags/tag197.xml><?xml version="1.0" encoding="utf-8"?>
<p:tagLst xmlns:p="http://schemas.openxmlformats.org/presentationml/2006/main">
  <p:tag name="AS_UNIQUEID" val="922"/>
</p:tagLst>
</file>

<file path=ppt/tags/tag198.xml><?xml version="1.0" encoding="utf-8"?>
<p:tagLst xmlns:p="http://schemas.openxmlformats.org/presentationml/2006/main">
  <p:tag name="AS_UNIQUEID" val="923"/>
</p:tagLst>
</file>

<file path=ppt/tags/tag199.xml><?xml version="1.0" encoding="utf-8"?>
<p:tagLst xmlns:p="http://schemas.openxmlformats.org/presentationml/2006/main">
  <p:tag name="AS_UNIQUEID" val="924"/>
</p:tagLst>
</file>

<file path=ppt/tags/tag2.xml><?xml version="1.0" encoding="utf-8"?>
<p:tagLst xmlns:p="http://schemas.openxmlformats.org/presentationml/2006/main">
  <p:tag name="AS_UNIQUEID" val="1180"/>
</p:tagLst>
</file>

<file path=ppt/tags/tag20.xml><?xml version="1.0" encoding="utf-8"?>
<p:tagLst xmlns:p="http://schemas.openxmlformats.org/presentationml/2006/main">
  <p:tag name="AS_UNIQUEID" val="484"/>
</p:tagLst>
</file>

<file path=ppt/tags/tag200.xml><?xml version="1.0" encoding="utf-8"?>
<p:tagLst xmlns:p="http://schemas.openxmlformats.org/presentationml/2006/main">
  <p:tag name="AS_UNIQUEID" val="925"/>
</p:tagLst>
</file>

<file path=ppt/tags/tag201.xml><?xml version="1.0" encoding="utf-8"?>
<p:tagLst xmlns:p="http://schemas.openxmlformats.org/presentationml/2006/main">
  <p:tag name="AS_UNIQUEID" val="1199"/>
</p:tagLst>
</file>

<file path=ppt/tags/tag202.xml><?xml version="1.0" encoding="utf-8"?>
<p:tagLst xmlns:p="http://schemas.openxmlformats.org/presentationml/2006/main">
  <p:tag name="AS_UNIQUEID" val="927"/>
</p:tagLst>
</file>

<file path=ppt/tags/tag203.xml><?xml version="1.0" encoding="utf-8"?>
<p:tagLst xmlns:p="http://schemas.openxmlformats.org/presentationml/2006/main">
  <p:tag name="AS_UNIQUEID" val="928"/>
</p:tagLst>
</file>

<file path=ppt/tags/tag204.xml><?xml version="1.0" encoding="utf-8"?>
<p:tagLst xmlns:p="http://schemas.openxmlformats.org/presentationml/2006/main">
  <p:tag name="AS_UNIQUEID" val="929"/>
</p:tagLst>
</file>

<file path=ppt/tags/tag205.xml><?xml version="1.0" encoding="utf-8"?>
<p:tagLst xmlns:p="http://schemas.openxmlformats.org/presentationml/2006/main">
  <p:tag name="AS_UNIQUEID" val="930"/>
</p:tagLst>
</file>

<file path=ppt/tags/tag206.xml><?xml version="1.0" encoding="utf-8"?>
<p:tagLst xmlns:p="http://schemas.openxmlformats.org/presentationml/2006/main">
  <p:tag name="AS_UNIQUEID" val="931"/>
</p:tagLst>
</file>

<file path=ppt/tags/tag207.xml><?xml version="1.0" encoding="utf-8"?>
<p:tagLst xmlns:p="http://schemas.openxmlformats.org/presentationml/2006/main">
  <p:tag name="AS_UNIQUEID" val="932"/>
</p:tagLst>
</file>

<file path=ppt/tags/tag208.xml><?xml version="1.0" encoding="utf-8"?>
<p:tagLst xmlns:p="http://schemas.openxmlformats.org/presentationml/2006/main">
  <p:tag name="AS_UNIQUEID" val="933"/>
</p:tagLst>
</file>

<file path=ppt/tags/tag209.xml><?xml version="1.0" encoding="utf-8"?>
<p:tagLst xmlns:p="http://schemas.openxmlformats.org/presentationml/2006/main">
  <p:tag name="AS_UNIQUEID" val="934"/>
</p:tagLst>
</file>

<file path=ppt/tags/tag21.xml><?xml version="1.0" encoding="utf-8"?>
<p:tagLst xmlns:p="http://schemas.openxmlformats.org/presentationml/2006/main">
  <p:tag name="AS_UNIQUEID" val="485"/>
</p:tagLst>
</file>

<file path=ppt/tags/tag210.xml><?xml version="1.0" encoding="utf-8"?>
<p:tagLst xmlns:p="http://schemas.openxmlformats.org/presentationml/2006/main">
  <p:tag name="AS_UNIQUEID" val="935"/>
</p:tagLst>
</file>

<file path=ppt/tags/tag211.xml><?xml version="1.0" encoding="utf-8"?>
<p:tagLst xmlns:p="http://schemas.openxmlformats.org/presentationml/2006/main">
  <p:tag name="AS_UNIQUEID" val="936"/>
</p:tagLst>
</file>

<file path=ppt/tags/tag212.xml><?xml version="1.0" encoding="utf-8"?>
<p:tagLst xmlns:p="http://schemas.openxmlformats.org/presentationml/2006/main">
  <p:tag name="AS_UNIQUEID" val="937"/>
</p:tagLst>
</file>

<file path=ppt/tags/tag213.xml><?xml version="1.0" encoding="utf-8"?>
<p:tagLst xmlns:p="http://schemas.openxmlformats.org/presentationml/2006/main">
  <p:tag name="AS_UNIQUEID" val="938"/>
</p:tagLst>
</file>

<file path=ppt/tags/tag214.xml><?xml version="1.0" encoding="utf-8"?>
<p:tagLst xmlns:p="http://schemas.openxmlformats.org/presentationml/2006/main">
  <p:tag name="AS_UNIQUEID" val="939"/>
</p:tagLst>
</file>

<file path=ppt/tags/tag215.xml><?xml version="1.0" encoding="utf-8"?>
<p:tagLst xmlns:p="http://schemas.openxmlformats.org/presentationml/2006/main">
  <p:tag name="AS_UNIQUEID" val="940"/>
</p:tagLst>
</file>

<file path=ppt/tags/tag216.xml><?xml version="1.0" encoding="utf-8"?>
<p:tagLst xmlns:p="http://schemas.openxmlformats.org/presentationml/2006/main">
  <p:tag name="AS_UNIQUEID" val="941"/>
</p:tagLst>
</file>

<file path=ppt/tags/tag217.xml><?xml version="1.0" encoding="utf-8"?>
<p:tagLst xmlns:p="http://schemas.openxmlformats.org/presentationml/2006/main">
  <p:tag name="AS_UNIQUEID" val="1200"/>
</p:tagLst>
</file>

<file path=ppt/tags/tag218.xml><?xml version="1.0" encoding="utf-8"?>
<p:tagLst xmlns:p="http://schemas.openxmlformats.org/presentationml/2006/main">
  <p:tag name="AS_UNIQUEID" val="943"/>
</p:tagLst>
</file>

<file path=ppt/tags/tag219.xml><?xml version="1.0" encoding="utf-8"?>
<p:tagLst xmlns:p="http://schemas.openxmlformats.org/presentationml/2006/main">
  <p:tag name="AS_UNIQUEID" val="944"/>
</p:tagLst>
</file>

<file path=ppt/tags/tag22.xml><?xml version="1.0" encoding="utf-8"?>
<p:tagLst xmlns:p="http://schemas.openxmlformats.org/presentationml/2006/main">
  <p:tag name="AS_UNIQUEID" val="1188"/>
</p:tagLst>
</file>

<file path=ppt/tags/tag220.xml><?xml version="1.0" encoding="utf-8"?>
<p:tagLst xmlns:p="http://schemas.openxmlformats.org/presentationml/2006/main">
  <p:tag name="AS_UNIQUEID" val="945"/>
</p:tagLst>
</file>

<file path=ppt/tags/tag221.xml><?xml version="1.0" encoding="utf-8"?>
<p:tagLst xmlns:p="http://schemas.openxmlformats.org/presentationml/2006/main">
  <p:tag name="AS_UNIQUEID" val="946"/>
</p:tagLst>
</file>

<file path=ppt/tags/tag222.xml><?xml version="1.0" encoding="utf-8"?>
<p:tagLst xmlns:p="http://schemas.openxmlformats.org/presentationml/2006/main">
  <p:tag name="AS_UNIQUEID" val="947"/>
</p:tagLst>
</file>

<file path=ppt/tags/tag223.xml><?xml version="1.0" encoding="utf-8"?>
<p:tagLst xmlns:p="http://schemas.openxmlformats.org/presentationml/2006/main">
  <p:tag name="AS_UNIQUEID" val="1201"/>
</p:tagLst>
</file>

<file path=ppt/tags/tag224.xml><?xml version="1.0" encoding="utf-8"?>
<p:tagLst xmlns:p="http://schemas.openxmlformats.org/presentationml/2006/main">
  <p:tag name="AS_UNIQUEID" val="949"/>
</p:tagLst>
</file>

<file path=ppt/tags/tag225.xml><?xml version="1.0" encoding="utf-8"?>
<p:tagLst xmlns:p="http://schemas.openxmlformats.org/presentationml/2006/main">
  <p:tag name="AS_UNIQUEID" val="950"/>
</p:tagLst>
</file>

<file path=ppt/tags/tag226.xml><?xml version="1.0" encoding="utf-8"?>
<p:tagLst xmlns:p="http://schemas.openxmlformats.org/presentationml/2006/main">
  <p:tag name="AS_UNIQUEID" val="951"/>
</p:tagLst>
</file>

<file path=ppt/tags/tag227.xml><?xml version="1.0" encoding="utf-8"?>
<p:tagLst xmlns:p="http://schemas.openxmlformats.org/presentationml/2006/main">
  <p:tag name="AS_UNIQUEID" val="952"/>
</p:tagLst>
</file>

<file path=ppt/tags/tag228.xml><?xml version="1.0" encoding="utf-8"?>
<p:tagLst xmlns:p="http://schemas.openxmlformats.org/presentationml/2006/main">
  <p:tag name="AS_UNIQUEID" val="953"/>
</p:tagLst>
</file>

<file path=ppt/tags/tag229.xml><?xml version="1.0" encoding="utf-8"?>
<p:tagLst xmlns:p="http://schemas.openxmlformats.org/presentationml/2006/main">
  <p:tag name="AS_UNIQUEID" val="954"/>
</p:tagLst>
</file>

<file path=ppt/tags/tag23.xml><?xml version="1.0" encoding="utf-8"?>
<p:tagLst xmlns:p="http://schemas.openxmlformats.org/presentationml/2006/main">
  <p:tag name="AS_UNIQUEID" val="487"/>
</p:tagLst>
</file>

<file path=ppt/tags/tag230.xml><?xml version="1.0" encoding="utf-8"?>
<p:tagLst xmlns:p="http://schemas.openxmlformats.org/presentationml/2006/main">
  <p:tag name="AS_UNIQUEID" val="1202"/>
</p:tagLst>
</file>

<file path=ppt/tags/tag231.xml><?xml version="1.0" encoding="utf-8"?>
<p:tagLst xmlns:p="http://schemas.openxmlformats.org/presentationml/2006/main">
  <p:tag name="AS_UNIQUEID" val="956"/>
</p:tagLst>
</file>

<file path=ppt/tags/tag232.xml><?xml version="1.0" encoding="utf-8"?>
<p:tagLst xmlns:p="http://schemas.openxmlformats.org/presentationml/2006/main">
  <p:tag name="AS_UNIQUEID" val="957"/>
</p:tagLst>
</file>

<file path=ppt/tags/tag233.xml><?xml version="1.0" encoding="utf-8"?>
<p:tagLst xmlns:p="http://schemas.openxmlformats.org/presentationml/2006/main">
  <p:tag name="AS_UNIQUEID" val="958"/>
</p:tagLst>
</file>

<file path=ppt/tags/tag234.xml><?xml version="1.0" encoding="utf-8"?>
<p:tagLst xmlns:p="http://schemas.openxmlformats.org/presentationml/2006/main">
  <p:tag name="AS_UNIQUEID" val="959"/>
</p:tagLst>
</file>

<file path=ppt/tags/tag235.xml><?xml version="1.0" encoding="utf-8"?>
<p:tagLst xmlns:p="http://schemas.openxmlformats.org/presentationml/2006/main">
  <p:tag name="AS_UNIQUEID" val="960"/>
</p:tagLst>
</file>

<file path=ppt/tags/tag236.xml><?xml version="1.0" encoding="utf-8"?>
<p:tagLst xmlns:p="http://schemas.openxmlformats.org/presentationml/2006/main">
  <p:tag name="AS_UNIQUEID" val="961"/>
</p:tagLst>
</file>

<file path=ppt/tags/tag237.xml><?xml version="1.0" encoding="utf-8"?>
<p:tagLst xmlns:p="http://schemas.openxmlformats.org/presentationml/2006/main">
  <p:tag name="AS_UNIQUEID" val="962"/>
</p:tagLst>
</file>

<file path=ppt/tags/tag238.xml><?xml version="1.0" encoding="utf-8"?>
<p:tagLst xmlns:p="http://schemas.openxmlformats.org/presentationml/2006/main">
  <p:tag name="AS_UNIQUEID" val="963"/>
</p:tagLst>
</file>

<file path=ppt/tags/tag239.xml><?xml version="1.0" encoding="utf-8"?>
<p:tagLst xmlns:p="http://schemas.openxmlformats.org/presentationml/2006/main">
  <p:tag name="AS_UNIQUEID" val="964"/>
</p:tagLst>
</file>

<file path=ppt/tags/tag24.xml><?xml version="1.0" encoding="utf-8"?>
<p:tagLst xmlns:p="http://schemas.openxmlformats.org/presentationml/2006/main">
  <p:tag name="AS_UNIQUEID" val="488"/>
</p:tagLst>
</file>

<file path=ppt/tags/tag240.xml><?xml version="1.0" encoding="utf-8"?>
<p:tagLst xmlns:p="http://schemas.openxmlformats.org/presentationml/2006/main">
  <p:tag name="AS_UNIQUEID" val="965"/>
</p:tagLst>
</file>

<file path=ppt/tags/tag241.xml><?xml version="1.0" encoding="utf-8"?>
<p:tagLst xmlns:p="http://schemas.openxmlformats.org/presentationml/2006/main">
  <p:tag name="AS_UNIQUEID" val="966"/>
</p:tagLst>
</file>

<file path=ppt/tags/tag242.xml><?xml version="1.0" encoding="utf-8"?>
<p:tagLst xmlns:p="http://schemas.openxmlformats.org/presentationml/2006/main">
  <p:tag name="AS_UNIQUEID" val="1203"/>
</p:tagLst>
</file>

<file path=ppt/tags/tag243.xml><?xml version="1.0" encoding="utf-8"?>
<p:tagLst xmlns:p="http://schemas.openxmlformats.org/presentationml/2006/main">
  <p:tag name="AS_UNIQUEID" val="968"/>
</p:tagLst>
</file>

<file path=ppt/tags/tag244.xml><?xml version="1.0" encoding="utf-8"?>
<p:tagLst xmlns:p="http://schemas.openxmlformats.org/presentationml/2006/main">
  <p:tag name="AS_UNIQUEID" val="969"/>
</p:tagLst>
</file>

<file path=ppt/tags/tag245.xml><?xml version="1.0" encoding="utf-8"?>
<p:tagLst xmlns:p="http://schemas.openxmlformats.org/presentationml/2006/main">
  <p:tag name="AS_UNIQUEID" val="970"/>
</p:tagLst>
</file>

<file path=ppt/tags/tag246.xml><?xml version="1.0" encoding="utf-8"?>
<p:tagLst xmlns:p="http://schemas.openxmlformats.org/presentationml/2006/main">
  <p:tag name="AS_UNIQUEID" val="971"/>
</p:tagLst>
</file>

<file path=ppt/tags/tag247.xml><?xml version="1.0" encoding="utf-8"?>
<p:tagLst xmlns:p="http://schemas.openxmlformats.org/presentationml/2006/main">
  <p:tag name="AS_UNIQUEID" val="972"/>
</p:tagLst>
</file>

<file path=ppt/tags/tag248.xml><?xml version="1.0" encoding="utf-8"?>
<p:tagLst xmlns:p="http://schemas.openxmlformats.org/presentationml/2006/main">
  <p:tag name="AS_UNIQUEID" val="973"/>
</p:tagLst>
</file>

<file path=ppt/tags/tag249.xml><?xml version="1.0" encoding="utf-8"?>
<p:tagLst xmlns:p="http://schemas.openxmlformats.org/presentationml/2006/main">
  <p:tag name="AS_UNIQUEID" val="974"/>
</p:tagLst>
</file>

<file path=ppt/tags/tag25.xml><?xml version="1.0" encoding="utf-8"?>
<p:tagLst xmlns:p="http://schemas.openxmlformats.org/presentationml/2006/main">
  <p:tag name="AS_UNIQUEID" val="1189"/>
</p:tagLst>
</file>

<file path=ppt/tags/tag250.xml><?xml version="1.0" encoding="utf-8"?>
<p:tagLst xmlns:p="http://schemas.openxmlformats.org/presentationml/2006/main">
  <p:tag name="AS_UNIQUEID" val="975"/>
</p:tagLst>
</file>

<file path=ppt/tags/tag251.xml><?xml version="1.0" encoding="utf-8"?>
<p:tagLst xmlns:p="http://schemas.openxmlformats.org/presentationml/2006/main">
  <p:tag name="AS_UNIQUEID" val="976"/>
</p:tagLst>
</file>

<file path=ppt/tags/tag252.xml><?xml version="1.0" encoding="utf-8"?>
<p:tagLst xmlns:p="http://schemas.openxmlformats.org/presentationml/2006/main">
  <p:tag name="AS_UNIQUEID" val="977"/>
</p:tagLst>
</file>

<file path=ppt/tags/tag253.xml><?xml version="1.0" encoding="utf-8"?>
<p:tagLst xmlns:p="http://schemas.openxmlformats.org/presentationml/2006/main">
  <p:tag name="AS_UNIQUEID" val="978"/>
</p:tagLst>
</file>

<file path=ppt/tags/tag254.xml><?xml version="1.0" encoding="utf-8"?>
<p:tagLst xmlns:p="http://schemas.openxmlformats.org/presentationml/2006/main">
  <p:tag name="AS_UNIQUEID" val="979"/>
</p:tagLst>
</file>

<file path=ppt/tags/tag255.xml><?xml version="1.0" encoding="utf-8"?>
<p:tagLst xmlns:p="http://schemas.openxmlformats.org/presentationml/2006/main">
  <p:tag name="AS_UNIQUEID" val="1204"/>
</p:tagLst>
</file>

<file path=ppt/tags/tag256.xml><?xml version="1.0" encoding="utf-8"?>
<p:tagLst xmlns:p="http://schemas.openxmlformats.org/presentationml/2006/main">
  <p:tag name="AS_UNIQUEID" val="981"/>
</p:tagLst>
</file>

<file path=ppt/tags/tag257.xml><?xml version="1.0" encoding="utf-8"?>
<p:tagLst xmlns:p="http://schemas.openxmlformats.org/presentationml/2006/main">
  <p:tag name="AS_UNIQUEID" val="982"/>
  <p:tag name="KSO_WM_DIAGRAM_VIRTUALLY_FRAME" val="{&quot;height&quot;:174.75,&quot;left&quot;:39.85,&quot;top&quot;:181.85,&quot;width&quot;:656.2611023622046}"/>
</p:tagLst>
</file>

<file path=ppt/tags/tag258.xml><?xml version="1.0" encoding="utf-8"?>
<p:tagLst xmlns:p="http://schemas.openxmlformats.org/presentationml/2006/main">
  <p:tag name="AS_UNIQUEID" val="983"/>
</p:tagLst>
</file>

<file path=ppt/tags/tag259.xml><?xml version="1.0" encoding="utf-8"?>
<p:tagLst xmlns:p="http://schemas.openxmlformats.org/presentationml/2006/main">
  <p:tag name="AS_UNIQUEID" val="984"/>
</p:tagLst>
</file>

<file path=ppt/tags/tag26.xml><?xml version="1.0" encoding="utf-8"?>
<p:tagLst xmlns:p="http://schemas.openxmlformats.org/presentationml/2006/main">
  <p:tag name="AS_UNIQUEID" val="755"/>
</p:tagLst>
</file>

<file path=ppt/tags/tag260.xml><?xml version="1.0" encoding="utf-8"?>
<p:tagLst xmlns:p="http://schemas.openxmlformats.org/presentationml/2006/main">
  <p:tag name="AS_UNIQUEID" val="985"/>
</p:tagLst>
</file>

<file path=ppt/tags/tag261.xml><?xml version="1.0" encoding="utf-8"?>
<p:tagLst xmlns:p="http://schemas.openxmlformats.org/presentationml/2006/main">
  <p:tag name="AS_UNIQUEID" val="986"/>
  <p:tag name="KSO_WM_DIAGRAM_VIRTUALLY_FRAME" val="{&quot;height&quot;:174.75,&quot;left&quot;:39.85,&quot;top&quot;:181.85,&quot;width&quot;:656.2611023622046}"/>
</p:tagLst>
</file>

<file path=ppt/tags/tag262.xml><?xml version="1.0" encoding="utf-8"?>
<p:tagLst xmlns:p="http://schemas.openxmlformats.org/presentationml/2006/main">
  <p:tag name="AS_UNIQUEID" val="987"/>
  <p:tag name="KSO_WM_DIAGRAM_VIRTUALLY_FRAME" val="{&quot;height&quot;:174.75,&quot;left&quot;:39.85,&quot;top&quot;:180.95,&quot;width&quot;:656.2611023622046}"/>
</p:tagLst>
</file>

<file path=ppt/tags/tag263.xml><?xml version="1.0" encoding="utf-8"?>
<p:tagLst xmlns:p="http://schemas.openxmlformats.org/presentationml/2006/main">
  <p:tag name="AS_UNIQUEID" val="988"/>
  <p:tag name="KSO_WM_DIAGRAM_VIRTUALLY_FRAME" val="{&quot;height&quot;:174.75,&quot;left&quot;:39.85,&quot;top&quot;:181.85,&quot;width&quot;:656.2611023622046}"/>
</p:tagLst>
</file>

<file path=ppt/tags/tag264.xml><?xml version="1.0" encoding="utf-8"?>
<p:tagLst xmlns:p="http://schemas.openxmlformats.org/presentationml/2006/main">
  <p:tag name="AS_UNIQUEID" val="989"/>
  <p:tag name="KSO_WM_DIAGRAM_VIRTUALLY_FRAME" val="{&quot;height&quot;:174.75,&quot;left&quot;:39.85,&quot;top&quot;:181.85,&quot;width&quot;:656.2611023622046}"/>
</p:tagLst>
</file>

<file path=ppt/tags/tag265.xml><?xml version="1.0" encoding="utf-8"?>
<p:tagLst xmlns:p="http://schemas.openxmlformats.org/presentationml/2006/main">
  <p:tag name="AS_UNIQUEID" val="990"/>
  <p:tag name="KSO_WM_DIAGRAM_VIRTUALLY_FRAME" val="{&quot;height&quot;:174.75,&quot;left&quot;:39.85,&quot;top&quot;:181.85,&quot;width&quot;:656.2611023622046}"/>
</p:tagLst>
</file>

<file path=ppt/tags/tag266.xml><?xml version="1.0" encoding="utf-8"?>
<p:tagLst xmlns:p="http://schemas.openxmlformats.org/presentationml/2006/main">
  <p:tag name="AS_UNIQUEID" val="991"/>
</p:tagLst>
</file>

<file path=ppt/tags/tag267.xml><?xml version="1.0" encoding="utf-8"?>
<p:tagLst xmlns:p="http://schemas.openxmlformats.org/presentationml/2006/main">
  <p:tag name="AS_UNIQUEID" val="992"/>
</p:tagLst>
</file>

<file path=ppt/tags/tag268.xml><?xml version="1.0" encoding="utf-8"?>
<p:tagLst xmlns:p="http://schemas.openxmlformats.org/presentationml/2006/main">
  <p:tag name="AS_UNIQUEID" val="993"/>
  <p:tag name="KSO_WM_DIAGRAM_VIRTUALLY_FRAME" val="{&quot;height&quot;:174.75,&quot;left&quot;:39.85,&quot;top&quot;:181.85,&quot;width&quot;:656.2611023622046}"/>
</p:tagLst>
</file>

<file path=ppt/tags/tag269.xml><?xml version="1.0" encoding="utf-8"?>
<p:tagLst xmlns:p="http://schemas.openxmlformats.org/presentationml/2006/main">
  <p:tag name="AS_UNIQUEID" val="1205"/>
</p:tagLst>
</file>

<file path=ppt/tags/tag27.xml><?xml version="1.0" encoding="utf-8"?>
<p:tagLst xmlns:p="http://schemas.openxmlformats.org/presentationml/2006/main">
  <p:tag name="AS_UNIQUEID" val="502"/>
</p:tagLst>
</file>

<file path=ppt/tags/tag270.xml><?xml version="1.0" encoding="utf-8"?>
<p:tagLst xmlns:p="http://schemas.openxmlformats.org/presentationml/2006/main">
  <p:tag name="AS_UNIQUEID" val="995"/>
</p:tagLst>
</file>

<file path=ppt/tags/tag271.xml><?xml version="1.0" encoding="utf-8"?>
<p:tagLst xmlns:p="http://schemas.openxmlformats.org/presentationml/2006/main">
  <p:tag name="AS_UNIQUEID" val="996"/>
</p:tagLst>
</file>

<file path=ppt/tags/tag272.xml><?xml version="1.0" encoding="utf-8"?>
<p:tagLst xmlns:p="http://schemas.openxmlformats.org/presentationml/2006/main">
  <p:tag name="AS_UNIQUEID" val="997"/>
</p:tagLst>
</file>

<file path=ppt/tags/tag273.xml><?xml version="1.0" encoding="utf-8"?>
<p:tagLst xmlns:p="http://schemas.openxmlformats.org/presentationml/2006/main">
  <p:tag name="AS_UNIQUEID" val="998"/>
</p:tagLst>
</file>

<file path=ppt/tags/tag274.xml><?xml version="1.0" encoding="utf-8"?>
<p:tagLst xmlns:p="http://schemas.openxmlformats.org/presentationml/2006/main">
  <p:tag name="AS_UNIQUEID" val="999"/>
</p:tagLst>
</file>

<file path=ppt/tags/tag275.xml><?xml version="1.0" encoding="utf-8"?>
<p:tagLst xmlns:p="http://schemas.openxmlformats.org/presentationml/2006/main">
  <p:tag name="AS_UNIQUEID" val="1000"/>
</p:tagLst>
</file>

<file path=ppt/tags/tag276.xml><?xml version="1.0" encoding="utf-8"?>
<p:tagLst xmlns:p="http://schemas.openxmlformats.org/presentationml/2006/main">
  <p:tag name="AS_UNIQUEID" val="1001"/>
</p:tagLst>
</file>

<file path=ppt/tags/tag277.xml><?xml version="1.0" encoding="utf-8"?>
<p:tagLst xmlns:p="http://schemas.openxmlformats.org/presentationml/2006/main">
  <p:tag name="AS_UNIQUEID" val="1002"/>
</p:tagLst>
</file>

<file path=ppt/tags/tag278.xml><?xml version="1.0" encoding="utf-8"?>
<p:tagLst xmlns:p="http://schemas.openxmlformats.org/presentationml/2006/main">
  <p:tag name="AS_UNIQUEID" val="1003"/>
</p:tagLst>
</file>

<file path=ppt/tags/tag279.xml><?xml version="1.0" encoding="utf-8"?>
<p:tagLst xmlns:p="http://schemas.openxmlformats.org/presentationml/2006/main">
  <p:tag name="AS_UNIQUEID" val="1206"/>
</p:tagLst>
</file>

<file path=ppt/tags/tag28.xml><?xml version="1.0" encoding="utf-8"?>
<p:tagLst xmlns:p="http://schemas.openxmlformats.org/presentationml/2006/main">
  <p:tag name="AS_UNIQUEID" val="517"/>
</p:tagLst>
</file>

<file path=ppt/tags/tag280.xml><?xml version="1.0" encoding="utf-8"?>
<p:tagLst xmlns:p="http://schemas.openxmlformats.org/presentationml/2006/main">
  <p:tag name="AS_UNIQUEID" val="1005"/>
</p:tagLst>
</file>

<file path=ppt/tags/tag281.xml><?xml version="1.0" encoding="utf-8"?>
<p:tagLst xmlns:p="http://schemas.openxmlformats.org/presentationml/2006/main">
  <p:tag name="AS_UNIQUEID" val="1006"/>
</p:tagLst>
</file>

<file path=ppt/tags/tag282.xml><?xml version="1.0" encoding="utf-8"?>
<p:tagLst xmlns:p="http://schemas.openxmlformats.org/presentationml/2006/main">
  <p:tag name="AS_UNIQUEID" val="1007"/>
</p:tagLst>
</file>

<file path=ppt/tags/tag283.xml><?xml version="1.0" encoding="utf-8"?>
<p:tagLst xmlns:p="http://schemas.openxmlformats.org/presentationml/2006/main">
  <p:tag name="AS_UNIQUEID" val="1008"/>
</p:tagLst>
</file>

<file path=ppt/tags/tag284.xml><?xml version="1.0" encoding="utf-8"?>
<p:tagLst xmlns:p="http://schemas.openxmlformats.org/presentationml/2006/main">
  <p:tag name="AS_UNIQUEID" val="1009"/>
</p:tagLst>
</file>

<file path=ppt/tags/tag285.xml><?xml version="1.0" encoding="utf-8"?>
<p:tagLst xmlns:p="http://schemas.openxmlformats.org/presentationml/2006/main">
  <p:tag name="AS_UNIQUEID" val="1010"/>
</p:tagLst>
</file>

<file path=ppt/tags/tag286.xml><?xml version="1.0" encoding="utf-8"?>
<p:tagLst xmlns:p="http://schemas.openxmlformats.org/presentationml/2006/main">
  <p:tag name="AS_UNIQUEID" val="1011"/>
</p:tagLst>
</file>

<file path=ppt/tags/tag287.xml><?xml version="1.0" encoding="utf-8"?>
<p:tagLst xmlns:p="http://schemas.openxmlformats.org/presentationml/2006/main">
  <p:tag name="AS_UNIQUEID" val="1012"/>
</p:tagLst>
</file>

<file path=ppt/tags/tag288.xml><?xml version="1.0" encoding="utf-8"?>
<p:tagLst xmlns:p="http://schemas.openxmlformats.org/presentationml/2006/main">
  <p:tag name="AS_UNIQUEID" val="1013"/>
</p:tagLst>
</file>

<file path=ppt/tags/tag289.xml><?xml version="1.0" encoding="utf-8"?>
<p:tagLst xmlns:p="http://schemas.openxmlformats.org/presentationml/2006/main">
  <p:tag name="AS_UNIQUEID" val="1207"/>
</p:tagLst>
</file>

<file path=ppt/tags/tag29.xml><?xml version="1.0" encoding="utf-8"?>
<p:tagLst xmlns:p="http://schemas.openxmlformats.org/presentationml/2006/main">
  <p:tag name="AS_UNIQUEID" val="756"/>
</p:tagLst>
</file>

<file path=ppt/tags/tag290.xml><?xml version="1.0" encoding="utf-8"?>
<p:tagLst xmlns:p="http://schemas.openxmlformats.org/presentationml/2006/main">
  <p:tag name="AS_UNIQUEID" val="1015"/>
</p:tagLst>
</file>

<file path=ppt/tags/tag291.xml><?xml version="1.0" encoding="utf-8"?>
<p:tagLst xmlns:p="http://schemas.openxmlformats.org/presentationml/2006/main">
  <p:tag name="AS_UNIQUEID" val="1016"/>
</p:tagLst>
</file>

<file path=ppt/tags/tag292.xml><?xml version="1.0" encoding="utf-8"?>
<p:tagLst xmlns:p="http://schemas.openxmlformats.org/presentationml/2006/main">
  <p:tag name="AS_UNIQUEID" val="1017"/>
</p:tagLst>
</file>

<file path=ppt/tags/tag293.xml><?xml version="1.0" encoding="utf-8"?>
<p:tagLst xmlns:p="http://schemas.openxmlformats.org/presentationml/2006/main">
  <p:tag name="AS_UNIQUEID" val="1018"/>
</p:tagLst>
</file>

<file path=ppt/tags/tag294.xml><?xml version="1.0" encoding="utf-8"?>
<p:tagLst xmlns:p="http://schemas.openxmlformats.org/presentationml/2006/main">
  <p:tag name="AS_UNIQUEID" val="1019"/>
</p:tagLst>
</file>

<file path=ppt/tags/tag295.xml><?xml version="1.0" encoding="utf-8"?>
<p:tagLst xmlns:p="http://schemas.openxmlformats.org/presentationml/2006/main">
  <p:tag name="AS_UNIQUEID" val="1020"/>
</p:tagLst>
</file>

<file path=ppt/tags/tag296.xml><?xml version="1.0" encoding="utf-8"?>
<p:tagLst xmlns:p="http://schemas.openxmlformats.org/presentationml/2006/main">
  <p:tag name="AS_UNIQUEID" val="1021"/>
</p:tagLst>
</file>

<file path=ppt/tags/tag297.xml><?xml version="1.0" encoding="utf-8"?>
<p:tagLst xmlns:p="http://schemas.openxmlformats.org/presentationml/2006/main">
  <p:tag name="AS_UNIQUEID" val="1022"/>
</p:tagLst>
</file>

<file path=ppt/tags/tag298.xml><?xml version="1.0" encoding="utf-8"?>
<p:tagLst xmlns:p="http://schemas.openxmlformats.org/presentationml/2006/main">
  <p:tag name="AS_UNIQUEID" val="1023"/>
</p:tagLst>
</file>

<file path=ppt/tags/tag299.xml><?xml version="1.0" encoding="utf-8"?>
<p:tagLst xmlns:p="http://schemas.openxmlformats.org/presentationml/2006/main">
  <p:tag name="AS_UNIQUEID" val="1208"/>
</p:tagLst>
</file>

<file path=ppt/tags/tag3.xml><?xml version="1.0" encoding="utf-8"?>
<p:tagLst xmlns:p="http://schemas.openxmlformats.org/presentationml/2006/main">
  <p:tag name="AS_UNIQUEID" val="746"/>
</p:tagLst>
</file>

<file path=ppt/tags/tag30.xml><?xml version="1.0" encoding="utf-8"?>
<p:tagLst xmlns:p="http://schemas.openxmlformats.org/presentationml/2006/main">
  <p:tag name="AS_UNIQUEID" val="498"/>
</p:tagLst>
</file>

<file path=ppt/tags/tag300.xml><?xml version="1.0" encoding="utf-8"?>
<p:tagLst xmlns:p="http://schemas.openxmlformats.org/presentationml/2006/main">
  <p:tag name="AS_UNIQUEID" val="1025"/>
</p:tagLst>
</file>

<file path=ppt/tags/tag301.xml><?xml version="1.0" encoding="utf-8"?>
<p:tagLst xmlns:p="http://schemas.openxmlformats.org/presentationml/2006/main">
  <p:tag name="AS_UNIQUEID" val="1026"/>
</p:tagLst>
</file>

<file path=ppt/tags/tag302.xml><?xml version="1.0" encoding="utf-8"?>
<p:tagLst xmlns:p="http://schemas.openxmlformats.org/presentationml/2006/main">
  <p:tag name="AS_UNIQUEID" val="1027"/>
</p:tagLst>
</file>

<file path=ppt/tags/tag303.xml><?xml version="1.0" encoding="utf-8"?>
<p:tagLst xmlns:p="http://schemas.openxmlformats.org/presentationml/2006/main">
  <p:tag name="AS_UNIQUEID" val="1028"/>
</p:tagLst>
</file>

<file path=ppt/tags/tag304.xml><?xml version="1.0" encoding="utf-8"?>
<p:tagLst xmlns:p="http://schemas.openxmlformats.org/presentationml/2006/main">
  <p:tag name="AS_UNIQUEID" val="1029"/>
</p:tagLst>
</file>

<file path=ppt/tags/tag305.xml><?xml version="1.0" encoding="utf-8"?>
<p:tagLst xmlns:p="http://schemas.openxmlformats.org/presentationml/2006/main">
  <p:tag name="AS_UNIQUEID" val="1209"/>
</p:tagLst>
</file>

<file path=ppt/tags/tag306.xml><?xml version="1.0" encoding="utf-8"?>
<p:tagLst xmlns:p="http://schemas.openxmlformats.org/presentationml/2006/main">
  <p:tag name="AS_UNIQUEID" val="1031"/>
</p:tagLst>
</file>

<file path=ppt/tags/tag307.xml><?xml version="1.0" encoding="utf-8"?>
<p:tagLst xmlns:p="http://schemas.openxmlformats.org/presentationml/2006/main">
  <p:tag name="AS_UNIQUEID" val="1032"/>
</p:tagLst>
</file>

<file path=ppt/tags/tag308.xml><?xml version="1.0" encoding="utf-8"?>
<p:tagLst xmlns:p="http://schemas.openxmlformats.org/presentationml/2006/main">
  <p:tag name="AS_UNIQUEID" val="1033"/>
</p:tagLst>
</file>

<file path=ppt/tags/tag309.xml><?xml version="1.0" encoding="utf-8"?>
<p:tagLst xmlns:p="http://schemas.openxmlformats.org/presentationml/2006/main">
  <p:tag name="AS_UNIQUEID" val="1034"/>
</p:tagLst>
</file>

<file path=ppt/tags/tag31.xml><?xml version="1.0" encoding="utf-8"?>
<p:tagLst xmlns:p="http://schemas.openxmlformats.org/presentationml/2006/main">
  <p:tag name="AS_UNIQUEID" val="743"/>
</p:tagLst>
</file>

<file path=ppt/tags/tag310.xml><?xml version="1.0" encoding="utf-8"?>
<p:tagLst xmlns:p="http://schemas.openxmlformats.org/presentationml/2006/main">
  <p:tag name="AS_UNIQUEID" val="1035"/>
</p:tagLst>
</file>

<file path=ppt/tags/tag311.xml><?xml version="1.0" encoding="utf-8"?>
<p:tagLst xmlns:p="http://schemas.openxmlformats.org/presentationml/2006/main">
  <p:tag name="AS_UNIQUEID" val="1036"/>
</p:tagLst>
</file>

<file path=ppt/tags/tag312.xml><?xml version="1.0" encoding="utf-8"?>
<p:tagLst xmlns:p="http://schemas.openxmlformats.org/presentationml/2006/main">
  <p:tag name="AS_UNIQUEID" val="1037"/>
</p:tagLst>
</file>

<file path=ppt/tags/tag313.xml><?xml version="1.0" encoding="utf-8"?>
<p:tagLst xmlns:p="http://schemas.openxmlformats.org/presentationml/2006/main">
  <p:tag name="AS_UNIQUEID" val="1038"/>
</p:tagLst>
</file>

<file path=ppt/tags/tag314.xml><?xml version="1.0" encoding="utf-8"?>
<p:tagLst xmlns:p="http://schemas.openxmlformats.org/presentationml/2006/main">
  <p:tag name="AS_UNIQUEID" val="1039"/>
</p:tagLst>
</file>

<file path=ppt/tags/tag315.xml><?xml version="1.0" encoding="utf-8"?>
<p:tagLst xmlns:p="http://schemas.openxmlformats.org/presentationml/2006/main">
  <p:tag name="AS_UNIQUEID" val="1210"/>
</p:tagLst>
</file>

<file path=ppt/tags/tag316.xml><?xml version="1.0" encoding="utf-8"?>
<p:tagLst xmlns:p="http://schemas.openxmlformats.org/presentationml/2006/main">
  <p:tag name="AS_UNIQUEID" val="1041"/>
</p:tagLst>
</file>

<file path=ppt/tags/tag317.xml><?xml version="1.0" encoding="utf-8"?>
<p:tagLst xmlns:p="http://schemas.openxmlformats.org/presentationml/2006/main">
  <p:tag name="AS_UNIQUEID" val="1042"/>
</p:tagLst>
</file>

<file path=ppt/tags/tag318.xml><?xml version="1.0" encoding="utf-8"?>
<p:tagLst xmlns:p="http://schemas.openxmlformats.org/presentationml/2006/main">
  <p:tag name="AS_UNIQUEID" val="1043"/>
</p:tagLst>
</file>

<file path=ppt/tags/tag319.xml><?xml version="1.0" encoding="utf-8"?>
<p:tagLst xmlns:p="http://schemas.openxmlformats.org/presentationml/2006/main">
  <p:tag name="AS_UNIQUEID" val="1044"/>
</p:tagLst>
</file>

<file path=ppt/tags/tag32.xml><?xml version="1.0" encoding="utf-8"?>
<p:tagLst xmlns:p="http://schemas.openxmlformats.org/presentationml/2006/main">
  <p:tag name="AS_UNIQUEID" val="757"/>
</p:tagLst>
</file>

<file path=ppt/tags/tag320.xml><?xml version="1.0" encoding="utf-8"?>
<p:tagLst xmlns:p="http://schemas.openxmlformats.org/presentationml/2006/main">
  <p:tag name="AS_UNIQUEID" val="1045"/>
</p:tagLst>
</file>

<file path=ppt/tags/tag321.xml><?xml version="1.0" encoding="utf-8"?>
<p:tagLst xmlns:p="http://schemas.openxmlformats.org/presentationml/2006/main">
  <p:tag name="AS_UNIQUEID" val="1046"/>
</p:tagLst>
</file>

<file path=ppt/tags/tag322.xml><?xml version="1.0" encoding="utf-8"?>
<p:tagLst xmlns:p="http://schemas.openxmlformats.org/presentationml/2006/main">
  <p:tag name="AS_UNIQUEID" val="1047"/>
</p:tagLst>
</file>

<file path=ppt/tags/tag323.xml><?xml version="1.0" encoding="utf-8"?>
<p:tagLst xmlns:p="http://schemas.openxmlformats.org/presentationml/2006/main">
  <p:tag name="AS_UNIQUEID" val="1048"/>
</p:tagLst>
</file>

<file path=ppt/tags/tag324.xml><?xml version="1.0" encoding="utf-8"?>
<p:tagLst xmlns:p="http://schemas.openxmlformats.org/presentationml/2006/main">
  <p:tag name="AS_UNIQUEID" val="1211"/>
</p:tagLst>
</file>

<file path=ppt/tags/tag325.xml><?xml version="1.0" encoding="utf-8"?>
<p:tagLst xmlns:p="http://schemas.openxmlformats.org/presentationml/2006/main">
  <p:tag name="AS_UNIQUEID" val="1050"/>
</p:tagLst>
</file>

<file path=ppt/tags/tag326.xml><?xml version="1.0" encoding="utf-8"?>
<p:tagLst xmlns:p="http://schemas.openxmlformats.org/presentationml/2006/main">
  <p:tag name="AS_UNIQUEID" val="1051"/>
</p:tagLst>
</file>

<file path=ppt/tags/tag327.xml><?xml version="1.0" encoding="utf-8"?>
<p:tagLst xmlns:p="http://schemas.openxmlformats.org/presentationml/2006/main">
  <p:tag name="AS_UNIQUEID" val="1052"/>
</p:tagLst>
</file>

<file path=ppt/tags/tag328.xml><?xml version="1.0" encoding="utf-8"?>
<p:tagLst xmlns:p="http://schemas.openxmlformats.org/presentationml/2006/main">
  <p:tag name="AS_UNIQUEID" val="1212"/>
</p:tagLst>
</file>

<file path=ppt/tags/tag329.xml><?xml version="1.0" encoding="utf-8"?>
<p:tagLst xmlns:p="http://schemas.openxmlformats.org/presentationml/2006/main">
  <p:tag name="AS_UNIQUEID" val="1054"/>
</p:tagLst>
</file>

<file path=ppt/tags/tag33.xml><?xml version="1.0" encoding="utf-8"?>
<p:tagLst xmlns:p="http://schemas.openxmlformats.org/presentationml/2006/main">
  <p:tag name="AS_UNIQUEID" val="491"/>
  <p:tag name="KSO_WM_DIAGRAM_VIRTUALLY_FRAME" val="{&quot;height&quot;:377.45236220472447,&quot;left&quot;:394.9966929133858,&quot;top&quot;:138.0355118110236,&quot;width&quot;:404.24787401574815}"/>
</p:tagLst>
</file>

<file path=ppt/tags/tag330.xml><?xml version="1.0" encoding="utf-8"?>
<p:tagLst xmlns:p="http://schemas.openxmlformats.org/presentationml/2006/main">
  <p:tag name="AS_UNIQUEID" val="1055"/>
</p:tagLst>
</file>

<file path=ppt/tags/tag331.xml><?xml version="1.0" encoding="utf-8"?>
<p:tagLst xmlns:p="http://schemas.openxmlformats.org/presentationml/2006/main">
  <p:tag name="AS_UNIQUEID" val="1056"/>
</p:tagLst>
</file>

<file path=ppt/tags/tag332.xml><?xml version="1.0" encoding="utf-8"?>
<p:tagLst xmlns:p="http://schemas.openxmlformats.org/presentationml/2006/main">
  <p:tag name="AS_UNIQUEID" val="1057"/>
</p:tagLst>
</file>

<file path=ppt/tags/tag333.xml><?xml version="1.0" encoding="utf-8"?>
<p:tagLst xmlns:p="http://schemas.openxmlformats.org/presentationml/2006/main">
  <p:tag name="AS_UNIQUEID" val="1213"/>
</p:tagLst>
</file>

<file path=ppt/tags/tag334.xml><?xml version="1.0" encoding="utf-8"?>
<p:tagLst xmlns:p="http://schemas.openxmlformats.org/presentationml/2006/main">
  <p:tag name="AS_UNIQUEID" val="1059"/>
</p:tagLst>
</file>

<file path=ppt/tags/tag335.xml><?xml version="1.0" encoding="utf-8"?>
<p:tagLst xmlns:p="http://schemas.openxmlformats.org/presentationml/2006/main">
  <p:tag name="AS_UNIQUEID" val="1060"/>
</p:tagLst>
</file>

<file path=ppt/tags/tag336.xml><?xml version="1.0" encoding="utf-8"?>
<p:tagLst xmlns:p="http://schemas.openxmlformats.org/presentationml/2006/main">
  <p:tag name="AS_UNIQUEID" val="1061"/>
</p:tagLst>
</file>

<file path=ppt/tags/tag337.xml><?xml version="1.0" encoding="utf-8"?>
<p:tagLst xmlns:p="http://schemas.openxmlformats.org/presentationml/2006/main">
  <p:tag name="AS_UNIQUEID" val="1214"/>
</p:tagLst>
</file>

<file path=ppt/tags/tag338.xml><?xml version="1.0" encoding="utf-8"?>
<p:tagLst xmlns:p="http://schemas.openxmlformats.org/presentationml/2006/main">
  <p:tag name="AS_UNIQUEID" val="1063"/>
</p:tagLst>
</file>

<file path=ppt/tags/tag339.xml><?xml version="1.0" encoding="utf-8"?>
<p:tagLst xmlns:p="http://schemas.openxmlformats.org/presentationml/2006/main">
  <p:tag name="AS_UNIQUEID" val="1063"/>
</p:tagLst>
</file>

<file path=ppt/tags/tag34.xml><?xml version="1.0" encoding="utf-8"?>
<p:tagLst xmlns:p="http://schemas.openxmlformats.org/presentationml/2006/main">
  <p:tag name="AS_UNIQUEID" val="758"/>
</p:tagLst>
</file>

<file path=ppt/tags/tag340.xml><?xml version="1.0" encoding="utf-8"?>
<p:tagLst xmlns:p="http://schemas.openxmlformats.org/presentationml/2006/main">
  <p:tag name="AS_UNIQUEID" val="1065"/>
</p:tagLst>
</file>

<file path=ppt/tags/tag341.xml><?xml version="1.0" encoding="utf-8"?>
<p:tagLst xmlns:p="http://schemas.openxmlformats.org/presentationml/2006/main">
  <p:tag name="AS_UNIQUEID" val="1066"/>
</p:tagLst>
</file>

<file path=ppt/tags/tag342.xml><?xml version="1.0" encoding="utf-8"?>
<p:tagLst xmlns:p="http://schemas.openxmlformats.org/presentationml/2006/main">
  <p:tag name="AS_UNIQUEID" val="1066"/>
</p:tagLst>
</file>

<file path=ppt/tags/tag343.xml><?xml version="1.0" encoding="utf-8"?>
<p:tagLst xmlns:p="http://schemas.openxmlformats.org/presentationml/2006/main">
  <p:tag name="AS_UNIQUEID" val="1068"/>
</p:tagLst>
</file>

<file path=ppt/tags/tag344.xml><?xml version="1.0" encoding="utf-8"?>
<p:tagLst xmlns:p="http://schemas.openxmlformats.org/presentationml/2006/main">
  <p:tag name="AS_UNIQUEID" val="1178"/>
</p:tagLst>
</file>

<file path=ppt/tags/tag345.xml><?xml version="1.0" encoding="utf-8"?>
<p:tagLst xmlns:p="http://schemas.openxmlformats.org/presentationml/2006/main">
  <p:tag name="AS_UNIQUEID" val="1215"/>
</p:tagLst>
</file>

<file path=ppt/tags/tag346.xml><?xml version="1.0" encoding="utf-8"?>
<p:tagLst xmlns:p="http://schemas.openxmlformats.org/presentationml/2006/main">
  <p:tag name="AS_UNIQUEID" val="1070"/>
</p:tagLst>
</file>

<file path=ppt/tags/tag347.xml><?xml version="1.0" encoding="utf-8"?>
<p:tagLst xmlns:p="http://schemas.openxmlformats.org/presentationml/2006/main">
  <p:tag name="AS_UNIQUEID" val="1071"/>
</p:tagLst>
</file>

<file path=ppt/tags/tag348.xml><?xml version="1.0" encoding="utf-8"?>
<p:tagLst xmlns:p="http://schemas.openxmlformats.org/presentationml/2006/main">
  <p:tag name="AS_UNIQUEID" val="1072"/>
</p:tagLst>
</file>

<file path=ppt/tags/tag349.xml><?xml version="1.0" encoding="utf-8"?>
<p:tagLst xmlns:p="http://schemas.openxmlformats.org/presentationml/2006/main">
  <p:tag name="AS_UNIQUEID" val="1216"/>
</p:tagLst>
</file>

<file path=ppt/tags/tag35.xml><?xml version="1.0" encoding="utf-8"?>
<p:tagLst xmlns:p="http://schemas.openxmlformats.org/presentationml/2006/main">
  <p:tag name="AS_UNIQUEID" val="1190"/>
</p:tagLst>
</file>

<file path=ppt/tags/tag350.xml><?xml version="1.0" encoding="utf-8"?>
<p:tagLst xmlns:p="http://schemas.openxmlformats.org/presentationml/2006/main">
  <p:tag name="AS_UNIQUEID" val="1074"/>
</p:tagLst>
</file>

<file path=ppt/tags/tag351.xml><?xml version="1.0" encoding="utf-8"?>
<p:tagLst xmlns:p="http://schemas.openxmlformats.org/presentationml/2006/main">
  <p:tag name="AS_UNIQUEID" val="1075"/>
</p:tagLst>
</file>

<file path=ppt/tags/tag352.xml><?xml version="1.0" encoding="utf-8"?>
<p:tagLst xmlns:p="http://schemas.openxmlformats.org/presentationml/2006/main">
  <p:tag name="AS_UNIQUEID" val="1076"/>
</p:tagLst>
</file>

<file path=ppt/tags/tag353.xml><?xml version="1.0" encoding="utf-8"?>
<p:tagLst xmlns:p="http://schemas.openxmlformats.org/presentationml/2006/main">
  <p:tag name="AS_UNIQUEID" val="1077"/>
</p:tagLst>
</file>

<file path=ppt/tags/tag354.xml><?xml version="1.0" encoding="utf-8"?>
<p:tagLst xmlns:p="http://schemas.openxmlformats.org/presentationml/2006/main">
  <p:tag name="AS_UNIQUEID" val="1078"/>
</p:tagLst>
</file>

<file path=ppt/tags/tag355.xml><?xml version="1.0" encoding="utf-8"?>
<p:tagLst xmlns:p="http://schemas.openxmlformats.org/presentationml/2006/main">
  <p:tag name="AS_UNIQUEID" val="1217"/>
</p:tagLst>
</file>

<file path=ppt/tags/tag356.xml><?xml version="1.0" encoding="utf-8"?>
<p:tagLst xmlns:p="http://schemas.openxmlformats.org/presentationml/2006/main">
  <p:tag name="AS_UNIQUEID" val="1080"/>
</p:tagLst>
</file>

<file path=ppt/tags/tag357.xml><?xml version="1.0" encoding="utf-8"?>
<p:tagLst xmlns:p="http://schemas.openxmlformats.org/presentationml/2006/main">
  <p:tag name="AS_UNIQUEID" val="1081"/>
</p:tagLst>
</file>

<file path=ppt/tags/tag358.xml><?xml version="1.0" encoding="utf-8"?>
<p:tagLst xmlns:p="http://schemas.openxmlformats.org/presentationml/2006/main">
  <p:tag name="AS_UNIQUEID" val="1082"/>
</p:tagLst>
</file>

<file path=ppt/tags/tag359.xml><?xml version="1.0" encoding="utf-8"?>
<p:tagLst xmlns:p="http://schemas.openxmlformats.org/presentationml/2006/main">
  <p:tag name="AS_UNIQUEID" val="1218"/>
</p:tagLst>
</file>

<file path=ppt/tags/tag36.xml><?xml version="1.0" encoding="utf-8"?>
<p:tagLst xmlns:p="http://schemas.openxmlformats.org/presentationml/2006/main">
  <p:tag name="AS_UNIQUEID" val="760"/>
</p:tagLst>
</file>

<file path=ppt/tags/tag360.xml><?xml version="1.0" encoding="utf-8"?>
<p:tagLst xmlns:p="http://schemas.openxmlformats.org/presentationml/2006/main">
  <p:tag name="AS_UNIQUEID" val="1084"/>
</p:tagLst>
</file>

<file path=ppt/tags/tag361.xml><?xml version="1.0" encoding="utf-8"?>
<p:tagLst xmlns:p="http://schemas.openxmlformats.org/presentationml/2006/main">
  <p:tag name="AS_UNIQUEID" val="1084"/>
</p:tagLst>
</file>

<file path=ppt/tags/tag362.xml><?xml version="1.0" encoding="utf-8"?>
<p:tagLst xmlns:p="http://schemas.openxmlformats.org/presentationml/2006/main">
  <p:tag name="AS_UNIQUEID" val="1086"/>
</p:tagLst>
</file>

<file path=ppt/tags/tag363.xml><?xml version="1.0" encoding="utf-8"?>
<p:tagLst xmlns:p="http://schemas.openxmlformats.org/presentationml/2006/main">
  <p:tag name="AS_UNIQUEID" val="1087"/>
</p:tagLst>
</file>

<file path=ppt/tags/tag364.xml><?xml version="1.0" encoding="utf-8"?>
<p:tagLst xmlns:p="http://schemas.openxmlformats.org/presentationml/2006/main">
  <p:tag name="AS_UNIQUEID" val="1088"/>
</p:tagLst>
</file>

<file path=ppt/tags/tag365.xml><?xml version="1.0" encoding="utf-8"?>
<p:tagLst xmlns:p="http://schemas.openxmlformats.org/presentationml/2006/main">
  <p:tag name="AS_UNIQUEID" val="1088"/>
</p:tagLst>
</file>

<file path=ppt/tags/tag366.xml><?xml version="1.0" encoding="utf-8"?>
<p:tagLst xmlns:p="http://schemas.openxmlformats.org/presentationml/2006/main">
  <p:tag name="AS_UNIQUEID" val="1219"/>
</p:tagLst>
</file>

<file path=ppt/tags/tag367.xml><?xml version="1.0" encoding="utf-8"?>
<p:tagLst xmlns:p="http://schemas.openxmlformats.org/presentationml/2006/main">
  <p:tag name="AS_UNIQUEID" val="1091"/>
</p:tagLst>
</file>

<file path=ppt/tags/tag368.xml><?xml version="1.0" encoding="utf-8"?>
<p:tagLst xmlns:p="http://schemas.openxmlformats.org/presentationml/2006/main">
  <p:tag name="AS_UNIQUEID" val="1092"/>
</p:tagLst>
</file>

<file path=ppt/tags/tag369.xml><?xml version="1.0" encoding="utf-8"?>
<p:tagLst xmlns:p="http://schemas.openxmlformats.org/presentationml/2006/main">
  <p:tag name="AS_UNIQUEID" val="1093"/>
</p:tagLst>
</file>

<file path=ppt/tags/tag37.xml><?xml version="1.0" encoding="utf-8"?>
<p:tagLst xmlns:p="http://schemas.openxmlformats.org/presentationml/2006/main">
  <p:tag name="AS_UNIQUEID" val="524"/>
</p:tagLst>
</file>

<file path=ppt/tags/tag370.xml><?xml version="1.0" encoding="utf-8"?>
<p:tagLst xmlns:p="http://schemas.openxmlformats.org/presentationml/2006/main">
  <p:tag name="AS_UNIQUEID" val="1220"/>
</p:tagLst>
</file>

<file path=ppt/tags/tag371.xml><?xml version="1.0" encoding="utf-8"?>
<p:tagLst xmlns:p="http://schemas.openxmlformats.org/presentationml/2006/main">
  <p:tag name="AS_UNIQUEID" val="1095"/>
</p:tagLst>
</file>

<file path=ppt/tags/tag372.xml><?xml version="1.0" encoding="utf-8"?>
<p:tagLst xmlns:p="http://schemas.openxmlformats.org/presentationml/2006/main">
  <p:tag name="AS_UNIQUEID" val="1095"/>
</p:tagLst>
</file>

<file path=ppt/tags/tag373.xml><?xml version="1.0" encoding="utf-8"?>
<p:tagLst xmlns:p="http://schemas.openxmlformats.org/presentationml/2006/main">
  <p:tag name="AS_UNIQUEID" val="1221"/>
</p:tagLst>
</file>

<file path=ppt/tags/tag374.xml><?xml version="1.0" encoding="utf-8"?>
<p:tagLst xmlns:p="http://schemas.openxmlformats.org/presentationml/2006/main">
  <p:tag name="AS_UNIQUEID" val="1098"/>
</p:tagLst>
</file>

<file path=ppt/tags/tag375.xml><?xml version="1.0" encoding="utf-8"?>
<p:tagLst xmlns:p="http://schemas.openxmlformats.org/presentationml/2006/main">
  <p:tag name="AS_UNIQUEID" val="1099"/>
</p:tagLst>
</file>

<file path=ppt/tags/tag376.xml><?xml version="1.0" encoding="utf-8"?>
<p:tagLst xmlns:p="http://schemas.openxmlformats.org/presentationml/2006/main">
  <p:tag name="AS_UNIQUEID" val="1100"/>
</p:tagLst>
</file>

<file path=ppt/tags/tag377.xml><?xml version="1.0" encoding="utf-8"?>
<p:tagLst xmlns:p="http://schemas.openxmlformats.org/presentationml/2006/main">
  <p:tag name="AS_UNIQUEID" val="1222"/>
</p:tagLst>
</file>

<file path=ppt/tags/tag378.xml><?xml version="1.0" encoding="utf-8"?>
<p:tagLst xmlns:p="http://schemas.openxmlformats.org/presentationml/2006/main">
  <p:tag name="AS_UNIQUEID" val="1102"/>
</p:tagLst>
</file>

<file path=ppt/tags/tag379.xml><?xml version="1.0" encoding="utf-8"?>
<p:tagLst xmlns:p="http://schemas.openxmlformats.org/presentationml/2006/main">
  <p:tag name="AS_UNIQUEID" val="1102"/>
</p:tagLst>
</file>

<file path=ppt/tags/tag38.xml><?xml version="1.0" encoding="utf-8"?>
<p:tagLst xmlns:p="http://schemas.openxmlformats.org/presentationml/2006/main">
  <p:tag name="AS_UNIQUEID" val="525"/>
</p:tagLst>
</file>

<file path=ppt/tags/tag380.xml><?xml version="1.0" encoding="utf-8"?>
<p:tagLst xmlns:p="http://schemas.openxmlformats.org/presentationml/2006/main">
  <p:tag name="AS_UNIQUEID" val="1104"/>
</p:tagLst>
</file>

<file path=ppt/tags/tag381.xml><?xml version="1.0" encoding="utf-8"?>
<p:tagLst xmlns:p="http://schemas.openxmlformats.org/presentationml/2006/main">
  <p:tag name="AS_UNIQUEID" val="1223"/>
</p:tagLst>
</file>

<file path=ppt/tags/tag382.xml><?xml version="1.0" encoding="utf-8"?>
<p:tagLst xmlns:p="http://schemas.openxmlformats.org/presentationml/2006/main">
  <p:tag name="AS_UNIQUEID" val="1106"/>
</p:tagLst>
</file>

<file path=ppt/tags/tag383.xml><?xml version="1.0" encoding="utf-8"?>
<p:tagLst xmlns:p="http://schemas.openxmlformats.org/presentationml/2006/main">
  <p:tag name="AS_UNIQUEID" val="1107"/>
</p:tagLst>
</file>

<file path=ppt/tags/tag384.xml><?xml version="1.0" encoding="utf-8"?>
<p:tagLst xmlns:p="http://schemas.openxmlformats.org/presentationml/2006/main">
  <p:tag name="AS_UNIQUEID" val="1108"/>
</p:tagLst>
</file>

<file path=ppt/tags/tag385.xml><?xml version="1.0" encoding="utf-8"?>
<p:tagLst xmlns:p="http://schemas.openxmlformats.org/presentationml/2006/main">
  <p:tag name="AS_UNIQUEID" val="1224"/>
</p:tagLst>
</file>

<file path=ppt/tags/tag386.xml><?xml version="1.0" encoding="utf-8"?>
<p:tagLst xmlns:p="http://schemas.openxmlformats.org/presentationml/2006/main">
  <p:tag name="AS_UNIQUEID" val="1110"/>
</p:tagLst>
</file>

<file path=ppt/tags/tag387.xml><?xml version="1.0" encoding="utf-8"?>
<p:tagLst xmlns:p="http://schemas.openxmlformats.org/presentationml/2006/main">
  <p:tag name="AS_UNIQUEID" val="1111"/>
</p:tagLst>
</file>

<file path=ppt/tags/tag388.xml><?xml version="1.0" encoding="utf-8"?>
<p:tagLst xmlns:p="http://schemas.openxmlformats.org/presentationml/2006/main">
  <p:tag name="AS_UNIQUEID" val="1112"/>
</p:tagLst>
</file>

<file path=ppt/tags/tag389.xml><?xml version="1.0" encoding="utf-8"?>
<p:tagLst xmlns:p="http://schemas.openxmlformats.org/presentationml/2006/main">
  <p:tag name="AS_UNIQUEID" val="1113"/>
</p:tagLst>
</file>

<file path=ppt/tags/tag39.xml><?xml version="1.0" encoding="utf-8"?>
<p:tagLst xmlns:p="http://schemas.openxmlformats.org/presentationml/2006/main">
  <p:tag name="AS_UNIQUEID" val="722"/>
</p:tagLst>
</file>

<file path=ppt/tags/tag390.xml><?xml version="1.0" encoding="utf-8"?>
<p:tagLst xmlns:p="http://schemas.openxmlformats.org/presentationml/2006/main">
  <p:tag name="AS_UNIQUEID" val="1114"/>
</p:tagLst>
</file>

<file path=ppt/tags/tag391.xml><?xml version="1.0" encoding="utf-8"?>
<p:tagLst xmlns:p="http://schemas.openxmlformats.org/presentationml/2006/main">
  <p:tag name="AS_UNIQUEID" val="1115"/>
</p:tagLst>
</file>

<file path=ppt/tags/tag392.xml><?xml version="1.0" encoding="utf-8"?>
<p:tagLst xmlns:p="http://schemas.openxmlformats.org/presentationml/2006/main">
  <p:tag name="AS_UNIQUEID" val="1115"/>
</p:tagLst>
</file>

<file path=ppt/tags/tag393.xml><?xml version="1.0" encoding="utf-8"?>
<p:tagLst xmlns:p="http://schemas.openxmlformats.org/presentationml/2006/main">
  <p:tag name="AS_UNIQUEID" val="1117"/>
</p:tagLst>
</file>

<file path=ppt/tags/tag394.xml><?xml version="1.0" encoding="utf-8"?>
<p:tagLst xmlns:p="http://schemas.openxmlformats.org/presentationml/2006/main">
  <p:tag name="AS_UNIQUEID" val="1225"/>
</p:tagLst>
</file>

<file path=ppt/tags/tag395.xml><?xml version="1.0" encoding="utf-8"?>
<p:tagLst xmlns:p="http://schemas.openxmlformats.org/presentationml/2006/main">
  <p:tag name="AS_UNIQUEID" val="1119"/>
</p:tagLst>
</file>

<file path=ppt/tags/tag396.xml><?xml version="1.0" encoding="utf-8"?>
<p:tagLst xmlns:p="http://schemas.openxmlformats.org/presentationml/2006/main">
  <p:tag name="AS_UNIQUEID" val="1120"/>
</p:tagLst>
</file>

<file path=ppt/tags/tag397.xml><?xml version="1.0" encoding="utf-8"?>
<p:tagLst xmlns:p="http://schemas.openxmlformats.org/presentationml/2006/main">
  <p:tag name="AS_UNIQUEID" val="1121"/>
</p:tagLst>
</file>

<file path=ppt/tags/tag398.xml><?xml version="1.0" encoding="utf-8"?>
<p:tagLst xmlns:p="http://schemas.openxmlformats.org/presentationml/2006/main">
  <p:tag name="AS_UNIQUEID" val="1226"/>
</p:tagLst>
</file>

<file path=ppt/tags/tag399.xml><?xml version="1.0" encoding="utf-8"?>
<p:tagLst xmlns:p="http://schemas.openxmlformats.org/presentationml/2006/main">
  <p:tag name="AS_UNIQUEID" val="1123"/>
</p:tagLst>
</file>

<file path=ppt/tags/tag4.xml><?xml version="1.0" encoding="utf-8"?>
<p:tagLst xmlns:p="http://schemas.openxmlformats.org/presentationml/2006/main">
  <p:tag name="AS_UNIQUEID" val="1181"/>
</p:tagLst>
</file>

<file path=ppt/tags/tag40.xml><?xml version="1.0" encoding="utf-8"?>
<p:tagLst xmlns:p="http://schemas.openxmlformats.org/presentationml/2006/main">
  <p:tag name="AS_UNIQUEID" val="723"/>
</p:tagLst>
</file>

<file path=ppt/tags/tag400.xml><?xml version="1.0" encoding="utf-8"?>
<p:tagLst xmlns:p="http://schemas.openxmlformats.org/presentationml/2006/main">
  <p:tag name="AS_UNIQUEID" val="1124"/>
</p:tagLst>
</file>

<file path=ppt/tags/tag401.xml><?xml version="1.0" encoding="utf-8"?>
<p:tagLst xmlns:p="http://schemas.openxmlformats.org/presentationml/2006/main">
  <p:tag name="AS_UNIQUEID" val="1125"/>
</p:tagLst>
</file>

<file path=ppt/tags/tag402.xml><?xml version="1.0" encoding="utf-8"?>
<p:tagLst xmlns:p="http://schemas.openxmlformats.org/presentationml/2006/main">
  <p:tag name="AS_UNIQUEID" val="1126"/>
</p:tagLst>
</file>

<file path=ppt/tags/tag403.xml><?xml version="1.0" encoding="utf-8"?>
<p:tagLst xmlns:p="http://schemas.openxmlformats.org/presentationml/2006/main">
  <p:tag name="AS_UNIQUEID" val="1127"/>
</p:tagLst>
</file>

<file path=ppt/tags/tag404.xml><?xml version="1.0" encoding="utf-8"?>
<p:tagLst xmlns:p="http://schemas.openxmlformats.org/presentationml/2006/main">
  <p:tag name="AS_UNIQUEID" val="1128"/>
</p:tagLst>
</file>

<file path=ppt/tags/tag405.xml><?xml version="1.0" encoding="utf-8"?>
<p:tagLst xmlns:p="http://schemas.openxmlformats.org/presentationml/2006/main">
  <p:tag name="AS_UNIQUEID" val="1128"/>
</p:tagLst>
</file>

<file path=ppt/tags/tag406.xml><?xml version="1.0" encoding="utf-8"?>
<p:tagLst xmlns:p="http://schemas.openxmlformats.org/presentationml/2006/main">
  <p:tag name="AS_UNIQUEID" val="1130"/>
</p:tagLst>
</file>

<file path=ppt/tags/tag407.xml><?xml version="1.0" encoding="utf-8"?>
<p:tagLst xmlns:p="http://schemas.openxmlformats.org/presentationml/2006/main">
  <p:tag name="AS_UNIQUEID" val="1131"/>
</p:tagLst>
</file>

<file path=ppt/tags/tag408.xml><?xml version="1.0" encoding="utf-8"?>
<p:tagLst xmlns:p="http://schemas.openxmlformats.org/presentationml/2006/main">
  <p:tag name="AS_UNIQUEID" val="1227"/>
</p:tagLst>
</file>

<file path=ppt/tags/tag409.xml><?xml version="1.0" encoding="utf-8"?>
<p:tagLst xmlns:p="http://schemas.openxmlformats.org/presentationml/2006/main">
  <p:tag name="AS_UNIQUEID" val="1133"/>
</p:tagLst>
</file>

<file path=ppt/tags/tag41.xml><?xml version="1.0" encoding="utf-8"?>
<p:tagLst xmlns:p="http://schemas.openxmlformats.org/presentationml/2006/main">
  <p:tag name="AS_UNIQUEID" val="724"/>
</p:tagLst>
</file>

<file path=ppt/tags/tag410.xml><?xml version="1.0" encoding="utf-8"?>
<p:tagLst xmlns:p="http://schemas.openxmlformats.org/presentationml/2006/main">
  <p:tag name="AS_UNIQUEID" val="1134"/>
</p:tagLst>
</file>

<file path=ppt/tags/tag411.xml><?xml version="1.0" encoding="utf-8"?>
<p:tagLst xmlns:p="http://schemas.openxmlformats.org/presentationml/2006/main">
  <p:tag name="AS_UNIQUEID" val="1135"/>
</p:tagLst>
</file>

<file path=ppt/tags/tag412.xml><?xml version="1.0" encoding="utf-8"?>
<p:tagLst xmlns:p="http://schemas.openxmlformats.org/presentationml/2006/main">
  <p:tag name="AS_UNIQUEID" val="1228"/>
</p:tagLst>
</file>

<file path=ppt/tags/tag413.xml><?xml version="1.0" encoding="utf-8"?>
<p:tagLst xmlns:p="http://schemas.openxmlformats.org/presentationml/2006/main">
  <p:tag name="AS_UNIQUEID" val="1137"/>
</p:tagLst>
</file>

<file path=ppt/tags/tag414.xml><?xml version="1.0" encoding="utf-8"?>
<p:tagLst xmlns:p="http://schemas.openxmlformats.org/presentationml/2006/main">
  <p:tag name="AS_UNIQUEID" val="1137"/>
</p:tagLst>
</file>

<file path=ppt/tags/tag415.xml><?xml version="1.0" encoding="utf-8"?>
<p:tagLst xmlns:p="http://schemas.openxmlformats.org/presentationml/2006/main">
  <p:tag name="AS_UNIQUEID" val="1139"/>
</p:tagLst>
</file>

<file path=ppt/tags/tag416.xml><?xml version="1.0" encoding="utf-8"?>
<p:tagLst xmlns:p="http://schemas.openxmlformats.org/presentationml/2006/main">
  <p:tag name="AS_UNIQUEID" val="1140"/>
</p:tagLst>
</file>

<file path=ppt/tags/tag417.xml><?xml version="1.0" encoding="utf-8"?>
<p:tagLst xmlns:p="http://schemas.openxmlformats.org/presentationml/2006/main">
  <p:tag name="AS_UNIQUEID" val="1140"/>
</p:tagLst>
</file>

<file path=ppt/tags/tag418.xml><?xml version="1.0" encoding="utf-8"?>
<p:tagLst xmlns:p="http://schemas.openxmlformats.org/presentationml/2006/main">
  <p:tag name="AS_UNIQUEID" val="1229"/>
</p:tagLst>
</file>

<file path=ppt/tags/tag419.xml><?xml version="1.0" encoding="utf-8"?>
<p:tagLst xmlns:p="http://schemas.openxmlformats.org/presentationml/2006/main">
  <p:tag name="AS_UNIQUEID" val="1143"/>
</p:tagLst>
</file>

<file path=ppt/tags/tag42.xml><?xml version="1.0" encoding="utf-8"?>
<p:tagLst xmlns:p="http://schemas.openxmlformats.org/presentationml/2006/main">
  <p:tag name="AS_UNIQUEID" val="761"/>
</p:tagLst>
</file>

<file path=ppt/tags/tag420.xml><?xml version="1.0" encoding="utf-8"?>
<p:tagLst xmlns:p="http://schemas.openxmlformats.org/presentationml/2006/main">
  <p:tag name="AS_UNIQUEID" val="1144"/>
</p:tagLst>
</file>

<file path=ppt/tags/tag421.xml><?xml version="1.0" encoding="utf-8"?>
<p:tagLst xmlns:p="http://schemas.openxmlformats.org/presentationml/2006/main">
  <p:tag name="AS_UNIQUEID" val="1145"/>
</p:tagLst>
</file>

<file path=ppt/tags/tag422.xml><?xml version="1.0" encoding="utf-8"?>
<p:tagLst xmlns:p="http://schemas.openxmlformats.org/presentationml/2006/main">
  <p:tag name="AS_UNIQUEID" val="1230"/>
</p:tagLst>
</file>

<file path=ppt/tags/tag423.xml><?xml version="1.0" encoding="utf-8"?>
<p:tagLst xmlns:p="http://schemas.openxmlformats.org/presentationml/2006/main">
  <p:tag name="AS_UNIQUEID" val="1147"/>
</p:tagLst>
</file>

<file path=ppt/tags/tag424.xml><?xml version="1.0" encoding="utf-8"?>
<p:tagLst xmlns:p="http://schemas.openxmlformats.org/presentationml/2006/main">
  <p:tag name="AS_UNIQUEID" val="1148"/>
</p:tagLst>
</file>

<file path=ppt/tags/tag425.xml><?xml version="1.0" encoding="utf-8"?>
<p:tagLst xmlns:p="http://schemas.openxmlformats.org/presentationml/2006/main">
  <p:tag name="AS_UNIQUEID" val="1148"/>
</p:tagLst>
</file>

<file path=ppt/tags/tag426.xml><?xml version="1.0" encoding="utf-8"?>
<p:tagLst xmlns:p="http://schemas.openxmlformats.org/presentationml/2006/main">
  <p:tag name="AS_UNIQUEID" val="1150"/>
</p:tagLst>
</file>

<file path=ppt/tags/tag427.xml><?xml version="1.0" encoding="utf-8"?>
<p:tagLst xmlns:p="http://schemas.openxmlformats.org/presentationml/2006/main">
  <p:tag name="AS_UNIQUEID" val="1231"/>
</p:tagLst>
</file>

<file path=ppt/tags/tag428.xml><?xml version="1.0" encoding="utf-8"?>
<p:tagLst xmlns:p="http://schemas.openxmlformats.org/presentationml/2006/main">
  <p:tag name="AS_UNIQUEID" val="1152"/>
</p:tagLst>
</file>

<file path=ppt/tags/tag429.xml><?xml version="1.0" encoding="utf-8"?>
<p:tagLst xmlns:p="http://schemas.openxmlformats.org/presentationml/2006/main">
  <p:tag name="AS_UNIQUEID" val="1153"/>
</p:tagLst>
</file>

<file path=ppt/tags/tag43.xml><?xml version="1.0" encoding="utf-8"?>
<p:tagLst xmlns:p="http://schemas.openxmlformats.org/presentationml/2006/main">
  <p:tag name="AS_UNIQUEID" val="762"/>
</p:tagLst>
</file>

<file path=ppt/tags/tag430.xml><?xml version="1.0" encoding="utf-8"?>
<p:tagLst xmlns:p="http://schemas.openxmlformats.org/presentationml/2006/main">
  <p:tag name="AS_UNIQUEID" val="1232"/>
</p:tagLst>
</file>

<file path=ppt/tags/tag431.xml><?xml version="1.0" encoding="utf-8"?>
<p:tagLst xmlns:p="http://schemas.openxmlformats.org/presentationml/2006/main">
  <p:tag name="AS_UNIQUEID" val="1155"/>
</p:tagLst>
</file>

<file path=ppt/tags/tag432.xml><?xml version="1.0" encoding="utf-8"?>
<p:tagLst xmlns:p="http://schemas.openxmlformats.org/presentationml/2006/main">
  <p:tag name="AS_UNIQUEID" val="1156"/>
</p:tagLst>
</file>

<file path=ppt/tags/tag433.xml><?xml version="1.0" encoding="utf-8"?>
<p:tagLst xmlns:p="http://schemas.openxmlformats.org/presentationml/2006/main">
  <p:tag name="AS_UNIQUEID" val="1157"/>
</p:tagLst>
</file>

<file path=ppt/tags/tag434.xml><?xml version="1.0" encoding="utf-8"?>
<p:tagLst xmlns:p="http://schemas.openxmlformats.org/presentationml/2006/main">
  <p:tag name="AS_UNIQUEID" val="1158"/>
</p:tagLst>
</file>

<file path=ppt/tags/tag435.xml><?xml version="1.0" encoding="utf-8"?>
<p:tagLst xmlns:p="http://schemas.openxmlformats.org/presentationml/2006/main">
  <p:tag name="AS_UNIQUEID" val="1159"/>
</p:tagLst>
</file>

<file path=ppt/tags/tag436.xml><?xml version="1.0" encoding="utf-8"?>
<p:tagLst xmlns:p="http://schemas.openxmlformats.org/presentationml/2006/main">
  <p:tag name="AS_UNIQUEID" val="1160"/>
</p:tagLst>
</file>

<file path=ppt/tags/tag437.xml><?xml version="1.0" encoding="utf-8"?>
<p:tagLst xmlns:p="http://schemas.openxmlformats.org/presentationml/2006/main">
  <p:tag name="AS_UNIQUEID" val="1161"/>
</p:tagLst>
</file>

<file path=ppt/tags/tag438.xml><?xml version="1.0" encoding="utf-8"?>
<p:tagLst xmlns:p="http://schemas.openxmlformats.org/presentationml/2006/main">
  <p:tag name="AS_UNIQUEID" val="1162"/>
</p:tagLst>
</file>

<file path=ppt/tags/tag439.xml><?xml version="1.0" encoding="utf-8"?>
<p:tagLst xmlns:p="http://schemas.openxmlformats.org/presentationml/2006/main">
  <p:tag name="AS_UNIQUEID" val="1163"/>
</p:tagLst>
</file>

<file path=ppt/tags/tag44.xml><?xml version="1.0" encoding="utf-8"?>
<p:tagLst xmlns:p="http://schemas.openxmlformats.org/presentationml/2006/main">
  <p:tag name="AS_UNIQUEID" val="1191"/>
</p:tagLst>
</file>

<file path=ppt/tags/tag440.xml><?xml version="1.0" encoding="utf-8"?>
<p:tagLst xmlns:p="http://schemas.openxmlformats.org/presentationml/2006/main">
  <p:tag name="AS_UNIQUEID" val="1164"/>
</p:tagLst>
</file>

<file path=ppt/tags/tag441.xml><?xml version="1.0" encoding="utf-8"?>
<p:tagLst xmlns:p="http://schemas.openxmlformats.org/presentationml/2006/main">
  <p:tag name="AS_UNIQUEID" val="1165"/>
</p:tagLst>
</file>

<file path=ppt/tags/tag442.xml><?xml version="1.0" encoding="utf-8"?>
<p:tagLst xmlns:p="http://schemas.openxmlformats.org/presentationml/2006/main">
  <p:tag name="AS_UNIQUEID" val="1166"/>
</p:tagLst>
</file>

<file path=ppt/tags/tag443.xml><?xml version="1.0" encoding="utf-8"?>
<p:tagLst xmlns:p="http://schemas.openxmlformats.org/presentationml/2006/main">
  <p:tag name="AS_UNIQUEID" val="1167"/>
</p:tagLst>
</file>

<file path=ppt/tags/tag444.xml><?xml version="1.0" encoding="utf-8"?>
<p:tagLst xmlns:p="http://schemas.openxmlformats.org/presentationml/2006/main">
  <p:tag name="AS_UNIQUEID" val="1168"/>
</p:tagLst>
</file>

<file path=ppt/tags/tag445.xml><?xml version="1.0" encoding="utf-8"?>
<p:tagLst xmlns:p="http://schemas.openxmlformats.org/presentationml/2006/main">
  <p:tag name="AS_UNIQUEID" val="1169"/>
</p:tagLst>
</file>

<file path=ppt/tags/tag446.xml><?xml version="1.0" encoding="utf-8"?>
<p:tagLst xmlns:p="http://schemas.openxmlformats.org/presentationml/2006/main">
  <p:tag name="AS_UNIQUEID" val="1170"/>
</p:tagLst>
</file>

<file path=ppt/tags/tag447.xml><?xml version="1.0" encoding="utf-8"?>
<p:tagLst xmlns:p="http://schemas.openxmlformats.org/presentationml/2006/main">
  <p:tag name="AS_UNIQUEID" val="1171"/>
</p:tagLst>
</file>

<file path=ppt/tags/tag448.xml><?xml version="1.0" encoding="utf-8"?>
<p:tagLst xmlns:p="http://schemas.openxmlformats.org/presentationml/2006/main">
  <p:tag name="AS_UNIQUEID" val="1172"/>
</p:tagLst>
</file>

<file path=ppt/tags/tag449.xml><?xml version="1.0" encoding="utf-8"?>
<p:tagLst xmlns:p="http://schemas.openxmlformats.org/presentationml/2006/main">
  <p:tag name="AS_UNIQUEID" val="1173"/>
</p:tagLst>
</file>

<file path=ppt/tags/tag45.xml><?xml version="1.0" encoding="utf-8"?>
<p:tagLst xmlns:p="http://schemas.openxmlformats.org/presentationml/2006/main">
  <p:tag name="AS_UNIQUEID" val="764"/>
</p:tagLst>
</file>

<file path=ppt/tags/tag450.xml><?xml version="1.0" encoding="utf-8"?>
<p:tagLst xmlns:p="http://schemas.openxmlformats.org/presentationml/2006/main">
  <p:tag name="AS_UNIQUEID" val="1233"/>
</p:tagLst>
</file>

<file path=ppt/tags/tag451.xml><?xml version="1.0" encoding="utf-8"?>
<p:tagLst xmlns:p="http://schemas.openxmlformats.org/presentationml/2006/main">
  <p:tag name="AS_UNIQUEID" val="1175"/>
</p:tagLst>
</file>

<file path=ppt/tags/tag452.xml><?xml version="1.0" encoding="utf-8"?>
<p:tagLst xmlns:p="http://schemas.openxmlformats.org/presentationml/2006/main">
  <p:tag name="AS_UNIQUEID" val="690"/>
</p:tagLst>
</file>

<file path=ppt/tags/tag453.xml><?xml version="1.0" encoding="utf-8"?>
<p:tagLst xmlns:p="http://schemas.openxmlformats.org/presentationml/2006/main">
  <p:tag name="AS_UNIQUEID" val="691"/>
</p:tagLst>
</file>

<file path=ppt/tags/tag454.xml><?xml version="1.0" encoding="utf-8"?>
<p:tagLst xmlns:p="http://schemas.openxmlformats.org/presentationml/2006/main">
  <p:tag name="AS_UNIQUEID" val="692"/>
</p:tagLst>
</file>

<file path=ppt/tags/tag455.xml><?xml version="1.0" encoding="utf-8"?>
<p:tagLst xmlns:p="http://schemas.openxmlformats.org/presentationml/2006/main">
  <p:tag name="AS_UNIQUEID" val="693"/>
</p:tagLst>
</file>

<file path=ppt/tags/tag456.xml><?xml version="1.0" encoding="utf-8"?>
<p:tagLst xmlns:p="http://schemas.openxmlformats.org/presentationml/2006/main">
  <p:tag name="AS_UNIQUEID" val="694"/>
</p:tagLst>
</file>

<file path=ppt/tags/tag457.xml><?xml version="1.0" encoding="utf-8"?>
<p:tagLst xmlns:p="http://schemas.openxmlformats.org/presentationml/2006/main">
  <p:tag name="AS_UNIQUEID" val="695"/>
</p:tagLst>
</file>

<file path=ppt/tags/tag458.xml><?xml version="1.0" encoding="utf-8"?>
<p:tagLst xmlns:p="http://schemas.openxmlformats.org/presentationml/2006/main">
  <p:tag name="AS_UNIQUEID" val="696"/>
</p:tagLst>
</file>

<file path=ppt/tags/tag459.xml><?xml version="1.0" encoding="utf-8"?>
<p:tagLst xmlns:p="http://schemas.openxmlformats.org/presentationml/2006/main">
  <p:tag name="AS_UNIQUEID" val="697"/>
</p:tagLst>
</file>

<file path=ppt/tags/tag46.xml><?xml version="1.0" encoding="utf-8"?>
<p:tagLst xmlns:p="http://schemas.openxmlformats.org/presentationml/2006/main">
  <p:tag name="AS_UNIQUEID" val="765"/>
</p:tagLst>
</file>

<file path=ppt/tags/tag460.xml><?xml version="1.0" encoding="utf-8"?>
<p:tagLst xmlns:p="http://schemas.openxmlformats.org/presentationml/2006/main">
  <p:tag name="AS_UNIQUEID" val="698"/>
</p:tagLst>
</file>

<file path=ppt/tags/tag461.xml><?xml version="1.0" encoding="utf-8"?>
<p:tagLst xmlns:p="http://schemas.openxmlformats.org/presentationml/2006/main">
  <p:tag name="AS_UNIQUEID" val="699"/>
</p:tagLst>
</file>

<file path=ppt/tags/tag462.xml><?xml version="1.0" encoding="utf-8"?>
<p:tagLst xmlns:p="http://schemas.openxmlformats.org/presentationml/2006/main">
  <p:tag name="AS_UNIQUEID" val="700"/>
</p:tagLst>
</file>

<file path=ppt/tags/tag463.xml><?xml version="1.0" encoding="utf-8"?>
<p:tagLst xmlns:p="http://schemas.openxmlformats.org/presentationml/2006/main">
  <p:tag name="AS_UNIQUEID" val="701"/>
</p:tagLst>
</file>

<file path=ppt/tags/tag464.xml><?xml version="1.0" encoding="utf-8"?>
<p:tagLst xmlns:p="http://schemas.openxmlformats.org/presentationml/2006/main">
  <p:tag name="AS_UNIQUEID" val="702"/>
</p:tagLst>
</file>

<file path=ppt/tags/tag465.xml><?xml version="1.0" encoding="utf-8"?>
<p:tagLst xmlns:p="http://schemas.openxmlformats.org/presentationml/2006/main">
  <p:tag name="AS_UNIQUEID" val="703"/>
</p:tagLst>
</file>

<file path=ppt/tags/tag466.xml><?xml version="1.0" encoding="utf-8"?>
<p:tagLst xmlns:p="http://schemas.openxmlformats.org/presentationml/2006/main">
  <p:tag name="AS_UNIQUEID" val="704"/>
</p:tagLst>
</file>

<file path=ppt/tags/tag467.xml><?xml version="1.0" encoding="utf-8"?>
<p:tagLst xmlns:p="http://schemas.openxmlformats.org/presentationml/2006/main">
  <p:tag name="AS_UNIQUEID" val="705"/>
</p:tagLst>
</file>

<file path=ppt/tags/tag468.xml><?xml version="1.0" encoding="utf-8"?>
<p:tagLst xmlns:p="http://schemas.openxmlformats.org/presentationml/2006/main">
  <p:tag name="AS_UNIQUEID" val="706"/>
</p:tagLst>
</file>

<file path=ppt/tags/tag469.xml><?xml version="1.0" encoding="utf-8"?>
<p:tagLst xmlns:p="http://schemas.openxmlformats.org/presentationml/2006/main">
  <p:tag name="AS_UNIQUEID" val="707"/>
</p:tagLst>
</file>

<file path=ppt/tags/tag47.xml><?xml version="1.0" encoding="utf-8"?>
<p:tagLst xmlns:p="http://schemas.openxmlformats.org/presentationml/2006/main">
  <p:tag name="AS_UNIQUEID" val="766"/>
</p:tagLst>
</file>

<file path=ppt/tags/tag470.xml><?xml version="1.0" encoding="utf-8"?>
<p:tagLst xmlns:p="http://schemas.openxmlformats.org/presentationml/2006/main">
  <p:tag name="AS_UNIQUEID" val="708"/>
</p:tagLst>
</file>

<file path=ppt/tags/tag471.xml><?xml version="1.0" encoding="utf-8"?>
<p:tagLst xmlns:p="http://schemas.openxmlformats.org/presentationml/2006/main">
  <p:tag name="AS_UNIQUEID" val="709"/>
</p:tagLst>
</file>

<file path=ppt/tags/tag472.xml><?xml version="1.0" encoding="utf-8"?>
<p:tagLst xmlns:p="http://schemas.openxmlformats.org/presentationml/2006/main">
  <p:tag name="AS_UNIQUEID" val="1176"/>
</p:tagLst>
</file>

<file path=ppt/tags/tag473.xml><?xml version="1.0" encoding="utf-8"?>
<p:tagLst xmlns:p="http://schemas.openxmlformats.org/presentationml/2006/main">
  <p:tag name="AS_UNIQUEID" val="1177"/>
</p:tagLst>
</file>

<file path=ppt/tags/tag474.xml><?xml version="1.0" encoding="utf-8"?>
<p:tagLst xmlns:p="http://schemas.openxmlformats.org/presentationml/2006/main">
  <p:tag name="AS_OS" val="Unix 3.10 unknown"/>
  <p:tag name="AS_RELEASE_DATE" val="2023.03.31"/>
  <p:tag name="AS_TITLE" val="Aspose.Slides for Java"/>
  <p:tag name="AS_VERSION" val="23.3"/>
  <p:tag name="COMMONDATA" val="eyJoZGlkIjoiNzIwMWFkZjA2MzZjMzdlMjQ1ZjNiMWY2MTM0NWU4YzMifQ=="/>
</p:tagLst>
</file>

<file path=ppt/tags/tag48.xml><?xml version="1.0" encoding="utf-8"?>
<p:tagLst xmlns:p="http://schemas.openxmlformats.org/presentationml/2006/main">
  <p:tag name="AS_UNIQUEID" val="767"/>
  <p:tag name="KSO_WM_DIAGRAM_VIRTUALLY_FRAME" val="{&quot;height&quot;:281.5,&quot;left&quot;:27.7,&quot;top&quot;:189.5,&quot;width&quot;:664.2}"/>
</p:tagLst>
</file>

<file path=ppt/tags/tag49.xml><?xml version="1.0" encoding="utf-8"?>
<p:tagLst xmlns:p="http://schemas.openxmlformats.org/presentationml/2006/main">
  <p:tag name="AS_UNIQUEID" val="768"/>
  <p:tag name="KSO_WM_DIAGRAM_VIRTUALLY_FRAME" val="{&quot;height&quot;:281.5,&quot;left&quot;:27.7,&quot;top&quot;:189.5,&quot;width&quot;:664.2}"/>
</p:tagLst>
</file>

<file path=ppt/tags/tag5.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50.xml><?xml version="1.0" encoding="utf-8"?>
<p:tagLst xmlns:p="http://schemas.openxmlformats.org/presentationml/2006/main">
  <p:tag name="AS_UNIQUEID" val="769"/>
  <p:tag name="KSO_WM_DIAGRAM_VIRTUALLY_FRAME" val="{&quot;height&quot;:281.5,&quot;left&quot;:27.7,&quot;top&quot;:189.5,&quot;width&quot;:664.2}"/>
</p:tagLst>
</file>

<file path=ppt/tags/tag51.xml><?xml version="1.0" encoding="utf-8"?>
<p:tagLst xmlns:p="http://schemas.openxmlformats.org/presentationml/2006/main">
  <p:tag name="AS_UNIQUEID" val="770"/>
  <p:tag name="KSO_WM_DIAGRAM_VIRTUALLY_FRAME" val="{&quot;height&quot;:281.5,&quot;left&quot;:27.7,&quot;top&quot;:189.5,&quot;width&quot;:664.2}"/>
</p:tagLst>
</file>

<file path=ppt/tags/tag52.xml><?xml version="1.0" encoding="utf-8"?>
<p:tagLst xmlns:p="http://schemas.openxmlformats.org/presentationml/2006/main">
  <p:tag name="AS_UNIQUEID" val="771"/>
  <p:tag name="KSO_WM_DIAGRAM_VIRTUALLY_FRAME" val="{&quot;height&quot;:281.5,&quot;left&quot;:27.7,&quot;top&quot;:189.5,&quot;width&quot;:664.2}"/>
</p:tagLst>
</file>

<file path=ppt/tags/tag53.xml><?xml version="1.0" encoding="utf-8"?>
<p:tagLst xmlns:p="http://schemas.openxmlformats.org/presentationml/2006/main">
  <p:tag name="AS_UNIQUEID" val="772"/>
  <p:tag name="KSO_WM_DIAGRAM_VIRTUALLY_FRAME" val="{&quot;height&quot;:281.5,&quot;left&quot;:27.7,&quot;top&quot;:189.5,&quot;width&quot;:664.2}"/>
</p:tagLst>
</file>

<file path=ppt/tags/tag54.xml><?xml version="1.0" encoding="utf-8"?>
<p:tagLst xmlns:p="http://schemas.openxmlformats.org/presentationml/2006/main">
  <p:tag name="AS_UNIQUEID" val="773"/>
  <p:tag name="KSO_WM_DIAGRAM_VIRTUALLY_FRAME" val="{&quot;height&quot;:281.5,&quot;left&quot;:27.7,&quot;top&quot;:189.5,&quot;width&quot;:664.2}"/>
</p:tagLst>
</file>

<file path=ppt/tags/tag55.xml><?xml version="1.0" encoding="utf-8"?>
<p:tagLst xmlns:p="http://schemas.openxmlformats.org/presentationml/2006/main">
  <p:tag name="AS_UNIQUEID" val="774"/>
  <p:tag name="KSO_WM_DIAGRAM_VIRTUALLY_FRAME" val="{&quot;height&quot;:281.5,&quot;left&quot;:27.7,&quot;top&quot;:189.5,&quot;width&quot;:664.2}"/>
</p:tagLst>
</file>

<file path=ppt/tags/tag56.xml><?xml version="1.0" encoding="utf-8"?>
<p:tagLst xmlns:p="http://schemas.openxmlformats.org/presentationml/2006/main">
  <p:tag name="AS_UNIQUEID" val="775"/>
  <p:tag name="KSO_WM_DIAGRAM_VIRTUALLY_FRAME" val="{&quot;height&quot;:281.5,&quot;left&quot;:27.7,&quot;top&quot;:189.5,&quot;width&quot;:664.2}"/>
</p:tagLst>
</file>

<file path=ppt/tags/tag57.xml><?xml version="1.0" encoding="utf-8"?>
<p:tagLst xmlns:p="http://schemas.openxmlformats.org/presentationml/2006/main">
  <p:tag name="AS_UNIQUEID" val="776"/>
  <p:tag name="KSO_WM_DIAGRAM_VIRTUALLY_FRAME" val="{&quot;height&quot;:281.5,&quot;left&quot;:27.7,&quot;top&quot;:189.5,&quot;width&quot;:664.2}"/>
</p:tagLst>
</file>

<file path=ppt/tags/tag58.xml><?xml version="1.0" encoding="utf-8"?>
<p:tagLst xmlns:p="http://schemas.openxmlformats.org/presentationml/2006/main">
  <p:tag name="AS_UNIQUEID" val="777"/>
  <p:tag name="KSO_WM_DIAGRAM_VIRTUALLY_FRAME" val="{&quot;height&quot;:281.5,&quot;left&quot;:27.7,&quot;top&quot;:189.5,&quot;width&quot;:664.2}"/>
</p:tagLst>
</file>

<file path=ppt/tags/tag59.xml><?xml version="1.0" encoding="utf-8"?>
<p:tagLst xmlns:p="http://schemas.openxmlformats.org/presentationml/2006/main">
  <p:tag name="AS_UNIQUEID" val="778"/>
  <p:tag name="KSO_WM_DIAGRAM_VIRTUALLY_FRAME" val="{&quot;height&quot;:281.5,&quot;left&quot;:27.7,&quot;top&quot;:189.5,&quot;width&quot;:664.2}"/>
</p:tagLst>
</file>

<file path=ppt/tags/tag6.xml><?xml version="1.0" encoding="utf-8"?>
<p:tagLst xmlns:p="http://schemas.openxmlformats.org/presentationml/2006/main">
  <p:tag name="AS_UNIQUEID" val="1182"/>
</p:tagLst>
</file>

<file path=ppt/tags/tag60.xml><?xml version="1.0" encoding="utf-8"?>
<p:tagLst xmlns:p="http://schemas.openxmlformats.org/presentationml/2006/main">
  <p:tag name="AS_UNIQUEID" val="779"/>
  <p:tag name="KSO_WM_DIAGRAM_VIRTUALLY_FRAME" val="{&quot;height&quot;:281.5,&quot;left&quot;:27.7,&quot;top&quot;:189.5,&quot;width&quot;:664.2}"/>
</p:tagLst>
</file>

<file path=ppt/tags/tag61.xml><?xml version="1.0" encoding="utf-8"?>
<p:tagLst xmlns:p="http://schemas.openxmlformats.org/presentationml/2006/main">
  <p:tag name="AS_UNIQUEID" val="780"/>
  <p:tag name="KSO_WM_DIAGRAM_VIRTUALLY_FRAME" val="{&quot;height&quot;:281.5,&quot;left&quot;:27.7,&quot;top&quot;:189.5,&quot;width&quot;:664.2}"/>
</p:tagLst>
</file>

<file path=ppt/tags/tag62.xml><?xml version="1.0" encoding="utf-8"?>
<p:tagLst xmlns:p="http://schemas.openxmlformats.org/presentationml/2006/main">
  <p:tag name="AS_UNIQUEID" val="781"/>
  <p:tag name="KSO_WM_DIAGRAM_VIRTUALLY_FRAME" val="{&quot;height&quot;:281.5,&quot;left&quot;:27.7,&quot;top&quot;:189.5,&quot;width&quot;:664.2}"/>
</p:tagLst>
</file>

<file path=ppt/tags/tag63.xml><?xml version="1.0" encoding="utf-8"?>
<p:tagLst xmlns:p="http://schemas.openxmlformats.org/presentationml/2006/main">
  <p:tag name="AS_UNIQUEID" val="782"/>
  <p:tag name="KSO_WM_DIAGRAM_VIRTUALLY_FRAME" val="{&quot;height&quot;:281.5,&quot;left&quot;:27.7,&quot;top&quot;:189.5,&quot;width&quot;:664.2}"/>
</p:tagLst>
</file>

<file path=ppt/tags/tag64.xml><?xml version="1.0" encoding="utf-8"?>
<p:tagLst xmlns:p="http://schemas.openxmlformats.org/presentationml/2006/main">
  <p:tag name="AS_UNIQUEID" val="783"/>
  <p:tag name="KSO_WM_DIAGRAM_VIRTUALLY_FRAME" val="{&quot;height&quot;:281.5,&quot;left&quot;:27.7,&quot;top&quot;:189.5,&quot;width&quot;:664.2}"/>
</p:tagLst>
</file>

<file path=ppt/tags/tag65.xml><?xml version="1.0" encoding="utf-8"?>
<p:tagLst xmlns:p="http://schemas.openxmlformats.org/presentationml/2006/main">
  <p:tag name="AS_UNIQUEID" val="784"/>
  <p:tag name="KSO_WM_DIAGRAM_VIRTUALLY_FRAME" val="{&quot;height&quot;:281.5,&quot;left&quot;:27.7,&quot;top&quot;:189.5,&quot;width&quot;:664.2}"/>
</p:tagLst>
</file>

<file path=ppt/tags/tag66.xml><?xml version="1.0" encoding="utf-8"?>
<p:tagLst xmlns:p="http://schemas.openxmlformats.org/presentationml/2006/main">
  <p:tag name="AS_UNIQUEID" val="785"/>
  <p:tag name="KSO_WM_DIAGRAM_VIRTUALLY_FRAME" val="{&quot;height&quot;:281.5,&quot;left&quot;:27.7,&quot;top&quot;:189.5,&quot;width&quot;:664.2}"/>
</p:tagLst>
</file>

<file path=ppt/tags/tag67.xml><?xml version="1.0" encoding="utf-8"?>
<p:tagLst xmlns:p="http://schemas.openxmlformats.org/presentationml/2006/main">
  <p:tag name="AS_UNIQUEID" val="786"/>
  <p:tag name="KSO_WM_DIAGRAM_VIRTUALLY_FRAME" val="{&quot;height&quot;:281.5,&quot;left&quot;:27.7,&quot;top&quot;:189.5,&quot;width&quot;:664.2}"/>
</p:tagLst>
</file>

<file path=ppt/tags/tag68.xml><?xml version="1.0" encoding="utf-8"?>
<p:tagLst xmlns:p="http://schemas.openxmlformats.org/presentationml/2006/main">
  <p:tag name="AS_UNIQUEID" val="787"/>
  <p:tag name="KSO_WM_DIAGRAM_VIRTUALLY_FRAME" val="{&quot;height&quot;:281.5,&quot;left&quot;:27.7,&quot;top&quot;:189.5,&quot;width&quot;:664.2}"/>
</p:tagLst>
</file>

<file path=ppt/tags/tag69.xml><?xml version="1.0" encoding="utf-8"?>
<p:tagLst xmlns:p="http://schemas.openxmlformats.org/presentationml/2006/main">
  <p:tag name="AS_UNIQUEID" val="788"/>
  <p:tag name="KSO_WM_DIAGRAM_VIRTUALLY_FRAME" val="{&quot;height&quot;:281.5,&quot;left&quot;:27.7,&quot;top&quot;:189.5,&quot;width&quot;:664.2}"/>
</p:tagLst>
</file>

<file path=ppt/tags/tag7.xml><?xml version="1.0" encoding="utf-8"?>
<p:tagLst xmlns:p="http://schemas.openxmlformats.org/presentationml/2006/main">
  <p:tag name="AS_UNIQUEID" val="1183"/>
</p:tagLst>
</file>

<file path=ppt/tags/tag70.xml><?xml version="1.0" encoding="utf-8"?>
<p:tagLst xmlns:p="http://schemas.openxmlformats.org/presentationml/2006/main">
  <p:tag name="AS_UNIQUEID" val="789"/>
  <p:tag name="KSO_WM_DIAGRAM_VIRTUALLY_FRAME" val="{&quot;height&quot;:281.5,&quot;left&quot;:27.7,&quot;top&quot;:189.5,&quot;width&quot;:664.2}"/>
</p:tagLst>
</file>

<file path=ppt/tags/tag71.xml><?xml version="1.0" encoding="utf-8"?>
<p:tagLst xmlns:p="http://schemas.openxmlformats.org/presentationml/2006/main">
  <p:tag name="AS_UNIQUEID" val="790"/>
  <p:tag name="KSO_WM_DIAGRAM_VIRTUALLY_FRAME" val="{&quot;height&quot;:281.5,&quot;left&quot;:27.7,&quot;top&quot;:189.5,&quot;width&quot;:664.2}"/>
</p:tagLst>
</file>

<file path=ppt/tags/tag72.xml><?xml version="1.0" encoding="utf-8"?>
<p:tagLst xmlns:p="http://schemas.openxmlformats.org/presentationml/2006/main">
  <p:tag name="AS_UNIQUEID" val="791"/>
  <p:tag name="KSO_WM_DIAGRAM_VIRTUALLY_FRAME" val="{&quot;height&quot;:281.5,&quot;left&quot;:27.7,&quot;top&quot;:189.5,&quot;width&quot;:664.2}"/>
</p:tagLst>
</file>

<file path=ppt/tags/tag73.xml><?xml version="1.0" encoding="utf-8"?>
<p:tagLst xmlns:p="http://schemas.openxmlformats.org/presentationml/2006/main">
  <p:tag name="AS_UNIQUEID" val="792"/>
  <p:tag name="KSO_WM_DIAGRAM_VIRTUALLY_FRAME" val="{&quot;height&quot;:281.5,&quot;left&quot;:27.7,&quot;top&quot;:189.5,&quot;width&quot;:664.2}"/>
</p:tagLst>
</file>

<file path=ppt/tags/tag74.xml><?xml version="1.0" encoding="utf-8"?>
<p:tagLst xmlns:p="http://schemas.openxmlformats.org/presentationml/2006/main">
  <p:tag name="AS_UNIQUEID" val="793"/>
  <p:tag name="KSO_WM_DIAGRAM_VIRTUALLY_FRAME" val="{&quot;height&quot;:281.5,&quot;left&quot;:27.7,&quot;top&quot;:189.5,&quot;width&quot;:664.2}"/>
</p:tagLst>
</file>

<file path=ppt/tags/tag75.xml><?xml version="1.0" encoding="utf-8"?>
<p:tagLst xmlns:p="http://schemas.openxmlformats.org/presentationml/2006/main">
  <p:tag name="AS_UNIQUEID" val="794"/>
  <p:tag name="KSO_WM_DIAGRAM_VIRTUALLY_FRAME" val="{&quot;height&quot;:281.5,&quot;left&quot;:27.7,&quot;top&quot;:189.5,&quot;width&quot;:664.2}"/>
</p:tagLst>
</file>

<file path=ppt/tags/tag76.xml><?xml version="1.0" encoding="utf-8"?>
<p:tagLst xmlns:p="http://schemas.openxmlformats.org/presentationml/2006/main">
  <p:tag name="AS_UNIQUEID" val="795"/>
  <p:tag name="KSO_WM_DIAGRAM_VIRTUALLY_FRAME" val="{&quot;height&quot;:281.5,&quot;left&quot;:27.7,&quot;top&quot;:189.5,&quot;width&quot;:664.2}"/>
</p:tagLst>
</file>

<file path=ppt/tags/tag77.xml><?xml version="1.0" encoding="utf-8"?>
<p:tagLst xmlns:p="http://schemas.openxmlformats.org/presentationml/2006/main">
  <p:tag name="AS_UNIQUEID" val="796"/>
  <p:tag name="KSO_WM_DIAGRAM_VIRTUALLY_FRAME" val="{&quot;height&quot;:281.5,&quot;left&quot;:27.7,&quot;top&quot;:189.5,&quot;width&quot;:664.2}"/>
</p:tagLst>
</file>

<file path=ppt/tags/tag78.xml><?xml version="1.0" encoding="utf-8"?>
<p:tagLst xmlns:p="http://schemas.openxmlformats.org/presentationml/2006/main">
  <p:tag name="AS_UNIQUEID" val="797"/>
  <p:tag name="KSO_WM_DIAGRAM_VIRTUALLY_FRAME" val="{&quot;height&quot;:281.5,&quot;left&quot;:27.7,&quot;top&quot;:189.5,&quot;width&quot;:664.2}"/>
</p:tagLst>
</file>

<file path=ppt/tags/tag79.xml><?xml version="1.0" encoding="utf-8"?>
<p:tagLst xmlns:p="http://schemas.openxmlformats.org/presentationml/2006/main">
  <p:tag name="AS_UNIQUEID" val="798"/>
  <p:tag name="KSO_WM_DIAGRAM_VIRTUALLY_FRAME" val="{&quot;height&quot;:281.5,&quot;left&quot;:27.7,&quot;top&quot;:189.5,&quot;width&quot;:664.2}"/>
</p:tagLst>
</file>

<file path=ppt/tags/tag8.xml><?xml version="1.0" encoding="utf-8"?>
<p:tagLst xmlns:p="http://schemas.openxmlformats.org/presentationml/2006/main">
  <p:tag name="AS_UNIQUEID" val="749"/>
</p:tagLst>
</file>

<file path=ppt/tags/tag80.xml><?xml version="1.0" encoding="utf-8"?>
<p:tagLst xmlns:p="http://schemas.openxmlformats.org/presentationml/2006/main">
  <p:tag name="AS_UNIQUEID" val="799"/>
</p:tagLst>
</file>

<file path=ppt/tags/tag81.xml><?xml version="1.0" encoding="utf-8"?>
<p:tagLst xmlns:p="http://schemas.openxmlformats.org/presentationml/2006/main">
  <p:tag name="AS_UNIQUEID" val="800"/>
</p:tagLst>
</file>

<file path=ppt/tags/tag82.xml><?xml version="1.0" encoding="utf-8"?>
<p:tagLst xmlns:p="http://schemas.openxmlformats.org/presentationml/2006/main">
  <p:tag name="AS_UNIQUEID" val="801"/>
</p:tagLst>
</file>

<file path=ppt/tags/tag83.xml><?xml version="1.0" encoding="utf-8"?>
<p:tagLst xmlns:p="http://schemas.openxmlformats.org/presentationml/2006/main">
  <p:tag name="AS_UNIQUEID" val="1192"/>
</p:tagLst>
</file>

<file path=ppt/tags/tag84.xml><?xml version="1.0" encoding="utf-8"?>
<p:tagLst xmlns:p="http://schemas.openxmlformats.org/presentationml/2006/main">
  <p:tag name="AS_UNIQUEID" val="803"/>
</p:tagLst>
</file>

<file path=ppt/tags/tag85.xml><?xml version="1.0" encoding="utf-8"?>
<p:tagLst xmlns:p="http://schemas.openxmlformats.org/presentationml/2006/main">
  <p:tag name="AS_UNIQUEID" val="804"/>
</p:tagLst>
</file>

<file path=ppt/tags/tag86.xml><?xml version="1.0" encoding="utf-8"?>
<p:tagLst xmlns:p="http://schemas.openxmlformats.org/presentationml/2006/main">
  <p:tag name="AS_UNIQUEID" val="805"/>
</p:tagLst>
</file>

<file path=ppt/tags/tag87.xml><?xml version="1.0" encoding="utf-8"?>
<p:tagLst xmlns:p="http://schemas.openxmlformats.org/presentationml/2006/main">
  <p:tag name="AS_UNIQUEID" val="806"/>
</p:tagLst>
</file>

<file path=ppt/tags/tag88.xml><?xml version="1.0" encoding="utf-8"?>
<p:tagLst xmlns:p="http://schemas.openxmlformats.org/presentationml/2006/main">
  <p:tag name="AS_UNIQUEID" val="807"/>
</p:tagLst>
</file>

<file path=ppt/tags/tag89.xml><?xml version="1.0" encoding="utf-8"?>
<p:tagLst xmlns:p="http://schemas.openxmlformats.org/presentationml/2006/main">
  <p:tag name="AS_UNIQUEID" val="808"/>
</p:tagLst>
</file>

<file path=ppt/tags/tag9.xml><?xml version="1.0" encoding="utf-8"?>
<p:tagLst xmlns:p="http://schemas.openxmlformats.org/presentationml/2006/main">
  <p:tag name="AS_UNIQUEID" val="1184"/>
</p:tagLst>
</file>

<file path=ppt/tags/tag90.xml><?xml version="1.0" encoding="utf-8"?>
<p:tagLst xmlns:p="http://schemas.openxmlformats.org/presentationml/2006/main">
  <p:tag name="AS_UNIQUEID" val="809"/>
</p:tagLst>
</file>

<file path=ppt/tags/tag91.xml><?xml version="1.0" encoding="utf-8"?>
<p:tagLst xmlns:p="http://schemas.openxmlformats.org/presentationml/2006/main">
  <p:tag name="AS_UNIQUEID" val="1193"/>
</p:tagLst>
</file>

<file path=ppt/tags/tag92.xml><?xml version="1.0" encoding="utf-8"?>
<p:tagLst xmlns:p="http://schemas.openxmlformats.org/presentationml/2006/main">
  <p:tag name="AS_UNIQUEID" val="811"/>
</p:tagLst>
</file>

<file path=ppt/tags/tag93.xml><?xml version="1.0" encoding="utf-8"?>
<p:tagLst xmlns:p="http://schemas.openxmlformats.org/presentationml/2006/main">
  <p:tag name="AS_UNIQUEID" val="812"/>
</p:tagLst>
</file>

<file path=ppt/tags/tag94.xml><?xml version="1.0" encoding="utf-8"?>
<p:tagLst xmlns:p="http://schemas.openxmlformats.org/presentationml/2006/main">
  <p:tag name="AS_UNIQUEID" val="813"/>
</p:tagLst>
</file>

<file path=ppt/tags/tag95.xml><?xml version="1.0" encoding="utf-8"?>
<p:tagLst xmlns:p="http://schemas.openxmlformats.org/presentationml/2006/main">
  <p:tag name="AS_UNIQUEID" val="814"/>
</p:tagLst>
</file>

<file path=ppt/tags/tag96.xml><?xml version="1.0" encoding="utf-8"?>
<p:tagLst xmlns:p="http://schemas.openxmlformats.org/presentationml/2006/main">
  <p:tag name="AS_UNIQUEID" val="815"/>
</p:tagLst>
</file>

<file path=ppt/tags/tag97.xml><?xml version="1.0" encoding="utf-8"?>
<p:tagLst xmlns:p="http://schemas.openxmlformats.org/presentationml/2006/main">
  <p:tag name="AS_UNIQUEID" val="816"/>
</p:tagLst>
</file>

<file path=ppt/tags/tag98.xml><?xml version="1.0" encoding="utf-8"?>
<p:tagLst xmlns:p="http://schemas.openxmlformats.org/presentationml/2006/main">
  <p:tag name="AS_UNIQUEID" val="817"/>
</p:tagLst>
</file>

<file path=ppt/tags/tag99.xml><?xml version="1.0" encoding="utf-8"?>
<p:tagLst xmlns:p="http://schemas.openxmlformats.org/presentationml/2006/main">
  <p:tag name="AS_UNIQUEID" val="818"/>
</p:tagLst>
</file>

<file path=ppt/theme/theme1.xml><?xml version="1.0" encoding="utf-8"?>
<a:theme xmlns:r="http://schemas.openxmlformats.org/officeDocument/2006/relationships" xmlns:a="http://schemas.openxmlformats.org/drawingml/2006/main" name="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6_自定义设计方案">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Arial"/>
      </a:majorFont>
      <a:minorFont>
        <a:latin typeface="Arial"/>
        <a:ea typeface="微软雅黑"/>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aragraphs>336</Paragraphs>
  <Slides>34</Slides>
  <Notes>12</Notes>
  <HiddenSlides>0</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34</vt:i4>
      </vt:variant>
    </vt:vector>
  </HeadingPairs>
  <TitlesOfParts>
    <vt:vector size="49" baseType="lpstr">
      <vt:lpstr>Arial</vt:lpstr>
      <vt:lpstr>微软雅黑</vt:lpstr>
      <vt:lpstr>Wingdings</vt:lpstr>
      <vt:lpstr>Calibri Light</vt:lpstr>
      <vt:lpstr>Calibri</vt:lpstr>
      <vt:lpstr>宋体</vt:lpstr>
      <vt:lpstr>Times New Roman</vt:lpstr>
      <vt:lpstr>黑体</vt:lpstr>
      <vt:lpstr>华光行楷_CNKI</vt:lpstr>
      <vt:lpstr>思源宋体 CN</vt:lpstr>
      <vt:lpstr>楷体</vt:lpstr>
      <vt:lpstr>方正粗黑宋简体</vt:lpstr>
      <vt:lpstr>隶书</vt:lpstr>
      <vt:lpstr>Cambria Math</vt:lpstr>
      <vt:lpstr>2_自定义设计方案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23.0300</AppVersion>
  <TotalTime>0</TotalTim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2025-03-05T14:35:00Z</cp:lastPrinted>
  <dcterms:created xsi:type="dcterms:W3CDTF">2025-03-05T14:35:00Z</dcterms:created>
  <dcterms:modified xsi:type="dcterms:W3CDTF">2025-03-05T10:29:38Z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A14FFCC9BC1E49F6A39849EF9350D3B2_13</vt:lpwstr>
  </property>
  <property fmtid="{D5CDD505-2E9C-101B-9397-08002B2CF9AE}" pid="7" name="KSOProductBuildVer">
    <vt:lpwstr>2052-12.1.0.19770</vt:lpwstr>
  </property>
</Properties>
</file>