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948" r:id="rId3"/>
    <p:sldId id="938" r:id="rId4"/>
    <p:sldId id="377" r:id="rId5"/>
    <p:sldId id="394" r:id="rId6"/>
    <p:sldId id="378" r:id="rId7"/>
    <p:sldId id="848" r:id="rId8"/>
    <p:sldId id="388" r:id="rId9"/>
    <p:sldId id="934" r:id="rId10"/>
    <p:sldId id="944" r:id="rId11"/>
    <p:sldId id="933" r:id="rId12"/>
    <p:sldId id="392" r:id="rId13"/>
    <p:sldId id="937" r:id="rId14"/>
    <p:sldId id="847" r:id="rId15"/>
    <p:sldId id="353" r:id="rId16"/>
    <p:sldId id="945" r:id="rId17"/>
    <p:sldId id="941" r:id="rId18"/>
    <p:sldId id="400" r:id="rId19"/>
    <p:sldId id="942" r:id="rId20"/>
    <p:sldId id="943" r:id="rId21"/>
    <p:sldId id="401" r:id="rId22"/>
    <p:sldId id="423" r:id="rId23"/>
    <p:sldId id="395" r:id="rId24"/>
    <p:sldId id="949" r:id="rId25"/>
    <p:sldId id="946" r:id="rId26"/>
    <p:sldId id="947" r:id="rId27"/>
    <p:sldId id="935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6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75" autoAdjust="0"/>
    <p:restoredTop sz="94660"/>
  </p:normalViewPr>
  <p:slideViewPr>
    <p:cSldViewPr showGuides="1">
      <p:cViewPr varScale="1">
        <p:scale>
          <a:sx n="76" d="100"/>
          <a:sy n="76" d="100"/>
        </p:scale>
        <p:origin x="82" y="187"/>
      </p:cViewPr>
      <p:guideLst>
        <p:guide orient="horz" pos="1026"/>
        <p:guide pos="6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45003" cy="4500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C86B8F97-6EF2-4953-AA83-A34515B8D954}"/>
    <pc:docChg chg="addSld delSld modSld">
      <pc:chgData name="man sci" userId="49ae2bbd3020a361" providerId="LiveId" clId="{C86B8F97-6EF2-4953-AA83-A34515B8D954}" dt="2025-03-24T08:30:04.542" v="1" actId="47"/>
      <pc:docMkLst>
        <pc:docMk/>
      </pc:docMkLst>
      <pc:sldChg chg="del">
        <pc:chgData name="man sci" userId="49ae2bbd3020a361" providerId="LiveId" clId="{C86B8F97-6EF2-4953-AA83-A34515B8D954}" dt="2025-03-24T08:30:04.542" v="1" actId="47"/>
        <pc:sldMkLst>
          <pc:docMk/>
          <pc:sldMk cId="1761699137" sldId="931"/>
        </pc:sldMkLst>
      </pc:sldChg>
      <pc:sldChg chg="add">
        <pc:chgData name="man sci" userId="49ae2bbd3020a361" providerId="LiveId" clId="{C86B8F97-6EF2-4953-AA83-A34515B8D954}" dt="2025-03-24T08:30:03.195" v="0"/>
        <pc:sldMkLst>
          <pc:docMk/>
          <pc:sldMk cId="2863751884" sldId="932"/>
        </pc:sldMkLst>
      </pc:sldChg>
    </pc:docChg>
  </pc:docChgLst>
  <pc:docChgLst>
    <pc:chgData name="man sci" userId="49ae2bbd3020a361" providerId="LiveId" clId="{CFF17AF0-7630-45ED-942D-C9F55801DA0B}"/>
    <pc:docChg chg="addSld delSld modSld sldOrd">
      <pc:chgData name="man sci" userId="49ae2bbd3020a361" providerId="LiveId" clId="{CFF17AF0-7630-45ED-942D-C9F55801DA0B}" dt="2025-05-29T15:27:52.813" v="5" actId="47"/>
      <pc:docMkLst>
        <pc:docMk/>
      </pc:docMkLst>
      <pc:sldChg chg="del">
        <pc:chgData name="man sci" userId="49ae2bbd3020a361" providerId="LiveId" clId="{CFF17AF0-7630-45ED-942D-C9F55801DA0B}" dt="2025-05-29T15:27:47.698" v="2" actId="47"/>
        <pc:sldMkLst>
          <pc:docMk/>
          <pc:sldMk cId="1975930178" sldId="927"/>
        </pc:sldMkLst>
      </pc:sldChg>
      <pc:sldChg chg="del">
        <pc:chgData name="man sci" userId="49ae2bbd3020a361" providerId="LiveId" clId="{CFF17AF0-7630-45ED-942D-C9F55801DA0B}" dt="2025-05-29T15:27:52.813" v="5" actId="47"/>
        <pc:sldMkLst>
          <pc:docMk/>
          <pc:sldMk cId="2863751884" sldId="932"/>
        </pc:sldMkLst>
      </pc:sldChg>
      <pc:sldChg chg="modSp add mod">
        <pc:chgData name="man sci" userId="49ae2bbd3020a361" providerId="LiveId" clId="{CFF17AF0-7630-45ED-942D-C9F55801DA0B}" dt="2025-05-29T15:27:45.989" v="1"/>
        <pc:sldMkLst>
          <pc:docMk/>
          <pc:sldMk cId="278422708" sldId="948"/>
        </pc:sldMkLst>
      </pc:sldChg>
      <pc:sldChg chg="add ord">
        <pc:chgData name="man sci" userId="49ae2bbd3020a361" providerId="LiveId" clId="{CFF17AF0-7630-45ED-942D-C9F55801DA0B}" dt="2025-05-29T15:27:51.651" v="4"/>
        <pc:sldMkLst>
          <pc:docMk/>
          <pc:sldMk cId="1218426439" sldId="949"/>
        </pc:sldMkLst>
      </pc:sldChg>
    </pc:docChg>
  </pc:docChgLst>
  <pc:docChgLst>
    <pc:chgData name="man sci" userId="49ae2bbd3020a361" providerId="LiveId" clId="{711E6945-0638-4AC0-8EA4-04AAEF51CADA}"/>
    <pc:docChg chg="undo custSel addSld delSld modSld sldOrd">
      <pc:chgData name="man sci" userId="49ae2bbd3020a361" providerId="LiveId" clId="{711E6945-0638-4AC0-8EA4-04AAEF51CADA}" dt="2024-11-28T03:55:39.014" v="1339"/>
      <pc:docMkLst>
        <pc:docMk/>
      </pc:docMkLst>
      <pc:sldChg chg="addSp delSp modSp mod delAnim modAnim">
        <pc:chgData name="man sci" userId="49ae2bbd3020a361" providerId="LiveId" clId="{711E6945-0638-4AC0-8EA4-04AAEF51CADA}" dt="2024-11-20T09:47:41.673" v="1272" actId="1076"/>
        <pc:sldMkLst>
          <pc:docMk/>
          <pc:sldMk cId="0" sldId="353"/>
        </pc:sldMkLst>
      </pc:sldChg>
      <pc:sldChg chg="addSp delSp modSp mod modAnim">
        <pc:chgData name="man sci" userId="49ae2bbd3020a361" providerId="LiveId" clId="{711E6945-0638-4AC0-8EA4-04AAEF51CADA}" dt="2024-11-19T08:56:38.583" v="815" actId="1076"/>
        <pc:sldMkLst>
          <pc:docMk/>
          <pc:sldMk cId="0" sldId="377"/>
        </pc:sldMkLst>
      </pc:sldChg>
      <pc:sldChg chg="addSp delSp modSp mod modAnim">
        <pc:chgData name="man sci" userId="49ae2bbd3020a361" providerId="LiveId" clId="{711E6945-0638-4AC0-8EA4-04AAEF51CADA}" dt="2024-11-20T09:19:31.081" v="1200" actId="1076"/>
        <pc:sldMkLst>
          <pc:docMk/>
          <pc:sldMk cId="0" sldId="378"/>
        </pc:sldMkLst>
      </pc:sldChg>
      <pc:sldChg chg="addSp delSp modSp mod modAnim">
        <pc:chgData name="man sci" userId="49ae2bbd3020a361" providerId="LiveId" clId="{711E6945-0638-4AC0-8EA4-04AAEF51CADA}" dt="2024-11-28T03:52:46.703" v="1327"/>
        <pc:sldMkLst>
          <pc:docMk/>
          <pc:sldMk cId="0" sldId="388"/>
        </pc:sldMkLst>
      </pc:sldChg>
      <pc:sldChg chg="addSp delSp modSp modAnim">
        <pc:chgData name="man sci" userId="49ae2bbd3020a361" providerId="LiveId" clId="{711E6945-0638-4AC0-8EA4-04AAEF51CADA}" dt="2024-11-28T03:53:16.006" v="1328"/>
        <pc:sldMkLst>
          <pc:docMk/>
          <pc:sldMk cId="0" sldId="392"/>
        </pc:sldMkLst>
      </pc:sldChg>
      <pc:sldChg chg="modSp mod">
        <pc:chgData name="man sci" userId="49ae2bbd3020a361" providerId="LiveId" clId="{711E6945-0638-4AC0-8EA4-04AAEF51CADA}" dt="2024-11-19T08:57:04.466" v="818" actId="1076"/>
        <pc:sldMkLst>
          <pc:docMk/>
          <pc:sldMk cId="0" sldId="394"/>
        </pc:sldMkLst>
      </pc:sldChg>
      <pc:sldChg chg="modSp mod">
        <pc:chgData name="man sci" userId="49ae2bbd3020a361" providerId="LiveId" clId="{711E6945-0638-4AC0-8EA4-04AAEF51CADA}" dt="2024-11-26T04:19:13.788" v="1324" actId="2711"/>
        <pc:sldMkLst>
          <pc:docMk/>
          <pc:sldMk cId="0" sldId="395"/>
        </pc:sldMkLst>
      </pc:sldChg>
      <pc:sldChg chg="modSp">
        <pc:chgData name="man sci" userId="49ae2bbd3020a361" providerId="LiveId" clId="{711E6945-0638-4AC0-8EA4-04AAEF51CADA}" dt="2024-11-19T08:13:54.165" v="578" actId="113"/>
        <pc:sldMkLst>
          <pc:docMk/>
          <pc:sldMk cId="0" sldId="400"/>
        </pc:sldMkLst>
      </pc:sldChg>
      <pc:sldChg chg="modSp">
        <pc:chgData name="man sci" userId="49ae2bbd3020a361" providerId="LiveId" clId="{711E6945-0638-4AC0-8EA4-04AAEF51CADA}" dt="2024-11-19T08:14:12.296" v="580" actId="1076"/>
        <pc:sldMkLst>
          <pc:docMk/>
          <pc:sldMk cId="3476495168" sldId="401"/>
        </pc:sldMkLst>
      </pc:sldChg>
      <pc:sldChg chg="addSp delSp modSp del mod">
        <pc:chgData name="man sci" userId="49ae2bbd3020a361" providerId="LiveId" clId="{711E6945-0638-4AC0-8EA4-04AAEF51CADA}" dt="2024-11-19T09:15:24.501" v="1080" actId="47"/>
        <pc:sldMkLst>
          <pc:docMk/>
          <pc:sldMk cId="1899732380" sldId="402"/>
        </pc:sldMkLst>
      </pc:sldChg>
      <pc:sldChg chg="addSp delSp modSp mod delAnim modAnim">
        <pc:chgData name="man sci" userId="49ae2bbd3020a361" providerId="LiveId" clId="{711E6945-0638-4AC0-8EA4-04AAEF51CADA}" dt="2024-11-28T03:55:39.014" v="1339"/>
        <pc:sldMkLst>
          <pc:docMk/>
          <pc:sldMk cId="0" sldId="423"/>
        </pc:sldMkLst>
      </pc:sldChg>
      <pc:sldChg chg="modSp mod">
        <pc:chgData name="man sci" userId="49ae2bbd3020a361" providerId="LiveId" clId="{711E6945-0638-4AC0-8EA4-04AAEF51CADA}" dt="2024-11-19T07:04:29.136" v="89" actId="255"/>
        <pc:sldMkLst>
          <pc:docMk/>
          <pc:sldMk cId="2489749829" sldId="841"/>
        </pc:sldMkLst>
      </pc:sldChg>
      <pc:sldChg chg="addSp modSp mod">
        <pc:chgData name="man sci" userId="49ae2bbd3020a361" providerId="LiveId" clId="{711E6945-0638-4AC0-8EA4-04AAEF51CADA}" dt="2024-11-20T09:24:18.545" v="1253" actId="1076"/>
        <pc:sldMkLst>
          <pc:docMk/>
          <pc:sldMk cId="1121366680" sldId="847"/>
        </pc:sldMkLst>
      </pc:sldChg>
      <pc:sldChg chg="addSp delSp modSp mod">
        <pc:chgData name="man sci" userId="49ae2bbd3020a361" providerId="LiveId" clId="{711E6945-0638-4AC0-8EA4-04AAEF51CADA}" dt="2024-11-19T07:05:43.949" v="118" actId="478"/>
        <pc:sldMkLst>
          <pc:docMk/>
          <pc:sldMk cId="3638421123" sldId="848"/>
        </pc:sldMkLst>
      </pc:sldChg>
      <pc:sldChg chg="add">
        <pc:chgData name="man sci" userId="49ae2bbd3020a361" providerId="LiveId" clId="{711E6945-0638-4AC0-8EA4-04AAEF51CADA}" dt="2024-11-18T08:48:08.557" v="9"/>
        <pc:sldMkLst>
          <pc:docMk/>
          <pc:sldMk cId="2448024481" sldId="932"/>
        </pc:sldMkLst>
      </pc:sldChg>
      <pc:sldChg chg="addSp modSp add mod setBg modAnim">
        <pc:chgData name="man sci" userId="49ae2bbd3020a361" providerId="LiveId" clId="{711E6945-0638-4AC0-8EA4-04AAEF51CADA}" dt="2024-11-20T09:22:56.714" v="1239"/>
        <pc:sldMkLst>
          <pc:docMk/>
          <pc:sldMk cId="787643876" sldId="933"/>
        </pc:sldMkLst>
      </pc:sldChg>
      <pc:sldChg chg="addSp delSp modSp add mod ord setBg modAnim">
        <pc:chgData name="man sci" userId="49ae2bbd3020a361" providerId="LiveId" clId="{711E6945-0638-4AC0-8EA4-04AAEF51CADA}" dt="2024-11-20T09:20:49.655" v="1219" actId="14100"/>
        <pc:sldMkLst>
          <pc:docMk/>
          <pc:sldMk cId="992411159" sldId="934"/>
        </pc:sldMkLst>
      </pc:sldChg>
      <pc:sldChg chg="addSp modSp add mod setBg modAnim">
        <pc:chgData name="man sci" userId="49ae2bbd3020a361" providerId="LiveId" clId="{711E6945-0638-4AC0-8EA4-04AAEF51CADA}" dt="2024-11-18T09:22:58.612" v="33" actId="1076"/>
        <pc:sldMkLst>
          <pc:docMk/>
          <pc:sldMk cId="2876680609" sldId="935"/>
        </pc:sldMkLst>
      </pc:sldChg>
      <pc:sldChg chg="addSp delSp modSp add mod setBg modAnim">
        <pc:chgData name="man sci" userId="49ae2bbd3020a361" providerId="LiveId" clId="{711E6945-0638-4AC0-8EA4-04AAEF51CADA}" dt="2024-11-18T09:05:36.863" v="25" actId="21"/>
        <pc:sldMkLst>
          <pc:docMk/>
          <pc:sldMk cId="1995537108" sldId="936"/>
        </pc:sldMkLst>
      </pc:sldChg>
      <pc:sldChg chg="addSp delSp modSp add mod setBg delAnim modAnim">
        <pc:chgData name="man sci" userId="49ae2bbd3020a361" providerId="LiveId" clId="{711E6945-0638-4AC0-8EA4-04AAEF51CADA}" dt="2024-11-28T03:53:26.535" v="1329"/>
        <pc:sldMkLst>
          <pc:docMk/>
          <pc:sldMk cId="2160916270" sldId="937"/>
        </pc:sldMkLst>
      </pc:sldChg>
      <pc:sldChg chg="delSp del mod delAnim">
        <pc:chgData name="man sci" userId="49ae2bbd3020a361" providerId="LiveId" clId="{711E6945-0638-4AC0-8EA4-04AAEF51CADA}" dt="2024-11-14T09:00:43.257" v="8" actId="47"/>
        <pc:sldMkLst>
          <pc:docMk/>
          <pc:sldMk cId="2931082500" sldId="938"/>
        </pc:sldMkLst>
      </pc:sldChg>
      <pc:sldChg chg="add setBg">
        <pc:chgData name="man sci" userId="49ae2bbd3020a361" providerId="LiveId" clId="{711E6945-0638-4AC0-8EA4-04AAEF51CADA}" dt="2024-11-18T09:24:24.739" v="37"/>
        <pc:sldMkLst>
          <pc:docMk/>
          <pc:sldMk cId="3963054194" sldId="938"/>
        </pc:sldMkLst>
      </pc:sldChg>
      <pc:sldChg chg="addSp delSp modSp new del mod modAnim">
        <pc:chgData name="man sci" userId="49ae2bbd3020a361" providerId="LiveId" clId="{711E6945-0638-4AC0-8EA4-04AAEF51CADA}" dt="2024-11-19T08:05:07.747" v="554" actId="47"/>
        <pc:sldMkLst>
          <pc:docMk/>
          <pc:sldMk cId="298110504" sldId="939"/>
        </pc:sldMkLst>
      </pc:sldChg>
      <pc:sldChg chg="modSp ord">
        <pc:chgData name="man sci" userId="49ae2bbd3020a361" providerId="LiveId" clId="{711E6945-0638-4AC0-8EA4-04AAEF51CADA}" dt="2024-11-19T07:19:30.448" v="428"/>
        <pc:sldMkLst>
          <pc:docMk/>
          <pc:sldMk cId="767145598" sldId="940"/>
        </pc:sldMkLst>
      </pc:sldChg>
      <pc:sldChg chg="delSp modSp mod">
        <pc:chgData name="man sci" userId="49ae2bbd3020a361" providerId="LiveId" clId="{711E6945-0638-4AC0-8EA4-04AAEF51CADA}" dt="2024-11-20T09:49:52.099" v="1288" actId="1076"/>
        <pc:sldMkLst>
          <pc:docMk/>
          <pc:sldMk cId="1881691920" sldId="941"/>
        </pc:sldMkLst>
      </pc:sldChg>
      <pc:sldChg chg="addSp delSp modSp mod ord delAnim modAnim">
        <pc:chgData name="man sci" userId="49ae2bbd3020a361" providerId="LiveId" clId="{711E6945-0638-4AC0-8EA4-04AAEF51CADA}" dt="2024-11-20T09:50:32.384" v="1294" actId="1036"/>
        <pc:sldMkLst>
          <pc:docMk/>
          <pc:sldMk cId="1252808701" sldId="942"/>
        </pc:sldMkLst>
      </pc:sldChg>
      <pc:sldChg chg="addSp delSp modSp mod modAnim">
        <pc:chgData name="man sci" userId="49ae2bbd3020a361" providerId="LiveId" clId="{711E6945-0638-4AC0-8EA4-04AAEF51CADA}" dt="2024-11-20T09:51:15.588" v="1300" actId="1037"/>
        <pc:sldMkLst>
          <pc:docMk/>
          <pc:sldMk cId="785190079" sldId="943"/>
        </pc:sldMkLst>
      </pc:sldChg>
      <pc:sldChg chg="addSp delSp modSp add mod modAnim">
        <pc:chgData name="man sci" userId="49ae2bbd3020a361" providerId="LiveId" clId="{711E6945-0638-4AC0-8EA4-04AAEF51CADA}" dt="2024-11-20T09:21:53.983" v="1232" actId="1038"/>
        <pc:sldMkLst>
          <pc:docMk/>
          <pc:sldMk cId="3800953054" sldId="944"/>
        </pc:sldMkLst>
      </pc:sldChg>
      <pc:sldChg chg="addSp delSp modSp add mod modAnim">
        <pc:chgData name="man sci" userId="49ae2bbd3020a361" providerId="LiveId" clId="{711E6945-0638-4AC0-8EA4-04AAEF51CADA}" dt="2024-11-28T03:54:40.545" v="1336" actId="14100"/>
        <pc:sldMkLst>
          <pc:docMk/>
          <pc:sldMk cId="52993591" sldId="945"/>
        </pc:sldMkLst>
      </pc:sldChg>
      <pc:sldChg chg="modSp mod">
        <pc:chgData name="man sci" userId="49ae2bbd3020a361" providerId="LiveId" clId="{711E6945-0638-4AC0-8EA4-04AAEF51CADA}" dt="2024-11-28T03:49:27.446" v="1326" actId="6549"/>
        <pc:sldMkLst>
          <pc:docMk/>
          <pc:sldMk cId="2104563521" sldId="946"/>
        </pc:sldMkLst>
      </pc:sldChg>
    </pc:docChg>
  </pc:docChgLst>
  <pc:docChgLst>
    <pc:chgData name="man sci" userId="49ae2bbd3020a361" providerId="LiveId" clId="{678E060A-7CC6-485E-9279-61FEC2E9DA6B}"/>
    <pc:docChg chg="custSel addSld delSld modSld">
      <pc:chgData name="man sci" userId="49ae2bbd3020a361" providerId="LiveId" clId="{678E060A-7CC6-485E-9279-61FEC2E9DA6B}" dt="2025-08-17T14:24:07.397" v="13"/>
      <pc:docMkLst>
        <pc:docMk/>
      </pc:docMkLst>
      <pc:sldChg chg="addSp delSp modSp mod delAnim modAnim">
        <pc:chgData name="man sci" userId="49ae2bbd3020a361" providerId="LiveId" clId="{678E060A-7CC6-485E-9279-61FEC2E9DA6B}" dt="2025-08-17T02:31:11.565" v="12"/>
        <pc:sldMkLst>
          <pc:docMk/>
          <pc:sldMk cId="1121366680" sldId="847"/>
        </pc:sldMkLst>
        <pc:picChg chg="del">
          <ac:chgData name="man sci" userId="49ae2bbd3020a361" providerId="LiveId" clId="{678E060A-7CC6-485E-9279-61FEC2E9DA6B}" dt="2025-08-17T02:31:03.270" v="8" actId="478"/>
          <ac:picMkLst>
            <pc:docMk/>
            <pc:sldMk cId="1121366680" sldId="847"/>
            <ac:picMk id="3" creationId="{05C52832-9BDD-1398-B590-4364C5AB6862}"/>
          </ac:picMkLst>
        </pc:picChg>
        <pc:picChg chg="add mod ord">
          <ac:chgData name="man sci" userId="49ae2bbd3020a361" providerId="LiveId" clId="{678E060A-7CC6-485E-9279-61FEC2E9DA6B}" dt="2025-08-17T02:31:09.860" v="11" actId="167"/>
          <ac:picMkLst>
            <pc:docMk/>
            <pc:sldMk cId="1121366680" sldId="847"/>
            <ac:picMk id="5" creationId="{228FAC06-D284-F498-CCCA-DACE12BD4F3F}"/>
          </ac:picMkLst>
        </pc:picChg>
      </pc:sldChg>
      <pc:sldChg chg="addSp delSp modSp mod delAnim modAnim">
        <pc:chgData name="man sci" userId="49ae2bbd3020a361" providerId="LiveId" clId="{678E060A-7CC6-485E-9279-61FEC2E9DA6B}" dt="2025-08-17T02:29:48.722" v="7"/>
        <pc:sldMkLst>
          <pc:docMk/>
          <pc:sldMk cId="3638421123" sldId="848"/>
        </pc:sldMkLst>
        <pc:picChg chg="del">
          <ac:chgData name="man sci" userId="49ae2bbd3020a361" providerId="LiveId" clId="{678E060A-7CC6-485E-9279-61FEC2E9DA6B}" dt="2025-08-17T02:29:39.729" v="3" actId="478"/>
          <ac:picMkLst>
            <pc:docMk/>
            <pc:sldMk cId="3638421123" sldId="848"/>
            <ac:picMk id="2" creationId="{0D14AAAF-BCFB-D268-2CDD-49896723F16A}"/>
          </ac:picMkLst>
        </pc:picChg>
        <pc:picChg chg="add mod ord">
          <ac:chgData name="man sci" userId="49ae2bbd3020a361" providerId="LiveId" clId="{678E060A-7CC6-485E-9279-61FEC2E9DA6B}" dt="2025-08-17T02:29:47.126" v="6" actId="167"/>
          <ac:picMkLst>
            <pc:docMk/>
            <pc:sldMk cId="3638421123" sldId="848"/>
            <ac:picMk id="3" creationId="{7C74E27F-1BAB-2189-6381-7E4F3321D1D4}"/>
          </ac:picMkLst>
        </pc:picChg>
      </pc:sldChg>
      <pc:sldChg chg="modSp add del mod">
        <pc:chgData name="man sci" userId="49ae2bbd3020a361" providerId="LiveId" clId="{678E060A-7CC6-485E-9279-61FEC2E9DA6B}" dt="2025-08-17T14:24:07.397" v="13"/>
        <pc:sldMkLst>
          <pc:docMk/>
          <pc:sldMk cId="1673023965" sldId="939"/>
        </pc:sldMkLst>
        <pc:spChg chg="mod">
          <ac:chgData name="man sci" userId="49ae2bbd3020a361" providerId="LiveId" clId="{678E060A-7CC6-485E-9279-61FEC2E9DA6B}" dt="2025-08-17T14:24:07.397" v="13"/>
          <ac:spMkLst>
            <pc:docMk/>
            <pc:sldMk cId="1673023965" sldId="939"/>
            <ac:spMk id="4" creationId="{278AC8C6-585F-36D6-1B00-9513EB656209}"/>
          </ac:spMkLst>
        </pc:spChg>
      </pc:sldChg>
      <pc:sldChg chg="add del">
        <pc:chgData name="man sci" userId="49ae2bbd3020a361" providerId="LiveId" clId="{678E060A-7CC6-485E-9279-61FEC2E9DA6B}" dt="2025-08-16T04:45:19.310" v="2"/>
        <pc:sldMkLst>
          <pc:docMk/>
          <pc:sldMk cId="1958774835" sldId="9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667C1E7-212E-2599-19C1-ADCAAC4F9D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A888053-761A-D8BF-D467-8FBDC1DE0FC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F066DC9-E69D-5E8A-AD71-6D2ED0CF4DC1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B5DF2D14-CD04-3DEF-7B15-55160A26545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25F7B2E-2C19-E371-A52B-3085830584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CF1BF6ED-32CF-4358-1920-EFC0287685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A846D57-1318-4881-9559-3E0A2D8674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2A527-2670-42B6-9D63-5ED48E499D9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68550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250C9-ECB4-4A9F-8B52-B3007520123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69355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596FF8-C2A8-4B54-9C69-003F70E9EBA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03917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77780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59905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328443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08530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322268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6327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75541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27521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A886D-4EEC-42C6-941E-45A92DA7087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03428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53365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683583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93300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B6896-19F2-48B1-873E-F50936D5D67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61026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3C410-1802-4CF2-BA15-94BC8A566D9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40297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B4263-DEDA-4FE2-BE32-0073DAFC0FA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39891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E7375-88C0-48B1-A799-61C81586949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38866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3D650-566A-4250-81E2-5EA9DD0502F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248303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84D46-226F-4222-8BA2-B47BA97E1C9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523708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C33A3-01AE-46AB-90B0-C8BC7E69BC8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97095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903DE2-697B-4173-AA9B-012B0BEBF96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6471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1811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&#30913;&#22330;&#23545;&#36890;&#30005;&#23548;&#32447;&#30340;&#20316;&#29992;1.mp4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&#30913;&#22330;&#23545;&#36890;&#30005;&#23548;&#32447;&#30340;&#20316;&#29992;1.mp4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hyperlink" Target="&#30913;&#22330;&#23545;&#36890;&#30005;&#23548;&#32447;&#30340;&#20316;&#29992;1.mp4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&#30913;&#22330;&#23545;&#36890;&#30005;&#23548;&#32447;&#30340;&#20316;&#29992;1.mp4" TargetMode="Externa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&#30913;&#22330;&#23545;&#36890;&#30005;&#23548;&#32447;&#30340;&#20316;&#29992;1.mp4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1" y="702854"/>
            <a:ext cx="118813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生活中的透镜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844" y="5184117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86858-E6E0-B654-DD72-32C66F9AB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初代的照相机">
            <a:hlinkClick r:id="" action="ppaction://media"/>
            <a:extLst>
              <a:ext uri="{FF2B5EF4-FFF2-40B4-BE49-F238E27FC236}">
                <a16:creationId xmlns:a16="http://schemas.microsoft.com/office/drawing/2014/main" id="{0681095E-6B2A-3008-04FC-02A7D4818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1" y="9687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F95164-6A4F-6D36-447F-050C7761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397" y="143781"/>
            <a:ext cx="3105207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古老的照相机</a:t>
            </a:r>
          </a:p>
        </p:txBody>
      </p:sp>
      <p:sp>
        <p:nvSpPr>
          <p:cNvPr id="4" name="TextBox 18">
            <a:hlinkClick r:id="rId5" action="ppaction://hlinkfile"/>
            <a:extLst>
              <a:ext uri="{FF2B5EF4-FFF2-40B4-BE49-F238E27FC236}">
                <a16:creationId xmlns:a16="http://schemas.microsoft.com/office/drawing/2014/main" id="{C41CC74D-987B-D8A4-DDC7-AF5D367D3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787643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F7DDC81D-5BFA-EFCA-5D55-30EB09BF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5" y="3429000"/>
            <a:ext cx="5550053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12C61D-241A-74C7-FE28-8A20F7C70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43" y="1"/>
            <a:ext cx="2300478" cy="3789024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8EDCA387-F753-6F71-D988-A0A167BA9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7330" y="3811984"/>
            <a:ext cx="4426663" cy="29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E46873-80EE-320C-D48E-C6A63653E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3805"/>
            <a:ext cx="3895654" cy="2565171"/>
          </a:xfrm>
          <a:prstGeom prst="rect">
            <a:avLst/>
          </a:prstGeom>
        </p:spPr>
      </p:pic>
      <p:sp>
        <p:nvSpPr>
          <p:cNvPr id="4" name="Rectangle 44">
            <a:extLst>
              <a:ext uri="{FF2B5EF4-FFF2-40B4-BE49-F238E27FC236}">
                <a16:creationId xmlns:a16="http://schemas.microsoft.com/office/drawing/2014/main" id="{66E21CB3-9E8C-BB26-9266-EDC5FD39C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070" y="3111825"/>
            <a:ext cx="6906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照相机成</a:t>
            </a:r>
            <a:r>
              <a:rPr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___</a:t>
            </a: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立、</a:t>
            </a:r>
            <a:r>
              <a:rPr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 _____</a:t>
            </a: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的</a:t>
            </a:r>
            <a:r>
              <a:rPr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___</a:t>
            </a: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像</a:t>
            </a:r>
          </a:p>
        </p:txBody>
      </p:sp>
      <p:sp>
        <p:nvSpPr>
          <p:cNvPr id="8" name="Rectangle 44">
            <a:extLst>
              <a:ext uri="{FF2B5EF4-FFF2-40B4-BE49-F238E27FC236}">
                <a16:creationId xmlns:a16="http://schemas.microsoft.com/office/drawing/2014/main" id="{B5C99D89-DF03-8F69-1F1E-2810AADAB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9229" y="3090400"/>
            <a:ext cx="984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实</a:t>
            </a:r>
          </a:p>
        </p:txBody>
      </p:sp>
      <p:sp>
        <p:nvSpPr>
          <p:cNvPr id="11" name="Rectangle 44">
            <a:extLst>
              <a:ext uri="{FF2B5EF4-FFF2-40B4-BE49-F238E27FC236}">
                <a16:creationId xmlns:a16="http://schemas.microsoft.com/office/drawing/2014/main" id="{6CB50D91-7909-528C-84DD-6C9BFA168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020" y="3090399"/>
            <a:ext cx="984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倒</a:t>
            </a:r>
          </a:p>
        </p:txBody>
      </p:sp>
      <p:sp>
        <p:nvSpPr>
          <p:cNvPr id="12" name="Rectangle 44">
            <a:extLst>
              <a:ext uri="{FF2B5EF4-FFF2-40B4-BE49-F238E27FC236}">
                <a16:creationId xmlns:a16="http://schemas.microsoft.com/office/drawing/2014/main" id="{CC57E645-639C-8CF1-4111-9182BBDB8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1812" y="3068976"/>
            <a:ext cx="16196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缩小</a:t>
            </a: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F24573F2-C13B-4E51-DFEE-59DBA640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385" y="4613696"/>
            <a:ext cx="2025135" cy="13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A58E5-108A-29DA-EED2-C53DA39C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幻灯机">
            <a:hlinkClick r:id="" action="ppaction://media"/>
            <a:extLst>
              <a:ext uri="{FF2B5EF4-FFF2-40B4-BE49-F238E27FC236}">
                <a16:creationId xmlns:a16="http://schemas.microsoft.com/office/drawing/2014/main" id="{CB587A25-25C9-2FB6-A6F2-D23B59B807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949"/>
            <a:ext cx="12192000" cy="6871949"/>
          </a:xfrm>
          <a:prstGeom prst="rect">
            <a:avLst/>
          </a:prstGeom>
        </p:spPr>
      </p:pic>
      <p:sp>
        <p:nvSpPr>
          <p:cNvPr id="3" name="TextBox 18">
            <a:hlinkClick r:id="rId5" action="ppaction://hlinkfile"/>
            <a:extLst>
              <a:ext uri="{FF2B5EF4-FFF2-40B4-BE49-F238E27FC236}">
                <a16:creationId xmlns:a16="http://schemas.microsoft.com/office/drawing/2014/main" id="{2D97C37C-185E-A44F-6FC6-A5C511B60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CA43BAB-DF29-7104-7DF4-34F943508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742" y="143635"/>
            <a:ext cx="8725591" cy="76944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4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幻灯机成</a:t>
            </a:r>
            <a:r>
              <a:rPr lang="en-US" altLang="zh-CN" sz="4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</a:t>
            </a:r>
            <a:r>
              <a:rPr lang="zh-CN" altLang="en-US" sz="4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立、 </a:t>
            </a:r>
            <a:r>
              <a:rPr lang="en-US" altLang="zh-CN" sz="4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</a:t>
            </a:r>
            <a:r>
              <a:rPr lang="zh-CN" altLang="en-US" sz="4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4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</a:t>
            </a:r>
            <a:r>
              <a:rPr lang="zh-CN" altLang="en-US" sz="4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</a:t>
            </a:r>
          </a:p>
        </p:txBody>
      </p:sp>
      <p:sp>
        <p:nvSpPr>
          <p:cNvPr id="9" name="Rectangle 44">
            <a:extLst>
              <a:ext uri="{FF2B5EF4-FFF2-40B4-BE49-F238E27FC236}">
                <a16:creationId xmlns:a16="http://schemas.microsoft.com/office/drawing/2014/main" id="{727EBA4E-3C27-6D10-62A7-E5A938B4C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557" y="121805"/>
            <a:ext cx="9848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实</a:t>
            </a:r>
          </a:p>
        </p:txBody>
      </p:sp>
      <p:sp>
        <p:nvSpPr>
          <p:cNvPr id="10" name="Rectangle 44">
            <a:extLst>
              <a:ext uri="{FF2B5EF4-FFF2-40B4-BE49-F238E27FC236}">
                <a16:creationId xmlns:a16="http://schemas.microsoft.com/office/drawing/2014/main" id="{D1455413-A8D9-D7AE-498E-A0DB8DFE5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188" y="123889"/>
            <a:ext cx="9848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倒</a:t>
            </a:r>
          </a:p>
        </p:txBody>
      </p:sp>
      <p:sp>
        <p:nvSpPr>
          <p:cNvPr id="11" name="Rectangle 44">
            <a:extLst>
              <a:ext uri="{FF2B5EF4-FFF2-40B4-BE49-F238E27FC236}">
                <a16:creationId xmlns:a16="http://schemas.microsoft.com/office/drawing/2014/main" id="{1179FB0D-6E31-7789-B009-F80CA2D04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066" y="127312"/>
            <a:ext cx="16196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放大</a:t>
            </a:r>
          </a:p>
        </p:txBody>
      </p:sp>
    </p:spTree>
    <p:extLst>
      <p:ext uri="{BB962C8B-B14F-4D97-AF65-F5344CB8AC3E}">
        <p14:creationId xmlns:p14="http://schemas.microsoft.com/office/powerpoint/2010/main" val="2160916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投影仪（强2022）">
            <a:hlinkClick r:id="" action="ppaction://media"/>
            <a:extLst>
              <a:ext uri="{FF2B5EF4-FFF2-40B4-BE49-F238E27FC236}">
                <a16:creationId xmlns:a16="http://schemas.microsoft.com/office/drawing/2014/main" id="{228FAC06-D284-F498-CCCA-DACE12BD4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5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271F621-F40F-7482-AA9E-C99B5DF95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892" y="110821"/>
            <a:ext cx="3240216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老式的投影仪</a:t>
            </a:r>
          </a:p>
        </p:txBody>
      </p:sp>
    </p:spTree>
    <p:extLst>
      <p:ext uri="{BB962C8B-B14F-4D97-AF65-F5344CB8AC3E}">
        <p14:creationId xmlns:p14="http://schemas.microsoft.com/office/powerpoint/2010/main" val="1121366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C472A8-6B1D-588C-72D9-F5238853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0194" y="113561"/>
            <a:ext cx="3997700" cy="64897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147" name="图片 5">
            <a:extLst>
              <a:ext uri="{FF2B5EF4-FFF2-40B4-BE49-F238E27FC236}">
                <a16:creationId xmlns:a16="http://schemas.microsoft.com/office/drawing/2014/main" id="{CD5A1EAE-44DC-EBA8-67A6-049926B2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7513" y="113561"/>
            <a:ext cx="1772241" cy="663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44">
            <a:extLst>
              <a:ext uri="{FF2B5EF4-FFF2-40B4-BE49-F238E27FC236}">
                <a16:creationId xmlns:a16="http://schemas.microsoft.com/office/drawing/2014/main" id="{E2601719-1FDC-441E-FF85-0B751E4C7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799" y="268488"/>
            <a:ext cx="73804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投影仪成倒立、放大的实像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3F0A3D-6C2E-BED4-FD3D-0E3F51DE1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6" y="2687791"/>
            <a:ext cx="4955995" cy="3569496"/>
          </a:xfrm>
          <a:prstGeom prst="rect">
            <a:avLst/>
          </a:prstGeom>
        </p:spPr>
      </p:pic>
      <p:sp>
        <p:nvSpPr>
          <p:cNvPr id="3" name="Rectangle 44">
            <a:extLst>
              <a:ext uri="{FF2B5EF4-FFF2-40B4-BE49-F238E27FC236}">
                <a16:creationId xmlns:a16="http://schemas.microsoft.com/office/drawing/2014/main" id="{7B11E1AD-3A60-35C4-1EB2-E73732F0D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970" y="1988904"/>
            <a:ext cx="36902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现代的投影仪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C7E5B9-6D1D-B6EE-82FC-9F1E26CD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4056" r="3041" b="-1546"/>
          <a:stretch>
            <a:fillRect/>
          </a:stretch>
        </p:blipFill>
        <p:spPr bwMode="auto">
          <a:xfrm>
            <a:off x="0" y="1583877"/>
            <a:ext cx="5440666" cy="350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32D6623C-98F7-1F90-DF76-2D555256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8038" y="1628775"/>
            <a:ext cx="1382248" cy="517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5C245EA-5482-FDC4-A78A-88403734D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r="4496" b="8878"/>
          <a:stretch>
            <a:fillRect/>
          </a:stretch>
        </p:blipFill>
        <p:spPr>
          <a:xfrm>
            <a:off x="6666031" y="-1"/>
            <a:ext cx="5525969" cy="340793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DC645D75-9C6A-0D88-750B-BD47AC647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720" y="5066049"/>
            <a:ext cx="1870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</a:rPr>
              <a:t>投影仪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1882E7DE-0ED8-CA52-E948-BE1D97ADA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051" y="5051798"/>
            <a:ext cx="2208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00FF"/>
                </a:solidFill>
              </a:rPr>
              <a:t>照相机</a:t>
            </a:r>
          </a:p>
        </p:txBody>
      </p:sp>
      <p:sp>
        <p:nvSpPr>
          <p:cNvPr id="10" name="Rectangle 44">
            <a:extLst>
              <a:ext uri="{FF2B5EF4-FFF2-40B4-BE49-F238E27FC236}">
                <a16:creationId xmlns:a16="http://schemas.microsoft.com/office/drawing/2014/main" id="{C31F9CB2-631B-9F55-B1CD-BEE82FEB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013" y="3577173"/>
            <a:ext cx="53647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成</a:t>
            </a:r>
            <a:r>
              <a:rPr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___</a:t>
            </a: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立、</a:t>
            </a:r>
            <a:r>
              <a:rPr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 _____</a:t>
            </a: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的</a:t>
            </a:r>
            <a:r>
              <a:rPr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___</a:t>
            </a: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像</a:t>
            </a:r>
          </a:p>
        </p:txBody>
      </p:sp>
      <p:sp>
        <p:nvSpPr>
          <p:cNvPr id="11" name="Rectangle 44">
            <a:extLst>
              <a:ext uri="{FF2B5EF4-FFF2-40B4-BE49-F238E27FC236}">
                <a16:creationId xmlns:a16="http://schemas.microsoft.com/office/drawing/2014/main" id="{DED6DED0-5A40-4DE3-0C55-34608DDC3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417" y="3560921"/>
            <a:ext cx="984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正</a:t>
            </a:r>
          </a:p>
        </p:txBody>
      </p:sp>
      <p:sp>
        <p:nvSpPr>
          <p:cNvPr id="16" name="Rectangle 44">
            <a:extLst>
              <a:ext uri="{FF2B5EF4-FFF2-40B4-BE49-F238E27FC236}">
                <a16:creationId xmlns:a16="http://schemas.microsoft.com/office/drawing/2014/main" id="{CDE6B44F-90AA-06FC-D0E8-87CB72832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6226" y="3560921"/>
            <a:ext cx="16196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放大</a:t>
            </a: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1ED5631D-6787-6081-EAFF-5B6ED98F0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5909" y="3560921"/>
            <a:ext cx="1304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虚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C6DF79-75D8-F73D-4B8A-92F528577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841" y="4303689"/>
            <a:ext cx="4836178" cy="5254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2547AB-E7A0-9F65-3E47-BFD1DE5E6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16" y="266689"/>
            <a:ext cx="5105050" cy="1048556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C75906D0-9617-C739-0943-0790BD699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3494" y="2903339"/>
            <a:ext cx="1544480" cy="584775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放大镜</a:t>
            </a:r>
          </a:p>
        </p:txBody>
      </p:sp>
    </p:spTree>
    <p:extLst>
      <p:ext uri="{BB962C8B-B14F-4D97-AF65-F5344CB8AC3E}">
        <p14:creationId xmlns:p14="http://schemas.microsoft.com/office/powerpoint/2010/main" val="52993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3">
            <a:extLst>
              <a:ext uri="{FF2B5EF4-FFF2-40B4-BE49-F238E27FC236}">
                <a16:creationId xmlns:a16="http://schemas.microsoft.com/office/drawing/2014/main" id="{025D9560-B457-3E8F-A260-2E9540728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95228"/>
              </p:ext>
            </p:extLst>
          </p:nvPr>
        </p:nvGraphicFramePr>
        <p:xfrm>
          <a:off x="875652" y="278790"/>
          <a:ext cx="10800720" cy="490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0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26332"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正倒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大小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虚实</a:t>
                      </a:r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332">
                <a:tc>
                  <a:txBody>
                    <a:bodyPr/>
                    <a:lstStyle/>
                    <a:p>
                      <a:pPr algn="ctr"/>
                      <a:endParaRPr lang="zh-CN" altLang="en-US" sz="4000" b="1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6332">
                <a:tc>
                  <a:txBody>
                    <a:bodyPr/>
                    <a:lstStyle/>
                    <a:p>
                      <a:pPr algn="ctr"/>
                      <a:endParaRPr lang="en-US" altLang="zh-CN" sz="4000" b="1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6332">
                <a:tc>
                  <a:txBody>
                    <a:bodyPr/>
                    <a:lstStyle/>
                    <a:p>
                      <a:pPr algn="ctr"/>
                      <a:endParaRPr lang="en-US" altLang="zh-CN" sz="4000" b="1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514" name="Text Box 72">
            <a:extLst>
              <a:ext uri="{FF2B5EF4-FFF2-40B4-BE49-F238E27FC236}">
                <a16:creationId xmlns:a16="http://schemas.microsoft.com/office/drawing/2014/main" id="{0E30B6D0-5F12-FED9-D56B-B336E4607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902" y="3023915"/>
            <a:ext cx="1231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20515" name="Text Box 73">
            <a:extLst>
              <a:ext uri="{FF2B5EF4-FFF2-40B4-BE49-F238E27FC236}">
                <a16:creationId xmlns:a16="http://schemas.microsoft.com/office/drawing/2014/main" id="{4E7490CF-6016-D1E5-7714-4401BEC42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820" y="1710172"/>
            <a:ext cx="1411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缩小</a:t>
            </a:r>
          </a:p>
        </p:txBody>
      </p:sp>
      <p:sp>
        <p:nvSpPr>
          <p:cNvPr id="20516" name="Text Box 74">
            <a:extLst>
              <a:ext uri="{FF2B5EF4-FFF2-40B4-BE49-F238E27FC236}">
                <a16:creationId xmlns:a16="http://schemas.microsoft.com/office/drawing/2014/main" id="{8CA9A3D6-2263-0ECA-9A4D-87B1E963D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808" y="1710172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20517" name="Text Box 75">
            <a:extLst>
              <a:ext uri="{FF2B5EF4-FFF2-40B4-BE49-F238E27FC236}">
                <a16:creationId xmlns:a16="http://schemas.microsoft.com/office/drawing/2014/main" id="{A5C0FE19-43DF-6CAC-DE23-F283C21D6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820" y="3023915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</a:t>
            </a:r>
          </a:p>
        </p:txBody>
      </p:sp>
      <p:sp>
        <p:nvSpPr>
          <p:cNvPr id="20518" name="Text Box 77">
            <a:extLst>
              <a:ext uri="{FF2B5EF4-FFF2-40B4-BE49-F238E27FC236}">
                <a16:creationId xmlns:a16="http://schemas.microsoft.com/office/drawing/2014/main" id="{9BE2AEE8-14FC-B327-D65A-F542A4118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902" y="4257905"/>
            <a:ext cx="149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正立</a:t>
            </a:r>
          </a:p>
        </p:txBody>
      </p:sp>
      <p:sp>
        <p:nvSpPr>
          <p:cNvPr id="20519" name="Text Box 79">
            <a:extLst>
              <a:ext uri="{FF2B5EF4-FFF2-40B4-BE49-F238E27FC236}">
                <a16:creationId xmlns:a16="http://schemas.microsoft.com/office/drawing/2014/main" id="{026FBCC0-5A30-9255-2A98-F8F4BE394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820" y="4257905"/>
            <a:ext cx="14049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</a:t>
            </a:r>
          </a:p>
        </p:txBody>
      </p:sp>
      <p:sp>
        <p:nvSpPr>
          <p:cNvPr id="20520" name="Text Box 80">
            <a:extLst>
              <a:ext uri="{FF2B5EF4-FFF2-40B4-BE49-F238E27FC236}">
                <a16:creationId xmlns:a16="http://schemas.microsoft.com/office/drawing/2014/main" id="{0F2EC431-A2C4-1DDB-FAB6-08D72D9B6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808" y="3023915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20521" name="Text Box 83">
            <a:extLst>
              <a:ext uri="{FF2B5EF4-FFF2-40B4-BE49-F238E27FC236}">
                <a16:creationId xmlns:a16="http://schemas.microsoft.com/office/drawing/2014/main" id="{1272A2E0-1E82-F174-B8C0-3B1156E0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902" y="1710172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20522" name="Text Box 89">
            <a:extLst>
              <a:ext uri="{FF2B5EF4-FFF2-40B4-BE49-F238E27FC236}">
                <a16:creationId xmlns:a16="http://schemas.microsoft.com/office/drawing/2014/main" id="{BD243BEB-6BC9-2389-A152-E363AA27C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238" y="2716139"/>
            <a:ext cx="22501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投影仪</a:t>
            </a:r>
            <a:endParaRPr lang="en-US" altLang="zh-CN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幻灯机</a:t>
            </a:r>
            <a:endParaRPr lang="zh-CN" altLang="zh-CN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523" name="Text Box 90">
            <a:extLst>
              <a:ext uri="{FF2B5EF4-FFF2-40B4-BE49-F238E27FC236}">
                <a16:creationId xmlns:a16="http://schemas.microsoft.com/office/drawing/2014/main" id="{4CBD7F0A-734A-0094-27CA-2BE2AA88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238" y="1710172"/>
            <a:ext cx="23927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照相机</a:t>
            </a:r>
          </a:p>
        </p:txBody>
      </p:sp>
      <p:sp>
        <p:nvSpPr>
          <p:cNvPr id="20524" name="Text Box 91">
            <a:extLst>
              <a:ext uri="{FF2B5EF4-FFF2-40B4-BE49-F238E27FC236}">
                <a16:creationId xmlns:a16="http://schemas.microsoft.com/office/drawing/2014/main" id="{53E33354-037E-9F1C-AFBC-3A4A11102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238" y="4257905"/>
            <a:ext cx="1893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放大镜</a:t>
            </a:r>
          </a:p>
        </p:txBody>
      </p:sp>
      <p:sp>
        <p:nvSpPr>
          <p:cNvPr id="2" name="Text Box 80">
            <a:extLst>
              <a:ext uri="{FF2B5EF4-FFF2-40B4-BE49-F238E27FC236}">
                <a16:creationId xmlns:a16="http://schemas.microsoft.com/office/drawing/2014/main" id="{4D28A921-63DE-48FE-1D56-345452A94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808" y="4257905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虚</a:t>
            </a: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</p:spTree>
    <p:extLst>
      <p:ext uri="{BB962C8B-B14F-4D97-AF65-F5344CB8AC3E}">
        <p14:creationId xmlns:p14="http://schemas.microsoft.com/office/powerpoint/2010/main" val="1881691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4" grpId="0"/>
      <p:bldP spid="20515" grpId="0"/>
      <p:bldP spid="20516" grpId="0"/>
      <p:bldP spid="20517" grpId="0"/>
      <p:bldP spid="20518" grpId="0"/>
      <p:bldP spid="20519" grpId="0"/>
      <p:bldP spid="20520" grpId="0"/>
      <p:bldP spid="2052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4" y="2124075"/>
            <a:ext cx="7138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凸透镜成像与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物距</a:t>
            </a:r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的关系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12">
            <a:extLst>
              <a:ext uri="{FF2B5EF4-FFF2-40B4-BE49-F238E27FC236}">
                <a16:creationId xmlns:a16="http://schemas.microsoft.com/office/drawing/2014/main" id="{D8EA3E5C-725A-81EC-2ABC-369C81BDD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22" y="664383"/>
            <a:ext cx="54451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solidFill>
                  <a:srgbClr val="0000FF"/>
                </a:solidFill>
              </a:rPr>
              <a:t>正立、放大的虚像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DB3D03-69F0-35B3-F5FB-6D1D33FA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12" r="16041" b="19158"/>
          <a:stretch>
            <a:fillRect/>
          </a:stretch>
        </p:blipFill>
        <p:spPr>
          <a:xfrm>
            <a:off x="5591253" y="1484004"/>
            <a:ext cx="6602772" cy="41501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CBB4F0-7E37-3390-0B78-9094C604E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/>
          <a:stretch>
            <a:fillRect/>
          </a:stretch>
        </p:blipFill>
        <p:spPr>
          <a:xfrm>
            <a:off x="0" y="1484003"/>
            <a:ext cx="5445125" cy="3622343"/>
          </a:xfrm>
          <a:prstGeom prst="rect">
            <a:avLst/>
          </a:prstGeom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96B35843-249E-506E-BF2A-C09A9168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333" y="664382"/>
            <a:ext cx="54406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4400" b="1">
                <a:solidFill>
                  <a:srgbClr val="0000FF"/>
                </a:solidFill>
              </a:rPr>
              <a:t>倒立、缩小的实像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E1156CFE-6C6E-4D3A-72A2-5A3E0CE37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084" y="54980"/>
            <a:ext cx="28414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</a:rPr>
              <a:t>物距</a:t>
            </a:r>
            <a:r>
              <a:rPr lang="zh-CN" altLang="en-US" sz="4400" b="1">
                <a:solidFill>
                  <a:srgbClr val="0000FF"/>
                </a:solidFill>
              </a:rPr>
              <a:t>小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D969DE6-726B-8AB8-88A4-645FEC5B1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79" y="54980"/>
            <a:ext cx="28414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</a:rPr>
              <a:t>物距</a:t>
            </a:r>
            <a:r>
              <a:rPr lang="zh-CN" altLang="en-US" sz="4400" b="1">
                <a:solidFill>
                  <a:srgbClr val="0000FF"/>
                </a:solidFill>
              </a:rPr>
              <a:t>大</a:t>
            </a:r>
          </a:p>
        </p:txBody>
      </p:sp>
    </p:spTree>
    <p:extLst>
      <p:ext uri="{BB962C8B-B14F-4D97-AF65-F5344CB8AC3E}">
        <p14:creationId xmlns:p14="http://schemas.microsoft.com/office/powerpoint/2010/main" val="1252808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C7E5B9-6D1D-B6EE-82FC-9F1E26CD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4056" r="3041" b="-1546"/>
          <a:stretch>
            <a:fillRect/>
          </a:stretch>
        </p:blipFill>
        <p:spPr bwMode="auto">
          <a:xfrm>
            <a:off x="0" y="1961942"/>
            <a:ext cx="5440666" cy="350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32D6623C-98F7-1F90-DF76-2D555256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0979" y="1547579"/>
            <a:ext cx="1302059" cy="487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5C245EA-5482-FDC4-A78A-88403734D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r="4496" b="8878"/>
          <a:stretch>
            <a:fillRect/>
          </a:stretch>
        </p:blipFill>
        <p:spPr>
          <a:xfrm>
            <a:off x="7543007" y="1554562"/>
            <a:ext cx="4563825" cy="2814564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8AEA1DF4-9380-C9B0-0360-A73B4E6B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04" y="1055708"/>
            <a:ext cx="2445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</a:rPr>
              <a:t>物距</a:t>
            </a:r>
            <a:r>
              <a:rPr lang="en-US" altLang="zh-CN" sz="3600" b="1">
                <a:solidFill>
                  <a:srgbClr val="FF0000"/>
                </a:solidFill>
              </a:rPr>
              <a:t>u</a:t>
            </a:r>
            <a:r>
              <a:rPr lang="zh-CN" altLang="en-US" sz="3600" b="1">
                <a:solidFill>
                  <a:srgbClr val="FF0000"/>
                </a:solidFill>
              </a:rPr>
              <a:t>较大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14A3C015-0254-5774-8EC0-F0C853E68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827" y="4774574"/>
            <a:ext cx="24457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</a:rPr>
              <a:t>物距</a:t>
            </a:r>
            <a:r>
              <a:rPr lang="en-US" altLang="zh-CN" sz="3600" b="1">
                <a:solidFill>
                  <a:srgbClr val="FF0000"/>
                </a:solidFill>
              </a:rPr>
              <a:t>u</a:t>
            </a:r>
            <a:r>
              <a:rPr lang="zh-CN" altLang="en-US" sz="3600" b="1">
                <a:solidFill>
                  <a:srgbClr val="FF0000"/>
                </a:solidFill>
              </a:rPr>
              <a:t>较小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457D46FF-8763-2A82-EE8D-CD59601D4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174" y="941633"/>
            <a:ext cx="25849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</a:rPr>
              <a:t>物距</a:t>
            </a:r>
            <a:r>
              <a:rPr lang="en-US" altLang="zh-CN" sz="3600" b="1">
                <a:solidFill>
                  <a:srgbClr val="FF0000"/>
                </a:solidFill>
              </a:rPr>
              <a:t>u</a:t>
            </a:r>
            <a:r>
              <a:rPr lang="zh-CN" altLang="en-US" sz="3600" b="1">
                <a:solidFill>
                  <a:srgbClr val="FF0000"/>
                </a:solidFill>
              </a:rPr>
              <a:t>很小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73A2A6B-4F7B-4253-67A0-23004410952A}"/>
              </a:ext>
            </a:extLst>
          </p:cNvPr>
          <p:cNvCxnSpPr/>
          <p:nvPr/>
        </p:nvCxnSpPr>
        <p:spPr>
          <a:xfrm flipH="1">
            <a:off x="855056" y="1816116"/>
            <a:ext cx="1890126" cy="0"/>
          </a:xfrm>
          <a:prstGeom prst="straightConnector1">
            <a:avLst/>
          </a:prstGeom>
          <a:ln w="5715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01F7570-AEAF-3E2A-E2E5-6A7BC2A924BB}"/>
              </a:ext>
            </a:extLst>
          </p:cNvPr>
          <p:cNvCxnSpPr/>
          <p:nvPr/>
        </p:nvCxnSpPr>
        <p:spPr>
          <a:xfrm flipH="1">
            <a:off x="838210" y="1636104"/>
            <a:ext cx="0" cy="3258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F69FE7E-F8C7-1D25-9153-3EC8F480A445}"/>
              </a:ext>
            </a:extLst>
          </p:cNvPr>
          <p:cNvCxnSpPr/>
          <p:nvPr/>
        </p:nvCxnSpPr>
        <p:spPr>
          <a:xfrm flipH="1">
            <a:off x="2790185" y="1605640"/>
            <a:ext cx="0" cy="18451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B99A27C-A331-1F3D-0EB9-35E6DB1123BE}"/>
              </a:ext>
            </a:extLst>
          </p:cNvPr>
          <p:cNvCxnSpPr/>
          <p:nvPr/>
        </p:nvCxnSpPr>
        <p:spPr>
          <a:xfrm flipH="1">
            <a:off x="6742636" y="4622617"/>
            <a:ext cx="0" cy="843740"/>
          </a:xfrm>
          <a:prstGeom prst="straightConnector1">
            <a:avLst/>
          </a:prstGeom>
          <a:ln w="5715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966945A3-0937-8FEF-8CB6-0B001017F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01" y="118062"/>
            <a:ext cx="12081398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CN" altLang="en-US" sz="4000" b="1"/>
              <a:t>像的特点不仅与</a:t>
            </a:r>
            <a:r>
              <a:rPr lang="zh-CN" altLang="en-US" sz="4000" b="1">
                <a:solidFill>
                  <a:srgbClr val="FF0000"/>
                </a:solidFill>
              </a:rPr>
              <a:t>物距</a:t>
            </a:r>
            <a:r>
              <a:rPr lang="en-US" altLang="zh-CN" sz="4000" b="1">
                <a:solidFill>
                  <a:srgbClr val="FF0000"/>
                </a:solidFill>
              </a:rPr>
              <a:t>u</a:t>
            </a:r>
            <a:r>
              <a:rPr lang="zh-CN" altLang="en-US" sz="4000" b="1"/>
              <a:t>有关，还与凸透镜的</a:t>
            </a:r>
            <a:r>
              <a:rPr lang="zh-CN" altLang="en-US" sz="4000" b="1">
                <a:solidFill>
                  <a:srgbClr val="FF0000"/>
                </a:solidFill>
              </a:rPr>
              <a:t>焦距</a:t>
            </a:r>
            <a:r>
              <a:rPr lang="en-US" altLang="zh-CN" sz="4000" b="1">
                <a:solidFill>
                  <a:srgbClr val="FF0000"/>
                </a:solidFill>
              </a:rPr>
              <a:t>f</a:t>
            </a:r>
            <a:r>
              <a:rPr lang="zh-CN" altLang="en-US" sz="4000" b="1"/>
              <a:t>有关。</a:t>
            </a:r>
          </a:p>
        </p:txBody>
      </p:sp>
    </p:spTree>
    <p:extLst>
      <p:ext uri="{BB962C8B-B14F-4D97-AF65-F5344CB8AC3E}">
        <p14:creationId xmlns:p14="http://schemas.microsoft.com/office/powerpoint/2010/main" val="785190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714CB-F467-3753-BB18-3CFDFEBDE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CBE39B5-9D76-E469-CE81-516D5F8E6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5419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829" y="2303925"/>
            <a:ext cx="598471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6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凸透镜成像规律</a:t>
            </a:r>
          </a:p>
        </p:txBody>
      </p:sp>
    </p:spTree>
    <p:extLst>
      <p:ext uri="{BB962C8B-B14F-4D97-AF65-F5344CB8AC3E}">
        <p14:creationId xmlns:p14="http://schemas.microsoft.com/office/powerpoint/2010/main" val="347649516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CE8182-C3F6-FD4A-CF43-8BB02DED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3794" y="4390810"/>
            <a:ext cx="2378936" cy="23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1ECEB04-5C98-15A1-A51D-DB99DDC2D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678" y="0"/>
            <a:ext cx="63246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9C6BF485-0545-ECB4-CC78-6A1731B8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678" y="2157412"/>
            <a:ext cx="63246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89B3A98-0FC6-4533-62F4-3BABB1883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678" y="4419599"/>
            <a:ext cx="63246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>
            <a:extLst>
              <a:ext uri="{FF2B5EF4-FFF2-40B4-BE49-F238E27FC236}">
                <a16:creationId xmlns:a16="http://schemas.microsoft.com/office/drawing/2014/main" id="{D2BFBF2F-4202-09E2-3F16-1CE8FB1E8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26216"/>
            <a:ext cx="762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+mn-cs"/>
              </a:rPr>
              <a:t>凸透镜成像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+mn-cs"/>
              </a:rPr>
              <a:t>规律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Times New Roman" panose="02020603050405020304" pitchFamily="18" charset="0"/>
              <a:ea typeface="方正姚体" panose="02010601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C8FCBE4-EAC8-B9BA-E401-AEA6747AB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12" y="-115668"/>
            <a:ext cx="1746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1" charset="-122"/>
                <a:cs typeface="+mn-cs"/>
              </a:rPr>
              <a:t>u&gt;2f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D9322C-C9F7-A57D-CA6D-70DF7B324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678" y="2115135"/>
            <a:ext cx="2250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1" charset="-122"/>
                <a:cs typeface="+mn-cs"/>
              </a:rPr>
              <a:t>2f &gt;u &gt; f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96395A6-6547-AE13-DBC8-8B27711DD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743" y="4356686"/>
            <a:ext cx="1383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1" charset="-122"/>
                <a:cs typeface="+mn-cs"/>
              </a:rPr>
              <a:t>u&lt;f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AD5CE71-DC2C-2771-CAED-0D734E00B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35" y="3701"/>
            <a:ext cx="2975995" cy="20670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090A493-38B0-9895-B6F2-EA185D6D3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87" y="2160607"/>
            <a:ext cx="3054899" cy="2200255"/>
          </a:xfrm>
          <a:prstGeom prst="rect">
            <a:avLst/>
          </a:prstGeom>
        </p:spPr>
      </p:pic>
      <p:sp>
        <p:nvSpPr>
          <p:cNvPr id="5" name="Text Box 80">
            <a:extLst>
              <a:ext uri="{FF2B5EF4-FFF2-40B4-BE49-F238E27FC236}">
                <a16:creationId xmlns:a16="http://schemas.microsoft.com/office/drawing/2014/main" id="{D6FA6734-085D-DDDC-FB46-627461D51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125" y="4465541"/>
            <a:ext cx="1295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正立放大虚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  <p:sp>
        <p:nvSpPr>
          <p:cNvPr id="6" name="Text Box 89">
            <a:extLst>
              <a:ext uri="{FF2B5EF4-FFF2-40B4-BE49-F238E27FC236}">
                <a16:creationId xmlns:a16="http://schemas.microsoft.com/office/drawing/2014/main" id="{1F54330F-BC4B-B9AC-89F9-6DD82AB4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886" y="2492896"/>
            <a:ext cx="157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投影仪</a:t>
            </a:r>
          </a:p>
        </p:txBody>
      </p:sp>
      <p:sp>
        <p:nvSpPr>
          <p:cNvPr id="7" name="Text Box 90">
            <a:extLst>
              <a:ext uri="{FF2B5EF4-FFF2-40B4-BE49-F238E27FC236}">
                <a16:creationId xmlns:a16="http://schemas.microsoft.com/office/drawing/2014/main" id="{5C4A3CC9-0D28-3E63-27A7-512EFD6B1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0857" y="541557"/>
            <a:ext cx="1646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照相机</a:t>
            </a:r>
          </a:p>
        </p:txBody>
      </p:sp>
      <p:sp>
        <p:nvSpPr>
          <p:cNvPr id="8" name="Text Box 91">
            <a:extLst>
              <a:ext uri="{FF2B5EF4-FFF2-40B4-BE49-F238E27FC236}">
                <a16:creationId xmlns:a16="http://schemas.microsoft.com/office/drawing/2014/main" id="{769ED346-40A5-304F-4A14-FC86EBD2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2730" y="5019539"/>
            <a:ext cx="17533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放大镜</a:t>
            </a:r>
          </a:p>
        </p:txBody>
      </p:sp>
      <p:sp>
        <p:nvSpPr>
          <p:cNvPr id="13" name="Text Box 80">
            <a:extLst>
              <a:ext uri="{FF2B5EF4-FFF2-40B4-BE49-F238E27FC236}">
                <a16:creationId xmlns:a16="http://schemas.microsoft.com/office/drawing/2014/main" id="{5536DB05-240D-E9FD-240C-6DC034D52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2878" y="5280"/>
            <a:ext cx="113318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倒立缩小实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id="{23EE8F58-24D7-FF75-9751-F616EA99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553" y="2224549"/>
            <a:ext cx="10634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倒立放大实</a:t>
            </a:r>
            <a:r>
              <a:rPr kumimoji="0" lang="zh-CN" altLang="zh-CN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114ECFAC-4268-4B87-A12B-616AF3575FB0}"/>
              </a:ext>
            </a:extLst>
          </p:cNvPr>
          <p:cNvCxnSpPr/>
          <p:nvPr/>
        </p:nvCxnSpPr>
        <p:spPr>
          <a:xfrm flipH="1">
            <a:off x="1640703" y="1853895"/>
            <a:ext cx="244659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40236F0-F975-6707-BC9D-895B43354844}"/>
              </a:ext>
            </a:extLst>
          </p:cNvPr>
          <p:cNvCxnSpPr/>
          <p:nvPr/>
        </p:nvCxnSpPr>
        <p:spPr>
          <a:xfrm flipH="1">
            <a:off x="2874834" y="4096534"/>
            <a:ext cx="123150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920D40B-0468-CD4B-A315-C494F6F516A4}"/>
              </a:ext>
            </a:extLst>
          </p:cNvPr>
          <p:cNvCxnSpPr/>
          <p:nvPr/>
        </p:nvCxnSpPr>
        <p:spPr>
          <a:xfrm flipH="1">
            <a:off x="3592260" y="6309192"/>
            <a:ext cx="49503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5" grpId="0"/>
      <p:bldP spid="6" grpId="0"/>
      <p:bldP spid="7" grpId="0"/>
      <p:bldP spid="8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3">
            <a:extLst>
              <a:ext uri="{FF2B5EF4-FFF2-40B4-BE49-F238E27FC236}">
                <a16:creationId xmlns:a16="http://schemas.microsoft.com/office/drawing/2014/main" id="{025D9560-B457-3E8F-A260-2E9540728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47517"/>
              </p:ext>
            </p:extLst>
          </p:nvPr>
        </p:nvGraphicFramePr>
        <p:xfrm>
          <a:off x="335617" y="903967"/>
          <a:ext cx="11610775" cy="4005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2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2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131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物距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正倒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大小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虚实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应用</a:t>
                      </a:r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3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>
                          <a:solidFill>
                            <a:srgbClr val="FF0000"/>
                          </a:solidFill>
                        </a:rPr>
                        <a:t>u&gt;2f</a:t>
                      </a:r>
                      <a:endParaRPr lang="zh-CN" altLang="en-US" sz="4000" b="1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3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>
                          <a:solidFill>
                            <a:srgbClr val="FF0000"/>
                          </a:solidFill>
                        </a:rPr>
                        <a:t>2f&gt;u&gt;f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3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>
                          <a:solidFill>
                            <a:srgbClr val="FF0000"/>
                          </a:solidFill>
                        </a:rPr>
                        <a:t>u&lt;f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514" name="Text Box 72">
            <a:extLst>
              <a:ext uri="{FF2B5EF4-FFF2-40B4-BE49-F238E27FC236}">
                <a16:creationId xmlns:a16="http://schemas.microsoft.com/office/drawing/2014/main" id="{0E30B6D0-5F12-FED9-D56B-B336E4607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273" y="3075057"/>
            <a:ext cx="1231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20515" name="Text Box 73">
            <a:extLst>
              <a:ext uri="{FF2B5EF4-FFF2-40B4-BE49-F238E27FC236}">
                <a16:creationId xmlns:a16="http://schemas.microsoft.com/office/drawing/2014/main" id="{4E7490CF-6016-D1E5-7714-4401BEC42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68" y="2056827"/>
            <a:ext cx="1411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缩小</a:t>
            </a:r>
          </a:p>
        </p:txBody>
      </p:sp>
      <p:sp>
        <p:nvSpPr>
          <p:cNvPr id="20516" name="Text Box 74">
            <a:extLst>
              <a:ext uri="{FF2B5EF4-FFF2-40B4-BE49-F238E27FC236}">
                <a16:creationId xmlns:a16="http://schemas.microsoft.com/office/drawing/2014/main" id="{8CA9A3D6-2263-0ECA-9A4D-87B1E963D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351" y="2056827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20517" name="Text Box 75">
            <a:extLst>
              <a:ext uri="{FF2B5EF4-FFF2-40B4-BE49-F238E27FC236}">
                <a16:creationId xmlns:a16="http://schemas.microsoft.com/office/drawing/2014/main" id="{A5C0FE19-43DF-6CAC-DE23-F283C21D6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68" y="3075057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</a:t>
            </a:r>
          </a:p>
        </p:txBody>
      </p:sp>
      <p:sp>
        <p:nvSpPr>
          <p:cNvPr id="20518" name="Text Box 77">
            <a:extLst>
              <a:ext uri="{FF2B5EF4-FFF2-40B4-BE49-F238E27FC236}">
                <a16:creationId xmlns:a16="http://schemas.microsoft.com/office/drawing/2014/main" id="{9BE2AEE8-14FC-B327-D65A-F542A4118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273" y="4084474"/>
            <a:ext cx="149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正立</a:t>
            </a:r>
          </a:p>
        </p:txBody>
      </p:sp>
      <p:sp>
        <p:nvSpPr>
          <p:cNvPr id="20519" name="Text Box 79">
            <a:extLst>
              <a:ext uri="{FF2B5EF4-FFF2-40B4-BE49-F238E27FC236}">
                <a16:creationId xmlns:a16="http://schemas.microsoft.com/office/drawing/2014/main" id="{026FBCC0-5A30-9255-2A98-F8F4BE394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68" y="4084474"/>
            <a:ext cx="14049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</a:t>
            </a:r>
          </a:p>
        </p:txBody>
      </p:sp>
      <p:sp>
        <p:nvSpPr>
          <p:cNvPr id="20520" name="Text Box 80">
            <a:extLst>
              <a:ext uri="{FF2B5EF4-FFF2-40B4-BE49-F238E27FC236}">
                <a16:creationId xmlns:a16="http://schemas.microsoft.com/office/drawing/2014/main" id="{0F2EC431-A2C4-1DDB-FAB6-08D72D9B6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351" y="3075057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20521" name="Text Box 83">
            <a:extLst>
              <a:ext uri="{FF2B5EF4-FFF2-40B4-BE49-F238E27FC236}">
                <a16:creationId xmlns:a16="http://schemas.microsoft.com/office/drawing/2014/main" id="{1272A2E0-1E82-F174-B8C0-3B1156E0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273" y="2056827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20522" name="Text Box 89">
            <a:extLst>
              <a:ext uri="{FF2B5EF4-FFF2-40B4-BE49-F238E27FC236}">
                <a16:creationId xmlns:a16="http://schemas.microsoft.com/office/drawing/2014/main" id="{BD243BEB-6BC9-2389-A152-E363AA27C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7583" y="3074484"/>
            <a:ext cx="21688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投影仪</a:t>
            </a:r>
          </a:p>
        </p:txBody>
      </p:sp>
      <p:sp>
        <p:nvSpPr>
          <p:cNvPr id="20523" name="Text Box 90">
            <a:extLst>
              <a:ext uri="{FF2B5EF4-FFF2-40B4-BE49-F238E27FC236}">
                <a16:creationId xmlns:a16="http://schemas.microsoft.com/office/drawing/2014/main" id="{4CBD7F0A-734A-0094-27CA-2BE2AA88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7583" y="2056254"/>
            <a:ext cx="20788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照相机</a:t>
            </a:r>
          </a:p>
        </p:txBody>
      </p:sp>
      <p:sp>
        <p:nvSpPr>
          <p:cNvPr id="20524" name="Text Box 91">
            <a:extLst>
              <a:ext uri="{FF2B5EF4-FFF2-40B4-BE49-F238E27FC236}">
                <a16:creationId xmlns:a16="http://schemas.microsoft.com/office/drawing/2014/main" id="{53E33354-037E-9F1C-AFBC-3A4A11102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7583" y="4083901"/>
            <a:ext cx="20946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放大镜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6F5B1CD-C720-5FA2-E8EF-683DF7AFE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642" y="-7044"/>
            <a:ext cx="598471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6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小结</a:t>
            </a:r>
          </a:p>
        </p:txBody>
      </p:sp>
      <p:sp>
        <p:nvSpPr>
          <p:cNvPr id="2" name="Text Box 80">
            <a:extLst>
              <a:ext uri="{FF2B5EF4-FFF2-40B4-BE49-F238E27FC236}">
                <a16:creationId xmlns:a16="http://schemas.microsoft.com/office/drawing/2014/main" id="{4D28A921-63DE-48FE-1D56-345452A94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351" y="4084474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虚</a:t>
            </a:r>
            <a:r>
              <a:rPr lang="zh-CN" altLang="zh-CN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4" grpId="0"/>
      <p:bldP spid="20515" grpId="0"/>
      <p:bldP spid="20516" grpId="0"/>
      <p:bldP spid="20517" grpId="0"/>
      <p:bldP spid="20518" grpId="0"/>
      <p:bldP spid="20519" grpId="0"/>
      <p:bldP spid="20520" grpId="0"/>
      <p:bldP spid="20521" grpId="0"/>
      <p:bldP spid="20522" grpId="0"/>
      <p:bldP spid="20523" grpId="0"/>
      <p:bldP spid="2052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/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BEDCA98-0C83-B392-CB84-DDE11DF55D00}"/>
              </a:ext>
            </a:extLst>
          </p:cNvPr>
          <p:cNvSpPr txBox="1"/>
          <p:nvPr/>
        </p:nvSpPr>
        <p:spPr>
          <a:xfrm>
            <a:off x="515628" y="413799"/>
            <a:ext cx="115882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幻灯片、老式的投影仪已经被淘汰很久了，本来不应该再拿出来讲的。</a:t>
            </a:r>
          </a:p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不过，它们又有着一个很大的优势，就是能够清楚的说明像是倒立的。</a:t>
            </a:r>
          </a:p>
        </p:txBody>
      </p:sp>
    </p:spTree>
    <p:extLst>
      <p:ext uri="{BB962C8B-B14F-4D97-AF65-F5344CB8AC3E}">
        <p14:creationId xmlns:p14="http://schemas.microsoft.com/office/powerpoint/2010/main" val="21045635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950700" y="120142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07809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A2E08-6C1F-9A52-E6D6-A6FDFFC2C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自制模型照相机">
            <a:hlinkClick r:id="" action="ppaction://media"/>
            <a:extLst>
              <a:ext uri="{FF2B5EF4-FFF2-40B4-BE49-F238E27FC236}">
                <a16:creationId xmlns:a16="http://schemas.microsoft.com/office/drawing/2014/main" id="{420B2007-FEBA-3CE5-EF3E-133D1BC516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58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5" action="ppaction://hlinkfile"/>
            <a:extLst>
              <a:ext uri="{FF2B5EF4-FFF2-40B4-BE49-F238E27FC236}">
                <a16:creationId xmlns:a16="http://schemas.microsoft.com/office/drawing/2014/main" id="{795B8E62-4B3E-BEA5-FE69-F63B9EB30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07" y="9877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876680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3">
            <a:extLst>
              <a:ext uri="{FF2B5EF4-FFF2-40B4-BE49-F238E27FC236}">
                <a16:creationId xmlns:a16="http://schemas.microsoft.com/office/drawing/2014/main" id="{F0CCB0E9-4247-6977-2768-BD9AC2323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2459038"/>
            <a:ext cx="70564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800">
                <a:solidFill>
                  <a:srgbClr val="0D0D0D"/>
                </a:solidFill>
                <a:latin typeface="楷体_GB2312" pitchFamily="1" charset="-122"/>
                <a:ea typeface="楷体_GB2312" pitchFamily="1" charset="-122"/>
              </a:rPr>
              <a:t>　　</a:t>
            </a:r>
          </a:p>
        </p:txBody>
      </p:sp>
      <p:pic>
        <p:nvPicPr>
          <p:cNvPr id="4099" name="Picture 8">
            <a:extLst>
              <a:ext uri="{FF2B5EF4-FFF2-40B4-BE49-F238E27FC236}">
                <a16:creationId xmlns:a16="http://schemas.microsoft.com/office/drawing/2014/main" id="{4C8B06B6-791A-D0E6-E7AD-8FA9CF9C8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7135" r="13080" b="3739"/>
          <a:stretch>
            <a:fillRect/>
          </a:stretch>
        </p:blipFill>
        <p:spPr bwMode="auto">
          <a:xfrm>
            <a:off x="3890853" y="912870"/>
            <a:ext cx="2876341" cy="23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2">
            <a:extLst>
              <a:ext uri="{FF2B5EF4-FFF2-40B4-BE49-F238E27FC236}">
                <a16:creationId xmlns:a16="http://schemas.microsoft.com/office/drawing/2014/main" id="{00D0CC4D-FC5D-D02F-05B3-F02F9E46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189004"/>
            <a:ext cx="2418527" cy="195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9">
            <a:extLst>
              <a:ext uri="{FF2B5EF4-FFF2-40B4-BE49-F238E27FC236}">
                <a16:creationId xmlns:a16="http://schemas.microsoft.com/office/drawing/2014/main" id="{966C92D4-4107-CDE0-2F7B-FB811B85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t="12953" r="7069" b="7822"/>
          <a:stretch>
            <a:fillRect/>
          </a:stretch>
        </p:blipFill>
        <p:spPr bwMode="auto">
          <a:xfrm>
            <a:off x="4906610" y="3522466"/>
            <a:ext cx="2704799" cy="262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>
            <a:extLst>
              <a:ext uri="{FF2B5EF4-FFF2-40B4-BE49-F238E27FC236}">
                <a16:creationId xmlns:a16="http://schemas.microsoft.com/office/drawing/2014/main" id="{25D4D97A-0832-CC2E-DF18-5C168AAC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96" y="168905"/>
            <a:ext cx="2980117" cy="41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4">
            <a:extLst>
              <a:ext uri="{FF2B5EF4-FFF2-40B4-BE49-F238E27FC236}">
                <a16:creationId xmlns:a16="http://schemas.microsoft.com/office/drawing/2014/main" id="{7674392D-7FA4-2ACC-1458-772DECFB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8000" r="15034" b="8000"/>
          <a:stretch>
            <a:fillRect/>
          </a:stretch>
        </p:blipFill>
        <p:spPr bwMode="auto">
          <a:xfrm>
            <a:off x="8408987" y="717881"/>
            <a:ext cx="37830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2">
            <a:extLst>
              <a:ext uri="{FF2B5EF4-FFF2-40B4-BE49-F238E27FC236}">
                <a16:creationId xmlns:a16="http://schemas.microsoft.com/office/drawing/2014/main" id="{4CAED2F7-E836-3251-864A-3DBDE3B82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8413" y="-53172"/>
            <a:ext cx="214019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近</a:t>
            </a:r>
            <a:r>
              <a:rPr lang="zh-CN" altLang="en-US" b="1">
                <a:latin typeface="宋体" panose="02010600030101010101" pitchFamily="2" charset="-122"/>
              </a:rPr>
              <a:t>视眼镜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446D9E-3D7E-DBAE-1FE3-E1C379C02F3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6000" contrast="12000"/>
          </a:blip>
          <a:srcRect t="9627" r="8684" b="3445"/>
          <a:stretch>
            <a:fillRect/>
          </a:stretch>
        </p:blipFill>
        <p:spPr>
          <a:xfrm>
            <a:off x="2368134" y="3165257"/>
            <a:ext cx="2224406" cy="37065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D94283-82BE-CA99-5D99-ECD521AB8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89" y="2118056"/>
            <a:ext cx="4595112" cy="47502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EB74B1C-B24E-8262-CABD-7CA2044A1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372" y="66600"/>
            <a:ext cx="5798004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生活中的透镜多是凸透镜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E78F90E-CF52-D47C-939C-06FB8E7A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811" y="2168916"/>
            <a:ext cx="7138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5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凸透镜的成像特点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12">
            <a:extLst>
              <a:ext uri="{FF2B5EF4-FFF2-40B4-BE49-F238E27FC236}">
                <a16:creationId xmlns:a16="http://schemas.microsoft.com/office/drawing/2014/main" id="{D8EA3E5C-725A-81EC-2ABC-369C81BDD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766" y="143781"/>
            <a:ext cx="28801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solidFill>
                  <a:srgbClr val="0000FF"/>
                </a:solidFill>
              </a:rPr>
              <a:t>放大镜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42616C-0197-6B6B-DF0B-6A47A0C97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/>
          <a:stretch>
            <a:fillRect/>
          </a:stretch>
        </p:blipFill>
        <p:spPr>
          <a:xfrm>
            <a:off x="1726063" y="1040605"/>
            <a:ext cx="8739874" cy="5814159"/>
          </a:xfrm>
          <a:prstGeom prst="rect">
            <a:avLst/>
          </a:prstGeom>
        </p:spPr>
      </p:pic>
      <p:sp>
        <p:nvSpPr>
          <p:cNvPr id="4" name="Rectangle 44">
            <a:extLst>
              <a:ext uri="{FF2B5EF4-FFF2-40B4-BE49-F238E27FC236}">
                <a16:creationId xmlns:a16="http://schemas.microsoft.com/office/drawing/2014/main" id="{F86EDEBD-7F8E-29A3-E24D-A37B5A076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886" y="143781"/>
            <a:ext cx="61654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成</a:t>
            </a:r>
            <a:r>
              <a:rPr lang="en-US" altLang="zh-CN" sz="4400" b="1">
                <a:solidFill>
                  <a:srgbClr val="0000FF"/>
                </a:solidFill>
                <a:latin typeface="宋体" panose="02010600030101010101" pitchFamily="2" charset="-122"/>
              </a:rPr>
              <a:t>___</a:t>
            </a: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立、</a:t>
            </a:r>
            <a:r>
              <a:rPr lang="en-US" altLang="zh-CN" sz="4400" b="1">
                <a:solidFill>
                  <a:srgbClr val="0000FF"/>
                </a:solidFill>
                <a:latin typeface="宋体" panose="02010600030101010101" pitchFamily="2" charset="-122"/>
              </a:rPr>
              <a:t> _____</a:t>
            </a: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的像</a:t>
            </a:r>
          </a:p>
        </p:txBody>
      </p:sp>
      <p:sp>
        <p:nvSpPr>
          <p:cNvPr id="6" name="Rectangle 44">
            <a:extLst>
              <a:ext uri="{FF2B5EF4-FFF2-40B4-BE49-F238E27FC236}">
                <a16:creationId xmlns:a16="http://schemas.microsoft.com/office/drawing/2014/main" id="{CB4FF31A-7B1C-D23D-A05F-B5988B1A2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188" y="143780"/>
            <a:ext cx="9848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正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3C31B986-2431-A0A3-BBB1-8B6806536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084" y="123587"/>
            <a:ext cx="16196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放大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倒立缩小实像（强2020）">
            <a:hlinkClick r:id="" action="ppaction://media"/>
            <a:extLst>
              <a:ext uri="{FF2B5EF4-FFF2-40B4-BE49-F238E27FC236}">
                <a16:creationId xmlns:a16="http://schemas.microsoft.com/office/drawing/2014/main" id="{7C74E27F-1BAB-2189-6381-7E4F3321D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5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3638421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3A545EB-9B65-4307-DCC8-7AD161EEA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12" r="16041" b="19158"/>
          <a:stretch>
            <a:fillRect/>
          </a:stretch>
        </p:blipFill>
        <p:spPr>
          <a:xfrm>
            <a:off x="1393187" y="946135"/>
            <a:ext cx="9405627" cy="5911865"/>
          </a:xfrm>
          <a:prstGeom prst="rect">
            <a:avLst/>
          </a:prstGeom>
        </p:spPr>
      </p:pic>
      <p:sp>
        <p:nvSpPr>
          <p:cNvPr id="7" name="Rectangle 44">
            <a:extLst>
              <a:ext uri="{FF2B5EF4-FFF2-40B4-BE49-F238E27FC236}">
                <a16:creationId xmlns:a16="http://schemas.microsoft.com/office/drawing/2014/main" id="{206893F9-922A-0C8C-6962-352679B76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805" y="49663"/>
            <a:ext cx="68404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4400" b="1">
                <a:solidFill>
                  <a:srgbClr val="0000FF"/>
                </a:solidFill>
                <a:latin typeface="宋体" panose="02010600030101010101" pitchFamily="2" charset="-122"/>
              </a:rPr>
              <a:t>___</a:t>
            </a: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立、</a:t>
            </a:r>
            <a:r>
              <a:rPr lang="en-US" altLang="zh-CN" sz="4400" b="1">
                <a:solidFill>
                  <a:srgbClr val="0000FF"/>
                </a:solidFill>
                <a:latin typeface="宋体" panose="02010600030101010101" pitchFamily="2" charset="-122"/>
              </a:rPr>
              <a:t> _____</a:t>
            </a: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的</a:t>
            </a:r>
            <a:r>
              <a:rPr lang="en-US" altLang="zh-CN" sz="4400" b="1">
                <a:solidFill>
                  <a:srgbClr val="0000FF"/>
                </a:solidFill>
                <a:latin typeface="宋体" panose="02010600030101010101" pitchFamily="2" charset="-122"/>
              </a:rPr>
              <a:t>___</a:t>
            </a: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像</a:t>
            </a:r>
          </a:p>
        </p:txBody>
      </p:sp>
      <p:sp>
        <p:nvSpPr>
          <p:cNvPr id="8" name="Rectangle 44">
            <a:extLst>
              <a:ext uri="{FF2B5EF4-FFF2-40B4-BE49-F238E27FC236}">
                <a16:creationId xmlns:a16="http://schemas.microsoft.com/office/drawing/2014/main" id="{C15CABDE-E0D9-6C7A-25D6-85D33BF4C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396" y="18507"/>
            <a:ext cx="9848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实</a:t>
            </a:r>
          </a:p>
        </p:txBody>
      </p:sp>
      <p:sp>
        <p:nvSpPr>
          <p:cNvPr id="9" name="Rectangle 44">
            <a:extLst>
              <a:ext uri="{FF2B5EF4-FFF2-40B4-BE49-F238E27FC236}">
                <a16:creationId xmlns:a16="http://schemas.microsoft.com/office/drawing/2014/main" id="{AB94D162-E37F-AF60-89B6-F339EC9A0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814" y="18507"/>
            <a:ext cx="9848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倒</a:t>
            </a:r>
          </a:p>
        </p:txBody>
      </p:sp>
      <p:sp>
        <p:nvSpPr>
          <p:cNvPr id="10" name="Rectangle 44">
            <a:extLst>
              <a:ext uri="{FF2B5EF4-FFF2-40B4-BE49-F238E27FC236}">
                <a16:creationId xmlns:a16="http://schemas.microsoft.com/office/drawing/2014/main" id="{573016C3-2692-44DF-D8BA-8596A8875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3467" y="20634"/>
            <a:ext cx="16196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缩小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2C6C8D6-B7C2-FCDF-D1F8-6C3CC4ED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868" y="1043841"/>
            <a:ext cx="6604953" cy="13566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CF67-21F0-1486-DB14-F3DC0616E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089E231-98B1-5AAE-6F09-DE16CE486567}"/>
              </a:ext>
            </a:extLst>
          </p:cNvPr>
          <p:cNvGrpSpPr/>
          <p:nvPr/>
        </p:nvGrpSpPr>
        <p:grpSpPr>
          <a:xfrm>
            <a:off x="1275039" y="779059"/>
            <a:ext cx="4145916" cy="2946385"/>
            <a:chOff x="860" y="1556"/>
            <a:chExt cx="6381" cy="4535"/>
          </a:xfrm>
        </p:grpSpPr>
        <p:pic>
          <p:nvPicPr>
            <p:cNvPr id="4" name="图片 3" descr="照相机镜头">
              <a:extLst>
                <a:ext uri="{FF2B5EF4-FFF2-40B4-BE49-F238E27FC236}">
                  <a16:creationId xmlns:a16="http://schemas.microsoft.com/office/drawing/2014/main" id="{17E85CA1-F2DE-6267-6F85-1C4E9A4E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contrast="6000"/>
            </a:blip>
            <a:stretch>
              <a:fillRect/>
            </a:stretch>
          </p:blipFill>
          <p:spPr>
            <a:xfrm>
              <a:off x="860" y="1556"/>
              <a:ext cx="6381" cy="4535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06CB34F-D037-A434-509A-0C04EBA0C2F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40" y="5524"/>
              <a:ext cx="2301" cy="56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charset="-122"/>
                  <a:ea typeface="黑体" panose="02010600030101010101" charset="-122"/>
                </a:rPr>
                <a:t>照相机镜头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1D04332-DD58-24B6-3C31-D9C68932B861}"/>
              </a:ext>
            </a:extLst>
          </p:cNvPr>
          <p:cNvGrpSpPr/>
          <p:nvPr/>
        </p:nvGrpSpPr>
        <p:grpSpPr>
          <a:xfrm>
            <a:off x="7236501" y="817554"/>
            <a:ext cx="3652623" cy="2880000"/>
            <a:chOff x="7802" y="1556"/>
            <a:chExt cx="5752" cy="4535"/>
          </a:xfrm>
        </p:grpSpPr>
        <p:pic>
          <p:nvPicPr>
            <p:cNvPr id="7" name="图片 6" descr="照相机镜头剖面">
              <a:extLst>
                <a:ext uri="{FF2B5EF4-FFF2-40B4-BE49-F238E27FC236}">
                  <a16:creationId xmlns:a16="http://schemas.microsoft.com/office/drawing/2014/main" id="{6FE2A8AE-3A6A-91EE-7371-9FB288FD7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contrast="6000"/>
            </a:blip>
            <a:stretch>
              <a:fillRect/>
            </a:stretch>
          </p:blipFill>
          <p:spPr>
            <a:xfrm>
              <a:off x="7802" y="1556"/>
              <a:ext cx="5752" cy="4535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9BE0DAB-2C2B-7280-1658-1D890B2B5F6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608" y="5524"/>
              <a:ext cx="1946" cy="56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charset="-122"/>
                  <a:ea typeface="黑体" panose="02010600030101010101" charset="-122"/>
                </a:rPr>
                <a:t>镜头剖面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F26BFDBD-3FAD-C8A3-158D-CEC805CD4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64" y="3729291"/>
            <a:ext cx="4503993" cy="312835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65F14BE-6228-6029-C6EA-5EAC5E73884C}"/>
              </a:ext>
            </a:extLst>
          </p:cNvPr>
          <p:cNvSpPr txBox="1"/>
          <p:nvPr/>
        </p:nvSpPr>
        <p:spPr>
          <a:xfrm>
            <a:off x="2855784" y="0"/>
            <a:ext cx="838508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hangingPunct="1">
              <a:buClrTx/>
              <a:buSzTx/>
              <a:buFontTx/>
            </a:pPr>
            <a:r>
              <a:rPr lang="zh-CN" altLang="en-US" sz="4000" b="1">
                <a:latin typeface="黑体" panose="02010600030101010101" charset="-122"/>
                <a:ea typeface="黑体" panose="02010600030101010101" charset="-122"/>
                <a:cs typeface="Times New Roman" panose="02020603050405020304" charset="0"/>
                <a:sym typeface="+mn-ea"/>
              </a:rPr>
              <a:t>照相机的</a:t>
            </a:r>
            <a:r>
              <a:rPr lang="zh-CN" altLang="en-US" sz="4000" b="1"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  <a:cs typeface="Times New Roman" panose="02020603050405020304" charset="0"/>
                <a:sym typeface="+mn-ea"/>
              </a:rPr>
              <a:t>镜头组</a:t>
            </a:r>
            <a:r>
              <a:rPr lang="zh-CN" altLang="en-US" sz="4000" b="1">
                <a:latin typeface="黑体" panose="02010600030101010101" charset="-122"/>
                <a:ea typeface="黑体" panose="02010600030101010101" charset="-122"/>
                <a:cs typeface="Times New Roman" panose="02020603050405020304" charset="0"/>
                <a:sym typeface="+mn-ea"/>
              </a:rPr>
              <a:t>相当于一个</a:t>
            </a:r>
            <a:r>
              <a:rPr lang="zh-CN" altLang="en-US" sz="40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Times New Roman" panose="02020603050405020304" charset="0"/>
                <a:sym typeface="+mn-ea"/>
              </a:rPr>
              <a:t>凸透镜</a:t>
            </a:r>
            <a:endParaRPr lang="zh-CN" altLang="en-US" sz="4000" b="1">
              <a:latin typeface="黑体" panose="02010600030101010101" charset="-122"/>
              <a:ea typeface="黑体" panose="0201060003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78A3906-0908-2D49-3264-610DAB223185}"/>
              </a:ext>
            </a:extLst>
          </p:cNvPr>
          <p:cNvSpPr/>
          <p:nvPr/>
        </p:nvSpPr>
        <p:spPr bwMode="auto">
          <a:xfrm>
            <a:off x="7780161" y="1538874"/>
            <a:ext cx="3060203" cy="144009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411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B12C61D-241A-74C7-FE28-8A20F7C70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43" y="1"/>
            <a:ext cx="2300478" cy="3789024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8EDCA387-F753-6F71-D988-A0A167BA9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6054" y="3203985"/>
            <a:ext cx="5105934" cy="340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E46873-80EE-320C-D48E-C6A63653E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3805"/>
            <a:ext cx="3895654" cy="25651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9C2DCF-09A9-68D5-6E78-3CE3DC20C0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12000"/>
          </a:blip>
          <a:srcRect r="2548"/>
          <a:stretch>
            <a:fillRect/>
          </a:stretch>
        </p:blipFill>
        <p:spPr>
          <a:xfrm>
            <a:off x="0" y="3789025"/>
            <a:ext cx="6485767" cy="306893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13F41A7-ED1D-BD73-6A54-048BA5BE7A2A}"/>
              </a:ext>
            </a:extLst>
          </p:cNvPr>
          <p:cNvSpPr txBox="1"/>
          <p:nvPr/>
        </p:nvSpPr>
        <p:spPr>
          <a:xfrm>
            <a:off x="3440823" y="3822593"/>
            <a:ext cx="139509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hangingPunct="1">
              <a:buClrTx/>
              <a:buSzTx/>
              <a:buFontTx/>
            </a:pPr>
            <a:r>
              <a:rPr lang="zh-CN" altLang="en-US" sz="4000" b="1"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  <a:cs typeface="Times New Roman" panose="02020603050405020304" charset="0"/>
                <a:sym typeface="+mn-ea"/>
              </a:rPr>
              <a:t>胶片</a:t>
            </a:r>
          </a:p>
        </p:txBody>
      </p:sp>
    </p:spTree>
    <p:extLst>
      <p:ext uri="{BB962C8B-B14F-4D97-AF65-F5344CB8AC3E}">
        <p14:creationId xmlns:p14="http://schemas.microsoft.com/office/powerpoint/2010/main" val="3800953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319</Words>
  <Application>Microsoft Office PowerPoint</Application>
  <PresentationFormat>宽屏</PresentationFormat>
  <Paragraphs>105</Paragraphs>
  <Slides>26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等线</vt:lpstr>
      <vt:lpstr>黑体</vt:lpstr>
      <vt:lpstr>楷体</vt:lpstr>
      <vt:lpstr>楷体_GB2312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Office 2013 - 2022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2025-08-18T09:45:35Z</cp:lastPrinted>
  <dcterms:created xsi:type="dcterms:W3CDTF">2025-08-18T09:45:35Z</dcterms:created>
  <dcterms:modified xsi:type="dcterms:W3CDTF">2025-08-29T22:55:06Z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