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307" r:id="rId4"/>
    <p:sldId id="308" r:id="rId5"/>
    <p:sldId id="306" r:id="rId6"/>
    <p:sldId id="309" r:id="rId7"/>
    <p:sldId id="310" r:id="rId8"/>
    <p:sldId id="311" r:id="rId9"/>
    <p:sldId id="312" r:id="rId10"/>
    <p:sldId id="313" r:id="rId11"/>
    <p:sldId id="314" r:id="rId12"/>
    <p:sldId id="260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333" autoAdjust="0"/>
  </p:normalViewPr>
  <p:slideViewPr>
    <p:cSldViewPr snapToGrid="0">
      <p:cViewPr varScale="1">
        <p:scale>
          <a:sx n="84" d="100"/>
          <a:sy n="84" d="100"/>
        </p:scale>
        <p:origin x="24" y="228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64502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8346221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5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第七章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5642525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同侧圆角矩形 18">
            <a:hlinkClick r:id="rId14" action="ppaction://hlinksldjump" tooltip="点击进入"/>
          </p:cNvPr>
          <p:cNvSpPr/>
          <p:nvPr/>
        </p:nvSpPr>
        <p:spPr>
          <a:xfrm>
            <a:off x="8342561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 smtClean="0"/>
              <a:t>7.4</a:t>
            </a:r>
            <a:r>
              <a:rPr lang="zh-CN" altLang="zh-CN" dirty="0" smtClean="0"/>
              <a:t>　探究物体受力时怎样运动</a:t>
            </a:r>
            <a:endParaRPr lang="zh-CN" altLang="zh-CN" sz="2000" b="1" i="0" kern="1200" dirty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7.4</a:t>
            </a:r>
            <a:r>
              <a:rPr lang="zh-CN" altLang="zh-CN" dirty="0"/>
              <a:t>　探究物体受力时怎样运动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516496"/>
            <a:ext cx="114300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巴中中考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在粗糙程度相同的水平面上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=5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的水平拉力作用下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沿水平面由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点匀速运动到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此时撤去拉力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物体继续向前运动到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点停下来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此过程中下列说法正确的是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段摩擦力等于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4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段摩擦力小于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段摩擦力等于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4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段摩擦力大于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段摩擦力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19ZFWG132.EPS" descr="id:214749121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886079" y="2943227"/>
            <a:ext cx="2966666" cy="12087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24018" y="2488545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820965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08470"/>
            <a:ext cx="114300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在探究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二力平衡的条件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的实验中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小明同学采用如图所示的实验装置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当物体处于静止状态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匀速直线运动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状态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时我们认为它受到的力是相互平衡的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小明发现当向左盘和右盘同时加入一个相等质量的砝码时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木块处于静止状态。此时木块在水平方向受到两个力的作用是平衡的。小明再向右盘中增加一个砝码时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发现木块仍然处于静止状态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出现这种现象的原因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木块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受到桌子向左的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摩擦力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这时木块在水平方向受到的力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平衡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不平衡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要避免这种现象产生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请你对该实验装置提出改进意见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将木块换成带轮的小车　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15ZFWJ146.EPS" descr="id:214749121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633316" y="1493451"/>
            <a:ext cx="3534739" cy="21301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59830" y="3724580"/>
            <a:ext cx="1831269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3953299" y="4052381"/>
            <a:ext cx="184052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7956097" y="5045380"/>
            <a:ext cx="3671459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7949566" y="5373181"/>
            <a:ext cx="369001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4534782" y="5478446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4526521" y="5806247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8045626" y="5916764"/>
            <a:ext cx="358193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8037365" y="6244565"/>
            <a:ext cx="358193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39846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03366"/>
            <a:ext cx="114300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探究二力平衡的条件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滑轮的作用是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改变力的方向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选择轻质卡片的目的是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减小或消除卡片重力对实验的影响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用手将卡片转过一个角度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使卡片受到的大小相等、方向相反的两个拉力不在同一条直线上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然后由静止释放卡片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填字母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的现象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能够说明这两个拉力不是一对平衡力。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松手前卡片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静止</a:t>
            </a:r>
            <a:r>
              <a:rPr lang="en-US" altLang="zh-CN" sz="24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松手瞬间卡片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旋转</a:t>
            </a:r>
            <a:r>
              <a:rPr lang="en-US" altLang="zh-CN" sz="24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松手后卡片达到静止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18ZKXWG111.EPS" descr="id:214749123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173196" y="1440902"/>
            <a:ext cx="2942305" cy="232885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32273" y="4070086"/>
            <a:ext cx="233046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2724715" y="4390683"/>
            <a:ext cx="233046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3920080" y="4501288"/>
            <a:ext cx="5065875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3912523" y="4821885"/>
            <a:ext cx="506587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5273141" y="5378604"/>
            <a:ext cx="661731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5271060" y="5706405"/>
            <a:ext cx="66049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222450"/>
            <a:ext cx="114300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平衡状态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下列各物体处于平衡状态的是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竖直向上抛出的石子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在草地上滚动的足球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沿斜面匀速下滑的木块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加速起飞的火箭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68856" y="2773297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012878"/>
            <a:ext cx="11430000" cy="27515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二力平衡及其条件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静止在桌面上的墨水瓶受到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重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力和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支持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力的作用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它们是一对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平衡力　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一只静止在树枝上的布谷鸟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它受到的力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是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平衡力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若布谷鸟的质量为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0.1 kg,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则树枝对它的支持力为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N( 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给四个静止的物体同时施加方向相反的力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的作用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其中能继续保持静止的物体是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18ZKXWG107.EPS" descr="id:2147491156;FounderCES"/>
          <p:cNvPicPr/>
          <p:nvPr/>
        </p:nvPicPr>
        <p:blipFill rotWithShape="1">
          <a:blip r:embed="rId2"/>
          <a:srcRect b="41726"/>
          <a:stretch/>
        </p:blipFill>
        <p:spPr>
          <a:xfrm>
            <a:off x="604933" y="3733083"/>
            <a:ext cx="4934018" cy="2386412"/>
          </a:xfrm>
          <a:prstGeom prst="rect">
            <a:avLst/>
          </a:prstGeom>
        </p:spPr>
      </p:pic>
      <p:pic>
        <p:nvPicPr>
          <p:cNvPr id="5" name="18ZKXWG107.EPS" descr="id:2147491156;FounderCES"/>
          <p:cNvPicPr/>
          <p:nvPr/>
        </p:nvPicPr>
        <p:blipFill rotWithShape="1">
          <a:blip r:embed="rId2"/>
          <a:srcRect t="62940"/>
          <a:stretch/>
        </p:blipFill>
        <p:spPr>
          <a:xfrm>
            <a:off x="6706189" y="4601819"/>
            <a:ext cx="4934018" cy="151767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424726" y="1546853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4422774" y="1874654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5968472" y="1533932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5960211" y="1861733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9996384" y="1545221"/>
            <a:ext cx="1376758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9992133" y="1874494"/>
            <a:ext cx="1375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5991050" y="1975506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5989098" y="2303307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5941110" y="2400032"/>
            <a:ext cx="661731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5939029" y="2727833"/>
            <a:ext cx="66049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2498188" y="3310021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16850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2" grpId="0" animBg="1"/>
      <p:bldP spid="14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48026"/>
            <a:ext cx="114300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非平衡力和物体运动状态的变化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小明在游乐园玩蹦蹦床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在被蹦床弹起竖直上升的过程中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当其在最高点时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处于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非平衡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非平衡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你判断的依据是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小明只受重力作用　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下列情况下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物体的运动状态可能发生变化的是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物体不受力的作用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物体受到几对平衡力的作用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物体受到两个大小相等、方向相反的力的作用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物体只受到一对平衡力的作用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1450" y="2521609"/>
            <a:ext cx="1376758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577199" y="2850882"/>
            <a:ext cx="1375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8393359" y="2510320"/>
            <a:ext cx="2872951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389109" y="2839593"/>
            <a:ext cx="28697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7081478" y="2985269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568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38427"/>
            <a:ext cx="114300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江西中考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电灯通过电线挂在天花板上处于静止状态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灯对电线的拉力和电线对灯的拉力是一对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相互作用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电线对灯的拉力和灯所受的重力是一对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平衡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科学研究表明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空气对运动物体的阻力与物体速度的大小有关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物体速度越大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其受到的空气阻力越大。若不考虑雨滴质量的变化和风速的影响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雨滴在下落过程中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加速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匀速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匀速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不计空气阻力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将排球竖直向上击出后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其运动速度越来越小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原因是排球受到的重力方向与运动方向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相反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。而将排球向斜上方击出后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其运动速度的大小和方向都会发生变化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排球运动方向与所受重力方向不在一条直线上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18ZKXWG108.EPS" descr="id:214749117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231222" y="4586855"/>
            <a:ext cx="3546431" cy="203177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383602" y="1472129"/>
            <a:ext cx="166479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2377492" y="1799930"/>
            <a:ext cx="167320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9772827" y="1472415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9764566" y="1800216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572383" y="2780402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564122" y="3108203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2785005" y="2791977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2776744" y="3119778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3898872" y="3650294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3890611" y="3978095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3955317" y="4094278"/>
            <a:ext cx="65997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3947056" y="4422079"/>
            <a:ext cx="6599794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2" grpId="0" animBg="1"/>
      <p:bldP spid="14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373760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用水平压力将木块压在竖直墙壁上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当木块匀速下滑时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木块受到的摩擦力大小为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则木块的重力为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在压力保持不变的情况下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在木块的上方施加一个竖直向上的拉力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使木块恰好向上做匀速直线运动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则这个拉力的大小为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19ZKXWG44.eps" descr="id:21474911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819003" y="2774325"/>
            <a:ext cx="1886597" cy="229136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939304" y="1896808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3937352" y="2224609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9809526" y="2345921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9807574" y="2673722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347943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15642"/>
            <a:ext cx="114300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嘉兴中考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研究二力平衡的条件时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小明用剪刀将图中静止的薄塑料片从中间剪断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他要研究的是这两个力是否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作用在同一直线上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方向相反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作用在同一物体上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大小相等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下列有关运动和力的说法正确的是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物体受到力的作用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运动状态一定会改变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作用在同一条直线上的两个力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大小相等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方向相反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则两个力一定是平衡力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物体处于静止状态时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它一定没有受到外力作用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物体的运动状态发生了改变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一定受到了力的作用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19ZKXWG45.eps" descr="id:214749119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6821498" y="1560688"/>
            <a:ext cx="3299964" cy="276630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10811" y="1431919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613922" y="4513786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0701067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283503"/>
            <a:ext cx="11430000" cy="44819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用一根细线拴一块橡皮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甩起来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使橡皮在水平面上做匀速圆周运动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则橡皮在做匀速圆周运动的过程中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橡皮的运动状态没有发生改变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橡皮受到的重力和细线对它的拉力平衡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细线对橡皮的拉力使橡皮的运动状态发生改变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橡皮在运动过程中若外力全部消失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它将继续做匀速圆周运动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18ZKXWG137.EPS" descr="id:21474911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852905" y="2200048"/>
            <a:ext cx="3830156" cy="174181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43078" y="1852199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611743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24964"/>
            <a:ext cx="11430000" cy="49251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两物块叠放在水平桌面上保持静止。图中分别给出了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的受力示意图。下列说法正确的是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两个力的合力是一对作用力与反作用力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是一对作用力与反作用力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是一对平衡力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是一对平衡力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19ZHWJ9.EPS" descr="id:214749120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431222" y="2039389"/>
            <a:ext cx="4546130" cy="218414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33939" y="1691540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365312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11934D07-9902-4280-ABF9-2FE07C3AE1A5}" vid="{87782EAB-3497-4ED0-AAFF-99308829BE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24</TotalTime>
  <Words>316</Words>
  <Application>Microsoft Office PowerPoint</Application>
  <PresentationFormat>宽屏</PresentationFormat>
  <Paragraphs>87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Adobe 黑体 Std R</vt:lpstr>
      <vt:lpstr>NEU-BZ-S92</vt:lpstr>
      <vt:lpstr>方正书宋_GBK</vt:lpstr>
      <vt:lpstr>黑体</vt:lpstr>
      <vt:lpstr>楷体</vt:lpstr>
      <vt:lpstr>宋体</vt:lpstr>
      <vt:lpstr>微软雅黑</vt:lpstr>
      <vt:lpstr>Arial</vt:lpstr>
      <vt:lpstr>Calibri</vt:lpstr>
      <vt:lpstr>Calibri Light</vt:lpstr>
      <vt:lpstr>Times New Roman</vt:lpstr>
      <vt:lpstr>数学模板</vt:lpstr>
      <vt:lpstr>7.4　探究物体受力时怎样运动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AutoBVT</dc:creator>
  <cp:lastModifiedBy>Administrator</cp:lastModifiedBy>
  <cp:revision>9</cp:revision>
  <dcterms:created xsi:type="dcterms:W3CDTF">2019-12-15T03:38:36Z</dcterms:created>
  <dcterms:modified xsi:type="dcterms:W3CDTF">2019-12-17T07:44:30Z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