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wmf" ContentType="image/x-wmf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3658" r:id="rId6"/>
    <p:sldId id="3642" r:id="rId7"/>
    <p:sldId id="3643" r:id="rId8"/>
    <p:sldId id="3644" r:id="rId9"/>
    <p:sldId id="3645" r:id="rId10"/>
    <p:sldId id="3646" r:id="rId11"/>
    <p:sldId id="3647" r:id="rId12"/>
    <p:sldId id="3648" r:id="rId13"/>
    <p:sldId id="3649" r:id="rId14"/>
    <p:sldId id="3650" r:id="rId15"/>
    <p:sldId id="3651" r:id="rId16"/>
    <p:sldId id="3652" r:id="rId17"/>
    <p:sldId id="3653" r:id="rId18"/>
    <p:sldId id="3654" r:id="rId19"/>
    <p:sldId id="3655" r:id="rId20"/>
    <p:sldId id="3659" r:id="rId21"/>
    <p:sldId id="3660" r:id="rId22"/>
    <p:sldId id="3661" r:id="rId23"/>
    <p:sldId id="3662" r:id="rId24"/>
    <p:sldId id="3663" r:id="rId25"/>
    <p:sldId id="3664" r:id="rId26"/>
    <p:sldId id="3665" r:id="rId27"/>
    <p:sldId id="3666" r:id="rId28"/>
    <p:sldId id="3667" r:id="rId29"/>
    <p:sldId id="3657" r:id="rId30"/>
  </p:sldIdLst>
  <p:sldSz cx="9144000" cy="5143500" type="screen16x9"/>
  <p:notesSz cx="6858000" cy="9144000"/>
  <p:custDataLst>
    <p:tags r:id="rId31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6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dao4" initials="d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46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tags" Target="tags/tag401.xml" /><Relationship Id="rId32" Type="http://schemas.openxmlformats.org/officeDocument/2006/relationships/presProps" Target="presProps.xml" /><Relationship Id="rId33" Type="http://schemas.openxmlformats.org/officeDocument/2006/relationships/viewProps" Target="viewProps.xml" /><Relationship Id="rId34" Type="http://schemas.openxmlformats.org/officeDocument/2006/relationships/theme" Target="theme/theme1.xml" /><Relationship Id="rId35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6.xml" /><Relationship Id="rId4" Type="http://schemas.openxmlformats.org/officeDocument/2006/relationships/tags" Target="../tags/tag57.xml" /><Relationship Id="rId5" Type="http://schemas.openxmlformats.org/officeDocument/2006/relationships/tags" Target="../tags/tag58.xml" /><Relationship Id="rId6" Type="http://schemas.openxmlformats.org/officeDocument/2006/relationships/tags" Target="../tags/tag59.xml" /><Relationship Id="rId7" Type="http://schemas.openxmlformats.org/officeDocument/2006/relationships/tags" Target="../tags/tag60.xml" /><Relationship Id="rId8" Type="http://schemas.openxmlformats.org/officeDocument/2006/relationships/tags" Target="../tags/tag6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1.xml" /><Relationship Id="rId4" Type="http://schemas.openxmlformats.org/officeDocument/2006/relationships/tags" Target="../tags/tag292.xml" /><Relationship Id="rId5" Type="http://schemas.openxmlformats.org/officeDocument/2006/relationships/tags" Target="../tags/tag293.xml" /><Relationship Id="rId6" Type="http://schemas.openxmlformats.org/officeDocument/2006/relationships/tags" Target="../tags/tag294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2.xml" /><Relationship Id="rId4" Type="http://schemas.openxmlformats.org/officeDocument/2006/relationships/tags" Target="../tags/tag303.xml" /><Relationship Id="rId5" Type="http://schemas.openxmlformats.org/officeDocument/2006/relationships/tags" Target="../tags/tag304.xml" /><Relationship Id="rId6" Type="http://schemas.openxmlformats.org/officeDocument/2006/relationships/tags" Target="../tags/tag305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3.xml" /><Relationship Id="rId4" Type="http://schemas.openxmlformats.org/officeDocument/2006/relationships/tags" Target="../tags/tag314.xml" /><Relationship Id="rId5" Type="http://schemas.openxmlformats.org/officeDocument/2006/relationships/tags" Target="../tags/tag315.xml" /><Relationship Id="rId6" Type="http://schemas.openxmlformats.org/officeDocument/2006/relationships/tags" Target="../tags/tag316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8.xml" /><Relationship Id="rId4" Type="http://schemas.openxmlformats.org/officeDocument/2006/relationships/tags" Target="../tags/tag329.xml" /><Relationship Id="rId5" Type="http://schemas.openxmlformats.org/officeDocument/2006/relationships/tags" Target="../tags/tag330.xml" /><Relationship Id="rId6" Type="http://schemas.openxmlformats.org/officeDocument/2006/relationships/tags" Target="../tags/tag33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8.xml" /><Relationship Id="rId4" Type="http://schemas.openxmlformats.org/officeDocument/2006/relationships/tags" Target="../tags/tag339.xml" /><Relationship Id="rId5" Type="http://schemas.openxmlformats.org/officeDocument/2006/relationships/tags" Target="../tags/tag340.xml" /><Relationship Id="rId6" Type="http://schemas.openxmlformats.org/officeDocument/2006/relationships/tags" Target="../tags/tag34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3.xml" /><Relationship Id="rId4" Type="http://schemas.openxmlformats.org/officeDocument/2006/relationships/tags" Target="../tags/tag354.xml" /><Relationship Id="rId5" Type="http://schemas.openxmlformats.org/officeDocument/2006/relationships/tags" Target="../tags/tag355.xml" /><Relationship Id="rId6" Type="http://schemas.openxmlformats.org/officeDocument/2006/relationships/tags" Target="../tags/tag356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4.xml" /><Relationship Id="rId4" Type="http://schemas.openxmlformats.org/officeDocument/2006/relationships/tags" Target="../tags/tag365.xml" /><Relationship Id="rId5" Type="http://schemas.openxmlformats.org/officeDocument/2006/relationships/tags" Target="../tags/tag366.xml" /><Relationship Id="rId6" Type="http://schemas.openxmlformats.org/officeDocument/2006/relationships/tags" Target="../tags/tag367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82.xml" /><Relationship Id="rId4" Type="http://schemas.openxmlformats.org/officeDocument/2006/relationships/tags" Target="../tags/tag83.xml" /><Relationship Id="rId5" Type="http://schemas.openxmlformats.org/officeDocument/2006/relationships/tags" Target="../tags/tag84.xml" /><Relationship Id="rId6" Type="http://schemas.openxmlformats.org/officeDocument/2006/relationships/tags" Target="../tags/tag85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00.xml" /><Relationship Id="rId4" Type="http://schemas.openxmlformats.org/officeDocument/2006/relationships/tags" Target="../tags/tag101.xml" /><Relationship Id="rId5" Type="http://schemas.openxmlformats.org/officeDocument/2006/relationships/tags" Target="../tags/tag102.xml" /><Relationship Id="rId6" Type="http://schemas.openxmlformats.org/officeDocument/2006/relationships/tags" Target="../tags/tag103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7.xml" /><Relationship Id="rId4" Type="http://schemas.openxmlformats.org/officeDocument/2006/relationships/tags" Target="../tags/tag138.xml" /><Relationship Id="rId5" Type="http://schemas.openxmlformats.org/officeDocument/2006/relationships/tags" Target="../tags/tag139.xml" /><Relationship Id="rId6" Type="http://schemas.openxmlformats.org/officeDocument/2006/relationships/tags" Target="../tags/tag140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0.xml" /><Relationship Id="rId4" Type="http://schemas.openxmlformats.org/officeDocument/2006/relationships/tags" Target="../tags/tag181.xml" /><Relationship Id="rId5" Type="http://schemas.openxmlformats.org/officeDocument/2006/relationships/tags" Target="../tags/tag182.xml" /><Relationship Id="rId6" Type="http://schemas.openxmlformats.org/officeDocument/2006/relationships/tags" Target="../tags/tag183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6.xml" /><Relationship Id="rId4" Type="http://schemas.openxmlformats.org/officeDocument/2006/relationships/tags" Target="../tags/tag197.xml" /><Relationship Id="rId5" Type="http://schemas.openxmlformats.org/officeDocument/2006/relationships/tags" Target="../tags/tag198.xml" /><Relationship Id="rId6" Type="http://schemas.openxmlformats.org/officeDocument/2006/relationships/tags" Target="../tags/tag199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7.xml" /><Relationship Id="rId4" Type="http://schemas.openxmlformats.org/officeDocument/2006/relationships/tags" Target="../tags/tag258.xml" /><Relationship Id="rId5" Type="http://schemas.openxmlformats.org/officeDocument/2006/relationships/tags" Target="../tags/tag259.xml" /><Relationship Id="rId6" Type="http://schemas.openxmlformats.org/officeDocument/2006/relationships/tags" Target="../tags/tag260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7.xml" /><Relationship Id="rId4" Type="http://schemas.openxmlformats.org/officeDocument/2006/relationships/tags" Target="../tags/tag268.xml" /><Relationship Id="rId5" Type="http://schemas.openxmlformats.org/officeDocument/2006/relationships/tags" Target="../tags/tag269.xml" /><Relationship Id="rId6" Type="http://schemas.openxmlformats.org/officeDocument/2006/relationships/tags" Target="../tags/tag270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1.xml" /><Relationship Id="rId4" Type="http://schemas.openxmlformats.org/officeDocument/2006/relationships/tags" Target="../tags/tag282.xml" /><Relationship Id="rId5" Type="http://schemas.openxmlformats.org/officeDocument/2006/relationships/tags" Target="../tags/tag283.xml" /><Relationship Id="rId6" Type="http://schemas.openxmlformats.org/officeDocument/2006/relationships/tags" Target="../tags/tag284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2026年2月2日星期一11时27分48秒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tags" Target="../tags/tag32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6.png" /><Relationship Id="rId6" Type="http://schemas.openxmlformats.org/officeDocument/2006/relationships/tags" Target="../tags/tag29.xml" /><Relationship Id="rId7" Type="http://schemas.openxmlformats.org/officeDocument/2006/relationships/tags" Target="../tags/tag30.xml" /><Relationship Id="rId8" Type="http://schemas.openxmlformats.org/officeDocument/2006/relationships/image" Target="../media/image7.gif" /><Relationship Id="rId9" Type="http://schemas.openxmlformats.org/officeDocument/2006/relationships/tags" Target="../tags/tag3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3.xml" /><Relationship Id="rId10" Type="http://schemas.openxmlformats.org/officeDocument/2006/relationships/image" Target="../media/image10.png" /><Relationship Id="rId11" Type="http://schemas.openxmlformats.org/officeDocument/2006/relationships/tags" Target="../tags/tag39.xml" /><Relationship Id="rId12" Type="http://schemas.openxmlformats.org/officeDocument/2006/relationships/tags" Target="../tags/tag40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4.xml" /><Relationship Id="rId4" Type="http://schemas.openxmlformats.org/officeDocument/2006/relationships/tags" Target="../tags/tag35.xml" /><Relationship Id="rId5" Type="http://schemas.openxmlformats.org/officeDocument/2006/relationships/image" Target="../media/image8.png" /><Relationship Id="rId6" Type="http://schemas.openxmlformats.org/officeDocument/2006/relationships/tags" Target="../tags/tag36.xml" /><Relationship Id="rId7" Type="http://schemas.openxmlformats.org/officeDocument/2006/relationships/image" Target="../media/image9.png" /><Relationship Id="rId8" Type="http://schemas.openxmlformats.org/officeDocument/2006/relationships/tags" Target="../tags/tag37.xml" /><Relationship Id="rId9" Type="http://schemas.openxmlformats.org/officeDocument/2006/relationships/tags" Target="../tags/tag38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2026年2月2日星期一11时27分47秒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42.xml" /><Relationship Id="rId11" Type="http://schemas.openxmlformats.org/officeDocument/2006/relationships/tags" Target="../tags/tag43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41.xml" /><Relationship Id="rId8" Type="http://schemas.openxmlformats.org/officeDocument/2006/relationships/image" Target="file:///D:\qq&#25991;&#20214;\712321467\Image\C2C\Image2\%7b75232B38-A165-1FB7-499C-2E1C792CACB5%7d.png" TargetMode="External" /><Relationship Id="rId9" Type="http://schemas.openxmlformats.org/officeDocument/2006/relationships/image" Target="../media/image11.png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3.png" /><Relationship Id="rId11" Type="http://schemas.openxmlformats.org/officeDocument/2006/relationships/tags" Target="../tags/tag68.xml" /><Relationship Id="rId12" Type="http://schemas.openxmlformats.org/officeDocument/2006/relationships/image" Target="../media/image14.png" /><Relationship Id="rId13" Type="http://schemas.openxmlformats.org/officeDocument/2006/relationships/tags" Target="../tags/tag69.xml" /><Relationship Id="rId14" Type="http://schemas.openxmlformats.org/officeDocument/2006/relationships/tags" Target="../tags/tag70.xml" /><Relationship Id="rId15" Type="http://schemas.openxmlformats.org/officeDocument/2006/relationships/tags" Target="../tags/tag71.xml" /><Relationship Id="rId16" Type="http://schemas.openxmlformats.org/officeDocument/2006/relationships/image" Target="../media/image15.png" /><Relationship Id="rId17" Type="http://schemas.openxmlformats.org/officeDocument/2006/relationships/tags" Target="../tags/tag72.xml" /><Relationship Id="rId18" Type="http://schemas.openxmlformats.org/officeDocument/2006/relationships/tags" Target="../tags/tag73.xml" /><Relationship Id="rId19" Type="http://schemas.openxmlformats.org/officeDocument/2006/relationships/tags" Target="../tags/tag74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16.gif" /><Relationship Id="rId21" Type="http://schemas.openxmlformats.org/officeDocument/2006/relationships/tags" Target="../tags/tag75.xml" /><Relationship Id="rId22" Type="http://schemas.openxmlformats.org/officeDocument/2006/relationships/tags" Target="../tags/tag76.xml" /><Relationship Id="rId23" Type="http://schemas.openxmlformats.org/officeDocument/2006/relationships/tags" Target="../tags/tag77.xml" /><Relationship Id="rId3" Type="http://schemas.openxmlformats.org/officeDocument/2006/relationships/tags" Target="../tags/tag62.xml" /><Relationship Id="rId4" Type="http://schemas.openxmlformats.org/officeDocument/2006/relationships/tags" Target="../tags/tag63.xml" /><Relationship Id="rId5" Type="http://schemas.openxmlformats.org/officeDocument/2006/relationships/tags" Target="../tags/tag64.xml" /><Relationship Id="rId6" Type="http://schemas.openxmlformats.org/officeDocument/2006/relationships/image" Target="../media/image12.png" /><Relationship Id="rId7" Type="http://schemas.openxmlformats.org/officeDocument/2006/relationships/tags" Target="../tags/tag65.xml" /><Relationship Id="rId8" Type="http://schemas.openxmlformats.org/officeDocument/2006/relationships/tags" Target="../tags/tag66.xml" /><Relationship Id="rId9" Type="http://schemas.openxmlformats.org/officeDocument/2006/relationships/tags" Target="../tags/tag6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00.xml" /><Relationship Id="rId4" Type="http://schemas.openxmlformats.org/officeDocument/2006/relationships/tags" Target="../tags/tag201.xml" /><Relationship Id="rId5" Type="http://schemas.openxmlformats.org/officeDocument/2006/relationships/tags" Target="../tags/tag202.xml" /><Relationship Id="rId6" Type="http://schemas.openxmlformats.org/officeDocument/2006/relationships/tags" Target="../tags/tag203.xml" /><Relationship Id="rId7" Type="http://schemas.openxmlformats.org/officeDocument/2006/relationships/tags" Target="../tags/tag204.xml" /><Relationship Id="rId8" Type="http://schemas.openxmlformats.org/officeDocument/2006/relationships/tags" Target="../tags/tag20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4.xml" /><Relationship Id="rId11" Type="http://schemas.openxmlformats.org/officeDocument/2006/relationships/tags" Target="../tags/tag215.xml" /><Relationship Id="rId12" Type="http://schemas.openxmlformats.org/officeDocument/2006/relationships/tags" Target="../tags/tag216.xml" /><Relationship Id="rId2" Type="http://schemas.openxmlformats.org/officeDocument/2006/relationships/tags" Target="../tags/tag206.xml" /><Relationship Id="rId3" Type="http://schemas.openxmlformats.org/officeDocument/2006/relationships/tags" Target="../tags/tag207.xml" /><Relationship Id="rId4" Type="http://schemas.openxmlformats.org/officeDocument/2006/relationships/tags" Target="../tags/tag208.xml" /><Relationship Id="rId5" Type="http://schemas.openxmlformats.org/officeDocument/2006/relationships/tags" Target="../tags/tag209.xml" /><Relationship Id="rId6" Type="http://schemas.openxmlformats.org/officeDocument/2006/relationships/tags" Target="../tags/tag210.xml" /><Relationship Id="rId7" Type="http://schemas.openxmlformats.org/officeDocument/2006/relationships/tags" Target="../tags/tag211.xml" /><Relationship Id="rId8" Type="http://schemas.openxmlformats.org/officeDocument/2006/relationships/tags" Target="../tags/tag212.xml" /><Relationship Id="rId9" Type="http://schemas.openxmlformats.org/officeDocument/2006/relationships/tags" Target="../tags/tag213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4.xml" /><Relationship Id="rId11" Type="http://schemas.openxmlformats.org/officeDocument/2006/relationships/tags" Target="../tags/tag225.xml" /><Relationship Id="rId2" Type="http://schemas.openxmlformats.org/officeDocument/2006/relationships/tags" Target="../tags/tag217.xml" /><Relationship Id="rId3" Type="http://schemas.openxmlformats.org/officeDocument/2006/relationships/tags" Target="../tags/tag218.xml" /><Relationship Id="rId4" Type="http://schemas.openxmlformats.org/officeDocument/2006/relationships/tags" Target="../tags/tag219.xml" /><Relationship Id="rId5" Type="http://schemas.openxmlformats.org/officeDocument/2006/relationships/tags" Target="../tags/tag220.xml" /><Relationship Id="rId6" Type="http://schemas.openxmlformats.org/officeDocument/2006/relationships/image" Target="../media/image27.png" /><Relationship Id="rId7" Type="http://schemas.openxmlformats.org/officeDocument/2006/relationships/tags" Target="../tags/tag221.xml" /><Relationship Id="rId8" Type="http://schemas.openxmlformats.org/officeDocument/2006/relationships/tags" Target="../tags/tag222.xml" /><Relationship Id="rId9" Type="http://schemas.openxmlformats.org/officeDocument/2006/relationships/tags" Target="../tags/tag22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2.xml" /><Relationship Id="rId11" Type="http://schemas.openxmlformats.org/officeDocument/2006/relationships/tags" Target="../tags/tag233.xml" /><Relationship Id="rId12" Type="http://schemas.openxmlformats.org/officeDocument/2006/relationships/tags" Target="../tags/tag234.xml" /><Relationship Id="rId2" Type="http://schemas.openxmlformats.org/officeDocument/2006/relationships/tags" Target="../tags/tag226.xml" /><Relationship Id="rId3" Type="http://schemas.openxmlformats.org/officeDocument/2006/relationships/tags" Target="../tags/tag227.xml" /><Relationship Id="rId4" Type="http://schemas.openxmlformats.org/officeDocument/2006/relationships/image" Target="../media/image28.png" /><Relationship Id="rId5" Type="http://schemas.openxmlformats.org/officeDocument/2006/relationships/tags" Target="../tags/tag228.xml" /><Relationship Id="rId6" Type="http://schemas.openxmlformats.org/officeDocument/2006/relationships/image" Target="../media/image29.png" /><Relationship Id="rId7" Type="http://schemas.openxmlformats.org/officeDocument/2006/relationships/tags" Target="../tags/tag229.xml" /><Relationship Id="rId8" Type="http://schemas.openxmlformats.org/officeDocument/2006/relationships/tags" Target="../tags/tag230.xml" /><Relationship Id="rId9" Type="http://schemas.openxmlformats.org/officeDocument/2006/relationships/tags" Target="../tags/tag231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2.xml" /><Relationship Id="rId11" Type="http://schemas.openxmlformats.org/officeDocument/2006/relationships/tags" Target="../tags/tag243.xml" /><Relationship Id="rId12" Type="http://schemas.openxmlformats.org/officeDocument/2006/relationships/tags" Target="../tags/tag244.xml" /><Relationship Id="rId13" Type="http://schemas.openxmlformats.org/officeDocument/2006/relationships/image" Target="../media/image31.png" /><Relationship Id="rId14" Type="http://schemas.openxmlformats.org/officeDocument/2006/relationships/tags" Target="../tags/tag245.xml" /><Relationship Id="rId2" Type="http://schemas.openxmlformats.org/officeDocument/2006/relationships/tags" Target="../tags/tag235.xml" /><Relationship Id="rId3" Type="http://schemas.openxmlformats.org/officeDocument/2006/relationships/tags" Target="../tags/tag236.xml" /><Relationship Id="rId4" Type="http://schemas.openxmlformats.org/officeDocument/2006/relationships/tags" Target="../tags/tag237.xml" /><Relationship Id="rId5" Type="http://schemas.openxmlformats.org/officeDocument/2006/relationships/image" Target="../media/image30.wmf" /><Relationship Id="rId6" Type="http://schemas.openxmlformats.org/officeDocument/2006/relationships/tags" Target="../tags/tag238.xml" /><Relationship Id="rId7" Type="http://schemas.openxmlformats.org/officeDocument/2006/relationships/tags" Target="../tags/tag239.xml" /><Relationship Id="rId8" Type="http://schemas.openxmlformats.org/officeDocument/2006/relationships/tags" Target="../tags/tag240.xml" /><Relationship Id="rId9" Type="http://schemas.openxmlformats.org/officeDocument/2006/relationships/tags" Target="../tags/tag241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246.xml" /><Relationship Id="rId3" Type="http://schemas.openxmlformats.org/officeDocument/2006/relationships/tags" Target="../tags/tag247.xml" /><Relationship Id="rId4" Type="http://schemas.openxmlformats.org/officeDocument/2006/relationships/tags" Target="../tags/tag248.xml" /><Relationship Id="rId5" Type="http://schemas.openxmlformats.org/officeDocument/2006/relationships/image" Target="../media/image32.wmf" /><Relationship Id="rId6" Type="http://schemas.openxmlformats.org/officeDocument/2006/relationships/tags" Target="../tags/tag249.xml" /><Relationship Id="rId7" Type="http://schemas.openxmlformats.org/officeDocument/2006/relationships/image" Target="../media/image33.wmf" /><Relationship Id="rId8" Type="http://schemas.openxmlformats.org/officeDocument/2006/relationships/tags" Target="../tags/tag250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7.png" /><Relationship Id="rId11" Type="http://schemas.openxmlformats.org/officeDocument/2006/relationships/tags" Target="../tags/tag256.xml" /><Relationship Id="rId2" Type="http://schemas.openxmlformats.org/officeDocument/2006/relationships/tags" Target="../tags/tag251.xml" /><Relationship Id="rId3" Type="http://schemas.openxmlformats.org/officeDocument/2006/relationships/image" Target="../media/image34.png" /><Relationship Id="rId4" Type="http://schemas.openxmlformats.org/officeDocument/2006/relationships/tags" Target="../tags/tag252.xml" /><Relationship Id="rId5" Type="http://schemas.openxmlformats.org/officeDocument/2006/relationships/tags" Target="../tags/tag253.xml" /><Relationship Id="rId6" Type="http://schemas.openxmlformats.org/officeDocument/2006/relationships/image" Target="../media/image35.jpeg" /><Relationship Id="rId7" Type="http://schemas.openxmlformats.org/officeDocument/2006/relationships/tags" Target="../tags/tag254.xml" /><Relationship Id="rId8" Type="http://schemas.openxmlformats.org/officeDocument/2006/relationships/image" Target="../media/image36.jpeg" /><Relationship Id="rId9" Type="http://schemas.openxmlformats.org/officeDocument/2006/relationships/tags" Target="../tags/tag25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61.xml" /><Relationship Id="rId4" Type="http://schemas.openxmlformats.org/officeDocument/2006/relationships/tags" Target="../tags/tag262.xml" /><Relationship Id="rId5" Type="http://schemas.openxmlformats.org/officeDocument/2006/relationships/tags" Target="../tags/tag263.xml" /><Relationship Id="rId6" Type="http://schemas.openxmlformats.org/officeDocument/2006/relationships/tags" Target="../tags/tag264.xml" /><Relationship Id="rId7" Type="http://schemas.openxmlformats.org/officeDocument/2006/relationships/tags" Target="../tags/tag265.xml" /><Relationship Id="rId8" Type="http://schemas.openxmlformats.org/officeDocument/2006/relationships/tags" Target="../tags/tag266.xml" /><Relationship Id="rId9" Type="http://schemas.openxmlformats.org/officeDocument/2006/relationships/slide" Target="slide2.xml" TargetMode="Interna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276.xml" /><Relationship Id="rId11" Type="http://schemas.openxmlformats.org/officeDocument/2006/relationships/tags" Target="../tags/tag277.xml" /><Relationship Id="rId12" Type="http://schemas.openxmlformats.org/officeDocument/2006/relationships/image" Target="../media/image40.png" /><Relationship Id="rId13" Type="http://schemas.openxmlformats.org/officeDocument/2006/relationships/tags" Target="../tags/tag278.xml" /><Relationship Id="rId14" Type="http://schemas.openxmlformats.org/officeDocument/2006/relationships/tags" Target="../tags/tag279.xml" /><Relationship Id="rId15" Type="http://schemas.openxmlformats.org/officeDocument/2006/relationships/image" Target="../media/image41.png" /><Relationship Id="rId16" Type="http://schemas.openxmlformats.org/officeDocument/2006/relationships/tags" Target="../tags/tag280.xml" /><Relationship Id="rId17" Type="http://schemas.openxmlformats.org/officeDocument/2006/relationships/slide" Target="slide2.xml" TargetMode="Interna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71.xml" /><Relationship Id="rId4" Type="http://schemas.openxmlformats.org/officeDocument/2006/relationships/image" Target="../media/image38.png" /><Relationship Id="rId5" Type="http://schemas.openxmlformats.org/officeDocument/2006/relationships/tags" Target="../tags/tag272.xml" /><Relationship Id="rId6" Type="http://schemas.openxmlformats.org/officeDocument/2006/relationships/tags" Target="../tags/tag273.xml" /><Relationship Id="rId7" Type="http://schemas.openxmlformats.org/officeDocument/2006/relationships/tags" Target="../tags/tag274.xml" /><Relationship Id="rId8" Type="http://schemas.openxmlformats.org/officeDocument/2006/relationships/image" Target="../media/image39.png" /><Relationship Id="rId9" Type="http://schemas.openxmlformats.org/officeDocument/2006/relationships/tags" Target="../tags/tag275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85.xml" /><Relationship Id="rId4" Type="http://schemas.openxmlformats.org/officeDocument/2006/relationships/tags" Target="../tags/tag286.xml" /><Relationship Id="rId5" Type="http://schemas.openxmlformats.org/officeDocument/2006/relationships/tags" Target="../tags/tag287.xml" /><Relationship Id="rId6" Type="http://schemas.openxmlformats.org/officeDocument/2006/relationships/tags" Target="../tags/tag288.xml" /><Relationship Id="rId7" Type="http://schemas.openxmlformats.org/officeDocument/2006/relationships/tags" Target="../tags/tag289.xml" /><Relationship Id="rId8" Type="http://schemas.openxmlformats.org/officeDocument/2006/relationships/tags" Target="../tags/tag290.xml" /><Relationship Id="rId9" Type="http://schemas.openxmlformats.org/officeDocument/2006/relationships/slide" Target="slide2.xml" TargetMode="Interna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78.xml" /><Relationship Id="rId3" Type="http://schemas.openxmlformats.org/officeDocument/2006/relationships/image" Target="../media/image17.jpeg" /><Relationship Id="rId4" Type="http://schemas.openxmlformats.org/officeDocument/2006/relationships/tags" Target="../tags/tag79.xml" /><Relationship Id="rId5" Type="http://schemas.openxmlformats.org/officeDocument/2006/relationships/tags" Target="../tags/tag80.xml" /><Relationship Id="rId6" Type="http://schemas.openxmlformats.org/officeDocument/2006/relationships/tags" Target="../tags/tag8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image" Target="../media/image43.png" /><Relationship Id="rId11" Type="http://schemas.openxmlformats.org/officeDocument/2006/relationships/tags" Target="../tags/tag301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295.xml" /><Relationship Id="rId4" Type="http://schemas.openxmlformats.org/officeDocument/2006/relationships/tags" Target="../tags/tag296.xml" /><Relationship Id="rId5" Type="http://schemas.openxmlformats.org/officeDocument/2006/relationships/tags" Target="../tags/tag297.xml" /><Relationship Id="rId6" Type="http://schemas.openxmlformats.org/officeDocument/2006/relationships/image" Target="../media/image42.png" /><Relationship Id="rId7" Type="http://schemas.openxmlformats.org/officeDocument/2006/relationships/tags" Target="../tags/tag298.xml" /><Relationship Id="rId8" Type="http://schemas.openxmlformats.org/officeDocument/2006/relationships/tags" Target="../tags/tag299.xml" /><Relationship Id="rId9" Type="http://schemas.openxmlformats.org/officeDocument/2006/relationships/tags" Target="../tags/tag300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311.xml" /><Relationship Id="rId11" Type="http://schemas.openxmlformats.org/officeDocument/2006/relationships/tags" Target="../tags/tag312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06.xml" /><Relationship Id="rId4" Type="http://schemas.openxmlformats.org/officeDocument/2006/relationships/image" Target="../media/image44.png" /><Relationship Id="rId5" Type="http://schemas.openxmlformats.org/officeDocument/2006/relationships/tags" Target="../tags/tag307.xml" /><Relationship Id="rId6" Type="http://schemas.openxmlformats.org/officeDocument/2006/relationships/tags" Target="../tags/tag308.xml" /><Relationship Id="rId7" Type="http://schemas.openxmlformats.org/officeDocument/2006/relationships/image" Target="../media/image45.jpeg" /><Relationship Id="rId8" Type="http://schemas.openxmlformats.org/officeDocument/2006/relationships/tags" Target="../tags/tag309.xml" /><Relationship Id="rId9" Type="http://schemas.openxmlformats.org/officeDocument/2006/relationships/tags" Target="../tags/tag310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image" Target="../media/image46.png" /><Relationship Id="rId11" Type="http://schemas.openxmlformats.org/officeDocument/2006/relationships/tags" Target="../tags/tag324.xml" /><Relationship Id="rId12" Type="http://schemas.openxmlformats.org/officeDocument/2006/relationships/tags" Target="../tags/tag325.xml" /><Relationship Id="rId13" Type="http://schemas.openxmlformats.org/officeDocument/2006/relationships/tags" Target="../tags/tag326.xml" /><Relationship Id="rId14" Type="http://schemas.openxmlformats.org/officeDocument/2006/relationships/image" Target="../media/image47.png" /><Relationship Id="rId15" Type="http://schemas.openxmlformats.org/officeDocument/2006/relationships/tags" Target="../tags/tag327.xml" /><Relationship Id="rId16" Type="http://schemas.openxmlformats.org/officeDocument/2006/relationships/slide" Target="slide2.xml" TargetMode="Interna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17.xml" /><Relationship Id="rId4" Type="http://schemas.openxmlformats.org/officeDocument/2006/relationships/tags" Target="../tags/tag318.xml" /><Relationship Id="rId5" Type="http://schemas.openxmlformats.org/officeDocument/2006/relationships/tags" Target="../tags/tag319.xml" /><Relationship Id="rId6" Type="http://schemas.openxmlformats.org/officeDocument/2006/relationships/tags" Target="../tags/tag320.xml" /><Relationship Id="rId7" Type="http://schemas.openxmlformats.org/officeDocument/2006/relationships/tags" Target="../tags/tag321.xml" /><Relationship Id="rId8" Type="http://schemas.openxmlformats.org/officeDocument/2006/relationships/tags" Target="../tags/tag322.xml" /><Relationship Id="rId9" Type="http://schemas.openxmlformats.org/officeDocument/2006/relationships/tags" Target="../tags/tag323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32.xml" /><Relationship Id="rId4" Type="http://schemas.openxmlformats.org/officeDocument/2006/relationships/tags" Target="../tags/tag333.xml" /><Relationship Id="rId5" Type="http://schemas.openxmlformats.org/officeDocument/2006/relationships/tags" Target="../tags/tag334.xml" /><Relationship Id="rId6" Type="http://schemas.openxmlformats.org/officeDocument/2006/relationships/image" Target="../media/image48.png" /><Relationship Id="rId7" Type="http://schemas.openxmlformats.org/officeDocument/2006/relationships/tags" Target="../tags/tag335.xml" /><Relationship Id="rId8" Type="http://schemas.openxmlformats.org/officeDocument/2006/relationships/tags" Target="../tags/tag336.xml" /><Relationship Id="rId9" Type="http://schemas.openxmlformats.org/officeDocument/2006/relationships/tags" Target="../tags/tag337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346.xml" /><Relationship Id="rId11" Type="http://schemas.openxmlformats.org/officeDocument/2006/relationships/tags" Target="../tags/tag347.xml" /><Relationship Id="rId12" Type="http://schemas.openxmlformats.org/officeDocument/2006/relationships/tags" Target="../tags/tag348.xml" /><Relationship Id="rId13" Type="http://schemas.openxmlformats.org/officeDocument/2006/relationships/tags" Target="../tags/tag349.xml" /><Relationship Id="rId14" Type="http://schemas.openxmlformats.org/officeDocument/2006/relationships/image" Target="../media/image52.png" /><Relationship Id="rId15" Type="http://schemas.openxmlformats.org/officeDocument/2006/relationships/tags" Target="../tags/tag350.xml" /><Relationship Id="rId16" Type="http://schemas.openxmlformats.org/officeDocument/2006/relationships/tags" Target="../tags/tag351.xml" /><Relationship Id="rId17" Type="http://schemas.openxmlformats.org/officeDocument/2006/relationships/image" Target="../media/image53.png" /><Relationship Id="rId18" Type="http://schemas.openxmlformats.org/officeDocument/2006/relationships/tags" Target="../tags/tag352.xml" /><Relationship Id="rId19" Type="http://schemas.openxmlformats.org/officeDocument/2006/relationships/slide" Target="slide2.xml" TargetMode="Interna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42.xml" /><Relationship Id="rId4" Type="http://schemas.openxmlformats.org/officeDocument/2006/relationships/image" Target="../media/image49.png" /><Relationship Id="rId5" Type="http://schemas.openxmlformats.org/officeDocument/2006/relationships/tags" Target="../tags/tag343.xml" /><Relationship Id="rId6" Type="http://schemas.openxmlformats.org/officeDocument/2006/relationships/tags" Target="../tags/tag344.xml" /><Relationship Id="rId7" Type="http://schemas.openxmlformats.org/officeDocument/2006/relationships/tags" Target="../tags/tag345.xml" /><Relationship Id="rId8" Type="http://schemas.openxmlformats.org/officeDocument/2006/relationships/image" Target="../media/image50.png" /><Relationship Id="rId9" Type="http://schemas.openxmlformats.org/officeDocument/2006/relationships/image" Target="../media/image51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362.xml" /><Relationship Id="rId11" Type="http://schemas.openxmlformats.org/officeDocument/2006/relationships/tags" Target="../tags/tag363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57.xml" /><Relationship Id="rId4" Type="http://schemas.openxmlformats.org/officeDocument/2006/relationships/tags" Target="../tags/tag358.xml" /><Relationship Id="rId5" Type="http://schemas.openxmlformats.org/officeDocument/2006/relationships/tags" Target="../tags/tag359.xml" /><Relationship Id="rId6" Type="http://schemas.openxmlformats.org/officeDocument/2006/relationships/image" Target="../media/image54.png" /><Relationship Id="rId7" Type="http://schemas.openxmlformats.org/officeDocument/2006/relationships/tags" Target="../tags/tag360.xml" /><Relationship Id="rId8" Type="http://schemas.openxmlformats.org/officeDocument/2006/relationships/image" Target="../media/image55.png" /><Relationship Id="rId9" Type="http://schemas.openxmlformats.org/officeDocument/2006/relationships/tags" Target="../tags/tag361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75.xml" /><Relationship Id="rId11" Type="http://schemas.openxmlformats.org/officeDocument/2006/relationships/tags" Target="../tags/tag376.xml" /><Relationship Id="rId12" Type="http://schemas.openxmlformats.org/officeDocument/2006/relationships/tags" Target="../tags/tag377.xml" /><Relationship Id="rId13" Type="http://schemas.openxmlformats.org/officeDocument/2006/relationships/tags" Target="../tags/tag378.xml" /><Relationship Id="rId14" Type="http://schemas.openxmlformats.org/officeDocument/2006/relationships/tags" Target="../tags/tag379.xml" /><Relationship Id="rId15" Type="http://schemas.openxmlformats.org/officeDocument/2006/relationships/tags" Target="../tags/tag380.xml" /><Relationship Id="rId16" Type="http://schemas.openxmlformats.org/officeDocument/2006/relationships/tags" Target="../tags/tag381.xml" /><Relationship Id="rId17" Type="http://schemas.openxmlformats.org/officeDocument/2006/relationships/tags" Target="../tags/tag382.xml" /><Relationship Id="rId18" Type="http://schemas.openxmlformats.org/officeDocument/2006/relationships/tags" Target="../tags/tag383.xml" /><Relationship Id="rId19" Type="http://schemas.openxmlformats.org/officeDocument/2006/relationships/tags" Target="../tags/tag384.xml" /><Relationship Id="rId2" Type="http://schemas.openxmlformats.org/officeDocument/2006/relationships/notesSlide" Target="../notesSlides/notesSlide16.xml" /><Relationship Id="rId20" Type="http://schemas.openxmlformats.org/officeDocument/2006/relationships/tags" Target="../tags/tag385.xml" /><Relationship Id="rId21" Type="http://schemas.openxmlformats.org/officeDocument/2006/relationships/tags" Target="../tags/tag386.xml" /><Relationship Id="rId22" Type="http://schemas.openxmlformats.org/officeDocument/2006/relationships/tags" Target="../tags/tag387.xml" /><Relationship Id="rId23" Type="http://schemas.openxmlformats.org/officeDocument/2006/relationships/tags" Target="../tags/tag388.xml" /><Relationship Id="rId24" Type="http://schemas.openxmlformats.org/officeDocument/2006/relationships/tags" Target="../tags/tag389.xml" /><Relationship Id="rId25" Type="http://schemas.openxmlformats.org/officeDocument/2006/relationships/tags" Target="../tags/tag390.xml" /><Relationship Id="rId26" Type="http://schemas.openxmlformats.org/officeDocument/2006/relationships/tags" Target="../tags/tag391.xml" /><Relationship Id="rId27" Type="http://schemas.openxmlformats.org/officeDocument/2006/relationships/tags" Target="../tags/tag392.xml" /><Relationship Id="rId28" Type="http://schemas.openxmlformats.org/officeDocument/2006/relationships/tags" Target="../tags/tag393.xml" /><Relationship Id="rId29" Type="http://schemas.openxmlformats.org/officeDocument/2006/relationships/tags" Target="../tags/tag394.xml" /><Relationship Id="rId3" Type="http://schemas.openxmlformats.org/officeDocument/2006/relationships/tags" Target="../tags/tag368.xml" /><Relationship Id="rId30" Type="http://schemas.openxmlformats.org/officeDocument/2006/relationships/tags" Target="../tags/tag395.xml" /><Relationship Id="rId31" Type="http://schemas.openxmlformats.org/officeDocument/2006/relationships/tags" Target="../tags/tag396.xml" /><Relationship Id="rId32" Type="http://schemas.openxmlformats.org/officeDocument/2006/relationships/tags" Target="../tags/tag397.xml" /><Relationship Id="rId33" Type="http://schemas.openxmlformats.org/officeDocument/2006/relationships/tags" Target="../tags/tag398.xml" /><Relationship Id="rId34" Type="http://schemas.openxmlformats.org/officeDocument/2006/relationships/tags" Target="../tags/tag399.xml" /><Relationship Id="rId35" Type="http://schemas.openxmlformats.org/officeDocument/2006/relationships/tags" Target="../tags/tag400.xml" /><Relationship Id="rId4" Type="http://schemas.openxmlformats.org/officeDocument/2006/relationships/tags" Target="../tags/tag369.xml" /><Relationship Id="rId5" Type="http://schemas.openxmlformats.org/officeDocument/2006/relationships/tags" Target="../tags/tag370.xml" /><Relationship Id="rId6" Type="http://schemas.openxmlformats.org/officeDocument/2006/relationships/tags" Target="../tags/tag371.xml" /><Relationship Id="rId7" Type="http://schemas.openxmlformats.org/officeDocument/2006/relationships/tags" Target="../tags/tag372.xml" /><Relationship Id="rId8" Type="http://schemas.openxmlformats.org/officeDocument/2006/relationships/tags" Target="../tags/tag373.xml" /><Relationship Id="rId9" Type="http://schemas.openxmlformats.org/officeDocument/2006/relationships/tags" Target="../tags/tag374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92.xml" /><Relationship Id="rId11" Type="http://schemas.openxmlformats.org/officeDocument/2006/relationships/tags" Target="../tags/tag93.xml" /><Relationship Id="rId12" Type="http://schemas.openxmlformats.org/officeDocument/2006/relationships/tags" Target="../tags/tag94.xml" /><Relationship Id="rId13" Type="http://schemas.openxmlformats.org/officeDocument/2006/relationships/tags" Target="../tags/tag95.xml" /><Relationship Id="rId14" Type="http://schemas.openxmlformats.org/officeDocument/2006/relationships/tags" Target="../tags/tag96.xml" /><Relationship Id="rId15" Type="http://schemas.openxmlformats.org/officeDocument/2006/relationships/tags" Target="../tags/tag97.xml" /><Relationship Id="rId16" Type="http://schemas.openxmlformats.org/officeDocument/2006/relationships/tags" Target="../tags/tag98.xml" /><Relationship Id="rId17" Type="http://schemas.openxmlformats.org/officeDocument/2006/relationships/image" Target="../media/image19.png" /><Relationship Id="rId18" Type="http://schemas.openxmlformats.org/officeDocument/2006/relationships/tags" Target="../tags/tag99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86.xml" /><Relationship Id="rId4" Type="http://schemas.openxmlformats.org/officeDocument/2006/relationships/tags" Target="../tags/tag87.xml" /><Relationship Id="rId5" Type="http://schemas.openxmlformats.org/officeDocument/2006/relationships/tags" Target="../tags/tag88.xml" /><Relationship Id="rId6" Type="http://schemas.openxmlformats.org/officeDocument/2006/relationships/tags" Target="../tags/tag89.xml" /><Relationship Id="rId7" Type="http://schemas.openxmlformats.org/officeDocument/2006/relationships/tags" Target="../tags/tag90.xml" /><Relationship Id="rId8" Type="http://schemas.openxmlformats.org/officeDocument/2006/relationships/tags" Target="../tags/tag91.xml" /><Relationship Id="rId9" Type="http://schemas.openxmlformats.org/officeDocument/2006/relationships/image" Target="../media/image18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2.jpeg" /><Relationship Id="rId11" Type="http://schemas.openxmlformats.org/officeDocument/2006/relationships/tags" Target="../tags/tag109.xml" /><Relationship Id="rId12" Type="http://schemas.openxmlformats.org/officeDocument/2006/relationships/image" Target="../media/image23.jpeg" /><Relationship Id="rId13" Type="http://schemas.openxmlformats.org/officeDocument/2006/relationships/tags" Target="../tags/tag110.xml" /><Relationship Id="rId14" Type="http://schemas.openxmlformats.org/officeDocument/2006/relationships/tags" Target="../tags/tag111.xml" /><Relationship Id="rId15" Type="http://schemas.openxmlformats.org/officeDocument/2006/relationships/tags" Target="../tags/tag112.xml" /><Relationship Id="rId16" Type="http://schemas.openxmlformats.org/officeDocument/2006/relationships/tags" Target="../tags/tag113.xml" /><Relationship Id="rId17" Type="http://schemas.openxmlformats.org/officeDocument/2006/relationships/tags" Target="../tags/tag114.xml" /><Relationship Id="rId18" Type="http://schemas.openxmlformats.org/officeDocument/2006/relationships/tags" Target="../tags/tag115.xml" /><Relationship Id="rId19" Type="http://schemas.openxmlformats.org/officeDocument/2006/relationships/tags" Target="../tags/tag116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117.xml" /><Relationship Id="rId21" Type="http://schemas.openxmlformats.org/officeDocument/2006/relationships/tags" Target="../tags/tag118.xml" /><Relationship Id="rId22" Type="http://schemas.openxmlformats.org/officeDocument/2006/relationships/tags" Target="../tags/tag119.xml" /><Relationship Id="rId3" Type="http://schemas.openxmlformats.org/officeDocument/2006/relationships/tags" Target="../tags/tag104.xml" /><Relationship Id="rId4" Type="http://schemas.openxmlformats.org/officeDocument/2006/relationships/tags" Target="../tags/tag105.xml" /><Relationship Id="rId5" Type="http://schemas.openxmlformats.org/officeDocument/2006/relationships/tags" Target="../tags/tag106.xml" /><Relationship Id="rId6" Type="http://schemas.openxmlformats.org/officeDocument/2006/relationships/image" Target="../media/image20.png" /><Relationship Id="rId7" Type="http://schemas.openxmlformats.org/officeDocument/2006/relationships/tags" Target="../tags/tag107.xml" /><Relationship Id="rId8" Type="http://schemas.openxmlformats.org/officeDocument/2006/relationships/image" Target="../media/image21.jpeg" /><Relationship Id="rId9" Type="http://schemas.openxmlformats.org/officeDocument/2006/relationships/tags" Target="../tags/tag108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7.xml" /><Relationship Id="rId2" Type="http://schemas.openxmlformats.org/officeDocument/2006/relationships/tags" Target="../tags/tag120.xml" /><Relationship Id="rId3" Type="http://schemas.openxmlformats.org/officeDocument/2006/relationships/tags" Target="../tags/tag121.xml" /><Relationship Id="rId4" Type="http://schemas.openxmlformats.org/officeDocument/2006/relationships/image" Target="../media/image24.jpeg" /><Relationship Id="rId5" Type="http://schemas.openxmlformats.org/officeDocument/2006/relationships/tags" Target="../tags/tag122.xml" /><Relationship Id="rId6" Type="http://schemas.openxmlformats.org/officeDocument/2006/relationships/tags" Target="../tags/tag123.xml" /><Relationship Id="rId7" Type="http://schemas.openxmlformats.org/officeDocument/2006/relationships/tags" Target="../tags/tag124.xml" /><Relationship Id="rId8" Type="http://schemas.openxmlformats.org/officeDocument/2006/relationships/tags" Target="../tags/tag125.xml" /><Relationship Id="rId9" Type="http://schemas.openxmlformats.org/officeDocument/2006/relationships/tags" Target="../tags/tag126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6.xml" /><Relationship Id="rId2" Type="http://schemas.openxmlformats.org/officeDocument/2006/relationships/tags" Target="../tags/tag128.xml" /><Relationship Id="rId3" Type="http://schemas.openxmlformats.org/officeDocument/2006/relationships/tags" Target="../tags/tag129.xml" /><Relationship Id="rId4" Type="http://schemas.openxmlformats.org/officeDocument/2006/relationships/tags" Target="../tags/tag130.xml" /><Relationship Id="rId5" Type="http://schemas.openxmlformats.org/officeDocument/2006/relationships/tags" Target="../tags/tag131.xml" /><Relationship Id="rId6" Type="http://schemas.openxmlformats.org/officeDocument/2006/relationships/tags" Target="../tags/tag132.xml" /><Relationship Id="rId7" Type="http://schemas.openxmlformats.org/officeDocument/2006/relationships/tags" Target="../tags/tag133.xml" /><Relationship Id="rId8" Type="http://schemas.openxmlformats.org/officeDocument/2006/relationships/tags" Target="../tags/tag134.xml" /><Relationship Id="rId9" Type="http://schemas.openxmlformats.org/officeDocument/2006/relationships/tags" Target="../tags/tag135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8.xml" /><Relationship Id="rId11" Type="http://schemas.openxmlformats.org/officeDocument/2006/relationships/tags" Target="../tags/tag149.xml" /><Relationship Id="rId12" Type="http://schemas.openxmlformats.org/officeDocument/2006/relationships/tags" Target="../tags/tag150.xml" /><Relationship Id="rId13" Type="http://schemas.openxmlformats.org/officeDocument/2006/relationships/tags" Target="../tags/tag151.xml" /><Relationship Id="rId14" Type="http://schemas.openxmlformats.org/officeDocument/2006/relationships/tags" Target="../tags/tag152.xml" /><Relationship Id="rId15" Type="http://schemas.openxmlformats.org/officeDocument/2006/relationships/tags" Target="../tags/tag153.xml" /><Relationship Id="rId16" Type="http://schemas.openxmlformats.org/officeDocument/2006/relationships/tags" Target="../tags/tag154.xml" /><Relationship Id="rId17" Type="http://schemas.openxmlformats.org/officeDocument/2006/relationships/tags" Target="../tags/tag155.xml" /><Relationship Id="rId18" Type="http://schemas.openxmlformats.org/officeDocument/2006/relationships/tags" Target="../tags/tag156.xml" /><Relationship Id="rId19" Type="http://schemas.openxmlformats.org/officeDocument/2006/relationships/tags" Target="../tags/tag157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158.xml" /><Relationship Id="rId21" Type="http://schemas.openxmlformats.org/officeDocument/2006/relationships/tags" Target="../tags/tag159.xml" /><Relationship Id="rId22" Type="http://schemas.openxmlformats.org/officeDocument/2006/relationships/tags" Target="../tags/tag160.xml" /><Relationship Id="rId23" Type="http://schemas.openxmlformats.org/officeDocument/2006/relationships/tags" Target="../tags/tag161.xml" /><Relationship Id="rId24" Type="http://schemas.openxmlformats.org/officeDocument/2006/relationships/tags" Target="../tags/tag162.xml" /><Relationship Id="rId25" Type="http://schemas.openxmlformats.org/officeDocument/2006/relationships/tags" Target="../tags/tag163.xml" /><Relationship Id="rId26" Type="http://schemas.openxmlformats.org/officeDocument/2006/relationships/tags" Target="../tags/tag164.xml" /><Relationship Id="rId27" Type="http://schemas.openxmlformats.org/officeDocument/2006/relationships/tags" Target="../tags/tag165.xml" /><Relationship Id="rId28" Type="http://schemas.openxmlformats.org/officeDocument/2006/relationships/tags" Target="../tags/tag166.xml" /><Relationship Id="rId29" Type="http://schemas.openxmlformats.org/officeDocument/2006/relationships/tags" Target="../tags/tag167.xml" /><Relationship Id="rId3" Type="http://schemas.openxmlformats.org/officeDocument/2006/relationships/tags" Target="../tags/tag141.xml" /><Relationship Id="rId30" Type="http://schemas.openxmlformats.org/officeDocument/2006/relationships/tags" Target="../tags/tag168.xml" /><Relationship Id="rId31" Type="http://schemas.openxmlformats.org/officeDocument/2006/relationships/tags" Target="../tags/tag169.xml" /><Relationship Id="rId32" Type="http://schemas.openxmlformats.org/officeDocument/2006/relationships/tags" Target="../tags/tag170.xml" /><Relationship Id="rId33" Type="http://schemas.openxmlformats.org/officeDocument/2006/relationships/tags" Target="../tags/tag171.xml" /><Relationship Id="rId4" Type="http://schemas.openxmlformats.org/officeDocument/2006/relationships/tags" Target="../tags/tag142.xml" /><Relationship Id="rId5" Type="http://schemas.openxmlformats.org/officeDocument/2006/relationships/tags" Target="../tags/tag143.xml" /><Relationship Id="rId6" Type="http://schemas.openxmlformats.org/officeDocument/2006/relationships/tags" Target="../tags/tag144.xml" /><Relationship Id="rId7" Type="http://schemas.openxmlformats.org/officeDocument/2006/relationships/tags" Target="../tags/tag145.xml" /><Relationship Id="rId8" Type="http://schemas.openxmlformats.org/officeDocument/2006/relationships/tags" Target="../tags/tag146.xml" /><Relationship Id="rId9" Type="http://schemas.openxmlformats.org/officeDocument/2006/relationships/tags" Target="../tags/tag14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9.xml" /><Relationship Id="rId2" Type="http://schemas.openxmlformats.org/officeDocument/2006/relationships/tags" Target="../tags/tag172.xml" /><Relationship Id="rId3" Type="http://schemas.openxmlformats.org/officeDocument/2006/relationships/tags" Target="../tags/tag173.xml" /><Relationship Id="rId4" Type="http://schemas.openxmlformats.org/officeDocument/2006/relationships/tags" Target="../tags/tag174.xml" /><Relationship Id="rId5" Type="http://schemas.openxmlformats.org/officeDocument/2006/relationships/tags" Target="../tags/tag175.xml" /><Relationship Id="rId6" Type="http://schemas.openxmlformats.org/officeDocument/2006/relationships/tags" Target="../tags/tag176.xml" /><Relationship Id="rId7" Type="http://schemas.openxmlformats.org/officeDocument/2006/relationships/tags" Target="../tags/tag177.xml" /><Relationship Id="rId8" Type="http://schemas.openxmlformats.org/officeDocument/2006/relationships/tags" Target="../tags/tag178.xml" /><Relationship Id="rId9" Type="http://schemas.openxmlformats.org/officeDocument/2006/relationships/image" Target="../media/image25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0.xml" /><Relationship Id="rId11" Type="http://schemas.openxmlformats.org/officeDocument/2006/relationships/tags" Target="../tags/tag191.xml" /><Relationship Id="rId12" Type="http://schemas.openxmlformats.org/officeDocument/2006/relationships/tags" Target="../tags/tag192.xml" /><Relationship Id="rId13" Type="http://schemas.openxmlformats.org/officeDocument/2006/relationships/tags" Target="../tags/tag193.xml" /><Relationship Id="rId14" Type="http://schemas.openxmlformats.org/officeDocument/2006/relationships/tags" Target="../tags/tag194.xml" /><Relationship Id="rId15" Type="http://schemas.openxmlformats.org/officeDocument/2006/relationships/tags" Target="../tags/tag195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184.xml" /><Relationship Id="rId4" Type="http://schemas.openxmlformats.org/officeDocument/2006/relationships/tags" Target="../tags/tag185.xml" /><Relationship Id="rId5" Type="http://schemas.openxmlformats.org/officeDocument/2006/relationships/tags" Target="../tags/tag186.xml" /><Relationship Id="rId6" Type="http://schemas.openxmlformats.org/officeDocument/2006/relationships/image" Target="../media/image26.jpeg" /><Relationship Id="rId7" Type="http://schemas.openxmlformats.org/officeDocument/2006/relationships/tags" Target="../tags/tag187.xml" /><Relationship Id="rId8" Type="http://schemas.openxmlformats.org/officeDocument/2006/relationships/tags" Target="../tags/tag188.xml" /><Relationship Id="rId9" Type="http://schemas.openxmlformats.org/officeDocument/2006/relationships/tags" Target="../tags/tag18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北师大版（新教材）物理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年级全一册</a:t>
            </a:r>
            <a:r>
              <a:rPr lang="zh-CN" altLang="en-US" sz="1600" b="1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精做课件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0425" y="199548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15.1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电磁波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第十五章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电磁波与通信技术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  <a:p>
            <a:pPr algn="ctr">
              <a:defRPr/>
            </a:pP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九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---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2026年2月2日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3585" y="4443730"/>
            <a:ext cx="415925" cy="4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36460" y="5956300"/>
            <a:ext cx="534670" cy="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67360" y="3363595"/>
            <a:ext cx="949960" cy="94996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95605" y="2931795"/>
            <a:ext cx="1327150" cy="1327150"/>
          </a:xfrm>
          <a:prstGeom prst="rect">
            <a:avLst/>
          </a:prstGeom>
        </p:spPr>
      </p:pic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288 0.183519 L 0.211288 0.183829 L 0.277088 0.185679 C 0.292538 0.186299 0.282988 0.187219 0.295488 0.192159 C 0.298268 0.193399 0.301218 0.193699 0.304338 0.194319 C 0.307638 0.203579 0.307638 0.203269 0.310768 0.214379 C 0.312848 0.222099 0.312848 0.224879 0.316148 0.231979 C 0.317538 0.234439 0.319098 0.235679 0.320488 0.238459 C 0.321358 0.240309 0.321528 0.243089 0.322748 0.244939 C 0.323788 0.246789 0.325518 0.247719 0.327088 0.249569 C 0.329168 0.252039 0.331248 0.255739 0.333508 0.258209 C 0.336288 0.260989 0.339238 0.262219 0.342018 0.264999 C 0.343578 0.265929 0.344798 0.268089 0.346528 0.269319 C 0.348088 0.270249 0.350178 0.270249 0.351908 0.271479 C 0.353998 0.272719 0.356078 0.275189 0.358338 0.275799 C 0.366838 0.277959 0.375518 0.278889 0.384378 0.280429 C 0.391838 0.279509 0.399478 0.279199 0.406948 0.277959 C 0.413368 0.277039 0.410768 0.275799 0.415798 0.273639 C 0.420658 0.271169 0.425698 0.267159 0.430728 0.267159 L 0.484898 0.264999 C 0.487328 0.262529 0.490108 0.260369 0.492708 0.258209 C 0.499828 0.251419 0.493928 0.255739 0.500178 0.251729 C 0.520838 0.209439 0.484898 0.281049 0.507818 0.240619 C 0.512158 0.232589 0.522918 0.209139 0.528128 0.198949 C 0.546528 0.163769 0.531248 0.193089 0.549998 0.163769 C 0.552958 0.158519 0.555388 0.152649 0.558508 0.148329 C 0.565628 0.138149 0.575868 0.134439 0.583508 0.128579 C 0.603648 0.112219 0.590628 0.117779 0.608508 0.108519 C 0.626738 0.0986394 0.618058 0.103579 0.636458 0.0998794 C 0.642358 0.0983294 0.647918 0.0961694 0.653998 0.0955594 L 0.725178 0.0844394 C 0.735418 0.0791994 0.744448 0.0773494 0.753298 0.0668494 C 0.774138 0.0415394 0.777958 0.0322794 0.796708 0.00295938 C 0.799478 -0.00167062 0.802778 -0.00537063 0.805208 -0.0103106 C 0.811458 -0.0211106 0.817188 -0.0331506 0.823608 -0.0430206 C 0.826568 -0.0476506 0.829688 -0.0516706 0.832298 -0.0563006 C 0.834728 -0.0606206 0.836458 -0.0661706 0.838888 -0.0695706 C 0.843058 -0.0757406 0.847748 -0.0797506 0.851908 -0.0850006 C 0.859548 -0.0951806 0.866668 -0.107221 0.874658 -0.115861 C 0.889408 -0.131601 0.891318 -0.135931 0.903998 -0.144261 C 0.905208 -0.145491 0.906598 -0.145801 0.908158 -0.146421 C 0.933678 -0.144261 0.924658 -0.144261 0.935248 -0.144261 L 0.931948 -0.139941" pathEditMode="relative" rAng="0" ptsTypes="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9856 -0.0407539 L 0.00388957 -0.0410199 L -0.0519764 -0.102854 C -0.0650405 -0.117532 -0.0565884 -0.109576 -0.0658715 -0.125255 C -0.0678954 -0.128863 -0.0703374 -0.131822 -0.0728314 -0.13521 C -0.0729775 -0.14617 -0.0730674 -0.145904 -0.0725314 -0.158293 C -0.0720785 -0.166814 -0.0712735 -0.169197 -0.0720445 -0.178304 C -0.0725235 -0.181686 -0.0735014 -0.184177 -0.0738875 -0.187834 C -0.0740975 -0.190216 -0.0734375 -0.192754 -0.0739474 -0.195457 C -0.0743035 -0.197994 -0.0755164 -0.200375 -0.0763264 -0.203399 C -0.0773935 -0.207421 -0.0781045 -0.212498 -0.0793254 -0.216684 C -0.0809035 -0.221612 -0.0830754 -0.225367 -0.0846535 -0.230296 C -0.0857215 -0.232521 -0.0861414 -0.235491 -0.0872674 -0.238128 C -0.0883354 -0.240355 -0.0901264 -0.242268 -0.0912535 -0.244906 C -0.0926855 -0.247883 -0.0937525 -0.251904 -0.0955134 -0.254496 C -0.102173 -0.264131 -0.109344 -0.272875 -0.116492 -0.282307 C -0.123153 -0.28835 -0.129792 -0.29508 -0.136554 -0.300856 C -0.142324 -0.305946 -0.140454 -0.302503 -0.145392 -0.305256 C -0.150273 -0.30759 -0.155755 -0.308766 -0.160066 -0.313373 L -0.207125 -0.361119 C -0.209923 -0.361229 -0.212932 -0.361921 -0.215787 -0.362451 C -0.223857 -0.36315 -0.217548 -0.361452 -0.224067 -0.363737 C -0.254028 -0.346403 -0.202475 -0.374877 -0.233834 -0.361208 C -0.239881 -0.358299 -0.255898 -0.348051 -0.263316 -0.344087 C -0.289279 -0.330779 -0.267688 -0.341921 -0.292253 -0.333955 C -0.296312 -0.332167 -0.300096 -0.329359 -0.304022 -0.328513 C -0.313074 -0.326307 -0.322926 -0.332503 -0.331172 -0.334475 C -0.353175 -0.338893 -0.340404 -0.331736 -0.358413 -0.340171 C -0.376901 -0.348394 -0.368031 -0.344681 -0.384874 -0.358357 C -0.390381 -0.362431 -0.395772 -0.365669 -0.401161 -0.370713 L -0.465396 -0.426355 C -0.475691 -0.431239 -0.483967 -0.437922 -0.494594 -0.437025 C -0.519789 -0.434412 -0.525747 -0.429972 -0.550313 -0.422007 C -0.55403 -0.420576 -0.55793 -0.420426 -0.561444 -0.418416 C -0.56993 -0.414882 -0.57833 -0.409806 -0.586692 -0.407226 C -0.590572 -0.405967 -0.594409 -0.405377 -0.597988 -0.403799 C -0.601323 -0.402322 -0.604414 -0.399148 -0.607482 -0.398458 C -0.612843 -0.396989 -0.618026 -0.397845 -0.623112 -0.397154 C -0.63261 -0.395424 -0.642202 -0.391623 -0.651553 -0.391533 C -0.668757 -0.391546 -0.671648 -0.389583 -0.68493 -0.394053 C -0.686325 -0.394107 -0.687605 -0.395114 -0.689122 -0.396011 C -0.710371 -0.421228 -0.702639 -0.412969 -0.711717 -0.422667 L -0.707637 -0.423347" pathEditMode="relative" rAng="-1485570048" ptsTypes="AAAAAAAAAAAAAAAAAAAAAAAAAAAAAAAAAAAAAAAAA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Rectangle 1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05585" y="1395889"/>
            <a:ext cx="6606641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能看到手机提示灯闪烁，听不到钟罩中电铃发出的声音。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Text Box 6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97466" y="2877708"/>
            <a:ext cx="7080222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50"/>
              </a:spcBef>
            </a:pP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电磁波能在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真空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中传播。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Rectangle 2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56124" y="698886"/>
            <a:ext cx="1387282" cy="414020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</a:gradFill>
          <a:ln w="19050">
            <a:solidFill>
              <a:schemeClr val="tx2"/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现象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Rectangle 2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56124" y="2302481"/>
            <a:ext cx="1387282" cy="414020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</a:gradFill>
          <a:ln w="19050">
            <a:solidFill>
              <a:schemeClr val="tx2"/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结论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8"/>
            </p:custDataLst>
          </p:nvPr>
        </p:nvSpPr>
        <p:spPr>
          <a:xfrm>
            <a:off x="1115854" y="3706178"/>
            <a:ext cx="7306151" cy="1060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lnSpc>
                <a:spcPct val="150000"/>
              </a:lnSpc>
              <a:spcBef>
                <a:spcPts val="50"/>
              </a:spcBef>
            </a:pP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研究表明</a:t>
            </a:r>
            <a:r>
              <a:rPr lang="en-US" altLang="zh-CN" sz="21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: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电磁波在真空中传播的速度为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光速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约</a:t>
            </a:r>
            <a:r>
              <a:rPr lang="en-US" altLang="zh-CN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3x10</a:t>
            </a:r>
            <a:r>
              <a:rPr lang="en-US" altLang="zh-CN" sz="2100" b="0" baseline="300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 </a:t>
            </a:r>
            <a:r>
              <a:rPr lang="en-US" altLang="zh-CN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m/s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。电磁波在空气中传播的速度与在真空中的非常接近。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Text Box 5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19447" y="935903"/>
            <a:ext cx="7830543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1950">
                <a:latin typeface="Times New Roman" panose="02020603050405020304" charset="0"/>
                <a:ea typeface="黑体" panose="02010609060101010101" charset="-122"/>
              </a:rPr>
              <a:t>        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设电磁波的波长</a:t>
            </a:r>
            <a:r>
              <a:rPr lang="el-GR" altLang="zh-CN" sz="2100" b="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λ</a:t>
            </a: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、频率</a:t>
            </a:r>
            <a:r>
              <a:rPr lang="en-US" altLang="zh-CN" sz="2100" b="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f</a:t>
            </a:r>
            <a:r>
              <a: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，那么根据波长和频率的定义，有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Text Box 8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753889" y="3947461"/>
            <a:ext cx="4752975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100" b="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：波速，真空中约为 </a:t>
            </a:r>
            <a:r>
              <a: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3×10</a:t>
            </a:r>
            <a:r>
              <a:rPr lang="en-US" altLang="zh-CN" sz="2100" b="0" baseline="30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8 </a:t>
            </a:r>
            <a:r>
              <a: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m/s</a:t>
            </a:r>
            <a:endParaRPr lang="en-US" altLang="zh-CN" sz="2100" b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9" name="Text Box 7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755779" y="2652744"/>
            <a:ext cx="3114675" cy="349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fontAlgn="auto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zh-CN" sz="2100" b="0" i="1">
                <a:ea typeface="微软雅黑" panose="020b0503020204020204" charset="-122"/>
                <a:cs typeface="Times New Roman" panose="02020603050405020304" charset="0"/>
              </a:rPr>
              <a:t>f </a:t>
            </a:r>
            <a:r>
              <a:rPr lang="en-US" altLang="zh-CN" sz="2100" b="0"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100" b="0">
                <a:ea typeface="微软雅黑" panose="020b0503020204020204" charset="-122"/>
                <a:cs typeface="Times New Roman" panose="02020603050405020304" charset="0"/>
              </a:rPr>
              <a:t>：频率，单位：</a:t>
            </a:r>
            <a:r>
              <a:rPr lang="en-US" altLang="zh-CN" sz="2100" b="0">
                <a:ea typeface="微软雅黑" panose="020b0503020204020204" charset="-122"/>
                <a:cs typeface="Times New Roman" panose="02020603050405020304" charset="0"/>
              </a:rPr>
              <a:t>Hz</a:t>
            </a:r>
            <a:endParaRPr lang="en-US" altLang="zh-CN" sz="2100" b="0"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0" name="文本框 3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823692" y="1825040"/>
            <a:ext cx="958454" cy="414020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100" b="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el-GR" altLang="zh-CN" sz="2100" b="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λ</a:t>
            </a:r>
            <a:r>
              <a:rPr lang="en-US" altLang="zh-CN" sz="2100" b="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f</a:t>
            </a:r>
            <a:endParaRPr lang="en-US" altLang="zh-CN" sz="2100" b="0" i="1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1" name="矩形 20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768011" y="3267786"/>
            <a:ext cx="2386965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λ</a:t>
            </a: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：波长，单位：</a:t>
            </a:r>
            <a:r>
              <a: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m</a:t>
            </a:r>
            <a:endParaRPr lang="en-US" altLang="zh-CN" sz="2100" b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" name="组合 9" title=""/>
          <p:cNvGrpSpPr/>
          <p:nvPr>
            <p:custDataLst>
              <p:tags r:id="rId8"/>
            </p:custDataLst>
          </p:nvPr>
        </p:nvGrpSpPr>
        <p:grpSpPr>
          <a:xfrm>
            <a:off x="-76200" y="303610"/>
            <a:ext cx="5349716" cy="414020"/>
            <a:chOff x="0" y="623478"/>
            <a:chExt cx="6287554" cy="484440"/>
          </a:xfrm>
        </p:grpSpPr>
        <p:grpSp>
          <p:nvGrpSpPr>
            <p:cNvPr id="6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8" name="矩形 7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5" name="矩形 4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771881" y="623478"/>
              <a:ext cx="5515673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电磁波的波长、频率与波速的关系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19" grpId="0" animBg="1"/>
      <p:bldP spid="20" grpId="0" animBg="1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TextBox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21719" y="735623"/>
            <a:ext cx="7938551" cy="203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例：打开收音机，将调谐旋钮转动到中央人民广播电台第一套节目，已知这套节目的发射频率为</a:t>
            </a:r>
            <a:r>
              <a: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640 kHz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。请根据</a:t>
            </a:r>
            <a:r>
              <a:rPr lang="en-US" altLang="zh-CN" sz="2100" b="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en-US" altLang="zh-CN" sz="2100" b="0" i="1" err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λf </a:t>
            </a: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计算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这套节目用来发射信号的电磁波的波长。你计算结果与收音机刻度盘上标出的波长数值一致吗？</a:t>
            </a:r>
            <a:endParaRPr lang="en-US" altLang="zh-CN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mc:AlternateContent>
        <mc:Choice Requires="a14">
          <p:sp>
            <p:nvSpPr>
              <p:cNvPr id="15" name="矩形 14" title=""/>
              <p:cNvSpPr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1441657" y="2811169"/>
                <a:ext cx="5022349" cy="19310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50000"/>
                  </a:lnSpc>
                  <a:buFontTx/>
                  <a:buNone/>
                </a:pPr>
                <a:r>
                  <a:rPr lang="zh-CN" altLang="en-US" sz="2100" b="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解：</a:t>
                </a:r>
                <a:r>
                  <a:rPr lang="en-US" altLang="zh-CN" sz="2100" b="0" i="1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c</a:t>
                </a:r>
                <a:r>
                  <a:rPr lang="en-US" altLang="zh-CN" sz="2100" b="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=3×10</a:t>
                </a:r>
                <a:r>
                  <a:rPr lang="en-US" altLang="zh-CN" sz="2100" b="0" baseline="3000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8</a:t>
                </a:r>
                <a:r>
                  <a:rPr lang="en-US" altLang="zh-CN" sz="2100" b="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 </a:t>
                </a:r>
                <a:r>
                  <a:rPr lang="en-US" altLang="zh-CN" sz="2100" b="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m/s, </a:t>
                </a:r>
                <a:r>
                  <a:rPr lang="en-US" altLang="zh-CN" sz="2100" b="0" i="1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f</a:t>
                </a:r>
                <a:r>
                  <a:rPr lang="en-US" altLang="zh-CN" sz="2100" b="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= 640 kHz=6.4×10</a:t>
                </a:r>
                <a:r>
                  <a:rPr lang="en-US" altLang="zh-CN" sz="2100" b="0" baseline="3000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5</a:t>
                </a:r>
                <a:r>
                  <a:rPr lang="en-US" altLang="zh-CN" sz="2100" b="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 </a:t>
                </a:r>
                <a:r>
                  <a:rPr lang="en-US" altLang="zh-CN" sz="2100" b="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Hz</a:t>
                </a:r>
                <a:endParaRPr lang="en-US" altLang="zh-CN" sz="2100" b="0">
                  <a:solidFill>
                    <a:srgbClr val="FF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  <a:p>
                <a:pPr eaLnBrk="1" hangingPunct="1">
                  <a:lnSpc>
                    <a:spcPct val="150000"/>
                  </a:lnSpc>
                  <a:buFontTx/>
                  <a:buNone/>
                </a:pPr>
                <a:r>
                  <a:rPr lang="zh-CN" altLang="en-US" sz="2100" b="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由 </a:t>
                </a:r>
                <a:r>
                  <a:rPr lang="en-US" altLang="zh-CN" sz="2100" b="0" i="1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c</a:t>
                </a:r>
                <a:r>
                  <a:rPr lang="en-US" altLang="zh-CN" sz="2100" b="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=</a:t>
                </a:r>
                <a:r>
                  <a:rPr lang="el-GR" altLang="zh-CN" sz="2100" b="0" i="1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λ</a:t>
                </a:r>
                <a:r>
                  <a:rPr lang="en-US" altLang="zh-CN" sz="2100" b="0" i="1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f </a:t>
                </a:r>
                <a:r>
                  <a:rPr lang="en-US" altLang="zh-CN" sz="2100" b="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 </a:t>
                </a:r>
                <a:r>
                  <a:rPr lang="zh-CN" altLang="en-US" sz="2100" b="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得：</a:t>
                </a:r>
                <a:endParaRPr lang="en-US" altLang="zh-CN" sz="2100" b="0">
                  <a:solidFill>
                    <a:srgbClr val="FF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  <a:p>
                <a:pPr eaLnBrk="1" hangingPunct="1">
                  <a:lnSpc>
                    <a:spcPct val="150000"/>
                  </a:lnSpc>
                  <a:buFontTx/>
                  <a:buNone/>
                </a:pPr>
                <a:r>
                  <a:rPr lang="el-GR" altLang="zh-CN" sz="2100" b="0" i="1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λ</a:t>
                </a:r>
                <a:r>
                  <a:rPr lang="en-US" altLang="zh-CN" sz="2100" b="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= 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1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100" b="0">
                              <a:solidFill>
                                <a:srgbClr val="FF0000"/>
                              </a:solidFill>
                              <a:latin typeface="Times New Roman" panose="02020603050405020304" charset="0"/>
                              <a:ea typeface="微软雅黑" panose="020b0503020204020204" charset="-122"/>
                              <a:cs typeface="Times New Roman" panose="02020603050405020304" charset="0"/>
                            </a:rPr>
                            <m:t>c</m:t>
                          </m:r>
                        </m:num>
                        <m:den>
                          <m:r>
                            <a:rPr lang="en-US" altLang="zh-CN" sz="2100" b="0" i="1">
                              <a:solidFill>
                                <a:srgbClr val="FF0000"/>
                              </a:solidFill>
                              <a:latin typeface="Times New Roman" panose="02020603050405020304" charset="0"/>
                              <a:ea typeface="微软雅黑" panose="020b0503020204020204" charset="-122"/>
                              <a:cs typeface="Times New Roman" panose="02020603050405020304" charset="0"/>
                            </a:rPr>
                            <m:t>𝑓</m:t>
                          </m:r>
                        </m:den>
                      </m:f>
                    </m:oMath>
                  </m:oMathPara>
                </a14:m>
                <a:r>
                  <a:rPr lang="en-US" altLang="zh-CN" sz="2100" b="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 = 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1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nl-NL" altLang="zh-CN" sz="2100" b="0">
                              <a:solidFill>
                                <a:srgbClr val="FF0000"/>
                              </a:solidFill>
                              <a:latin typeface="Times New Roman" panose="02020603050405020304" charset="0"/>
                              <a:ea typeface="微软雅黑" panose="020b0503020204020204" charset="-122"/>
                              <a:cs typeface="Times New Roman" panose="02020603050405020304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nl-NL" altLang="zh-CN" sz="2100" b="0">
                              <a:solidFill>
                                <a:srgbClr val="FF0000"/>
                              </a:solidFill>
                              <a:latin typeface="Times New Roman" panose="02020603050405020304" charset="0"/>
                              <a:ea typeface="微软雅黑" panose="020b0503020204020204" charset="-122"/>
                              <a:cs typeface="Times New Roman" panose="02020603050405020304" charset="0"/>
                            </a:rPr>
                            <m:t>×</m:t>
                          </m:r>
                          <m:r>
                            <m:rPr>
                              <m:sty m:val="p"/>
                            </m:rPr>
                            <a:rPr lang="en-US" altLang="zh-CN" sz="2100" b="0">
                              <a:solidFill>
                                <a:srgbClr val="FF0000"/>
                              </a:solidFill>
                              <a:latin typeface="Times New Roman" panose="02020603050405020304" charset="0"/>
                              <a:ea typeface="微软雅黑" panose="020b0503020204020204" charset="-122"/>
                              <a:cs typeface="Times New Roman" panose="02020603050405020304" charset="0"/>
                            </a:rPr>
                            <m:t>10</m:t>
                          </m:r>
                          <m:r>
                            <m:rPr>
                              <m:sty m:val="p"/>
                            </m:rPr>
                            <a:rPr lang="en-US" altLang="zh-CN" sz="2100" b="0" baseline="30000">
                              <a:solidFill>
                                <a:srgbClr val="FF0000"/>
                              </a:solidFill>
                              <a:latin typeface="Times New Roman" panose="02020603050405020304" charset="0"/>
                              <a:ea typeface="微软雅黑" panose="020b0503020204020204" charset="-122"/>
                              <a:cs typeface="Times New Roman" panose="02020603050405020304" charset="0"/>
                            </a:rPr>
                            <m:t>8</m:t>
                          </m:r>
                          <m:r>
                            <m:rPr>
                              <m:sty m:val="p"/>
                            </m:rPr>
                            <a:rPr lang="en-US" altLang="zh-CN" sz="2100" b="0">
                              <a:solidFill>
                                <a:srgbClr val="FF0000"/>
                              </a:solidFill>
                              <a:latin typeface="Times New Roman" panose="02020603050405020304" charset="0"/>
                              <a:ea typeface="微软雅黑" panose="020b0503020204020204" charset="-122"/>
                              <a:cs typeface="Times New Roman" panose="02020603050405020304" charset="0"/>
                              <a:sym typeface="+mn-ea"/>
                            </a:rPr>
                            <m:t> </m:t>
                          </m:r>
                          <m:r>
                            <m:rPr>
                              <m:sty m:val="p"/>
                            </m:rPr>
                            <a:rPr lang="nl-NL" altLang="zh-CN" sz="2100" b="0">
                              <a:solidFill>
                                <a:srgbClr val="FF0000"/>
                              </a:solidFill>
                              <a:latin typeface="Times New Roman" panose="02020603050405020304" charset="0"/>
                              <a:ea typeface="微软雅黑" panose="020b0503020204020204" charset="-122"/>
                              <a:cs typeface="Times New Roman" panose="02020603050405020304" charset="0"/>
                            </a:rPr>
                            <m:t>m</m:t>
                          </m:r>
                          <m:r>
                            <m:rPr>
                              <m:sty m:val="p"/>
                            </m:rPr>
                            <a:rPr lang="nl-NL" altLang="zh-CN" sz="2100" b="0">
                              <a:solidFill>
                                <a:srgbClr val="FF0000"/>
                              </a:solidFill>
                              <a:latin typeface="Times New Roman" panose="02020603050405020304" charset="0"/>
                              <a:ea typeface="微软雅黑" panose="020b0503020204020204" charset="-122"/>
                              <a:cs typeface="Times New Roman" panose="02020603050405020304" charset="0"/>
                            </a:rPr>
                            <m:t>/</m:t>
                          </m:r>
                          <m:r>
                            <m:rPr>
                              <m:sty m:val="p"/>
                            </m:rPr>
                            <a:rPr lang="nl-NL" altLang="zh-CN" sz="2100" b="0">
                              <a:solidFill>
                                <a:srgbClr val="FF0000"/>
                              </a:solidFill>
                              <a:latin typeface="Times New Roman" panose="02020603050405020304" charset="0"/>
                              <a:ea typeface="微软雅黑" panose="020b0503020204020204" charset="-122"/>
                              <a:cs typeface="Times New Roman" panose="02020603050405020304" charset="0"/>
                            </a:rPr>
                            <m:t>s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nl-NL" altLang="zh-CN" sz="2100" b="0">
                              <a:solidFill>
                                <a:srgbClr val="FF0000"/>
                              </a:solidFill>
                              <a:latin typeface="Times New Roman" panose="02020603050405020304" charset="0"/>
                              <a:ea typeface="微软雅黑" panose="020b0503020204020204" charset="-122"/>
                              <a:cs typeface="Times New Roman" panose="02020603050405020304" charset="0"/>
                            </a:rPr>
                            <m:t>6</m:t>
                          </m:r>
                          <m:r>
                            <m:rPr>
                              <m:sty m:val="p"/>
                            </m:rPr>
                            <a:rPr lang="nl-NL" altLang="zh-CN" sz="2100" b="0">
                              <a:solidFill>
                                <a:srgbClr val="FF0000"/>
                              </a:solidFill>
                              <a:latin typeface="Times New Roman" panose="02020603050405020304" charset="0"/>
                              <a:ea typeface="微软雅黑" panose="020b0503020204020204" charset="-122"/>
                              <a:cs typeface="Times New Roman" panose="02020603050405020304" charset="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nl-NL" altLang="zh-CN" sz="2100" b="0">
                              <a:solidFill>
                                <a:srgbClr val="FF0000"/>
                              </a:solidFill>
                              <a:latin typeface="Times New Roman" panose="02020603050405020304" charset="0"/>
                              <a:ea typeface="微软雅黑" panose="020b0503020204020204" charset="-122"/>
                              <a:cs typeface="Times New Roman" panose="02020603050405020304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nl-NL" altLang="zh-CN" sz="2100" b="0">
                              <a:solidFill>
                                <a:srgbClr val="FF0000"/>
                              </a:solidFill>
                              <a:latin typeface="Times New Roman" panose="02020603050405020304" charset="0"/>
                              <a:ea typeface="微软雅黑" panose="020b0503020204020204" charset="-122"/>
                              <a:cs typeface="Times New Roman" panose="02020603050405020304" charset="0"/>
                            </a:rPr>
                            <m:t>×</m:t>
                          </m:r>
                          <m:r>
                            <m:rPr>
                              <m:sty m:val="p"/>
                            </m:rPr>
                            <a:rPr lang="en-US" altLang="zh-CN" sz="2100" b="0">
                              <a:solidFill>
                                <a:srgbClr val="FF0000"/>
                              </a:solidFill>
                              <a:latin typeface="Times New Roman" panose="02020603050405020304" charset="0"/>
                              <a:ea typeface="微软雅黑" panose="020b0503020204020204" charset="-122"/>
                              <a:cs typeface="Times New Roman" panose="02020603050405020304" charset="0"/>
                            </a:rPr>
                            <m:t>10</m:t>
                          </m:r>
                          <m:r>
                            <m:rPr>
                              <m:sty m:val="p"/>
                            </m:rPr>
                            <a:rPr lang="en-US" altLang="zh-CN" sz="2100" b="0" baseline="30000">
                              <a:solidFill>
                                <a:srgbClr val="FF0000"/>
                              </a:solidFill>
                              <a:latin typeface="Times New Roman" panose="02020603050405020304" charset="0"/>
                              <a:ea typeface="微软雅黑" panose="020b0503020204020204" charset="-122"/>
                              <a:cs typeface="Times New Roman" panose="02020603050405020304" charset="0"/>
                            </a:rPr>
                            <m:t>5</m:t>
                          </m:r>
                          <m:r>
                            <m:rPr>
                              <m:sty m:val="p"/>
                            </m:rPr>
                            <a:rPr lang="en-US" altLang="zh-CN" sz="2100" b="0">
                              <a:solidFill>
                                <a:srgbClr val="FF0000"/>
                              </a:solidFill>
                              <a:latin typeface="Times New Roman" panose="02020603050405020304" charset="0"/>
                              <a:ea typeface="微软雅黑" panose="020b0503020204020204" charset="-122"/>
                              <a:cs typeface="Times New Roman" panose="02020603050405020304" charset="0"/>
                              <a:sym typeface="+mn-ea"/>
                            </a:rPr>
                            <m:t> </m:t>
                          </m:r>
                          <m:r>
                            <m:rPr>
                              <m:sty m:val="p"/>
                            </m:rPr>
                            <a:rPr lang="nl-NL" altLang="zh-CN" sz="2100" b="0">
                              <a:solidFill>
                                <a:srgbClr val="FF0000"/>
                              </a:solidFill>
                              <a:latin typeface="Times New Roman" panose="02020603050405020304" charset="0"/>
                              <a:ea typeface="微软雅黑" panose="020b0503020204020204" charset="-122"/>
                              <a:cs typeface="Times New Roman" panose="02020603050405020304" charset="0"/>
                            </a:rPr>
                            <m:t>Hz</m:t>
                          </m:r>
                        </m:den>
                      </m:f>
                    </m:oMath>
                  </m:oMathPara>
                </a14:m>
                <a:r>
                  <a:rPr lang="en-US" altLang="nl-NL" sz="2100" b="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 </a:t>
                </a:r>
                <a:r>
                  <a:rPr lang="nl-NL" altLang="zh-CN" sz="2100" b="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=</a:t>
                </a:r>
                <a:r>
                  <a:rPr lang="en-US" altLang="nl-NL" sz="2100" b="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 </a:t>
                </a:r>
                <a:r>
                  <a:rPr lang="nl-NL" altLang="zh-CN" sz="2100" b="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468.75</a:t>
                </a:r>
                <a:r>
                  <a:rPr lang="en-US" altLang="zh-CN" sz="2100" b="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 </a:t>
                </a:r>
                <a:r>
                  <a:rPr lang="nl-NL" altLang="zh-CN" sz="2100" b="0">
                    <a:solidFill>
                      <a:srgbClr val="FF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m</a:t>
                </a:r>
                <a:endParaRPr lang="nl-NL" altLang="zh-CN" sz="2100" b="0">
                  <a:solidFill>
                    <a:srgbClr val="FF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15" name="矩形 14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1441657" y="2811169"/>
                <a:ext cx="5022349" cy="1931035"/>
              </a:xfrm>
              <a:prstGeom prst="rect">
                <a:avLst/>
              </a:prstGeom>
              <a:blipFill rotWithShape="1">
                <a:blip r:embed="rId6"/>
                <a:stretch>
                  <a:fillRect l="-4" t="-1086" r="7" b="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组合 9" title=""/>
          <p:cNvGrpSpPr/>
          <p:nvPr>
            <p:custDataLst>
              <p:tags r:id="rId7"/>
            </p:custDataLst>
          </p:nvPr>
        </p:nvGrpSpPr>
        <p:grpSpPr>
          <a:xfrm>
            <a:off x="-76200" y="303610"/>
            <a:ext cx="2018348" cy="414020"/>
            <a:chOff x="0" y="623478"/>
            <a:chExt cx="2372176" cy="484440"/>
          </a:xfrm>
        </p:grpSpPr>
        <p:grpSp>
          <p:nvGrpSpPr>
            <p:cNvPr id="6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8" name="矩形 7"/>
              <p:cNvSpPr/>
              <p:nvPr>
                <p:custDataLst>
                  <p:tags r:id="rId9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5" name="矩形 4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771881" y="623478"/>
              <a:ext cx="1600295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随堂练习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Rectangle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29726" y="967960"/>
            <a:ext cx="2619375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雷达工作依靠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电磁波</a:t>
            </a:r>
            <a:endParaRPr lang="zh-CN" altLang="en-US" sz="2100" b="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97" y="1431434"/>
            <a:ext cx="3072538" cy="3414713"/>
          </a:xfrm>
          <a:prstGeom prst="rect">
            <a:avLst/>
          </a:prstGeom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4" t="257" r="10465"/>
          <a:stretch>
            <a:fillRect/>
          </a:stretch>
        </p:blipFill>
        <p:spPr>
          <a:xfrm>
            <a:off x="5004029" y="1433103"/>
            <a:ext cx="3348233" cy="3413044"/>
          </a:xfrm>
          <a:prstGeom prst="rect">
            <a:avLst/>
          </a:prstGeom>
        </p:spPr>
      </p:pic>
      <p:grpSp>
        <p:nvGrpSpPr>
          <p:cNvPr id="2" name="组合 9" title=""/>
          <p:cNvGrpSpPr/>
          <p:nvPr>
            <p:custDataLst>
              <p:tags r:id="rId8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6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8" name="矩形 7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5" name="矩形 4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电磁波的应用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Rectangle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21719" y="76236"/>
            <a:ext cx="945356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微波炉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Rectangle 3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24828" y="1005840"/>
            <a:ext cx="8217218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表面和内部同时加热（水分子共振）；将电磁能转化为食物的内能。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7"/>
          <a:stretch>
            <a:fillRect/>
          </a:stretch>
        </p:blipFill>
        <p:spPr bwMode="auto">
          <a:xfrm>
            <a:off x="5358713" y="1986368"/>
            <a:ext cx="2700188" cy="2605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矩形标注 26635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034863" y="1839880"/>
            <a:ext cx="931197" cy="345106"/>
          </a:xfrm>
          <a:prstGeom prst="wedgeRectCallout">
            <a:avLst>
              <a:gd name="adj1" fmla="val 103262"/>
              <a:gd name="adj2" fmla="val 122096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00">
                <a:latin typeface="黑体" panose="02010609060101010101" charset="-122"/>
                <a:ea typeface="黑体" panose="02010609060101010101" charset="-122"/>
              </a:rPr>
              <a:t>风扇</a:t>
            </a:r>
            <a:endParaRPr lang="zh-CN" altLang="en-US" sz="1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矩形标注 26636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662105" y="1667327"/>
            <a:ext cx="931197" cy="345106"/>
          </a:xfrm>
          <a:prstGeom prst="wedgeRectCallout">
            <a:avLst>
              <a:gd name="adj1" fmla="val 7296"/>
              <a:gd name="adj2" fmla="val 225366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00">
                <a:latin typeface="黑体" panose="02010609060101010101" charset="-122"/>
                <a:ea typeface="黑体" panose="02010609060101010101" charset="-122"/>
              </a:rPr>
              <a:t>波导管</a:t>
            </a:r>
            <a:endParaRPr lang="zh-CN" altLang="en-US" sz="1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矩形标注 26637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562743" y="3930659"/>
            <a:ext cx="1123663" cy="345106"/>
          </a:xfrm>
          <a:prstGeom prst="wedgeRectCallout">
            <a:avLst>
              <a:gd name="adj1" fmla="val -83264"/>
              <a:gd name="adj2" fmla="val -17250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00">
                <a:latin typeface="黑体" panose="02010609060101010101" charset="-122"/>
                <a:ea typeface="黑体" panose="02010609060101010101" charset="-122"/>
              </a:rPr>
              <a:t>控制面板</a:t>
            </a:r>
            <a:endParaRPr lang="zh-CN" altLang="en-US" sz="1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矩形标注 26638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027585" y="4118492"/>
            <a:ext cx="1123663" cy="345106"/>
          </a:xfrm>
          <a:prstGeom prst="wedgeRectCallout">
            <a:avLst>
              <a:gd name="adj1" fmla="val -76272"/>
              <a:gd name="adj2" fmla="val -155676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00">
                <a:latin typeface="黑体" panose="02010609060101010101" charset="-122"/>
                <a:ea typeface="黑体" panose="02010609060101010101" charset="-122"/>
              </a:rPr>
              <a:t>屏蔽网</a:t>
            </a:r>
            <a:endParaRPr lang="zh-CN" altLang="en-US" sz="1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7" name="矩形标注 26639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441800" y="3745414"/>
            <a:ext cx="578814" cy="345106"/>
          </a:xfrm>
          <a:prstGeom prst="wedgeRectCallout">
            <a:avLst>
              <a:gd name="adj1" fmla="val 131783"/>
              <a:gd name="adj2" fmla="val -6588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00">
                <a:latin typeface="黑体" panose="02010609060101010101" charset="-122"/>
                <a:ea typeface="黑体" panose="02010609060101010101" charset="-122"/>
              </a:rPr>
              <a:t>门</a:t>
            </a:r>
            <a:endParaRPr lang="zh-CN" altLang="en-US" sz="1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8" name="矩形标注 26640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891108" y="1951811"/>
            <a:ext cx="931197" cy="324483"/>
          </a:xfrm>
          <a:prstGeom prst="wedgeRectCallout">
            <a:avLst>
              <a:gd name="adj1" fmla="val -88843"/>
              <a:gd name="adj2" fmla="val 199351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00">
                <a:latin typeface="黑体" panose="02010609060101010101" charset="-122"/>
                <a:ea typeface="黑体" panose="02010609060101010101" charset="-122"/>
              </a:rPr>
              <a:t>磁控管</a:t>
            </a:r>
            <a:endParaRPr lang="zh-CN" altLang="en-US" sz="100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8" t="11165" r="12647" b="11652"/>
          <a:stretch>
            <a:fillRect/>
          </a:stretch>
        </p:blipFill>
        <p:spPr>
          <a:xfrm>
            <a:off x="332733" y="1938043"/>
            <a:ext cx="4202990" cy="265372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1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2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3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  <p:cond evt="onBegin" delay="0">
                          <p:tn val="23"/>
                        </p:cond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7" name="TextBox 5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99745" y="573611"/>
            <a:ext cx="1484710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广播和电视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Rectangle 7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99744" y="1125055"/>
            <a:ext cx="3456384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9056" tIns="34528" rIns="69056" bIns="34528"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电磁波能够传递信息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9" name="Picture 8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96780">
            <a:off x="716245" y="2408117"/>
            <a:ext cx="3822283" cy="153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1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94925" y="1237574"/>
            <a:ext cx="2402264" cy="309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6" name="Picture 14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3893" y="872567"/>
            <a:ext cx="4618973" cy="39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051" title=""/>
          <p:cNvSpPr txBox="1">
            <a:spLocks noRot="1" noChangeArrowheads="1"/>
          </p:cNvSpPr>
          <p:nvPr>
            <p:custDataLst>
              <p:tags r:id="rId5"/>
            </p:custDataLst>
          </p:nvPr>
        </p:nvSpPr>
        <p:spPr bwMode="auto">
          <a:xfrm>
            <a:off x="304873" y="409413"/>
            <a:ext cx="1265635" cy="463154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100" b="0">
                <a:latin typeface="微软雅黑" panose="020b0503020204020204" charset="-122"/>
              </a:rPr>
              <a:t>卫星通信</a:t>
            </a:r>
            <a:endParaRPr lang="zh-CN" altLang="en-US" sz="2100" b="0">
              <a:latin typeface="微软雅黑" panose="020b0503020204020204" charset="-122"/>
            </a:endParaRPr>
          </a:p>
        </p:txBody>
      </p:sp>
      <p:pic>
        <p:nvPicPr>
          <p:cNvPr id="8" name="图片 7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3749" y="2566826"/>
            <a:ext cx="2669718" cy="2261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9051" y="877262"/>
            <a:ext cx="2669718" cy="150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0909300" y="11442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2116f5293?vcp=1&amp;pid=b823a3293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知识点1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电磁波的产生与描述</a:t>
            </a:r>
            <a:endParaRPr lang="en-US" altLang="zh-CN" sz="2600"/>
          </a:p>
        </p:txBody>
      </p:sp>
      <p:sp>
        <p:nvSpPr>
          <p:cNvPr id="3" name="QC_5_BD.1_1#b5032e743?vcp=1&amp;vis=1&amp;pid=2116f5293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关于电磁波的产生，下列说法正确的是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5_AN.2_1#b5032e743.bracket?vcp=1&amp;vis=1&amp;pid=2116f5293&amp;color=0,0,0&amp;vpa=1&amp;vtp=1" title=""/>
          <p:cNvSpPr/>
          <p:nvPr>
            <p:custDataLst>
              <p:tags r:id="rId6"/>
            </p:custDataLst>
          </p:nvPr>
        </p:nvSpPr>
        <p:spPr>
          <a:xfrm>
            <a:off x="6347365" y="1052381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5" name="QC_5_BD.1_2#b5032e743.choices?vcp=1&amp;vis=1&amp;pid=2116f5293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1584125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导线中没有电流，可以在空间激起电磁波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导线中有电流，就可以在空间激起电磁波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导线中有迅速变化的电流，就可以在空间激起电磁波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以上三种情况都可以产生电磁波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5_BD.3_1#67b5bdbe3?htil=1&amp;vcp=1&amp;vis=1&amp;pid=2116f5293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8704" y="600242"/>
            <a:ext cx="3447288" cy="87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5_BD.3_2#67b5bdbe3?htil=1&amp;sp=1&amp;vcp=1&amp;vis=1&amp;pid=2116f5293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499658"/>
                <a:ext cx="4480560" cy="13335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［2024·广州二模改编］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如图所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示是电磁波谱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小明用收音机收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听广州交通电台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FM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106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MHz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频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5_BD.3_2#67b5bdbe3?htil=1&amp;sp=1&amp;vcp=1&amp;vis=1&amp;pid=2116f5293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499658"/>
                <a:ext cx="4480560" cy="1333500"/>
              </a:xfrm>
              <a:prstGeom prst="rect">
                <a:avLst/>
              </a:prstGeom>
              <a:blipFill rotWithShape="1">
                <a:blip r:embed="rId8"/>
                <a:stretch>
                  <a:fillRect l="-9" t="-41" r="-1083" b="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5_AN.4_1#67b5bdbe3.bracket?vcp=1&amp;vis=1&amp;pid=2116f5293&amp;color=0,0,0&amp;vpa=2&amp;vtp=1" title=""/>
          <p:cNvSpPr/>
          <p:nvPr>
            <p:custDataLst>
              <p:tags r:id="rId9"/>
            </p:custDataLst>
          </p:nvPr>
        </p:nvSpPr>
        <p:spPr>
          <a:xfrm>
            <a:off x="7730078" y="2312256"/>
            <a:ext cx="423863" cy="431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5_BD.3_3#67b5bdbe3.choices?htil=1&amp;vcp=1&amp;vis=1&amp;pid=2116f5293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743494"/>
                <a:ext cx="8065008" cy="177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收音机接收的信息是无线电波</a:t>
                </a:r>
                <a:endParaRPr lang="en-US" altLang="zh-CN" sz="2400"/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440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Hz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表示钢琴的琴弦每秒钟振动440次</a:t>
                </a:r>
                <a:endParaRPr lang="en-US" altLang="zh-CN" sz="2400"/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收音机收到空中电磁波的频率是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061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5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Hz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除图中频率外，波长也是描述波的物理量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5_BD.3_3#67b5bdbe3.choices?htil=1&amp;vcp=1&amp;vis=1&amp;pid=2116f5293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743494"/>
                <a:ext cx="8065008" cy="1778000"/>
              </a:xfrm>
              <a:prstGeom prst="rect">
                <a:avLst/>
              </a:prstGeom>
              <a:blipFill rotWithShape="1">
                <a:blip r:embed="rId12"/>
                <a:stretch>
                  <a:fillRect l="-5" t="-17" r="3" b="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C_5_BD.3_2#67b5bdbe3?htil=1&amp;sp=1&amp;vcp=1&amp;vis=1&amp;pid=2116f5293&amp;color=0,0,0&amp;vtp=1&amp;bt=1&amp;bbb=1&amp;hb=1&amp;hs=1" title=""/>
              <p:cNvSpPr/>
              <p:nvPr>
                <p:custDataLst>
                  <p:tags r:id="rId13"/>
                </p:custDataLst>
              </p:nvPr>
            </p:nvSpPr>
            <p:spPr>
              <a:xfrm>
                <a:off x="539496" y="1862168"/>
                <a:ext cx="8064000" cy="889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道播放的钢琴节目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某时刻他听到演员弹奏音符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dol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la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频率分别为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261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Hz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440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Hz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下列说法错误的是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5_BD.3_2#67b5bdbe3?htil=1&amp;sp=1&amp;vcp=1&amp;vis=1&amp;pid=2116f5293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539496" y="1862168"/>
                <a:ext cx="8064000" cy="889000"/>
              </a:xfrm>
              <a:prstGeom prst="rect">
                <a:avLst/>
              </a:prstGeom>
              <a:blipFill rotWithShape="1">
                <a:blip r:embed="rId15"/>
                <a:stretch>
                  <a:fillRect l="-5" t="-39" r="-2821" b="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54" title="">
            <a:hlinkClick r:id="rId17" action="ppaction://hlinksldjump"/>
          </p:cNvPr>
          <p:cNvSpPr/>
          <p:nvPr>
            <p:custDataLst>
              <p:tags r:id="rId16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a039e7eea?vcp=1&amp;pid=b823a3293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知识点2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电磁波的传播</a:t>
            </a:r>
            <a:endParaRPr lang="en-US" altLang="zh-CN" sz="2600"/>
          </a:p>
        </p:txBody>
      </p:sp>
      <p:sp>
        <p:nvSpPr>
          <p:cNvPr id="3" name="QC_5_BD.5_1#c34da572c?vcp=1&amp;vis=1&amp;pid=a039e7eea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5008" cy="1778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［2024·盐城］将手机“背景灯光提示”和“声音提示”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功能打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开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，放到真空钟罩中，用抽气机抽去其中空气。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然后打电话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呼叫手机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，看到背景灯光亮却听不到铃声。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该现象说明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5_AN.6_1#c34da572c.bracket?vcp=1&amp;vis=1&amp;pid=a039e7eea&amp;color=0,0,0&amp;vpa=3&amp;vtp=1" title=""/>
          <p:cNvSpPr/>
          <p:nvPr>
            <p:custDataLst>
              <p:tags r:id="rId6"/>
            </p:custDataLst>
          </p:nvPr>
        </p:nvSpPr>
        <p:spPr>
          <a:xfrm>
            <a:off x="772065" y="2391469"/>
            <a:ext cx="441325" cy="431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5" name="QC_5_BD.5_2#c34da572c.choices?vcp=1&amp;vis=1&amp;pid=a039e7eea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2855780"/>
            <a:ext cx="8065008" cy="1778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声音和电磁波都能在真空中传播</a:t>
            </a:r>
            <a:endParaRPr lang="en-US" altLang="zh-CN" sz="2400"/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声音和电磁波都不能在真空中传播</a:t>
            </a:r>
            <a:endParaRPr lang="en-US" altLang="zh-CN" sz="2400"/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声音能在真空中传播，电磁波不能在真空中传播</a:t>
            </a:r>
            <a:endParaRPr lang="en-US" altLang="zh-CN" sz="2400"/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声音不能在真空中传播，电磁波能在真空中传播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Picture 4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47978" y="735623"/>
            <a:ext cx="4144565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5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13385" y="485140"/>
            <a:ext cx="1891665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100" b="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隐形飞机</a:t>
            </a:r>
            <a:endParaRPr lang="zh-CN" altLang="en-US" sz="2100" b="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Text Box 2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3936" y="1005641"/>
            <a:ext cx="3510244" cy="280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en-US" altLang="zh-CN" sz="195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2100" b="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隐形飞机是一种先进的军用飞机，可以防止被雷达发现，隐形飞机用的主要是吸收电磁波材料，它能减少飞机对电磁波反射，使雷达很难发现它。</a:t>
            </a:r>
            <a:endParaRPr lang="zh-CN" altLang="en-US" sz="2100" b="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7_1#39cbac4bd?vcp=1&amp;vis=1&amp;pid=a039e7eea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697967"/>
                <a:ext cx="8065008" cy="1676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4.［2024·淮安］利用北斗卫星导航系统进行定位和导航时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导航仪与北斗卫星之间通过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传递信息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它在真空中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传播的速度约为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7_1#39cbac4bd?vcp=1&amp;vis=1&amp;pid=a039e7ee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697967"/>
                <a:ext cx="8065008" cy="1676400"/>
              </a:xfrm>
              <a:prstGeom prst="rect">
                <a:avLst/>
              </a:prstGeom>
              <a:blipFill rotWithShape="1">
                <a:blip r:embed="rId6"/>
                <a:stretch>
                  <a:fillRect l="-5" t="-37" r="3" b="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8_1#39cbac4bd.blank?vcp=1&amp;vis=1&amp;pid=a039e7eea&amp;color=0,0,0&amp;vpa=4&amp;vtp=1&amp;bbb=1" title=""/>
          <p:cNvSpPr/>
          <p:nvPr>
            <p:custDataLst>
              <p:tags r:id="rId7"/>
            </p:custDataLst>
          </p:nvPr>
        </p:nvSpPr>
        <p:spPr>
          <a:xfrm>
            <a:off x="4213765" y="2228827"/>
            <a:ext cx="1135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电磁波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4" name="QB_5_AN.9_1#39cbac4bd.blank?vcp=1&amp;vis=1&amp;pid=a039e7eea&amp;color=0,0,0&amp;vpa=5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2747708" y="2892973"/>
                <a:ext cx="1384808" cy="381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5_AN.9_1#39cbac4bd.blank?vcp=1&amp;vis=1&amp;pid=a039e7eea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2747708" y="2892973"/>
                <a:ext cx="1384808" cy="381000"/>
              </a:xfrm>
              <a:prstGeom prst="rect">
                <a:avLst/>
              </a:prstGeom>
              <a:blipFill rotWithShape="1">
                <a:blip r:embed="rId10"/>
                <a:stretch>
                  <a:fillRect l="-5" t="-144" r="41" b="1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10_1#98e843365?htil=2&amp;vcp=1&amp;vis=1&amp;pid=a039e7eea&amp;color=0,0,0&amp;tib=255,255,255&amp;vtp=1&amp;bt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05472" y="887707"/>
            <a:ext cx="1380744" cy="232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5_BD.10_2#98e843365?htil=2&amp;vcp=1&amp;vis=1&amp;pid=a039e7eea&amp;color=0,0,0&amp;vtp=1&amp;bbb=1&amp;hb=1" title=""/>
          <p:cNvSpPr/>
          <p:nvPr>
            <p:custDataLst>
              <p:tags r:id="rId6"/>
            </p:custDataLst>
          </p:nvPr>
        </p:nvSpPr>
        <p:spPr>
          <a:xfrm>
            <a:off x="539496" y="875007"/>
            <a:ext cx="6547104" cy="3352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5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如图所示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，在一个较大的平盘中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用细杆端部连续点击水面中央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间隔的时间要均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匀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），先后进行两次实验，两次点击的频率不同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会看到两次形成的水波波长不同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由此类比电磁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波的传播过程可知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在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一定的条件下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频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率越高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波长越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pic>
        <p:nvPicPr>
          <p:cNvPr id="4" name="QB_5_BD.10_2#98e843365?htil=2&amp;vcp=1&amp;vis=1&amp;pid=a039e7eea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988" y="934443"/>
            <a:ext cx="1554480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B_5_AN.11_1#98e843365.blank?vcp=1&amp;vis=1&amp;pid=a039e7eea&amp;color=0,0,0&amp;vpa=6&amp;vtp=1&amp;bbb=1" title=""/>
          <p:cNvSpPr/>
          <p:nvPr>
            <p:custDataLst>
              <p:tags r:id="rId9"/>
            </p:custDataLst>
          </p:nvPr>
        </p:nvSpPr>
        <p:spPr>
          <a:xfrm>
            <a:off x="3604165" y="3082267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波速</a:t>
            </a:r>
            <a:endParaRPr lang="en-US" altLang="zh-CN" sz="2400"/>
          </a:p>
        </p:txBody>
      </p:sp>
      <p:sp>
        <p:nvSpPr>
          <p:cNvPr id="6" name="QB_5_AN.12_1#98e843365.blank?vcp=1&amp;vis=1&amp;pid=a039e7eea&amp;color=0,0,0&amp;vpa=7&amp;vtp=1" title=""/>
          <p:cNvSpPr/>
          <p:nvPr>
            <p:custDataLst>
              <p:tags r:id="rId10"/>
            </p:custDataLst>
          </p:nvPr>
        </p:nvSpPr>
        <p:spPr>
          <a:xfrm>
            <a:off x="2689764" y="3641067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短</a:t>
            </a:r>
            <a:endParaRPr lang="en-US" altLang="zh-CN" sz="2400"/>
          </a:p>
        </p:txBody>
      </p:sp>
      <p:sp>
        <p:nvSpPr>
          <p:cNvPr id="7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8ddf32f35?vcp=1&amp;pid=b823a3293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知识点3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电磁波的应用</a:t>
            </a:r>
            <a:endParaRPr lang="en-US" altLang="zh-CN" sz="2600">
              <a:solidFill>
                <a:srgbClr val="93CDDD"/>
              </a:solidFill>
            </a:endParaRPr>
          </a:p>
        </p:txBody>
      </p:sp>
      <p:sp>
        <p:nvSpPr>
          <p:cNvPr id="3" name="QC_5_BD.13_1#83148e555?vcp=1&amp;vis=1&amp;pid=8ddf32f35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［2024·成都］电磁波具有信息特征和能量特性。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以下设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备中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，主要利用电磁波的能量特性工作的是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4" name="QC_5_AN.14_1#83148e555.bracket?vcp=1&amp;vis=1&amp;pid=8ddf32f35&amp;color=0,0,0&amp;vpa=8&amp;vtp=1" title=""/>
          <p:cNvSpPr/>
          <p:nvPr>
            <p:custDataLst>
              <p:tags r:id="rId6"/>
            </p:custDataLst>
          </p:nvPr>
        </p:nvSpPr>
        <p:spPr>
          <a:xfrm>
            <a:off x="6563264" y="1621341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5" name="QC_5_BD.13_2#83148e555.choices?vcp=1&amp;vis=1&amp;pid=8ddf32f35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2204266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34565"/>
                <a:tab pos="4139565"/>
                <a:tab pos="6044565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微波炉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手机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雷达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电吹风</a:t>
            </a:r>
            <a:endParaRPr lang="en-US" altLang="zh-CN" sz="24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6" name="QB_5_BD.15_1#6d16c7524?vcp=1&amp;vis=1&amp;pid=8ddf32f35&amp;color=0,0,0&amp;vtp=1&amp;bbb=1&amp;h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2727125"/>
                <a:ext cx="8065008" cy="1676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7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.电磁波的家族成员很多，有无线电波、红外线、可见光、</a:t>
                </a:r>
                <a:r>
                  <a:rPr lang="en-US" altLang="zh-CN" sz="2400" b="0" i="0" spc="-5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紫</a:t>
                </a:r>
                <a:endParaRPr lang="en-US" altLang="zh-CN" sz="2400" b="0" i="0" spc="-5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pc="-5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外线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pc="-5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X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射线等，它们与人们的生活息息相关。</a:t>
                </a:r>
                <a:r>
                  <a:rPr lang="en-US" altLang="zh-CN" sz="2400" b="0" i="0" spc="-5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电视机遥控器</a:t>
                </a:r>
                <a:endParaRPr lang="en-US" altLang="zh-CN" sz="2400" b="0" i="0" spc="-5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pc="-5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是利用</a:t>
                </a:r>
                <a:r>
                  <a:rPr lang="en-US" altLang="zh-CN" sz="2400" i="0" spc="-5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400" b="0" i="0" spc="-5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来工作的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pc="-5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医院是用</a:t>
                </a:r>
                <a:r>
                  <a:rPr lang="en-US" altLang="zh-CN" sz="2400" i="0" spc="-5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lang="en-US" altLang="zh-CN" sz="2400" b="0" i="0" spc="-5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来检查身体的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 spc="-5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6" name="QB_5_BD.15_1#6d16c7524?vcp=1&amp;vis=1&amp;pid=8ddf32f35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2727125"/>
                <a:ext cx="8065008" cy="1676400"/>
              </a:xfrm>
              <a:prstGeom prst="rect">
                <a:avLst/>
              </a:prstGeom>
              <a:blipFill rotWithShape="1">
                <a:blip r:embed="rId10"/>
                <a:stretch>
                  <a:fillRect l="-5" t="-26" r="-13" b="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5_AN.16_1#6d16c7524.blank?vcp=1&amp;vis=1&amp;pid=8ddf32f35&amp;color=0,0,0&amp;vpa=9&amp;vtp=1&amp;bbb=1" title=""/>
          <p:cNvSpPr/>
          <p:nvPr>
            <p:custDataLst>
              <p:tags r:id="rId11"/>
            </p:custDataLst>
          </p:nvPr>
        </p:nvSpPr>
        <p:spPr>
          <a:xfrm>
            <a:off x="1441990" y="3816785"/>
            <a:ext cx="11096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 spc="-5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红外线</a:t>
            </a:r>
            <a:endParaRPr lang="en-US" altLang="zh-CN" sz="2400" spc="-5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8" name="QB_5_AN.17_1#6d16c7524.blank?vcp=1&amp;vis=1&amp;pid=8ddf32f35&amp;color=0,0,0&amp;vpa=10&amp;vtp=1&amp;bbb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5283740" y="3921951"/>
                <a:ext cx="979488" cy="3683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2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pc="-5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X</m:t>
                      </m:r>
                    </m:oMath>
                  </m:oMathPara>
                </a14:m>
                <a:r>
                  <a:rPr lang="en-US" altLang="zh-CN" sz="2400" b="0" i="0" spc="-50">
                    <a:solidFill>
                      <a:srgbClr val="C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射线</a:t>
                </a:r>
                <a:endParaRPr lang="en-US" altLang="zh-CN" sz="100" spc="-5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8" name="QB_5_AN.17_1#6d16c7524.blank?vcp=1&amp;vis=1&amp;pid=8ddf32f35&amp;color=0,0,0&amp;vpa=1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5283740" y="3921951"/>
                <a:ext cx="979488" cy="368300"/>
              </a:xfrm>
              <a:prstGeom prst="rect">
                <a:avLst/>
              </a:prstGeom>
              <a:blipFill rotWithShape="1">
                <a:blip r:embed="rId14"/>
                <a:stretch>
                  <a:fillRect l="-55" t="-6604" r="23" b="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54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7" grpId="0" build="p" animBg="1"/>
      <p:bldP spid="8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8_1#1437ae813?sp=1&amp;vcp=1&amp;vis=1&amp;pid=d38e05517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2286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8.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［2024·武汉］如图所示，打开收音机的开关，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旋至没有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电台的位置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，将音量开大，取一节干电池和一根导线，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先将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导线的一端与电池的负极相连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再将导线的另一端与电池的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正极快速摩擦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，使它们时断时续地接触，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会听到收音机中传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出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“嗒嗒”声。关于这个实验，下列说法错误的是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19_1#1437ae813.bracket?vcp=1&amp;vis=1&amp;pid=d38e05517&amp;color=0,0,0&amp;vpa=11&amp;vtp=1" title=""/>
          <p:cNvSpPr/>
          <p:nvPr>
            <p:custDataLst>
              <p:tags r:id="rId5"/>
            </p:custDataLst>
          </p:nvPr>
        </p:nvSpPr>
        <p:spPr>
          <a:xfrm>
            <a:off x="7137939" y="2242121"/>
            <a:ext cx="441325" cy="431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pic>
        <p:nvPicPr>
          <p:cNvPr id="4" name="QC_4_BD.18_2#1437ae813?htil=3&amp;vcp=1&amp;vis=1&amp;pid=d38e05517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5739" y="2769108"/>
            <a:ext cx="1380744" cy="138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C_4_BD.18_3#1437ae813.choices?htil=3&amp;vcp=1&amp;vis=1&amp;pid=d38e05517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2687882"/>
            <a:ext cx="6547104" cy="1828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这个实验对电池有损害，最好用旧电池来做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迅速变化的电流能够产生电磁波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收音机可以接收到电磁波信号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电磁波只能在空气中传播</a:t>
            </a:r>
            <a:endParaRPr lang="en-US" altLang="zh-CN" sz="2400"/>
          </a:p>
        </p:txBody>
      </p:sp>
      <p:sp>
        <p:nvSpPr>
          <p:cNvPr id="6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20_1#432257703?htil=4&amp;vcp=1&amp;vis=1&amp;pid=d38e05517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506" y="415036"/>
            <a:ext cx="1929384" cy="12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4_BD.20_2#432257703?htil=4&amp;vcp=1&amp;vis=1&amp;pid=d38e05517&amp;color=0,0,0&amp;vtp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402336"/>
                <a:ext cx="5998464" cy="1524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9.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 smtClea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2024·常州］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英国科学家研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究发现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用特定波长的红光持续照射人体背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,可明显刺激人体线粒体，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增加葡萄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4_BD.20_2#432257703?htil=4&amp;vcp=1&amp;vis=1&amp;pid=d38e05517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402336"/>
                <a:ext cx="5998464" cy="1524000"/>
              </a:xfrm>
              <a:prstGeom prst="rect">
                <a:avLst/>
              </a:prstGeom>
              <a:blipFill rotWithShape="1">
                <a:blip r:embed="rId8"/>
                <a:stretch>
                  <a:fillRect l="-6" t="-25" r="0" b="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C_4_BD.20_2#432257703?htil=4&amp;vcp=1&amp;vis=1&amp;pid=d38e05517&amp;color=0,0,0&amp;tib=255,255,255&amp;iip=2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5674" y="419704"/>
            <a:ext cx="1664208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C_4_AN.21_1#432257703.bracket?vcp=1&amp;vis=1&amp;pid=d38e05517&amp;color=0,0,0&amp;vpa=12&amp;vtp=1" title=""/>
          <p:cNvSpPr/>
          <p:nvPr>
            <p:custDataLst>
              <p:tags r:id="rId11"/>
            </p:custDataLst>
          </p:nvPr>
        </p:nvSpPr>
        <p:spPr>
          <a:xfrm>
            <a:off x="7470807" y="2933509"/>
            <a:ext cx="441325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6" name="QC_4_BD.20_3#432257703.choices?vcp=1&amp;vis=1&amp;pid=d38e05517&amp;color=0,0,0&amp;vtp=1&amp;bbb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539496" y="3467662"/>
                <a:ext cx="8065008" cy="1016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marL="0" marR="0" lvl="0" indent="0" defTabSz="914400" eaLnBrk="1" fontAlgn="auto" latinLnBrk="1" hangingPunct="1">
                  <a:lnSpc>
                    <a:spcPts val="4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tabLst>
                    <a:tab pos="4139565"/>
                  </a:tabLst>
                  <a:defRPr/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335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nm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,合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4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2400" b="0" i="0" spc="-1030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335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nm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,合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marL="0" marR="0" lvl="0" indent="0" defTabSz="914400" eaLnBrk="1" fontAlgn="auto" latinLnBrk="1" hangingPunct="1">
                  <a:lnSpc>
                    <a:spcPts val="4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tabLst>
                    <a:tab pos="4139565"/>
                  </a:tabLst>
                  <a:defRPr/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670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nm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,合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70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4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2400" b="0" i="0" spc="-1030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670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nm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,合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70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4_BD.20_3#432257703.choices?vcp=1&amp;vis=1&amp;pid=d38e05517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539496" y="3467662"/>
                <a:ext cx="8065008" cy="1016000"/>
              </a:xfrm>
              <a:prstGeom prst="rect">
                <a:avLst/>
              </a:prstGeom>
              <a:blipFill rotWithShape="1">
                <a:blip r:embed="rId14"/>
                <a:stretch>
                  <a:fillRect l="-5" t="-55" r="3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C_4_BD.20_2#432257703?htil=4&amp;vcp=1&amp;vis=1&amp;pid=d38e05517&amp;color=0,0,0&amp;vtp=1&amp;bbb=1&amp;hb=1&amp;hs=1" title=""/>
              <p:cNvSpPr/>
              <p:nvPr>
                <p:custDataLst>
                  <p:tags r:id="rId15"/>
                </p:custDataLst>
              </p:nvPr>
            </p:nvSpPr>
            <p:spPr>
              <a:xfrm>
                <a:off x="539496" y="1910588"/>
                <a:ext cx="8064000" cy="1524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糖消耗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，降低血糖水平。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该技术有望用来帮助糖尿病患者通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过非药物方式降低血糖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该红光的波形图如图所示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已知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OA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AB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BC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CD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335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nm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,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则该红光的波长为(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7" name="QC_4_BD.20_2#432257703?htil=4&amp;vcp=1&amp;vis=1&amp;pid=d38e05517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6"/>
                </p:custDataLst>
              </p:nvPr>
            </p:nvSpPr>
            <p:spPr>
              <a:xfrm>
                <a:off x="539496" y="1910588"/>
                <a:ext cx="8064000" cy="1524000"/>
              </a:xfrm>
              <a:prstGeom prst="rect">
                <a:avLst/>
              </a:prstGeom>
              <a:blipFill rotWithShape="1">
                <a:blip r:embed="rId17"/>
                <a:stretch>
                  <a:fillRect l="-5" t="-33" r="6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54" title="">
            <a:hlinkClick r:id="rId19" action="ppaction://hlinksldjump"/>
          </p:cNvPr>
          <p:cNvSpPr/>
          <p:nvPr>
            <p:custDataLst>
              <p:tags r:id="rId1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22_1#9a863619b?sp=1&amp;vcp=1&amp;vis=1&amp;pid=d38e05517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826974"/>
                <a:ext cx="8065008" cy="1117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10.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［2024·广州三模］如图是一台收音机的屏板，当在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FM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波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段时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，向右调指针（图中黑块），所接收到的电磁波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22_1#9a863619b?sp=1&amp;vcp=1&amp;vis=1&amp;pid=d38e0551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826974"/>
                <a:ext cx="8065008" cy="1117600"/>
              </a:xfrm>
              <a:prstGeom prst="rect">
                <a:avLst/>
              </a:prstGeom>
              <a:blipFill rotWithShape="1">
                <a:blip r:embed="rId6"/>
                <a:stretch>
                  <a:fillRect l="-5" t="-18" r="-950" b="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23_1#9a863619b.bracket?vcp=1&amp;vis=1&amp;pid=d38e05517&amp;color=0,0,0&amp;vpa=13&amp;vtp=1" title=""/>
          <p:cNvSpPr/>
          <p:nvPr>
            <p:custDataLst>
              <p:tags r:id="rId7"/>
            </p:custDataLst>
          </p:nvPr>
        </p:nvSpPr>
        <p:spPr>
          <a:xfrm>
            <a:off x="7795164" y="1395934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pic>
        <p:nvPicPr>
          <p:cNvPr id="4" name="QC_4_BD.22_2#9a863619b?htil=5&amp;vcp=1&amp;vis=1&amp;pid=d38e05517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4439" y="2063446"/>
            <a:ext cx="3895344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C_4_BD.22_3#9a863619b.choices?htil=5&amp;vcp=1&amp;vis=1&amp;pid=d38e05517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539496" y="1982220"/>
            <a:ext cx="4032504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波速变大，波长不变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波速不变，波长变小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波速不变，波长变大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波速变小，波长变小</a:t>
            </a:r>
            <a:endParaRPr lang="en-US" altLang="zh-CN" sz="2400"/>
          </a:p>
        </p:txBody>
      </p:sp>
      <p:sp>
        <p:nvSpPr>
          <p:cNvPr id="6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627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91528" y="2193607"/>
            <a:ext cx="527685" cy="1111968"/>
          </a:xfrm>
          <a:prstGeom prst="roundRect">
            <a:avLst/>
          </a:prstGeom>
          <a:solidFill>
            <a:srgbClr val="008080"/>
          </a:solidFill>
          <a:ln w="19050">
            <a:solidFill>
              <a:srgbClr val="008080"/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10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电磁波</a:t>
            </a:r>
            <a:endParaRPr lang="zh-CN" altLang="en-US" sz="21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6628" name="文本框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77866" y="904399"/>
            <a:ext cx="1052513" cy="76609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195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电磁波的产生</a:t>
            </a:r>
            <a:endParaRPr lang="zh-CN" altLang="en-US" sz="1950" b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6633" name="文本框 7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980724" y="3489960"/>
            <a:ext cx="1163003" cy="76609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eaLnBrk="1" hangingPunct="1"/>
            <a:r>
              <a:rPr lang="zh-CN" altLang="en-US" sz="1950">
                <a:ea typeface="微软雅黑" panose="020b0503020204020204" charset="-122"/>
                <a:cs typeface="Times New Roman" panose="02020603050405020304" charset="0"/>
              </a:rPr>
              <a:t>电磁波的传播</a:t>
            </a:r>
            <a:endParaRPr lang="zh-CN" altLang="en-US" sz="1950"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0" name="文本框 3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491687" y="1361724"/>
            <a:ext cx="2178048" cy="441842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eaLnBrk="1" hangingPunct="1"/>
            <a:r>
              <a:rPr lang="zh-CN" altLang="en-US" sz="1950">
                <a:ea typeface="微软雅黑" panose="020b0503020204020204" charset="-122"/>
                <a:cs typeface="Times New Roman" panose="02020603050405020304" charset="0"/>
              </a:rPr>
              <a:t>不需要介质</a:t>
            </a:r>
            <a:endParaRPr lang="zh-CN" altLang="en-US" sz="1950"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8"/>
            </p:custDataLst>
          </p:nvPr>
        </p:nvSpPr>
        <p:spPr>
          <a:xfrm>
            <a:off x="3526930" y="3433173"/>
            <a:ext cx="4271218" cy="4332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600" b="0">
                <a:latin typeface="Times New Roman" panose="02020603050405020304" charset="0"/>
                <a:ea typeface="微软雅黑" panose="020b0503020204020204" charset="-122"/>
              </a:defRPr>
            </a:lvl1pPr>
          </a:lstStyle>
          <a:p>
            <a:pPr eaLnBrk="1" hangingPunct="1"/>
            <a:r>
              <a:rPr lang="zh-CN" altLang="en-US" sz="1950">
                <a:cs typeface="Times New Roman" panose="02020603050405020304" charset="0"/>
              </a:rPr>
              <a:t>在真空中电磁波的波速</a:t>
            </a:r>
            <a:r>
              <a:rPr lang="en-US" altLang="zh-CN" sz="1950" i="1">
                <a:cs typeface="Times New Roman" panose="02020603050405020304" charset="0"/>
              </a:rPr>
              <a:t>c</a:t>
            </a:r>
            <a:r>
              <a:rPr lang="en-US" altLang="zh-CN" sz="1950">
                <a:cs typeface="Times New Roman" panose="02020603050405020304" charset="0"/>
              </a:rPr>
              <a:t>=3×10</a:t>
            </a:r>
            <a:r>
              <a:rPr lang="en-US" altLang="zh-CN" sz="1950" baseline="30000">
                <a:cs typeface="Times New Roman" panose="02020603050405020304" charset="0"/>
              </a:rPr>
              <a:t>8 </a:t>
            </a:r>
            <a:r>
              <a:rPr lang="en-US" altLang="zh-CN" sz="1950">
                <a:cs typeface="Times New Roman" panose="02020603050405020304" charset="0"/>
              </a:rPr>
              <a:t>m/s</a:t>
            </a:r>
            <a:endParaRPr lang="en-US" altLang="zh-CN" sz="1950">
              <a:cs typeface="Times New Roman" panose="02020603050405020304" charset="0"/>
            </a:endParaRPr>
          </a:p>
        </p:txBody>
      </p:sp>
      <p:sp>
        <p:nvSpPr>
          <p:cNvPr id="3" name="文本框 3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979594" y="2423309"/>
            <a:ext cx="765001" cy="441842"/>
          </a:xfrm>
          <a:prstGeom prst="roundRect">
            <a:avLst>
              <a:gd name="adj" fmla="val 19698"/>
            </a:avLst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eaLnBrk="1" hangingPunct="1"/>
            <a:r>
              <a:rPr lang="zh-CN" altLang="en-US" sz="1950">
                <a:ea typeface="微软雅黑" panose="020b0503020204020204" charset="-122"/>
                <a:cs typeface="Times New Roman" panose="02020603050405020304" charset="0"/>
              </a:rPr>
              <a:t>特征</a:t>
            </a:r>
            <a:endParaRPr lang="zh-CN" altLang="en-US" sz="1950"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文本框 2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250136" y="1882619"/>
            <a:ext cx="876129" cy="4332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195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波长</a:t>
            </a:r>
            <a:r>
              <a:rPr lang="en-US" altLang="zh-CN" sz="1950" b="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λ</a:t>
            </a:r>
            <a:endParaRPr lang="en-US" altLang="zh-CN" sz="1950" b="0" i="1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9" name="文本框 2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254415" y="2423198"/>
            <a:ext cx="885900" cy="4332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195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频率</a:t>
            </a:r>
            <a:r>
              <a:rPr lang="en-US" altLang="zh-CN" sz="1950" b="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f</a:t>
            </a:r>
            <a:endParaRPr lang="en-US" altLang="zh-CN" sz="1950" b="0" i="1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" name="文本框 2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257849" y="2972751"/>
            <a:ext cx="885900" cy="4332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195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波速</a:t>
            </a:r>
            <a:r>
              <a:rPr lang="en-US" altLang="zh-CN" sz="1950" b="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endParaRPr lang="en-US" altLang="zh-CN" sz="1950" b="0" i="1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1" name="文本框 2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518834" y="4031480"/>
            <a:ext cx="4428308" cy="4332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195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波长、频率、波速之间的关系：</a:t>
            </a:r>
            <a:r>
              <a:rPr lang="en-US" altLang="zh-CN" sz="1950" b="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en-US" altLang="zh-CN" sz="195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en-US" altLang="zh-CN" sz="1950" b="0" i="1" err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λf</a:t>
            </a:r>
            <a:endParaRPr lang="en-US" altLang="zh-CN" sz="1950" b="0" i="1" err="1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" name="组合 1" title=""/>
          <p:cNvGrpSpPr/>
          <p:nvPr>
            <p:custDataLst>
              <p:tags r:id="rId14"/>
            </p:custDataLst>
          </p:nvPr>
        </p:nvGrpSpPr>
        <p:grpSpPr>
          <a:xfrm>
            <a:off x="1374458" y="1182053"/>
            <a:ext cx="410528" cy="3630930"/>
            <a:chOff x="3741" y="2400"/>
            <a:chExt cx="862" cy="5864"/>
          </a:xfrm>
        </p:grpSpPr>
        <p:cxnSp>
          <p:nvCxnSpPr>
            <p:cNvPr id="4" name="直接连接符 3"/>
            <p:cNvCxnSpPr/>
            <p:nvPr>
              <p:custDataLst>
                <p:tags r:id="rId15"/>
              </p:custDataLst>
            </p:nvPr>
          </p:nvCxnSpPr>
          <p:spPr>
            <a:xfrm>
              <a:off x="3741" y="5093"/>
              <a:ext cx="416" cy="2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6"/>
              </p:custDataLst>
            </p:nvPr>
          </p:nvCxnSpPr>
          <p:spPr>
            <a:xfrm>
              <a:off x="4157" y="8235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17"/>
              </p:custDataLst>
            </p:nvPr>
          </p:nvCxnSpPr>
          <p:spPr>
            <a:xfrm>
              <a:off x="4157" y="2411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18"/>
              </p:custDataLst>
            </p:nvPr>
          </p:nvCxnSpPr>
          <p:spPr>
            <a:xfrm flipH="1">
              <a:off x="4157" y="2400"/>
              <a:ext cx="0" cy="5864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文本框 3" title="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491865" y="739616"/>
            <a:ext cx="4772501" cy="441842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eaLnBrk="1" hangingPunct="1"/>
            <a:r>
              <a:rPr lang="zh-CN" altLang="en-US" sz="195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变化的电流能在周围的空间中产生电磁波</a:t>
            </a:r>
            <a:endParaRPr lang="zh-CN" altLang="en-US" sz="195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3" name="组合 22" title=""/>
          <p:cNvGrpSpPr/>
          <p:nvPr>
            <p:custDataLst>
              <p:tags r:id="rId20"/>
            </p:custDataLst>
          </p:nvPr>
        </p:nvGrpSpPr>
        <p:grpSpPr>
          <a:xfrm>
            <a:off x="3222784" y="818674"/>
            <a:ext cx="173355" cy="853440"/>
            <a:chOff x="3741" y="2400"/>
            <a:chExt cx="862" cy="5864"/>
          </a:xfrm>
        </p:grpSpPr>
        <p:cxnSp>
          <p:nvCxnSpPr>
            <p:cNvPr id="24" name="直接连接符 23"/>
            <p:cNvCxnSpPr/>
            <p:nvPr>
              <p:custDataLst>
                <p:tags r:id="rId21"/>
              </p:custDataLst>
            </p:nvPr>
          </p:nvCxnSpPr>
          <p:spPr>
            <a:xfrm>
              <a:off x="3741" y="5093"/>
              <a:ext cx="416" cy="2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>
              <p:custDataLst>
                <p:tags r:id="rId22"/>
              </p:custDataLst>
            </p:nvPr>
          </p:nvCxnSpPr>
          <p:spPr>
            <a:xfrm>
              <a:off x="4157" y="8235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>
              <p:custDataLst>
                <p:tags r:id="rId23"/>
              </p:custDataLst>
            </p:nvPr>
          </p:nvCxnSpPr>
          <p:spPr>
            <a:xfrm>
              <a:off x="4157" y="2411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>
              <p:custDataLst>
                <p:tags r:id="rId24"/>
              </p:custDataLst>
            </p:nvPr>
          </p:nvCxnSpPr>
          <p:spPr>
            <a:xfrm flipH="1">
              <a:off x="4157" y="2400"/>
              <a:ext cx="0" cy="5864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组合 28" title=""/>
          <p:cNvGrpSpPr/>
          <p:nvPr>
            <p:custDataLst>
              <p:tags r:id="rId25"/>
            </p:custDataLst>
          </p:nvPr>
        </p:nvGrpSpPr>
        <p:grpSpPr>
          <a:xfrm>
            <a:off x="3018473" y="2034064"/>
            <a:ext cx="173355" cy="1180148"/>
            <a:chOff x="3741" y="2400"/>
            <a:chExt cx="862" cy="5864"/>
          </a:xfrm>
        </p:grpSpPr>
        <p:cxnSp>
          <p:nvCxnSpPr>
            <p:cNvPr id="30" name="直接连接符 29"/>
            <p:cNvCxnSpPr/>
            <p:nvPr>
              <p:custDataLst>
                <p:tags r:id="rId26"/>
              </p:custDataLst>
            </p:nvPr>
          </p:nvCxnSpPr>
          <p:spPr>
            <a:xfrm>
              <a:off x="3741" y="5093"/>
              <a:ext cx="416" cy="2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>
              <p:custDataLst>
                <p:tags r:id="rId27"/>
              </p:custDataLst>
            </p:nvPr>
          </p:nvCxnSpPr>
          <p:spPr>
            <a:xfrm>
              <a:off x="4157" y="8235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>
              <p:custDataLst>
                <p:tags r:id="rId28"/>
              </p:custDataLst>
            </p:nvPr>
          </p:nvCxnSpPr>
          <p:spPr>
            <a:xfrm>
              <a:off x="4157" y="2411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>
              <p:custDataLst>
                <p:tags r:id="rId29"/>
              </p:custDataLst>
            </p:nvPr>
          </p:nvCxnSpPr>
          <p:spPr>
            <a:xfrm flipH="1">
              <a:off x="4157" y="2400"/>
              <a:ext cx="0" cy="5864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文本框 7" title=""/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1977866" y="4566285"/>
            <a:ext cx="1772603" cy="4332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eaLnBrk="1" hangingPunct="1"/>
            <a:r>
              <a:rPr lang="zh-CN" altLang="en-US" sz="1950">
                <a:ea typeface="微软雅黑" panose="020b0503020204020204" charset="-122"/>
                <a:cs typeface="Times New Roman" panose="02020603050405020304" charset="0"/>
              </a:rPr>
              <a:t>电磁波的应用</a:t>
            </a:r>
            <a:endParaRPr lang="zh-CN" altLang="en-US" sz="1950"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40" name="组合 39" title=""/>
          <p:cNvGrpSpPr/>
          <p:nvPr>
            <p:custDataLst>
              <p:tags r:id="rId31"/>
            </p:custDataLst>
          </p:nvPr>
        </p:nvGrpSpPr>
        <p:grpSpPr>
          <a:xfrm>
            <a:off x="3299936" y="3529013"/>
            <a:ext cx="173355" cy="853440"/>
            <a:chOff x="3741" y="2400"/>
            <a:chExt cx="862" cy="5864"/>
          </a:xfrm>
        </p:grpSpPr>
        <p:cxnSp>
          <p:nvCxnSpPr>
            <p:cNvPr id="41" name="直接连接符 40"/>
            <p:cNvCxnSpPr/>
            <p:nvPr>
              <p:custDataLst>
                <p:tags r:id="rId32"/>
              </p:custDataLst>
            </p:nvPr>
          </p:nvCxnSpPr>
          <p:spPr>
            <a:xfrm>
              <a:off x="3741" y="5093"/>
              <a:ext cx="416" cy="2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>
              <p:custDataLst>
                <p:tags r:id="rId33"/>
              </p:custDataLst>
            </p:nvPr>
          </p:nvCxnSpPr>
          <p:spPr>
            <a:xfrm>
              <a:off x="4157" y="8235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>
              <p:custDataLst>
                <p:tags r:id="rId34"/>
              </p:custDataLst>
            </p:nvPr>
          </p:nvCxnSpPr>
          <p:spPr>
            <a:xfrm>
              <a:off x="4157" y="2411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>
              <p:custDataLst>
                <p:tags r:id="rId35"/>
              </p:custDataLst>
            </p:nvPr>
          </p:nvCxnSpPr>
          <p:spPr>
            <a:xfrm flipH="1">
              <a:off x="4157" y="2400"/>
              <a:ext cx="0" cy="5864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nimBg="1"/>
      <p:bldP spid="26628" grpId="0" animBg="1"/>
      <p:bldP spid="26633" grpId="0" animBg="1"/>
      <p:bldP spid="20" grpId="0" animBg="1"/>
      <p:bldP spid="25" grpId="0" animBg="1"/>
      <p:bldP spid="3" grpId="0" animBg="1"/>
      <p:bldP spid="7" grpId="0" animBg="1"/>
      <p:bldP spid="9" grpId="0" animBg="1"/>
      <p:bldP spid="10" grpId="0" animBg="1"/>
      <p:bldP spid="11" grpId="0" animBg="1"/>
      <p:bldP spid="22" grpId="0" animBg="1"/>
      <p:bldP spid="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6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8" name="矩形 7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观察与思考</a:t>
              </a:r>
              <a:endParaRPr lang="zh-CN" altLang="en-US" sz="2100" b="1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pic>
        <p:nvPicPr>
          <p:cNvPr id="11" name="Picture 6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t="11250" r="8124" b="11874"/>
          <a:stretch>
            <a:fillRect/>
          </a:stretch>
        </p:blipFill>
        <p:spPr bwMode="auto">
          <a:xfrm>
            <a:off x="1264444" y="3045457"/>
            <a:ext cx="1881188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组合 14" title=""/>
          <p:cNvGrpSpPr/>
          <p:nvPr>
            <p:custDataLst>
              <p:tags r:id="rId11"/>
            </p:custDataLst>
          </p:nvPr>
        </p:nvGrpSpPr>
        <p:grpSpPr>
          <a:xfrm>
            <a:off x="4193974" y="860177"/>
            <a:ext cx="4213706" cy="2090831"/>
            <a:chOff x="3779911" y="986924"/>
            <a:chExt cx="4623455" cy="2600843"/>
          </a:xfrm>
        </p:grpSpPr>
        <p:sp>
          <p:nvSpPr>
            <p:cNvPr id="16" name="矩形 2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4057157" y="1062475"/>
              <a:ext cx="4176464" cy="2525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zh-CN" sz="1875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黑体" panose="02010609060101010101" charset="-122"/>
                  <a:ea typeface="黑体" panose="02010609060101010101" charset="-122"/>
                </a:rPr>
                <a:t>    </a:t>
              </a:r>
              <a:r>
                <a:rPr lang="zh-CN" altLang="en-US" sz="2100" b="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为什么可以利用遥控器选择电视节目？又是谁将播音员的话语、动听的音乐送进我们的收音机的？</a:t>
              </a:r>
              <a:endParaRPr lang="zh-CN" altLang="en-US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" name="圆角矩形 8"/>
            <p:cNvSpPr/>
            <p:nvPr>
              <p:custDataLst>
                <p:tags r:id="rId13"/>
              </p:custDataLst>
            </p:nvPr>
          </p:nvSpPr>
          <p:spPr>
            <a:xfrm>
              <a:off x="3779911" y="986924"/>
              <a:ext cx="4623455" cy="2595094"/>
            </a:xfrm>
            <a:prstGeom prst="roundRect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buFontTx/>
                <a:buNone/>
                <a:defRPr/>
              </a:pPr>
              <a:endParaRPr lang="zh-CN" altLang="en-US" sz="1875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18" name="组合 10" title=""/>
          <p:cNvGrpSpPr/>
          <p:nvPr>
            <p:custDataLst>
              <p:tags r:id="rId14"/>
            </p:custDataLst>
          </p:nvPr>
        </p:nvGrpSpPr>
        <p:grpSpPr>
          <a:xfrm>
            <a:off x="4193972" y="3186268"/>
            <a:ext cx="4213706" cy="1616829"/>
            <a:chOff x="6142" y="6307"/>
            <a:chExt cx="7280" cy="3396"/>
          </a:xfrm>
        </p:grpSpPr>
        <p:sp>
          <p:nvSpPr>
            <p:cNvPr id="19" name="矩形 6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575" y="6457"/>
              <a:ext cx="6437" cy="3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zh-CN" sz="1875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黑体" panose="02010609060101010101" charset="-122"/>
                  <a:ea typeface="黑体" panose="02010609060101010101" charset="-122"/>
                </a:rPr>
                <a:t>    </a:t>
              </a:r>
              <a:r>
                <a:rPr lang="zh-CN" altLang="en-US" sz="2100" b="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你们知道在这些现象中，人们是通过什么来传递信号的吗？</a:t>
              </a:r>
              <a:endParaRPr lang="zh-CN" altLang="en-US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" name="圆角矩形 9"/>
            <p:cNvSpPr/>
            <p:nvPr>
              <p:custDataLst>
                <p:tags r:id="rId16"/>
              </p:custDataLst>
            </p:nvPr>
          </p:nvSpPr>
          <p:spPr>
            <a:xfrm>
              <a:off x="6142" y="6307"/>
              <a:ext cx="7280" cy="3230"/>
            </a:xfrm>
            <a:prstGeom prst="roundRect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buFontTx/>
                <a:buNone/>
                <a:defRPr/>
              </a:pPr>
              <a:endParaRPr lang="zh-CN" altLang="en-US" sz="1875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pic>
        <p:nvPicPr>
          <p:cNvPr id="2" name="图片 1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rcRect b="1861"/>
          <a:stretch>
            <a:fillRect/>
          </a:stretch>
        </p:blipFill>
        <p:spPr>
          <a:xfrm>
            <a:off x="736321" y="940085"/>
            <a:ext cx="2215567" cy="210911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1" name="矩形 4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491865" y="1639253"/>
            <a:ext cx="3576638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收音机、导线、电池、钢锉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11" title=""/>
          <p:cNvGrpSpPr/>
          <p:nvPr>
            <p:custDataLst>
              <p:tags r:id="rId5"/>
            </p:custDataLst>
          </p:nvPr>
        </p:nvGrpSpPr>
        <p:grpSpPr>
          <a:xfrm>
            <a:off x="2141831" y="2203449"/>
            <a:ext cx="5025629" cy="2733675"/>
            <a:chOff x="1862" y="4227"/>
            <a:chExt cx="10552" cy="5741"/>
          </a:xfrm>
        </p:grpSpPr>
        <p:pic>
          <p:nvPicPr>
            <p:cNvPr id="13" name="图片 7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110" y="4520"/>
              <a:ext cx="1587" cy="2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图片 8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87" y="7316"/>
              <a:ext cx="3045" cy="2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图片 11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702" y="4227"/>
              <a:ext cx="4365" cy="3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图片 14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447" y="6468"/>
              <a:ext cx="4967" cy="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圆角矩形 15"/>
            <p:cNvSpPr/>
            <p:nvPr>
              <p:custDataLst>
                <p:tags r:id="rId14"/>
              </p:custDataLst>
            </p:nvPr>
          </p:nvSpPr>
          <p:spPr>
            <a:xfrm>
              <a:off x="1862" y="4275"/>
              <a:ext cx="10482" cy="5646"/>
            </a:xfrm>
            <a:prstGeom prst="roundRect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buFontTx/>
                <a:buNone/>
                <a:defRPr/>
              </a:pPr>
              <a:endParaRPr lang="zh-CN" altLang="en-US" sz="2100">
                <a:latin typeface="宋体" panose="02010600030101010101" pitchFamily="2" charset="-122"/>
              </a:endParaRPr>
            </a:p>
          </p:txBody>
        </p:sp>
      </p:grpSp>
      <p:sp>
        <p:nvSpPr>
          <p:cNvPr id="24" name="Rectangle 2" title="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663373" y="1022735"/>
            <a:ext cx="1427564" cy="414020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</a:gradFill>
          <a:ln w="19050">
            <a:solidFill>
              <a:schemeClr val="tx2"/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演示实验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35850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491925" y="1022735"/>
            <a:ext cx="2627705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探测电磁波的产生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Rectangle 2" title="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664563" y="1639479"/>
            <a:ext cx="1427565" cy="414020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</a:gradFill>
          <a:ln w="19050">
            <a:solidFill>
              <a:schemeClr val="tx2"/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实验器材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 9" title=""/>
          <p:cNvGrpSpPr/>
          <p:nvPr>
            <p:custDataLst>
              <p:tags r:id="rId18"/>
            </p:custDataLst>
          </p:nvPr>
        </p:nvGrpSpPr>
        <p:grpSpPr>
          <a:xfrm>
            <a:off x="-76200" y="303610"/>
            <a:ext cx="3221831" cy="737235"/>
            <a:chOff x="0" y="623478"/>
            <a:chExt cx="3786638" cy="862630"/>
          </a:xfrm>
        </p:grpSpPr>
        <p:grpSp>
          <p:nvGrpSpPr>
            <p:cNvPr id="6" name="组合 10"/>
            <p:cNvGrpSpPr/>
            <p:nvPr>
              <p:custDataLst>
                <p:tags r:id="rId19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8" name="矩形 7"/>
              <p:cNvSpPr/>
              <p:nvPr>
                <p:custDataLst>
                  <p:tags r:id="rId20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21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771662" y="623478"/>
              <a:ext cx="3014976" cy="862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电磁波的产生与描述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4" grpId="0" animBg="1"/>
      <p:bldP spid="25" grpId="0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5" name="组合 35846" title=""/>
          <p:cNvGrpSpPr/>
          <p:nvPr>
            <p:custDataLst>
              <p:tags r:id="rId3"/>
            </p:custDataLst>
          </p:nvPr>
        </p:nvGrpSpPr>
        <p:grpSpPr>
          <a:xfrm>
            <a:off x="2061875" y="524982"/>
            <a:ext cx="4536315" cy="2766173"/>
            <a:chExt cx="4083" cy="2282"/>
          </a:xfrm>
        </p:grpSpPr>
        <p:pic>
          <p:nvPicPr>
            <p:cNvPr id="29" name="图片 35847" descr="电磁波是怎样产生的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4"/>
            <a:stretch>
              <a:fillRect/>
            </a:stretch>
          </p:blipFill>
          <p:spPr bwMode="auto">
            <a:xfrm>
              <a:off x="0" y="0"/>
              <a:ext cx="4083" cy="2282"/>
            </a:xfrm>
            <a:prstGeom prst="rect">
              <a:avLst/>
            </a:prstGeom>
            <a:noFill/>
            <a:ln w="19050">
              <a:solidFill>
                <a:srgbClr val="002EC2"/>
              </a:solidFill>
              <a:miter lim="800000"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pic>
        <p:sp>
          <p:nvSpPr>
            <p:cNvPr id="31" name="矩形 35848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1384" y="243"/>
              <a:ext cx="2325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100" b="0">
                  <a:latin typeface="微软雅黑" panose="020b0503020204020204" charset="-122"/>
                  <a:ea typeface="微软雅黑" panose="020b0503020204020204" charset="-122"/>
                </a:rPr>
                <a:t>电磁波是怎样产生的</a:t>
              </a:r>
              <a:endParaRPr lang="zh-CN" altLang="en-US" sz="2100" b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2" name="TextBox 5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044190" y="4168140"/>
            <a:ext cx="5462111" cy="458576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变化的电流能在周围的空间中产生电磁波。</a:t>
            </a:r>
            <a:endParaRPr lang="zh-CN" altLang="en-US" sz="2100" b="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Rectangle 2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751327" y="3532573"/>
            <a:ext cx="1107281" cy="414020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</a:gradFill>
          <a:ln w="19050">
            <a:solidFill>
              <a:schemeClr val="tx2"/>
            </a:solidFill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现 象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Rectangle 2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744183" y="4175510"/>
            <a:ext cx="1107281" cy="414020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</a:gradFill>
          <a:ln w="19050">
            <a:solidFill>
              <a:schemeClr val="tx2"/>
            </a:solidFill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结 论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Rectangle 7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248321" y="3516560"/>
            <a:ext cx="4617244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9056" tIns="34528" rIns="69056" bIns="34528"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收音机：发出“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咔咔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”声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 animBg="1"/>
      <p:bldP spid="34" grpId="0" animBg="1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 title=""/>
          <p:cNvGrpSpPr/>
          <p:nvPr>
            <p:custDataLst>
              <p:tags r:id="rId3"/>
            </p:custDataLst>
          </p:nvPr>
        </p:nvGrpSpPr>
        <p:grpSpPr>
          <a:xfrm>
            <a:off x="323374" y="588645"/>
            <a:ext cx="8282464" cy="4162425"/>
            <a:chOff x="679" y="1236"/>
            <a:chExt cx="17391" cy="8740"/>
          </a:xfrm>
        </p:grpSpPr>
        <p:sp>
          <p:nvSpPr>
            <p:cNvPr id="3" name="圆角矩形 2"/>
            <p:cNvSpPr/>
            <p:nvPr>
              <p:custDataLst>
                <p:tags r:id="rId4"/>
              </p:custDataLst>
            </p:nvPr>
          </p:nvSpPr>
          <p:spPr>
            <a:xfrm>
              <a:off x="6425" y="6299"/>
              <a:ext cx="3855" cy="3628"/>
            </a:xfrm>
            <a:prstGeom prst="roundRect">
              <a:avLst>
                <a:gd name="adj" fmla="val 1041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2" name="文本框 1"/>
            <p:cNvSpPr txBox="1"/>
            <p:nvPr>
              <p:custDataLst>
                <p:tags r:id="rId5"/>
              </p:custDataLst>
            </p:nvPr>
          </p:nvSpPr>
          <p:spPr>
            <a:xfrm>
              <a:off x="679" y="1236"/>
              <a:ext cx="17391" cy="874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210000"/>
                </a:lnSpc>
              </a:pPr>
              <a:r>
                <a:rPr lang="zh-CN" altLang="en-US"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电台采用专门的电子器件和电路，产生大小和方向周期性变化的电流，这种电流称为</a:t>
              </a:r>
              <a:r>
                <a:rPr lang="zh-CN" altLang="en-US" sz="1800" b="0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振荡电流</a:t>
              </a:r>
              <a:r>
                <a:rPr lang="zh-CN" altLang="en-US"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。</a:t>
              </a:r>
              <a:endPara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>
                <a:lnSpc>
                  <a:spcPct val="210000"/>
                </a:lnSpc>
              </a:pPr>
              <a:r>
                <a:rPr lang="zh-CN" altLang="en-US"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振荡电流变化的快慢用频率表示，频率的国际单位是赫兹</a:t>
              </a:r>
              <a:r>
                <a:rPr lang="en-US" altLang="zh-CN"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(Hz)</a:t>
              </a:r>
              <a:r>
                <a:rPr lang="zh-CN" altLang="en-US"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，表示电磁波的频率一般要用较大的单位，如千赫</a:t>
              </a:r>
              <a:r>
                <a:rPr lang="en-US" altLang="zh-CN"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(kHz)</a:t>
              </a:r>
              <a:r>
                <a:rPr lang="zh-CN" altLang="en-US"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、兆赫</a:t>
              </a:r>
              <a:r>
                <a:rPr lang="en-US" altLang="zh-CN"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(MHz)</a:t>
              </a:r>
              <a:r>
                <a:rPr lang="zh-CN" altLang="en-US"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、吉赫</a:t>
              </a:r>
              <a:r>
                <a:rPr lang="en-US" altLang="zh-CN"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(GHz)</a:t>
              </a:r>
              <a:r>
                <a:rPr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。</a:t>
              </a:r>
              <a:endParaRPr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>
                <a:lnSpc>
                  <a:spcPct val="210000"/>
                </a:lnSpc>
              </a:pPr>
              <a:r>
                <a:rPr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                                     1 kHz=10</a:t>
              </a:r>
              <a:r>
                <a:rPr sz="1800" b="0" baseline="30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3</a:t>
              </a:r>
              <a:r>
                <a:rPr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Hz</a:t>
              </a:r>
              <a:endParaRPr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>
                <a:lnSpc>
                  <a:spcPct val="210000"/>
                </a:lnSpc>
              </a:pPr>
              <a:r>
                <a:rPr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                                     1 MHz=10</a:t>
              </a:r>
              <a:r>
                <a:rPr lang="en-US" sz="1800" b="0" baseline="30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6</a:t>
              </a:r>
              <a:r>
                <a:rPr lang="en-US"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 </a:t>
              </a:r>
              <a:r>
                <a:rPr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Hz</a:t>
              </a:r>
              <a:endParaRPr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>
                <a:lnSpc>
                  <a:spcPct val="210000"/>
                </a:lnSpc>
              </a:pPr>
              <a:r>
                <a:rPr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                                     1</a:t>
              </a:r>
              <a:r>
                <a:rPr lang="en-US"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GHz=10</a:t>
              </a:r>
              <a:r>
                <a:rPr lang="en-US" sz="1800" b="0" baseline="30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9</a:t>
              </a:r>
              <a:r>
                <a:rPr lang="en-US"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 </a:t>
              </a:r>
              <a:r>
                <a:rPr sz="18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Hz</a:t>
              </a:r>
              <a:endParaRPr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5" name="组合 9" title=""/>
          <p:cNvGrpSpPr/>
          <p:nvPr>
            <p:custDataLst>
              <p:tags r:id="rId6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6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7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43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电磁波的频率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1" name="矩形 23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46806" y="897887"/>
            <a:ext cx="5258096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与水波、声波相似，电磁波也有波长。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3" title=""/>
          <p:cNvGrpSpPr/>
          <p:nvPr>
            <p:custDataLst>
              <p:tags r:id="rId5"/>
            </p:custDataLst>
          </p:nvPr>
        </p:nvGrpSpPr>
        <p:grpSpPr>
          <a:xfrm>
            <a:off x="1507951" y="1311283"/>
            <a:ext cx="5724542" cy="2173169"/>
            <a:chOff x="2342" y="4520"/>
            <a:chExt cx="10162" cy="3784"/>
          </a:xfrm>
        </p:grpSpPr>
        <p:grpSp>
          <p:nvGrpSpPr>
            <p:cNvPr id="22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2342" y="4520"/>
              <a:ext cx="10162" cy="3784"/>
              <a:chOff x="1254358" y="2458736"/>
              <a:chExt cx="6452525" cy="2402522"/>
            </a:xfrm>
          </p:grpSpPr>
          <p:grpSp>
            <p:nvGrpSpPr>
              <p:cNvPr id="24" name="组合 10"/>
              <p:cNvGrpSpPr/>
              <p:nvPr>
                <p:custDataLst>
                  <p:tags r:id="rId7"/>
                </p:custDataLst>
              </p:nvPr>
            </p:nvGrpSpPr>
            <p:grpSpPr>
              <a:xfrm>
                <a:off x="1273562" y="2881630"/>
                <a:ext cx="5905649" cy="1979628"/>
                <a:chOff x="1254358" y="2959117"/>
                <a:chExt cx="5905649" cy="1979628"/>
              </a:xfrm>
            </p:grpSpPr>
            <p:sp>
              <p:nvSpPr>
                <p:cNvPr id="28" name="未知"/>
                <p:cNvSpPr>
                  <a:spLocks noChangeArrowheads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1254358" y="3633570"/>
                  <a:ext cx="5905649" cy="684213"/>
                </a:xfrm>
                <a:custGeom>
                  <a:gdLst>
                    <a:gd name="T0" fmla="*/ 200 w 21633"/>
                    <a:gd name="T1" fmla="*/ 1653 h 4000"/>
                    <a:gd name="T2" fmla="*/ 600 w 21633"/>
                    <a:gd name="T3" fmla="*/ 1000 h 4000"/>
                    <a:gd name="T4" fmla="*/ 1000 w 21633"/>
                    <a:gd name="T5" fmla="*/ 468 h 4000"/>
                    <a:gd name="T6" fmla="*/ 1400 w 21633"/>
                    <a:gd name="T7" fmla="*/ 121 h 4000"/>
                    <a:gd name="T8" fmla="*/ 1800 w 21633"/>
                    <a:gd name="T9" fmla="*/ 0 h 4000"/>
                    <a:gd name="T10" fmla="*/ 2200 w 21633"/>
                    <a:gd name="T11" fmla="*/ 121 h 4000"/>
                    <a:gd name="T12" fmla="*/ 2600 w 21633"/>
                    <a:gd name="T13" fmla="*/ 468 h 4000"/>
                    <a:gd name="T14" fmla="*/ 3000 w 21633"/>
                    <a:gd name="T15" fmla="*/ 1000 h 4000"/>
                    <a:gd name="T16" fmla="*/ 3400 w 21633"/>
                    <a:gd name="T17" fmla="*/ 1653 h 4000"/>
                    <a:gd name="T18" fmla="*/ 3800 w 21633"/>
                    <a:gd name="T19" fmla="*/ 2347 h 4000"/>
                    <a:gd name="T20" fmla="*/ 4200 w 21633"/>
                    <a:gd name="T21" fmla="*/ 3000 h 4000"/>
                    <a:gd name="T22" fmla="*/ 4600 w 21633"/>
                    <a:gd name="T23" fmla="*/ 3532 h 4000"/>
                    <a:gd name="T24" fmla="*/ 5000 w 21633"/>
                    <a:gd name="T25" fmla="*/ 3879 h 4000"/>
                    <a:gd name="T26" fmla="*/ 5400 w 21633"/>
                    <a:gd name="T27" fmla="*/ 4000 h 4000"/>
                    <a:gd name="T28" fmla="*/ 5800 w 21633"/>
                    <a:gd name="T29" fmla="*/ 3879 h 4000"/>
                    <a:gd name="T30" fmla="*/ 6200 w 21633"/>
                    <a:gd name="T31" fmla="*/ 3532 h 4000"/>
                    <a:gd name="T32" fmla="*/ 6600 w 21633"/>
                    <a:gd name="T33" fmla="*/ 3000 h 4000"/>
                    <a:gd name="T34" fmla="*/ 7000 w 21633"/>
                    <a:gd name="T35" fmla="*/ 2348 h 4000"/>
                    <a:gd name="T36" fmla="*/ 7400 w 21633"/>
                    <a:gd name="T37" fmla="*/ 1653 h 4000"/>
                    <a:gd name="T38" fmla="*/ 7800 w 21633"/>
                    <a:gd name="T39" fmla="*/ 1000 h 4000"/>
                    <a:gd name="T40" fmla="*/ 8200 w 21633"/>
                    <a:gd name="T41" fmla="*/ 468 h 4000"/>
                    <a:gd name="T42" fmla="*/ 8600 w 21633"/>
                    <a:gd name="T43" fmla="*/ 121 h 4000"/>
                    <a:gd name="T44" fmla="*/ 9000 w 21633"/>
                    <a:gd name="T45" fmla="*/ 0 h 4000"/>
                    <a:gd name="T46" fmla="*/ 9400 w 21633"/>
                    <a:gd name="T47" fmla="*/ 120 h 4000"/>
                    <a:gd name="T48" fmla="*/ 9800 w 21633"/>
                    <a:gd name="T49" fmla="*/ 468 h 4000"/>
                    <a:gd name="T50" fmla="*/ 10200 w 21633"/>
                    <a:gd name="T51" fmla="*/ 1000 h 4000"/>
                    <a:gd name="T52" fmla="*/ 10600 w 21633"/>
                    <a:gd name="T53" fmla="*/ 1652 h 4000"/>
                    <a:gd name="T54" fmla="*/ 11000 w 21633"/>
                    <a:gd name="T55" fmla="*/ 2347 h 4000"/>
                    <a:gd name="T56" fmla="*/ 11400 w 21633"/>
                    <a:gd name="T57" fmla="*/ 2999 h 4000"/>
                    <a:gd name="T58" fmla="*/ 11800 w 21633"/>
                    <a:gd name="T59" fmla="*/ 3532 h 4000"/>
                    <a:gd name="T60" fmla="*/ 12200 w 21633"/>
                    <a:gd name="T61" fmla="*/ 3879 h 4000"/>
                    <a:gd name="T62" fmla="*/ 12600 w 21633"/>
                    <a:gd name="T63" fmla="*/ 4000 h 4000"/>
                    <a:gd name="T64" fmla="*/ 13000 w 21633"/>
                    <a:gd name="T65" fmla="*/ 3880 h 4000"/>
                    <a:gd name="T66" fmla="*/ 13400 w 21633"/>
                    <a:gd name="T67" fmla="*/ 3533 h 4000"/>
                    <a:gd name="T68" fmla="*/ 13800 w 21633"/>
                    <a:gd name="T69" fmla="*/ 3001 h 4000"/>
                    <a:gd name="T70" fmla="*/ 14200 w 21633"/>
                    <a:gd name="T71" fmla="*/ 2348 h 4000"/>
                    <a:gd name="T72" fmla="*/ 14600 w 21633"/>
                    <a:gd name="T73" fmla="*/ 1653 h 4000"/>
                    <a:gd name="T74" fmla="*/ 15000 w 21633"/>
                    <a:gd name="T75" fmla="*/ 1001 h 4000"/>
                    <a:gd name="T76" fmla="*/ 15400 w 21633"/>
                    <a:gd name="T77" fmla="*/ 468 h 4000"/>
                    <a:gd name="T78" fmla="*/ 15800 w 21633"/>
                    <a:gd name="T79" fmla="*/ 121 h 4000"/>
                    <a:gd name="T80" fmla="*/ 16200 w 21633"/>
                    <a:gd name="T81" fmla="*/ 0 h 4000"/>
                    <a:gd name="T82" fmla="*/ 16600 w 21633"/>
                    <a:gd name="T83" fmla="*/ 120 h 4000"/>
                    <a:gd name="T84" fmla="*/ 17000 w 21633"/>
                    <a:gd name="T85" fmla="*/ 467 h 4000"/>
                    <a:gd name="T86" fmla="*/ 17400 w 21633"/>
                    <a:gd name="T87" fmla="*/ 999 h 4000"/>
                    <a:gd name="T88" fmla="*/ 17800 w 21633"/>
                    <a:gd name="T89" fmla="*/ 1652 h 4000"/>
                    <a:gd name="T90" fmla="*/ 18200 w 21633"/>
                    <a:gd name="T91" fmla="*/ 2346 h 4000"/>
                    <a:gd name="T92" fmla="*/ 18600 w 21633"/>
                    <a:gd name="T93" fmla="*/ 2999 h 4000"/>
                    <a:gd name="T94" fmla="*/ 19000 w 21633"/>
                    <a:gd name="T95" fmla="*/ 3531 h 4000"/>
                    <a:gd name="T96" fmla="*/ 19400 w 21633"/>
                    <a:gd name="T97" fmla="*/ 3879 h 4000"/>
                    <a:gd name="T98" fmla="*/ 19800 w 21633"/>
                    <a:gd name="T99" fmla="*/ 4000 h 4000"/>
                    <a:gd name="T100" fmla="*/ 20200 w 21633"/>
                    <a:gd name="T101" fmla="*/ 3880 h 4000"/>
                    <a:gd name="T102" fmla="*/ 20600 w 21633"/>
                    <a:gd name="T103" fmla="*/ 3533 h 4000"/>
                    <a:gd name="T104" fmla="*/ 21000 w 21633"/>
                    <a:gd name="T105" fmla="*/ 3001 h 4000"/>
                    <a:gd name="T106" fmla="*/ 21400 w 21633"/>
                    <a:gd name="T107" fmla="*/ 2348 h 4000"/>
                    <a:gd name="T108" fmla="*/ 21600 w 21633"/>
                    <a:gd name="T109" fmla="*/ 2001 h 4000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21633"/>
                    <a:gd name="T166" fmla="*/ 0 h 4000"/>
                    <a:gd name="T167" fmla="*/ 21633 w 21633"/>
                    <a:gd name="T168" fmla="*/ 4000 h 4000"/>
                  </a:gdLst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21633" h="4000">
                      <a:moveTo>
                        <a:pt x="0" y="2000"/>
                      </a:moveTo>
                      <a:cubicBezTo>
                        <a:pt x="66" y="1883"/>
                        <a:pt x="133" y="1767"/>
                        <a:pt x="200" y="1653"/>
                      </a:cubicBezTo>
                      <a:cubicBezTo>
                        <a:pt x="267" y="1539"/>
                        <a:pt x="333" y="1425"/>
                        <a:pt x="400" y="1316"/>
                      </a:cubicBezTo>
                      <a:cubicBezTo>
                        <a:pt x="467" y="1207"/>
                        <a:pt x="533" y="1100"/>
                        <a:pt x="600" y="1000"/>
                      </a:cubicBezTo>
                      <a:cubicBezTo>
                        <a:pt x="667" y="900"/>
                        <a:pt x="733" y="803"/>
                        <a:pt x="800" y="714"/>
                      </a:cubicBezTo>
                      <a:cubicBezTo>
                        <a:pt x="867" y="625"/>
                        <a:pt x="933" y="542"/>
                        <a:pt x="1000" y="468"/>
                      </a:cubicBezTo>
                      <a:cubicBezTo>
                        <a:pt x="1067" y="394"/>
                        <a:pt x="1133" y="326"/>
                        <a:pt x="1200" y="268"/>
                      </a:cubicBezTo>
                      <a:cubicBezTo>
                        <a:pt x="1267" y="210"/>
                        <a:pt x="1333" y="161"/>
                        <a:pt x="1400" y="121"/>
                      </a:cubicBezTo>
                      <a:cubicBezTo>
                        <a:pt x="1467" y="81"/>
                        <a:pt x="1533" y="50"/>
                        <a:pt x="1600" y="30"/>
                      </a:cubicBezTo>
                      <a:cubicBezTo>
                        <a:pt x="1667" y="10"/>
                        <a:pt x="1733" y="0"/>
                        <a:pt x="1800" y="0"/>
                      </a:cubicBezTo>
                      <a:cubicBezTo>
                        <a:pt x="1867" y="0"/>
                        <a:pt x="1933" y="10"/>
                        <a:pt x="2000" y="30"/>
                      </a:cubicBezTo>
                      <a:cubicBezTo>
                        <a:pt x="2067" y="50"/>
                        <a:pt x="2133" y="81"/>
                        <a:pt x="2200" y="121"/>
                      </a:cubicBezTo>
                      <a:cubicBezTo>
                        <a:pt x="2267" y="161"/>
                        <a:pt x="2333" y="210"/>
                        <a:pt x="2400" y="268"/>
                      </a:cubicBezTo>
                      <a:cubicBezTo>
                        <a:pt x="2467" y="326"/>
                        <a:pt x="2533" y="394"/>
                        <a:pt x="2600" y="468"/>
                      </a:cubicBezTo>
                      <a:cubicBezTo>
                        <a:pt x="2667" y="542"/>
                        <a:pt x="2733" y="625"/>
                        <a:pt x="2800" y="714"/>
                      </a:cubicBezTo>
                      <a:cubicBezTo>
                        <a:pt x="2867" y="803"/>
                        <a:pt x="2933" y="900"/>
                        <a:pt x="3000" y="1000"/>
                      </a:cubicBezTo>
                      <a:cubicBezTo>
                        <a:pt x="3067" y="1100"/>
                        <a:pt x="3133" y="1207"/>
                        <a:pt x="3200" y="1316"/>
                      </a:cubicBezTo>
                      <a:cubicBezTo>
                        <a:pt x="3267" y="1425"/>
                        <a:pt x="3333" y="1539"/>
                        <a:pt x="3400" y="1653"/>
                      </a:cubicBezTo>
                      <a:cubicBezTo>
                        <a:pt x="3467" y="1767"/>
                        <a:pt x="3533" y="1884"/>
                        <a:pt x="3600" y="2000"/>
                      </a:cubicBezTo>
                      <a:cubicBezTo>
                        <a:pt x="3667" y="2116"/>
                        <a:pt x="3733" y="2233"/>
                        <a:pt x="3800" y="2347"/>
                      </a:cubicBezTo>
                      <a:cubicBezTo>
                        <a:pt x="3867" y="2461"/>
                        <a:pt x="3933" y="2575"/>
                        <a:pt x="4000" y="2684"/>
                      </a:cubicBezTo>
                      <a:cubicBezTo>
                        <a:pt x="4067" y="2793"/>
                        <a:pt x="4133" y="2900"/>
                        <a:pt x="4200" y="3000"/>
                      </a:cubicBezTo>
                      <a:cubicBezTo>
                        <a:pt x="4267" y="3100"/>
                        <a:pt x="4333" y="3196"/>
                        <a:pt x="4400" y="3285"/>
                      </a:cubicBezTo>
                      <a:cubicBezTo>
                        <a:pt x="4467" y="3374"/>
                        <a:pt x="4533" y="3458"/>
                        <a:pt x="4600" y="3532"/>
                      </a:cubicBezTo>
                      <a:cubicBezTo>
                        <a:pt x="4667" y="3606"/>
                        <a:pt x="4733" y="3674"/>
                        <a:pt x="4800" y="3732"/>
                      </a:cubicBezTo>
                      <a:cubicBezTo>
                        <a:pt x="4867" y="3790"/>
                        <a:pt x="4933" y="3839"/>
                        <a:pt x="5000" y="3879"/>
                      </a:cubicBezTo>
                      <a:cubicBezTo>
                        <a:pt x="5067" y="3919"/>
                        <a:pt x="5133" y="3950"/>
                        <a:pt x="5200" y="3970"/>
                      </a:cubicBezTo>
                      <a:cubicBezTo>
                        <a:pt x="5267" y="3990"/>
                        <a:pt x="5333" y="4000"/>
                        <a:pt x="5400" y="4000"/>
                      </a:cubicBezTo>
                      <a:cubicBezTo>
                        <a:pt x="5467" y="4000"/>
                        <a:pt x="5533" y="3990"/>
                        <a:pt x="5600" y="3970"/>
                      </a:cubicBezTo>
                      <a:cubicBezTo>
                        <a:pt x="5667" y="3950"/>
                        <a:pt x="5733" y="3919"/>
                        <a:pt x="5800" y="3879"/>
                      </a:cubicBezTo>
                      <a:cubicBezTo>
                        <a:pt x="5867" y="3839"/>
                        <a:pt x="5933" y="3790"/>
                        <a:pt x="6000" y="3732"/>
                      </a:cubicBezTo>
                      <a:cubicBezTo>
                        <a:pt x="6067" y="3674"/>
                        <a:pt x="6133" y="3606"/>
                        <a:pt x="6200" y="3532"/>
                      </a:cubicBezTo>
                      <a:cubicBezTo>
                        <a:pt x="6267" y="3458"/>
                        <a:pt x="6333" y="3375"/>
                        <a:pt x="6400" y="3286"/>
                      </a:cubicBezTo>
                      <a:cubicBezTo>
                        <a:pt x="6467" y="3197"/>
                        <a:pt x="6533" y="3100"/>
                        <a:pt x="6600" y="3000"/>
                      </a:cubicBezTo>
                      <a:cubicBezTo>
                        <a:pt x="6667" y="2900"/>
                        <a:pt x="6733" y="2793"/>
                        <a:pt x="6800" y="2684"/>
                      </a:cubicBezTo>
                      <a:cubicBezTo>
                        <a:pt x="6867" y="2575"/>
                        <a:pt x="6933" y="2462"/>
                        <a:pt x="7000" y="2348"/>
                      </a:cubicBezTo>
                      <a:cubicBezTo>
                        <a:pt x="7067" y="2234"/>
                        <a:pt x="7133" y="2116"/>
                        <a:pt x="7200" y="2000"/>
                      </a:cubicBezTo>
                      <a:cubicBezTo>
                        <a:pt x="7267" y="1884"/>
                        <a:pt x="7333" y="1767"/>
                        <a:pt x="7400" y="1653"/>
                      </a:cubicBezTo>
                      <a:cubicBezTo>
                        <a:pt x="7467" y="1539"/>
                        <a:pt x="7533" y="1425"/>
                        <a:pt x="7600" y="1316"/>
                      </a:cubicBezTo>
                      <a:cubicBezTo>
                        <a:pt x="7667" y="1207"/>
                        <a:pt x="7733" y="1100"/>
                        <a:pt x="7800" y="1000"/>
                      </a:cubicBezTo>
                      <a:cubicBezTo>
                        <a:pt x="7867" y="900"/>
                        <a:pt x="7933" y="804"/>
                        <a:pt x="8000" y="715"/>
                      </a:cubicBezTo>
                      <a:cubicBezTo>
                        <a:pt x="8067" y="626"/>
                        <a:pt x="8133" y="542"/>
                        <a:pt x="8200" y="468"/>
                      </a:cubicBezTo>
                      <a:cubicBezTo>
                        <a:pt x="8267" y="394"/>
                        <a:pt x="8333" y="326"/>
                        <a:pt x="8400" y="268"/>
                      </a:cubicBezTo>
                      <a:cubicBezTo>
                        <a:pt x="8467" y="210"/>
                        <a:pt x="8533" y="161"/>
                        <a:pt x="8600" y="121"/>
                      </a:cubicBezTo>
                      <a:cubicBezTo>
                        <a:pt x="8667" y="81"/>
                        <a:pt x="8733" y="50"/>
                        <a:pt x="8800" y="30"/>
                      </a:cubicBezTo>
                      <a:cubicBezTo>
                        <a:pt x="8867" y="10"/>
                        <a:pt x="8933" y="0"/>
                        <a:pt x="9000" y="0"/>
                      </a:cubicBezTo>
                      <a:cubicBezTo>
                        <a:pt x="9067" y="0"/>
                        <a:pt x="9133" y="10"/>
                        <a:pt x="9200" y="30"/>
                      </a:cubicBezTo>
                      <a:cubicBezTo>
                        <a:pt x="9267" y="50"/>
                        <a:pt x="9333" y="80"/>
                        <a:pt x="9400" y="120"/>
                      </a:cubicBezTo>
                      <a:cubicBezTo>
                        <a:pt x="9467" y="160"/>
                        <a:pt x="9533" y="210"/>
                        <a:pt x="9600" y="268"/>
                      </a:cubicBezTo>
                      <a:cubicBezTo>
                        <a:pt x="9667" y="326"/>
                        <a:pt x="9733" y="394"/>
                        <a:pt x="9800" y="468"/>
                      </a:cubicBezTo>
                      <a:cubicBezTo>
                        <a:pt x="9867" y="542"/>
                        <a:pt x="9933" y="625"/>
                        <a:pt x="10000" y="714"/>
                      </a:cubicBezTo>
                      <a:cubicBezTo>
                        <a:pt x="10067" y="803"/>
                        <a:pt x="10133" y="900"/>
                        <a:pt x="10200" y="1000"/>
                      </a:cubicBezTo>
                      <a:cubicBezTo>
                        <a:pt x="10267" y="1100"/>
                        <a:pt x="10333" y="1206"/>
                        <a:pt x="10400" y="1315"/>
                      </a:cubicBezTo>
                      <a:cubicBezTo>
                        <a:pt x="10467" y="1424"/>
                        <a:pt x="10533" y="1538"/>
                        <a:pt x="10600" y="1652"/>
                      </a:cubicBezTo>
                      <a:cubicBezTo>
                        <a:pt x="10667" y="1766"/>
                        <a:pt x="10733" y="1883"/>
                        <a:pt x="10800" y="1999"/>
                      </a:cubicBezTo>
                      <a:cubicBezTo>
                        <a:pt x="10867" y="2115"/>
                        <a:pt x="10933" y="2233"/>
                        <a:pt x="11000" y="2347"/>
                      </a:cubicBezTo>
                      <a:cubicBezTo>
                        <a:pt x="11067" y="2461"/>
                        <a:pt x="11133" y="2574"/>
                        <a:pt x="11200" y="2683"/>
                      </a:cubicBezTo>
                      <a:cubicBezTo>
                        <a:pt x="11267" y="2792"/>
                        <a:pt x="11333" y="2899"/>
                        <a:pt x="11400" y="2999"/>
                      </a:cubicBezTo>
                      <a:cubicBezTo>
                        <a:pt x="11467" y="3099"/>
                        <a:pt x="11533" y="3196"/>
                        <a:pt x="11600" y="3285"/>
                      </a:cubicBezTo>
                      <a:cubicBezTo>
                        <a:pt x="11667" y="3374"/>
                        <a:pt x="11733" y="3458"/>
                        <a:pt x="11800" y="3532"/>
                      </a:cubicBezTo>
                      <a:cubicBezTo>
                        <a:pt x="11867" y="3606"/>
                        <a:pt x="11933" y="3674"/>
                        <a:pt x="12000" y="3732"/>
                      </a:cubicBezTo>
                      <a:cubicBezTo>
                        <a:pt x="12067" y="3790"/>
                        <a:pt x="12133" y="3839"/>
                        <a:pt x="12200" y="3879"/>
                      </a:cubicBezTo>
                      <a:cubicBezTo>
                        <a:pt x="12267" y="3919"/>
                        <a:pt x="12333" y="3950"/>
                        <a:pt x="12400" y="3970"/>
                      </a:cubicBezTo>
                      <a:cubicBezTo>
                        <a:pt x="12467" y="3990"/>
                        <a:pt x="12533" y="4000"/>
                        <a:pt x="12600" y="4000"/>
                      </a:cubicBezTo>
                      <a:cubicBezTo>
                        <a:pt x="12667" y="4000"/>
                        <a:pt x="12733" y="3990"/>
                        <a:pt x="12800" y="3970"/>
                      </a:cubicBezTo>
                      <a:cubicBezTo>
                        <a:pt x="12867" y="3950"/>
                        <a:pt x="12933" y="3920"/>
                        <a:pt x="13000" y="3880"/>
                      </a:cubicBezTo>
                      <a:cubicBezTo>
                        <a:pt x="13067" y="3840"/>
                        <a:pt x="13133" y="3790"/>
                        <a:pt x="13200" y="3732"/>
                      </a:cubicBezTo>
                      <a:cubicBezTo>
                        <a:pt x="13267" y="3674"/>
                        <a:pt x="13333" y="3607"/>
                        <a:pt x="13400" y="3533"/>
                      </a:cubicBezTo>
                      <a:cubicBezTo>
                        <a:pt x="13467" y="3459"/>
                        <a:pt x="13533" y="3375"/>
                        <a:pt x="13600" y="3286"/>
                      </a:cubicBezTo>
                      <a:cubicBezTo>
                        <a:pt x="13667" y="3197"/>
                        <a:pt x="13733" y="3101"/>
                        <a:pt x="13800" y="3001"/>
                      </a:cubicBezTo>
                      <a:cubicBezTo>
                        <a:pt x="13867" y="2901"/>
                        <a:pt x="13933" y="2794"/>
                        <a:pt x="14000" y="2685"/>
                      </a:cubicBezTo>
                      <a:cubicBezTo>
                        <a:pt x="14067" y="2576"/>
                        <a:pt x="14133" y="2462"/>
                        <a:pt x="14200" y="2348"/>
                      </a:cubicBezTo>
                      <a:cubicBezTo>
                        <a:pt x="14267" y="2234"/>
                        <a:pt x="14333" y="2117"/>
                        <a:pt x="14400" y="2001"/>
                      </a:cubicBezTo>
                      <a:cubicBezTo>
                        <a:pt x="14467" y="1885"/>
                        <a:pt x="14533" y="1767"/>
                        <a:pt x="14600" y="1653"/>
                      </a:cubicBezTo>
                      <a:cubicBezTo>
                        <a:pt x="14667" y="1539"/>
                        <a:pt x="14733" y="1426"/>
                        <a:pt x="14800" y="1317"/>
                      </a:cubicBezTo>
                      <a:cubicBezTo>
                        <a:pt x="14867" y="1208"/>
                        <a:pt x="14933" y="1101"/>
                        <a:pt x="15000" y="1001"/>
                      </a:cubicBezTo>
                      <a:cubicBezTo>
                        <a:pt x="15067" y="901"/>
                        <a:pt x="15133" y="804"/>
                        <a:pt x="15200" y="715"/>
                      </a:cubicBezTo>
                      <a:cubicBezTo>
                        <a:pt x="15267" y="626"/>
                        <a:pt x="15333" y="542"/>
                        <a:pt x="15400" y="468"/>
                      </a:cubicBezTo>
                      <a:cubicBezTo>
                        <a:pt x="15467" y="394"/>
                        <a:pt x="15533" y="326"/>
                        <a:pt x="15600" y="268"/>
                      </a:cubicBezTo>
                      <a:cubicBezTo>
                        <a:pt x="15667" y="210"/>
                        <a:pt x="15733" y="161"/>
                        <a:pt x="15800" y="121"/>
                      </a:cubicBezTo>
                      <a:cubicBezTo>
                        <a:pt x="15867" y="81"/>
                        <a:pt x="15933" y="51"/>
                        <a:pt x="16000" y="31"/>
                      </a:cubicBezTo>
                      <a:cubicBezTo>
                        <a:pt x="16067" y="11"/>
                        <a:pt x="16133" y="0"/>
                        <a:pt x="16200" y="0"/>
                      </a:cubicBezTo>
                      <a:cubicBezTo>
                        <a:pt x="16267" y="0"/>
                        <a:pt x="16333" y="10"/>
                        <a:pt x="16400" y="30"/>
                      </a:cubicBezTo>
                      <a:cubicBezTo>
                        <a:pt x="16467" y="50"/>
                        <a:pt x="16533" y="80"/>
                        <a:pt x="16600" y="120"/>
                      </a:cubicBezTo>
                      <a:cubicBezTo>
                        <a:pt x="16667" y="160"/>
                        <a:pt x="16733" y="210"/>
                        <a:pt x="16800" y="268"/>
                      </a:cubicBezTo>
                      <a:cubicBezTo>
                        <a:pt x="16867" y="326"/>
                        <a:pt x="16933" y="393"/>
                        <a:pt x="17000" y="467"/>
                      </a:cubicBezTo>
                      <a:cubicBezTo>
                        <a:pt x="17067" y="541"/>
                        <a:pt x="17133" y="625"/>
                        <a:pt x="17200" y="714"/>
                      </a:cubicBezTo>
                      <a:cubicBezTo>
                        <a:pt x="17267" y="803"/>
                        <a:pt x="17333" y="899"/>
                        <a:pt x="17400" y="999"/>
                      </a:cubicBezTo>
                      <a:cubicBezTo>
                        <a:pt x="17467" y="1099"/>
                        <a:pt x="17533" y="1206"/>
                        <a:pt x="17600" y="1315"/>
                      </a:cubicBezTo>
                      <a:cubicBezTo>
                        <a:pt x="17667" y="1424"/>
                        <a:pt x="17733" y="1538"/>
                        <a:pt x="17800" y="1652"/>
                      </a:cubicBezTo>
                      <a:cubicBezTo>
                        <a:pt x="17867" y="1766"/>
                        <a:pt x="17933" y="1883"/>
                        <a:pt x="18000" y="1999"/>
                      </a:cubicBezTo>
                      <a:cubicBezTo>
                        <a:pt x="18067" y="2115"/>
                        <a:pt x="18133" y="2232"/>
                        <a:pt x="18200" y="2346"/>
                      </a:cubicBezTo>
                      <a:cubicBezTo>
                        <a:pt x="18267" y="2460"/>
                        <a:pt x="18333" y="2574"/>
                        <a:pt x="18400" y="2683"/>
                      </a:cubicBezTo>
                      <a:cubicBezTo>
                        <a:pt x="18467" y="2792"/>
                        <a:pt x="18533" y="2899"/>
                        <a:pt x="18600" y="2999"/>
                      </a:cubicBezTo>
                      <a:cubicBezTo>
                        <a:pt x="18667" y="3099"/>
                        <a:pt x="18733" y="3196"/>
                        <a:pt x="18800" y="3285"/>
                      </a:cubicBezTo>
                      <a:cubicBezTo>
                        <a:pt x="18867" y="3374"/>
                        <a:pt x="18933" y="3456"/>
                        <a:pt x="19000" y="3531"/>
                      </a:cubicBezTo>
                      <a:cubicBezTo>
                        <a:pt x="19067" y="3606"/>
                        <a:pt x="19133" y="3674"/>
                        <a:pt x="19200" y="3732"/>
                      </a:cubicBezTo>
                      <a:cubicBezTo>
                        <a:pt x="19267" y="3790"/>
                        <a:pt x="19333" y="3839"/>
                        <a:pt x="19400" y="3879"/>
                      </a:cubicBezTo>
                      <a:cubicBezTo>
                        <a:pt x="19467" y="3919"/>
                        <a:pt x="19533" y="3949"/>
                        <a:pt x="19600" y="3969"/>
                      </a:cubicBezTo>
                      <a:cubicBezTo>
                        <a:pt x="19667" y="3989"/>
                        <a:pt x="19733" y="4000"/>
                        <a:pt x="19800" y="4000"/>
                      </a:cubicBezTo>
                      <a:cubicBezTo>
                        <a:pt x="19867" y="4000"/>
                        <a:pt x="19933" y="3990"/>
                        <a:pt x="20000" y="3970"/>
                      </a:cubicBezTo>
                      <a:cubicBezTo>
                        <a:pt x="20067" y="3950"/>
                        <a:pt x="20133" y="3920"/>
                        <a:pt x="20200" y="3880"/>
                      </a:cubicBezTo>
                      <a:cubicBezTo>
                        <a:pt x="20267" y="3840"/>
                        <a:pt x="20333" y="3791"/>
                        <a:pt x="20400" y="3733"/>
                      </a:cubicBezTo>
                      <a:cubicBezTo>
                        <a:pt x="20467" y="3675"/>
                        <a:pt x="20533" y="3608"/>
                        <a:pt x="20600" y="3533"/>
                      </a:cubicBezTo>
                      <a:cubicBezTo>
                        <a:pt x="20667" y="3458"/>
                        <a:pt x="20733" y="3375"/>
                        <a:pt x="20800" y="3286"/>
                      </a:cubicBezTo>
                      <a:cubicBezTo>
                        <a:pt x="20867" y="3197"/>
                        <a:pt x="20933" y="3101"/>
                        <a:pt x="21000" y="3001"/>
                      </a:cubicBezTo>
                      <a:cubicBezTo>
                        <a:pt x="21067" y="2901"/>
                        <a:pt x="21133" y="2794"/>
                        <a:pt x="21200" y="2685"/>
                      </a:cubicBezTo>
                      <a:cubicBezTo>
                        <a:pt x="21267" y="2576"/>
                        <a:pt x="21333" y="2462"/>
                        <a:pt x="21400" y="2348"/>
                      </a:cubicBezTo>
                      <a:cubicBezTo>
                        <a:pt x="21467" y="2234"/>
                        <a:pt x="21567" y="2059"/>
                        <a:pt x="21600" y="2001"/>
                      </a:cubicBezTo>
                      <a:cubicBezTo>
                        <a:pt x="21633" y="1943"/>
                        <a:pt x="21616" y="1972"/>
                        <a:pt x="21600" y="2001"/>
                      </a:cubicBezTo>
                    </a:path>
                  </a:pathLst>
                </a:custGeom>
                <a:noFill/>
                <a:ln w="28575">
                  <a:solidFill>
                    <a:srgbClr val="002EC2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grpSp>
              <p:nvGrpSpPr>
                <p:cNvPr id="29" name="Group 14"/>
                <p:cNvGrpSpPr/>
                <p:nvPr>
                  <p:custDataLst>
                    <p:tags r:id="rId9"/>
                  </p:custDataLst>
                </p:nvPr>
              </p:nvGrpSpPr>
              <p:grpSpPr>
                <a:xfrm>
                  <a:off x="3694696" y="2959117"/>
                  <a:ext cx="2027916" cy="636587"/>
                  <a:chOff x="0" y="-69"/>
                  <a:chExt cx="1115" cy="401"/>
                </a:xfrm>
              </p:grpSpPr>
              <p:sp>
                <p:nvSpPr>
                  <p:cNvPr id="38" name="Line 15"/>
                  <p:cNvSpPr>
                    <a:spLocks noChangeShapeType="1"/>
                  </p:cNvSpPr>
                  <p:nvPr>
                    <p:custDataLst>
                      <p:tags r:id="rId10"/>
                    </p:custDataLst>
                  </p:nvPr>
                </p:nvSpPr>
                <p:spPr bwMode="auto">
                  <a:xfrm flipH="1">
                    <a:off x="0" y="55"/>
                    <a:ext cx="0" cy="204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39" name="Line 16"/>
                  <p:cNvSpPr>
                    <a:spLocks noChangeShapeType="1"/>
                  </p:cNvSpPr>
                  <p:nvPr>
                    <p:custDataLst>
                      <p:tags r:id="rId11"/>
                    </p:custDataLst>
                  </p:nvPr>
                </p:nvSpPr>
                <p:spPr bwMode="auto">
                  <a:xfrm flipH="1">
                    <a:off x="1115" y="66"/>
                    <a:ext cx="0" cy="204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40" name="Line 17"/>
                  <p:cNvSpPr>
                    <a:spLocks noChangeShapeType="1"/>
                  </p:cNvSpPr>
                  <p:nvPr>
                    <p:custDataLst>
                      <p:tags r:id="rId12"/>
                    </p:custDataLst>
                  </p:nvPr>
                </p:nvSpPr>
                <p:spPr bwMode="auto">
                  <a:xfrm flipH="1">
                    <a:off x="23" y="168"/>
                    <a:ext cx="249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41" name="Line 18"/>
                  <p:cNvSpPr>
                    <a:spLocks noChangeShapeType="1"/>
                  </p:cNvSpPr>
                  <p:nvPr>
                    <p:custDataLst>
                      <p:tags r:id="rId13"/>
                    </p:custDataLst>
                  </p:nvPr>
                </p:nvSpPr>
                <p:spPr bwMode="auto">
                  <a:xfrm>
                    <a:off x="866" y="164"/>
                    <a:ext cx="249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42" name="Rectangle 19"/>
                  <p:cNvSpPr>
                    <a:spLocks noChangeArrowheads="1"/>
                  </p:cNvSpPr>
                  <p:nvPr>
                    <p:custDataLst>
                      <p:tags r:id="rId14"/>
                    </p:custDataLst>
                  </p:nvPr>
                </p:nvSpPr>
                <p:spPr bwMode="auto">
                  <a:xfrm>
                    <a:off x="262" y="-69"/>
                    <a:ext cx="444" cy="40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lnSpc>
                        <a:spcPct val="150000"/>
                      </a:lnSpc>
                    </a:pPr>
                    <a:r>
                      <a:rPr lang="zh-CN" altLang="en-US" sz="2100" b="0">
                        <a:latin typeface="微软雅黑" panose="020b0503020204020204" charset="-122"/>
                        <a:ea typeface="微软雅黑" panose="020b0503020204020204" charset="-122"/>
                      </a:rPr>
                      <a:t>波长</a:t>
                    </a:r>
                    <a:endParaRPr lang="zh-CN" altLang="en-US" sz="2100" b="0"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</p:grpSp>
            <p:grpSp>
              <p:nvGrpSpPr>
                <p:cNvPr id="30" name="Group 20"/>
                <p:cNvGrpSpPr/>
                <p:nvPr>
                  <p:custDataLst>
                    <p:tags r:id="rId15"/>
                  </p:custDataLst>
                </p:nvPr>
              </p:nvGrpSpPr>
              <p:grpSpPr>
                <a:xfrm>
                  <a:off x="4696479" y="4195152"/>
                  <a:ext cx="1980629" cy="636587"/>
                  <a:chOff x="0" y="-76"/>
                  <a:chExt cx="1089" cy="401"/>
                </a:xfrm>
              </p:grpSpPr>
              <p:sp>
                <p:nvSpPr>
                  <p:cNvPr id="33" name="Line 21"/>
                  <p:cNvSpPr>
                    <a:spLocks noChangeShapeType="1"/>
                  </p:cNvSpPr>
                  <p:nvPr>
                    <p:custDataLst>
                      <p:tags r:id="rId16"/>
                    </p:custDataLst>
                  </p:nvPr>
                </p:nvSpPr>
                <p:spPr bwMode="auto">
                  <a:xfrm flipH="1">
                    <a:off x="0" y="55"/>
                    <a:ext cx="0" cy="204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34" name="Line 22"/>
                  <p:cNvSpPr>
                    <a:spLocks noChangeShapeType="1"/>
                  </p:cNvSpPr>
                  <p:nvPr>
                    <p:custDataLst>
                      <p:tags r:id="rId17"/>
                    </p:custDataLst>
                  </p:nvPr>
                </p:nvSpPr>
                <p:spPr bwMode="auto">
                  <a:xfrm flipH="1">
                    <a:off x="1089" y="77"/>
                    <a:ext cx="0" cy="204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35" name="Line 23"/>
                  <p:cNvSpPr>
                    <a:spLocks noChangeShapeType="1"/>
                  </p:cNvSpPr>
                  <p:nvPr>
                    <p:custDataLst>
                      <p:tags r:id="rId18"/>
                    </p:custDataLst>
                  </p:nvPr>
                </p:nvSpPr>
                <p:spPr bwMode="auto">
                  <a:xfrm flipH="1">
                    <a:off x="23" y="168"/>
                    <a:ext cx="249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36" name="Line 24"/>
                  <p:cNvSpPr>
                    <a:spLocks noChangeShapeType="1"/>
                  </p:cNvSpPr>
                  <p:nvPr>
                    <p:custDataLst>
                      <p:tags r:id="rId19"/>
                    </p:custDataLst>
                  </p:nvPr>
                </p:nvSpPr>
                <p:spPr bwMode="auto">
                  <a:xfrm>
                    <a:off x="840" y="177"/>
                    <a:ext cx="249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37" name="Rectangle 25"/>
                  <p:cNvSpPr>
                    <a:spLocks noChangeArrowheads="1"/>
                  </p:cNvSpPr>
                  <p:nvPr>
                    <p:custDataLst>
                      <p:tags r:id="rId20"/>
                    </p:custDataLst>
                  </p:nvPr>
                </p:nvSpPr>
                <p:spPr bwMode="auto">
                  <a:xfrm>
                    <a:off x="280" y="-76"/>
                    <a:ext cx="444" cy="40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lnSpc>
                        <a:spcPct val="150000"/>
                      </a:lnSpc>
                    </a:pPr>
                    <a:r>
                      <a:rPr lang="zh-CN" altLang="en-US" sz="2100" b="0">
                        <a:latin typeface="微软雅黑" panose="020b0503020204020204" charset="-122"/>
                        <a:ea typeface="微软雅黑" panose="020b0503020204020204" charset="-122"/>
                      </a:rPr>
                      <a:t>波长</a:t>
                    </a:r>
                    <a:endParaRPr lang="zh-CN" altLang="en-US" sz="2100" b="0"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</p:grpSp>
            <p:sp>
              <p:nvSpPr>
                <p:cNvPr id="31" name="矩形 1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1357026" y="2999519"/>
                  <a:ext cx="807369" cy="6367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lnSpc>
                      <a:spcPct val="150000"/>
                    </a:lnSpc>
                  </a:pPr>
                  <a:r>
                    <a:rPr lang="zh-CN" altLang="en-US" sz="2100" b="0">
                      <a:latin typeface="微软雅黑" panose="020b0503020204020204" charset="-122"/>
                      <a:ea typeface="微软雅黑" panose="020b0503020204020204" charset="-122"/>
                    </a:rPr>
                    <a:t>波峰</a:t>
                  </a:r>
                  <a:endParaRPr lang="zh-CN" altLang="en-US" sz="2100" b="0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32" name="矩形 2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2264861" y="4302016"/>
                  <a:ext cx="807369" cy="6367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lnSpc>
                      <a:spcPct val="150000"/>
                    </a:lnSpc>
                  </a:pPr>
                  <a:r>
                    <a:rPr lang="zh-CN" altLang="en-US" sz="2100" b="0">
                      <a:latin typeface="微软雅黑" panose="020b0503020204020204" charset="-122"/>
                      <a:ea typeface="微软雅黑" panose="020b0503020204020204" charset="-122"/>
                    </a:rPr>
                    <a:t>波谷</a:t>
                  </a:r>
                  <a:endParaRPr lang="zh-CN" altLang="en-US" sz="2100" b="0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  <p:grpSp>
            <p:nvGrpSpPr>
              <p:cNvPr id="25" name="组合 12"/>
              <p:cNvGrpSpPr/>
              <p:nvPr>
                <p:custDataLst>
                  <p:tags r:id="rId23"/>
                </p:custDataLst>
              </p:nvPr>
            </p:nvGrpSpPr>
            <p:grpSpPr>
              <a:xfrm>
                <a:off x="1254358" y="2458736"/>
                <a:ext cx="6452525" cy="2273676"/>
                <a:chOff x="1254358" y="2453288"/>
                <a:chExt cx="6452525" cy="2273676"/>
              </a:xfrm>
            </p:grpSpPr>
            <p:cxnSp>
              <p:nvCxnSpPr>
                <p:cNvPr id="26" name="直接箭头连接符 25"/>
                <p:cNvCxnSpPr/>
                <p:nvPr>
                  <p:custDataLst>
                    <p:tags r:id="rId24"/>
                  </p:custDataLst>
                </p:nvPr>
              </p:nvCxnSpPr>
              <p:spPr>
                <a:xfrm flipV="1">
                  <a:off x="1267057" y="3887709"/>
                  <a:ext cx="6439826" cy="34908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/>
                <p:cNvCxnSpPr/>
                <p:nvPr>
                  <p:custDataLst>
                    <p:tags r:id="rId25"/>
                  </p:custDataLst>
                </p:nvPr>
              </p:nvCxnSpPr>
              <p:spPr>
                <a:xfrm flipH="1" flipV="1">
                  <a:off x="1254358" y="2453288"/>
                  <a:ext cx="0" cy="227063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0" name="矩形 15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8183" y="5340"/>
              <a:ext cx="555" cy="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100" b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λ</a:t>
              </a:r>
              <a:endPara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21" name="矩形 37"/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9787" y="7330"/>
              <a:ext cx="555" cy="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100" b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λ</a:t>
              </a:r>
              <a:endPara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2" name="组合 9" title=""/>
          <p:cNvGrpSpPr/>
          <p:nvPr>
            <p:custDataLst>
              <p:tags r:id="rId28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3" name="组合 10"/>
            <p:cNvGrpSpPr/>
            <p:nvPr>
              <p:custDataLst>
                <p:tags r:id="rId29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4" name="矩形 3"/>
              <p:cNvSpPr/>
              <p:nvPr>
                <p:custDataLst>
                  <p:tags r:id="rId30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31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43" name="文本框 11"/>
            <p:cNvSpPr txBox="1"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电磁波的波长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44" name="Rectangle 2" title=""/>
          <p:cNvSpPr txBox="1"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467678" y="3570605"/>
            <a:ext cx="8165783" cy="138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波长：</a:t>
            </a: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波</a:t>
            </a: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振动</a:t>
            </a:r>
            <a:r>
              <a:rPr lang="zh-CN" altLang="en-US" sz="2100" b="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一次</a:t>
            </a: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传播的</a:t>
            </a:r>
            <a:r>
              <a:rPr lang="zh-CN" altLang="en-US" sz="2100" b="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距离</a:t>
            </a: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zh-CN" altLang="en-US" sz="2100" b="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相邻</a:t>
            </a: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两个波峰或波谷之间的距离）用字母</a:t>
            </a:r>
            <a:r>
              <a:rPr lang="en-US" altLang="zh-CN" sz="2100" b="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λ</a:t>
            </a: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表示。单位：</a:t>
            </a:r>
            <a:r>
              <a:rPr lang="en-US" altLang="zh-CN" sz="2100" b="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m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219" name="Rectangle 3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751523" y="686753"/>
            <a:ext cx="7797641" cy="126968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68580" tIns="34290" rIns="68580" bIns="3429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sz="18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sz="18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电磁波的范围很广</a:t>
            </a:r>
            <a:r>
              <a:rPr lang="zh-CN" sz="18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8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γ射线</a:t>
            </a:r>
            <a:r>
              <a:rPr lang="zh-CN" sz="18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8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X射线、紫外线、可见光、红外线和无线电波都是电磁波。它们的本质都是电磁波，只是它们的波长和频率</a:t>
            </a:r>
            <a:r>
              <a:rPr sz="18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范围不同。电磁波谱如图所示。</a:t>
            </a:r>
            <a:endParaRPr sz="1800" b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6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8" name="矩形 7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电磁波谱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10" name="图片 9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51523" y="2106225"/>
            <a:ext cx="7758113" cy="266277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6" name="矩形 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05933" y="837009"/>
            <a:ext cx="5866210" cy="930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n-US" altLang="zh-CN" sz="2100" b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声音的传播需要固体、液体、气体等介质。电磁波的传播需要介质吗？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" name="组合 2" title=""/>
          <p:cNvGrpSpPr/>
          <p:nvPr>
            <p:custDataLst>
              <p:tags r:id="rId5"/>
            </p:custDataLst>
          </p:nvPr>
        </p:nvGrpSpPr>
        <p:grpSpPr>
          <a:xfrm>
            <a:off x="791737" y="2463743"/>
            <a:ext cx="7668710" cy="2619645"/>
            <a:chOff x="251" y="5158"/>
            <a:chExt cx="15322" cy="8051"/>
          </a:xfrm>
        </p:grpSpPr>
        <p:pic>
          <p:nvPicPr>
            <p:cNvPr id="8" name="Picture 2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667" y="5158"/>
              <a:ext cx="6906" cy="7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矩形 1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697" y="5479"/>
              <a:ext cx="7199" cy="7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  <a:buClr>
                  <a:srgbClr val="009999"/>
                </a:buClr>
                <a:buSzPct val="75000"/>
              </a:pPr>
              <a:r>
                <a:rPr lang="en-US" altLang="zh-CN" sz="2100" b="0">
                  <a:latin typeface="微软雅黑" panose="020b0503020204020204" charset="-122"/>
                  <a:ea typeface="微软雅黑" panose="020b0503020204020204" charset="-122"/>
                </a:rPr>
                <a:t>1.</a:t>
              </a:r>
              <a:r>
                <a:rPr lang="zh-CN" altLang="en-US" sz="2100" b="0">
                  <a:latin typeface="微软雅黑" panose="020b0503020204020204" charset="-122"/>
                  <a:ea typeface="微软雅黑" panose="020b0503020204020204" charset="-122"/>
                </a:rPr>
                <a:t>如图所示用抽气机抽去玻璃罩中的空气。</a:t>
              </a:r>
              <a:endParaRPr lang="en-US" altLang="zh-CN" sz="2100" b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eaLnBrk="1" hangingPunct="1">
                <a:lnSpc>
                  <a:spcPct val="150000"/>
                </a:lnSpc>
                <a:buClr>
                  <a:srgbClr val="009999"/>
                </a:buClr>
                <a:buSzPct val="75000"/>
              </a:pPr>
              <a:r>
                <a:rPr lang="en-US" altLang="zh-CN" sz="2100" b="0">
                  <a:latin typeface="微软雅黑" panose="020b0503020204020204" charset="-122"/>
                  <a:ea typeface="微软雅黑" panose="020b0503020204020204" charset="-122"/>
                </a:rPr>
                <a:t>2.</a:t>
              </a:r>
              <a:r>
                <a:rPr lang="zh-CN" altLang="en-US" sz="2100" b="0">
                  <a:latin typeface="微软雅黑" panose="020b0503020204020204" charset="-122"/>
                  <a:ea typeface="微软雅黑" panose="020b0503020204020204" charset="-122"/>
                </a:rPr>
                <a:t>打电话呼叫玻璃罩中的手机。</a:t>
              </a:r>
              <a:endParaRPr lang="en-US" altLang="zh-CN" sz="2100" b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eaLnBrk="1" hangingPunct="1">
                <a:lnSpc>
                  <a:spcPct val="150000"/>
                </a:lnSpc>
                <a:buClr>
                  <a:srgbClr val="009999"/>
                </a:buClr>
                <a:buSzPct val="75000"/>
              </a:pPr>
              <a:r>
                <a:rPr lang="en-US" altLang="zh-CN" sz="2100" b="0">
                  <a:latin typeface="微软雅黑" panose="020b0503020204020204" charset="-122"/>
                  <a:ea typeface="微软雅黑" panose="020b0503020204020204" charset="-122"/>
                </a:rPr>
                <a:t>3.</a:t>
              </a:r>
              <a:r>
                <a:rPr lang="zh-CN" altLang="en-US" sz="2100" b="0">
                  <a:latin typeface="微软雅黑" panose="020b0503020204020204" charset="-122"/>
                  <a:ea typeface="微软雅黑" panose="020b0503020204020204" charset="-122"/>
                </a:rPr>
                <a:t>观察现象</a:t>
              </a:r>
              <a:endParaRPr lang="en-US" altLang="zh-CN" sz="2100" b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圆角矩形 10"/>
            <p:cNvSpPr/>
            <p:nvPr>
              <p:custDataLst>
                <p:tags r:id="rId9"/>
              </p:custDataLst>
            </p:nvPr>
          </p:nvSpPr>
          <p:spPr>
            <a:xfrm>
              <a:off x="251" y="5158"/>
              <a:ext cx="8093" cy="7077"/>
            </a:xfrm>
            <a:prstGeom prst="roundRect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buFontTx/>
                <a:buNone/>
                <a:defRPr/>
              </a:pPr>
              <a:endParaRPr lang="zh-CN" altLang="en-US" sz="100">
                <a:latin typeface="Times New Roman" panose="02020603050405020304" charset="0"/>
              </a:endParaRPr>
            </a:p>
          </p:txBody>
        </p:sp>
      </p:grpSp>
      <p:sp>
        <p:nvSpPr>
          <p:cNvPr id="11" name="Rectangle 2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14860" y="1929359"/>
            <a:ext cx="1228725" cy="414020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</a:gradFill>
          <a:ln w="19050">
            <a:solidFill>
              <a:schemeClr val="tx2"/>
            </a:solidFill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小实验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9" title=""/>
          <p:cNvGrpSpPr/>
          <p:nvPr>
            <p:custDataLst>
              <p:tags r:id="rId11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2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4" name="矩形 3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5" name="矩形 4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电磁波的传播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</p:tagLst>
</file>

<file path=ppt/tags/tag101.xml><?xml version="1.0" encoding="utf-8"?>
<p:tagLst xmlns:p="http://schemas.openxmlformats.org/presentationml/2006/main">
  <p:tag name="AS_UNIQUEID" val="596"/>
</p:tagLst>
</file>

<file path=ppt/tags/tag102.xml><?xml version="1.0" encoding="utf-8"?>
<p:tagLst xmlns:p="http://schemas.openxmlformats.org/presentationml/2006/main">
  <p:tag name="AS_UNIQUEID" val="597"/>
</p:tagLst>
</file>

<file path=ppt/tags/tag103.xml><?xml version="1.0" encoding="utf-8"?>
<p:tagLst xmlns:p="http://schemas.openxmlformats.org/presentationml/2006/main">
  <p:tag name="AS_UNIQUEID" val="598"/>
</p:tagLst>
</file>

<file path=ppt/tags/tag104.xml><?xml version="1.0" encoding="utf-8"?>
<p:tagLst xmlns:p="http://schemas.openxmlformats.org/presentationml/2006/main">
  <p:tag name="AS_UNIQUEID" val="599"/>
</p:tagLst>
</file>

<file path=ppt/tags/tag105.xml><?xml version="1.0" encoding="utf-8"?>
<p:tagLst xmlns:p="http://schemas.openxmlformats.org/presentationml/2006/main">
  <p:tag name="AS_UNIQUEID" val="600"/>
  <p:tag name="KSO_WM_DIAGRAM_VIRTUALLY_FRAME" val="{&quot;height&quot;:139.8,&quot;left&quot;:174.63236220472442,&quot;top&quot;:107.37377952755905,&quot;width&quot;:567.4676377952756}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139.8,&quot;left&quot;:174.63236220472442,&quot;top&quot;:107.37377952755905,&quot;width&quot;:567.4676377952756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139.8,&quot;left&quot;:174.63236220472442,&quot;top&quot;:107.37377952755905,&quot;width&quot;:567.4676377952756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139.8,&quot;left&quot;:174.63236220472442,&quot;top&quot;:107.37377952755905,&quot;width&quot;:567.4676377952756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895"/>
</p:tagLst>
</file>

<file path=ppt/tags/tag257.xml><?xml version="1.0" encoding="utf-8"?>
<p:tagLst xmlns:p="http://schemas.openxmlformats.org/presentationml/2006/main">
  <p:tag name="AS_UNIQUEID" val="751"/>
</p:tagLst>
</file>

<file path=ppt/tags/tag258.xml><?xml version="1.0" encoding="utf-8"?>
<p:tagLst xmlns:p="http://schemas.openxmlformats.org/presentationml/2006/main">
  <p:tag name="AS_UNIQUEID" val="752"/>
</p:tagLst>
</file>

<file path=ppt/tags/tag259.xml><?xml version="1.0" encoding="utf-8"?>
<p:tagLst xmlns:p="http://schemas.openxmlformats.org/presentationml/2006/main">
  <p:tag name="AS_UNIQUEID" val="753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4"/>
</p:tagLst>
</file>

<file path=ppt/tags/tag261.xml><?xml version="1.0" encoding="utf-8"?>
<p:tagLst xmlns:p="http://schemas.openxmlformats.org/presentationml/2006/main">
  <p:tag name="AS_UNIQUEID" val="755"/>
</p:tagLst>
</file>

<file path=ppt/tags/tag262.xml><?xml version="1.0" encoding="utf-8"?>
<p:tagLst xmlns:p="http://schemas.openxmlformats.org/presentationml/2006/main">
  <p:tag name="AS_UNIQUEID" val="756"/>
</p:tagLst>
</file>

<file path=ppt/tags/tag263.xml><?xml version="1.0" encoding="utf-8"?>
<p:tagLst xmlns:p="http://schemas.openxmlformats.org/presentationml/2006/main">
  <p:tag name="AS_UNIQUEID" val="757"/>
</p:tagLst>
</file>

<file path=ppt/tags/tag264.xml><?xml version="1.0" encoding="utf-8"?>
<p:tagLst xmlns:p="http://schemas.openxmlformats.org/presentationml/2006/main">
  <p:tag name="AS_UNIQUEID" val="758"/>
</p:tagLst>
</file>

<file path=ppt/tags/tag265.xml><?xml version="1.0" encoding="utf-8"?>
<p:tagLst xmlns:p="http://schemas.openxmlformats.org/presentationml/2006/main">
  <p:tag name="AS_UNIQUEID" val="759"/>
</p:tagLst>
</file>

<file path=ppt/tags/tag266.xml><?xml version="1.0" encoding="utf-8"?>
<p:tagLst xmlns:p="http://schemas.openxmlformats.org/presentationml/2006/main">
  <p:tag name="AS_UNIQUEID" val="760"/>
</p:tagLst>
</file>

<file path=ppt/tags/tag267.xml><?xml version="1.0" encoding="utf-8"?>
<p:tagLst xmlns:p="http://schemas.openxmlformats.org/presentationml/2006/main">
  <p:tag name="AS_UNIQUEID" val="761"/>
</p:tagLst>
</file>

<file path=ppt/tags/tag268.xml><?xml version="1.0" encoding="utf-8"?>
<p:tagLst xmlns:p="http://schemas.openxmlformats.org/presentationml/2006/main">
  <p:tag name="AS_UNIQUEID" val="762"/>
</p:tagLst>
</file>

<file path=ppt/tags/tag269.xml><?xml version="1.0" encoding="utf-8"?>
<p:tagLst xmlns:p="http://schemas.openxmlformats.org/presentationml/2006/main">
  <p:tag name="AS_UNIQUEID" val="763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4"/>
</p:tagLst>
</file>

<file path=ppt/tags/tag271.xml><?xml version="1.0" encoding="utf-8"?>
<p:tagLst xmlns:p="http://schemas.openxmlformats.org/presentationml/2006/main">
  <p:tag name="AS_UNIQUEID" val="765"/>
</p:tagLst>
</file>

<file path=ppt/tags/tag272.xml><?xml version="1.0" encoding="utf-8"?>
<p:tagLst xmlns:p="http://schemas.openxmlformats.org/presentationml/2006/main">
  <p:tag name="AS_UNIQUEID" val="766"/>
</p:tagLst>
</file>

<file path=ppt/tags/tag273.xml><?xml version="1.0" encoding="utf-8"?>
<p:tagLst xmlns:p="http://schemas.openxmlformats.org/presentationml/2006/main">
  <p:tag name="AS_UNIQUEID" val="767"/>
</p:tagLst>
</file>

<file path=ppt/tags/tag274.xml><?xml version="1.0" encoding="utf-8"?>
<p:tagLst xmlns:p="http://schemas.openxmlformats.org/presentationml/2006/main">
  <p:tag name="AS_UNIQUEID" val="768"/>
</p:tagLst>
</file>

<file path=ppt/tags/tag275.xml><?xml version="1.0" encoding="utf-8"?>
<p:tagLst xmlns:p="http://schemas.openxmlformats.org/presentationml/2006/main">
  <p:tag name="AS_UNIQUEID" val="769"/>
</p:tagLst>
</file>

<file path=ppt/tags/tag276.xml><?xml version="1.0" encoding="utf-8"?>
<p:tagLst xmlns:p="http://schemas.openxmlformats.org/presentationml/2006/main">
  <p:tag name="AS_UNIQUEID" val="770"/>
</p:tagLst>
</file>

<file path=ppt/tags/tag277.xml><?xml version="1.0" encoding="utf-8"?>
<p:tagLst xmlns:p="http://schemas.openxmlformats.org/presentationml/2006/main">
  <p:tag name="AS_UNIQUEID" val="771"/>
</p:tagLst>
</file>

<file path=ppt/tags/tag278.xml><?xml version="1.0" encoding="utf-8"?>
<p:tagLst xmlns:p="http://schemas.openxmlformats.org/presentationml/2006/main">
  <p:tag name="AS_UNIQUEID" val="772"/>
</p:tagLst>
</file>

<file path=ppt/tags/tag279.xml><?xml version="1.0" encoding="utf-8"?>
<p:tagLst xmlns:p="http://schemas.openxmlformats.org/presentationml/2006/main">
  <p:tag name="AS_UNIQUEID" val="773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4"/>
</p:tagLst>
</file>

<file path=ppt/tags/tag281.xml><?xml version="1.0" encoding="utf-8"?>
<p:tagLst xmlns:p="http://schemas.openxmlformats.org/presentationml/2006/main">
  <p:tag name="AS_UNIQUEID" val="775"/>
</p:tagLst>
</file>

<file path=ppt/tags/tag282.xml><?xml version="1.0" encoding="utf-8"?>
<p:tagLst xmlns:p="http://schemas.openxmlformats.org/presentationml/2006/main">
  <p:tag name="AS_UNIQUEID" val="776"/>
</p:tagLst>
</file>

<file path=ppt/tags/tag283.xml><?xml version="1.0" encoding="utf-8"?>
<p:tagLst xmlns:p="http://schemas.openxmlformats.org/presentationml/2006/main">
  <p:tag name="AS_UNIQUEID" val="777"/>
</p:tagLst>
</file>

<file path=ppt/tags/tag284.xml><?xml version="1.0" encoding="utf-8"?>
<p:tagLst xmlns:p="http://schemas.openxmlformats.org/presentationml/2006/main">
  <p:tag name="AS_UNIQUEID" val="778"/>
</p:tagLst>
</file>

<file path=ppt/tags/tag285.xml><?xml version="1.0" encoding="utf-8"?>
<p:tagLst xmlns:p="http://schemas.openxmlformats.org/presentationml/2006/main">
  <p:tag name="AS_UNIQUEID" val="779"/>
</p:tagLst>
</file>

<file path=ppt/tags/tag286.xml><?xml version="1.0" encoding="utf-8"?>
<p:tagLst xmlns:p="http://schemas.openxmlformats.org/presentationml/2006/main">
  <p:tag name="AS_UNIQUEID" val="780"/>
</p:tagLst>
</file>

<file path=ppt/tags/tag287.xml><?xml version="1.0" encoding="utf-8"?>
<p:tagLst xmlns:p="http://schemas.openxmlformats.org/presentationml/2006/main">
  <p:tag name="AS_UNIQUEID" val="781"/>
</p:tagLst>
</file>

<file path=ppt/tags/tag288.xml><?xml version="1.0" encoding="utf-8"?>
<p:tagLst xmlns:p="http://schemas.openxmlformats.org/presentationml/2006/main">
  <p:tag name="AS_UNIQUEID" val="782"/>
</p:tagLst>
</file>

<file path=ppt/tags/tag289.xml><?xml version="1.0" encoding="utf-8"?>
<p:tagLst xmlns:p="http://schemas.openxmlformats.org/presentationml/2006/main">
  <p:tag name="AS_UNIQUEID" val="783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4"/>
</p:tagLst>
</file>

<file path=ppt/tags/tag291.xml><?xml version="1.0" encoding="utf-8"?>
<p:tagLst xmlns:p="http://schemas.openxmlformats.org/presentationml/2006/main">
  <p:tag name="AS_UNIQUEID" val="785"/>
</p:tagLst>
</file>

<file path=ppt/tags/tag292.xml><?xml version="1.0" encoding="utf-8"?>
<p:tagLst xmlns:p="http://schemas.openxmlformats.org/presentationml/2006/main">
  <p:tag name="AS_UNIQUEID" val="786"/>
</p:tagLst>
</file>

<file path=ppt/tags/tag293.xml><?xml version="1.0" encoding="utf-8"?>
<p:tagLst xmlns:p="http://schemas.openxmlformats.org/presentationml/2006/main">
  <p:tag name="AS_UNIQUEID" val="787"/>
</p:tagLst>
</file>

<file path=ppt/tags/tag294.xml><?xml version="1.0" encoding="utf-8"?>
<p:tagLst xmlns:p="http://schemas.openxmlformats.org/presentationml/2006/main">
  <p:tag name="AS_UNIQUEID" val="788"/>
</p:tagLst>
</file>

<file path=ppt/tags/tag295.xml><?xml version="1.0" encoding="utf-8"?>
<p:tagLst xmlns:p="http://schemas.openxmlformats.org/presentationml/2006/main">
  <p:tag name="AS_UNIQUEID" val="789"/>
</p:tagLst>
</file>

<file path=ppt/tags/tag296.xml><?xml version="1.0" encoding="utf-8"?>
<p:tagLst xmlns:p="http://schemas.openxmlformats.org/presentationml/2006/main">
  <p:tag name="AS_UNIQUEID" val="790"/>
</p:tagLst>
</file>

<file path=ppt/tags/tag297.xml><?xml version="1.0" encoding="utf-8"?>
<p:tagLst xmlns:p="http://schemas.openxmlformats.org/presentationml/2006/main">
  <p:tag name="AS_UNIQUEID" val="791"/>
</p:tagLst>
</file>

<file path=ppt/tags/tag298.xml><?xml version="1.0" encoding="utf-8"?>
<p:tagLst xmlns:p="http://schemas.openxmlformats.org/presentationml/2006/main">
  <p:tag name="AS_UNIQUEID" val="792"/>
</p:tagLst>
</file>

<file path=ppt/tags/tag299.xml><?xml version="1.0" encoding="utf-8"?>
<p:tagLst xmlns:p="http://schemas.openxmlformats.org/presentationml/2006/main">
  <p:tag name="AS_UNIQUEID" val="793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4"/>
</p:tagLst>
</file>

<file path=ppt/tags/tag301.xml><?xml version="1.0" encoding="utf-8"?>
<p:tagLst xmlns:p="http://schemas.openxmlformats.org/presentationml/2006/main">
  <p:tag name="AS_UNIQUEID" val="795"/>
</p:tagLst>
</file>

<file path=ppt/tags/tag302.xml><?xml version="1.0" encoding="utf-8"?>
<p:tagLst xmlns:p="http://schemas.openxmlformats.org/presentationml/2006/main">
  <p:tag name="AS_UNIQUEID" val="796"/>
</p:tagLst>
</file>

<file path=ppt/tags/tag303.xml><?xml version="1.0" encoding="utf-8"?>
<p:tagLst xmlns:p="http://schemas.openxmlformats.org/presentationml/2006/main">
  <p:tag name="AS_UNIQUEID" val="797"/>
</p:tagLst>
</file>

<file path=ppt/tags/tag304.xml><?xml version="1.0" encoding="utf-8"?>
<p:tagLst xmlns:p="http://schemas.openxmlformats.org/presentationml/2006/main">
  <p:tag name="AS_UNIQUEID" val="798"/>
</p:tagLst>
</file>

<file path=ppt/tags/tag305.xml><?xml version="1.0" encoding="utf-8"?>
<p:tagLst xmlns:p="http://schemas.openxmlformats.org/presentationml/2006/main">
  <p:tag name="AS_UNIQUEID" val="799"/>
</p:tagLst>
</file>

<file path=ppt/tags/tag306.xml><?xml version="1.0" encoding="utf-8"?>
<p:tagLst xmlns:p="http://schemas.openxmlformats.org/presentationml/2006/main">
  <p:tag name="AS_UNIQUEID" val="800"/>
</p:tagLst>
</file>

<file path=ppt/tags/tag307.xml><?xml version="1.0" encoding="utf-8"?>
<p:tagLst xmlns:p="http://schemas.openxmlformats.org/presentationml/2006/main">
  <p:tag name="AS_UNIQUEID" val="801"/>
</p:tagLst>
</file>

<file path=ppt/tags/tag308.xml><?xml version="1.0" encoding="utf-8"?>
<p:tagLst xmlns:p="http://schemas.openxmlformats.org/presentationml/2006/main">
  <p:tag name="AS_UNIQUEID" val="802"/>
</p:tagLst>
</file>

<file path=ppt/tags/tag309.xml><?xml version="1.0" encoding="utf-8"?>
<p:tagLst xmlns:p="http://schemas.openxmlformats.org/presentationml/2006/main">
  <p:tag name="AS_UNIQUEID" val="803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4"/>
</p:tagLst>
</file>

<file path=ppt/tags/tag311.xml><?xml version="1.0" encoding="utf-8"?>
<p:tagLst xmlns:p="http://schemas.openxmlformats.org/presentationml/2006/main">
  <p:tag name="AS_UNIQUEID" val="805"/>
</p:tagLst>
</file>

<file path=ppt/tags/tag312.xml><?xml version="1.0" encoding="utf-8"?>
<p:tagLst xmlns:p="http://schemas.openxmlformats.org/presentationml/2006/main">
  <p:tag name="AS_UNIQUEID" val="806"/>
</p:tagLst>
</file>

<file path=ppt/tags/tag313.xml><?xml version="1.0" encoding="utf-8"?>
<p:tagLst xmlns:p="http://schemas.openxmlformats.org/presentationml/2006/main">
  <p:tag name="AS_UNIQUEID" val="807"/>
</p:tagLst>
</file>

<file path=ppt/tags/tag314.xml><?xml version="1.0" encoding="utf-8"?>
<p:tagLst xmlns:p="http://schemas.openxmlformats.org/presentationml/2006/main">
  <p:tag name="AS_UNIQUEID" val="808"/>
</p:tagLst>
</file>

<file path=ppt/tags/tag315.xml><?xml version="1.0" encoding="utf-8"?>
<p:tagLst xmlns:p="http://schemas.openxmlformats.org/presentationml/2006/main">
  <p:tag name="AS_UNIQUEID" val="809"/>
</p:tagLst>
</file>

<file path=ppt/tags/tag316.xml><?xml version="1.0" encoding="utf-8"?>
<p:tagLst xmlns:p="http://schemas.openxmlformats.org/presentationml/2006/main">
  <p:tag name="AS_UNIQUEID" val="810"/>
</p:tagLst>
</file>

<file path=ppt/tags/tag317.xml><?xml version="1.0" encoding="utf-8"?>
<p:tagLst xmlns:p="http://schemas.openxmlformats.org/presentationml/2006/main">
  <p:tag name="AS_UNIQUEID" val="811"/>
</p:tagLst>
</file>

<file path=ppt/tags/tag318.xml><?xml version="1.0" encoding="utf-8"?>
<p:tagLst xmlns:p="http://schemas.openxmlformats.org/presentationml/2006/main">
  <p:tag name="AS_UNIQUEID" val="812"/>
</p:tagLst>
</file>

<file path=ppt/tags/tag319.xml><?xml version="1.0" encoding="utf-8"?>
<p:tagLst xmlns:p="http://schemas.openxmlformats.org/presentationml/2006/main">
  <p:tag name="AS_UNIQUEID" val="813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4"/>
</p:tagLst>
</file>

<file path=ppt/tags/tag321.xml><?xml version="1.0" encoding="utf-8"?>
<p:tagLst xmlns:p="http://schemas.openxmlformats.org/presentationml/2006/main">
  <p:tag name="AS_UNIQUEID" val="815"/>
</p:tagLst>
</file>

<file path=ppt/tags/tag322.xml><?xml version="1.0" encoding="utf-8"?>
<p:tagLst xmlns:p="http://schemas.openxmlformats.org/presentationml/2006/main">
  <p:tag name="AS_UNIQUEID" val="816"/>
</p:tagLst>
</file>

<file path=ppt/tags/tag323.xml><?xml version="1.0" encoding="utf-8"?>
<p:tagLst xmlns:p="http://schemas.openxmlformats.org/presentationml/2006/main">
  <p:tag name="AS_UNIQUEID" val="817"/>
</p:tagLst>
</file>

<file path=ppt/tags/tag324.xml><?xml version="1.0" encoding="utf-8"?>
<p:tagLst xmlns:p="http://schemas.openxmlformats.org/presentationml/2006/main">
  <p:tag name="AS_UNIQUEID" val="818"/>
</p:tagLst>
</file>

<file path=ppt/tags/tag325.xml><?xml version="1.0" encoding="utf-8"?>
<p:tagLst xmlns:p="http://schemas.openxmlformats.org/presentationml/2006/main">
  <p:tag name="AS_UNIQUEID" val="819"/>
</p:tagLst>
</file>

<file path=ppt/tags/tag326.xml><?xml version="1.0" encoding="utf-8"?>
<p:tagLst xmlns:p="http://schemas.openxmlformats.org/presentationml/2006/main">
  <p:tag name="AS_UNIQUEID" val="820"/>
</p:tagLst>
</file>

<file path=ppt/tags/tag327.xml><?xml version="1.0" encoding="utf-8"?>
<p:tagLst xmlns:p="http://schemas.openxmlformats.org/presentationml/2006/main">
  <p:tag name="AS_UNIQUEID" val="821"/>
</p:tagLst>
</file>

<file path=ppt/tags/tag328.xml><?xml version="1.0" encoding="utf-8"?>
<p:tagLst xmlns:p="http://schemas.openxmlformats.org/presentationml/2006/main">
  <p:tag name="AS_UNIQUEID" val="822"/>
</p:tagLst>
</file>

<file path=ppt/tags/tag329.xml><?xml version="1.0" encoding="utf-8"?>
<p:tagLst xmlns:p="http://schemas.openxmlformats.org/presentationml/2006/main">
  <p:tag name="AS_UNIQUEID" val="823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4"/>
</p:tagLst>
</file>

<file path=ppt/tags/tag331.xml><?xml version="1.0" encoding="utf-8"?>
<p:tagLst xmlns:p="http://schemas.openxmlformats.org/presentationml/2006/main">
  <p:tag name="AS_UNIQUEID" val="825"/>
</p:tagLst>
</file>

<file path=ppt/tags/tag332.xml><?xml version="1.0" encoding="utf-8"?>
<p:tagLst xmlns:p="http://schemas.openxmlformats.org/presentationml/2006/main">
  <p:tag name="AS_UNIQUEID" val="826"/>
</p:tagLst>
</file>

<file path=ppt/tags/tag333.xml><?xml version="1.0" encoding="utf-8"?>
<p:tagLst xmlns:p="http://schemas.openxmlformats.org/presentationml/2006/main">
  <p:tag name="AS_UNIQUEID" val="827"/>
</p:tagLst>
</file>

<file path=ppt/tags/tag334.xml><?xml version="1.0" encoding="utf-8"?>
<p:tagLst xmlns:p="http://schemas.openxmlformats.org/presentationml/2006/main">
  <p:tag name="AS_UNIQUEID" val="828"/>
</p:tagLst>
</file>

<file path=ppt/tags/tag335.xml><?xml version="1.0" encoding="utf-8"?>
<p:tagLst xmlns:p="http://schemas.openxmlformats.org/presentationml/2006/main">
  <p:tag name="AS_UNIQUEID" val="829"/>
</p:tagLst>
</file>

<file path=ppt/tags/tag336.xml><?xml version="1.0" encoding="utf-8"?>
<p:tagLst xmlns:p="http://schemas.openxmlformats.org/presentationml/2006/main">
  <p:tag name="AS_UNIQUEID" val="830"/>
</p:tagLst>
</file>

<file path=ppt/tags/tag337.xml><?xml version="1.0" encoding="utf-8"?>
<p:tagLst xmlns:p="http://schemas.openxmlformats.org/presentationml/2006/main">
  <p:tag name="AS_UNIQUEID" val="831"/>
</p:tagLst>
</file>

<file path=ppt/tags/tag338.xml><?xml version="1.0" encoding="utf-8"?>
<p:tagLst xmlns:p="http://schemas.openxmlformats.org/presentationml/2006/main">
  <p:tag name="AS_UNIQUEID" val="832"/>
</p:tagLst>
</file>

<file path=ppt/tags/tag339.xml><?xml version="1.0" encoding="utf-8"?>
<p:tagLst xmlns:p="http://schemas.openxmlformats.org/presentationml/2006/main">
  <p:tag name="AS_UNIQUEID" val="833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</p:tagLst>
</file>

<file path=ppt/tags/tag341.xml><?xml version="1.0" encoding="utf-8"?>
<p:tagLst xmlns:p="http://schemas.openxmlformats.org/presentationml/2006/main">
  <p:tag name="AS_UNIQUEID" val="835"/>
</p:tagLst>
</file>

<file path=ppt/tags/tag342.xml><?xml version="1.0" encoding="utf-8"?>
<p:tagLst xmlns:p="http://schemas.openxmlformats.org/presentationml/2006/main">
  <p:tag name="AS_UNIQUEID" val="836"/>
</p:tagLst>
</file>

<file path=ppt/tags/tag343.xml><?xml version="1.0" encoding="utf-8"?>
<p:tagLst xmlns:p="http://schemas.openxmlformats.org/presentationml/2006/main">
  <p:tag name="AS_UNIQUEID" val="837"/>
</p:tagLst>
</file>

<file path=ppt/tags/tag344.xml><?xml version="1.0" encoding="utf-8"?>
<p:tagLst xmlns:p="http://schemas.openxmlformats.org/presentationml/2006/main">
  <p:tag name="AS_UNIQUEID" val="838"/>
</p:tagLst>
</file>

<file path=ppt/tags/tag345.xml><?xml version="1.0" encoding="utf-8"?>
<p:tagLst xmlns:p="http://schemas.openxmlformats.org/presentationml/2006/main">
  <p:tag name="AS_UNIQUEID" val="839"/>
</p:tagLst>
</file>

<file path=ppt/tags/tag346.xml><?xml version="1.0" encoding="utf-8"?>
<p:tagLst xmlns:p="http://schemas.openxmlformats.org/presentationml/2006/main">
  <p:tag name="AS_UNIQUEID" val="840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</p:tagLst>
</file>

<file path=ppt/tags/tag352.xml><?xml version="1.0" encoding="utf-8"?>
<p:tagLst xmlns:p="http://schemas.openxmlformats.org/presentationml/2006/main">
  <p:tag name="AS_UNIQUEID" val="846"/>
</p:tagLst>
</file>

<file path=ppt/tags/tag353.xml><?xml version="1.0" encoding="utf-8"?>
<p:tagLst xmlns:p="http://schemas.openxmlformats.org/presentationml/2006/main">
  <p:tag name="AS_UNIQUEID" val="847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41.xml><?xml version="1.0" encoding="utf-8"?>
<p:tagLst xmlns:p="http://schemas.openxmlformats.org/presentationml/2006/main">
  <p:tag name="AS_UNIQUEID" val="539"/>
</p:tagLst>
</file>

<file path=ppt/tags/tag42.xml><?xml version="1.0" encoding="utf-8"?>
<p:tagLst xmlns:p="http://schemas.openxmlformats.org/presentationml/2006/main">
  <p:tag name="AS_UNIQUEID" val="540"/>
</p:tagLst>
</file>

<file path=ppt/tags/tag43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4.xml><?xml version="1.0" encoding="utf-8"?>
<p:tagLst xmlns:p="http://schemas.openxmlformats.org/presentationml/2006/main">
  <p:tag name="AS_UNIQUEID" val="541"/>
</p:tagLst>
</file>

<file path=ppt/tags/tag45.xml><?xml version="1.0" encoding="utf-8"?>
<p:tagLst xmlns:p="http://schemas.openxmlformats.org/presentationml/2006/main">
  <p:tag name="AS_UNIQUEID" val="542"/>
</p:tagLst>
</file>

<file path=ppt/tags/tag46.xml><?xml version="1.0" encoding="utf-8"?>
<p:tagLst xmlns:p="http://schemas.openxmlformats.org/presentationml/2006/main">
  <p:tag name="AS_UNIQUEID" val="543"/>
</p:tagLst>
</file>

<file path=ppt/tags/tag47.xml><?xml version="1.0" encoding="utf-8"?>
<p:tagLst xmlns:p="http://schemas.openxmlformats.org/presentationml/2006/main">
  <p:tag name="AS_UNIQUEID" val="544"/>
</p:tagLst>
</file>

<file path=ppt/tags/tag48.xml><?xml version="1.0" encoding="utf-8"?>
<p:tagLst xmlns:p="http://schemas.openxmlformats.org/presentationml/2006/main">
  <p:tag name="AS_UNIQUEID" val="545"/>
</p:tagLst>
</file>

<file path=ppt/tags/tag49.xml><?xml version="1.0" encoding="utf-8"?>
<p:tagLst xmlns:p="http://schemas.openxmlformats.org/presentationml/2006/main">
  <p:tag name="AS_UNIQUEID" val="546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1.xml><?xml version="1.0" encoding="utf-8"?>
<p:tagLst xmlns:p="http://schemas.openxmlformats.org/presentationml/2006/main">
  <p:tag name="AS_UNIQUEID" val="548"/>
</p:tagLst>
</file>

<file path=ppt/tags/tag52.xml><?xml version="1.0" encoding="utf-8"?>
<p:tagLst xmlns:p="http://schemas.openxmlformats.org/presentationml/2006/main">
  <p:tag name="AS_UNIQUEID" val="549"/>
</p:tagLst>
</file>

<file path=ppt/tags/tag53.xml><?xml version="1.0" encoding="utf-8"?>
<p:tagLst xmlns:p="http://schemas.openxmlformats.org/presentationml/2006/main">
  <p:tag name="AS_UNIQUEID" val="550"/>
</p:tagLst>
</file>

<file path=ppt/tags/tag54.xml><?xml version="1.0" encoding="utf-8"?>
<p:tagLst xmlns:p="http://schemas.openxmlformats.org/presentationml/2006/main">
  <p:tag name="AS_UNIQUEID" val="551"/>
</p:tagLst>
</file>

<file path=ppt/tags/tag55.xml><?xml version="1.0" encoding="utf-8"?>
<p:tagLst xmlns:p="http://schemas.openxmlformats.org/presentationml/2006/main">
  <p:tag name="AS_UNIQUEID" val="552"/>
</p:tagLst>
</file>

<file path=ppt/tags/tag56.xml><?xml version="1.0" encoding="utf-8"?>
<p:tagLst xmlns:p="http://schemas.openxmlformats.org/presentationml/2006/main">
  <p:tag name="AS_UNIQUEID" val="553"/>
</p:tagLst>
</file>

<file path=ppt/tags/tag57.xml><?xml version="1.0" encoding="utf-8"?>
<p:tagLst xmlns:p="http://schemas.openxmlformats.org/presentationml/2006/main">
  <p:tag name="AS_UNIQUEID" val="554"/>
</p:tagLst>
</file>

<file path=ppt/tags/tag58.xml><?xml version="1.0" encoding="utf-8"?>
<p:tagLst xmlns:p="http://schemas.openxmlformats.org/presentationml/2006/main">
  <p:tag name="AS_UNIQUEID" val="555"/>
</p:tagLst>
</file>

<file path=ppt/tags/tag59.xml><?xml version="1.0" encoding="utf-8"?>
<p:tagLst xmlns:p="http://schemas.openxmlformats.org/presentationml/2006/main">
  <p:tag name="AS_UNIQUEID" val="556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1.xml><?xml version="1.0" encoding="utf-8"?>
<p:tagLst xmlns:p="http://schemas.openxmlformats.org/presentationml/2006/main">
  <p:tag name="AS_UNIQUEID" val="558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  <p:tag name="KSO_WM_DIAGRAM_VIRTUALLY_FRAME" val="{&quot;height&quot;:36.25,&quot;left&quot;:37.95,&quot;top&quot;:153.87503937007872,&quot;width&quot;:454}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498"/>
</p:tagLst>
</file>

<file path=ppt/tags/tag71.xml><?xml version="1.0" encoding="utf-8"?>
<p:tagLst xmlns:p="http://schemas.openxmlformats.org/presentationml/2006/main">
  <p:tag name="AS_UNIQUEID" val="567"/>
</p:tagLst>
</file>

<file path=ppt/tags/tag72.xml><?xml version="1.0" encoding="utf-8"?>
<p:tagLst xmlns:p="http://schemas.openxmlformats.org/presentationml/2006/main">
  <p:tag name="AS_UNIQUEID" val="568"/>
</p:tagLst>
</file>

<file path=ppt/tags/tag73.xml><?xml version="1.0" encoding="utf-8"?>
<p:tagLst xmlns:p="http://schemas.openxmlformats.org/presentationml/2006/main">
  <p:tag name="AS_UNIQUEID" val="569"/>
</p:tagLst>
</file>

<file path=ppt/tags/tag74.xml><?xml version="1.0" encoding="utf-8"?>
<p:tagLst xmlns:p="http://schemas.openxmlformats.org/presentationml/2006/main">
  <p:tag name="AS_UNIQUEID" val="570"/>
</p:tagLst>
</file>

<file path=ppt/tags/tag75.xml><?xml version="1.0" encoding="utf-8"?>
<p:tagLst xmlns:p="http://schemas.openxmlformats.org/presentationml/2006/main">
  <p:tag name="AS_UNIQUEID" val="571"/>
</p:tagLst>
</file>

<file path=ppt/tags/tag76.xml><?xml version="1.0" encoding="utf-8"?>
<p:tagLst xmlns:p="http://schemas.openxmlformats.org/presentationml/2006/main">
  <p:tag name="AS_UNIQUEID" val="572"/>
</p:tagLst>
</file>

<file path=ppt/tags/tag77.xml><?xml version="1.0" encoding="utf-8"?>
<p:tagLst xmlns:p="http://schemas.openxmlformats.org/presentationml/2006/main">
  <p:tag name="KSO_WM_SPECIAL_SOURCE" val="bdnull"/>
</p:tagLst>
</file>

<file path=ppt/tags/tag78.xml><?xml version="1.0" encoding="utf-8"?>
<p:tagLst xmlns:p="http://schemas.openxmlformats.org/presentationml/2006/main">
  <p:tag name="AS_UNIQUEID" val="573"/>
</p:tagLst>
</file>

<file path=ppt/tags/tag79.xml><?xml version="1.0" encoding="utf-8"?>
<p:tagLst xmlns:p="http://schemas.openxmlformats.org/presentationml/2006/main">
  <p:tag name="AS_UNIQUEID" val="574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5"/>
</p:tagLst>
</file>

<file path=ppt/tags/tag81.xml><?xml version="1.0" encoding="utf-8"?>
<p:tagLst xmlns:p="http://schemas.openxmlformats.org/presentationml/2006/main">
  <p:tag name="AS_UNIQUEID" val="576"/>
</p:tagLst>
</file>

<file path=ppt/tags/tag82.xml><?xml version="1.0" encoding="utf-8"?>
<p:tagLst xmlns:p="http://schemas.openxmlformats.org/presentationml/2006/main">
  <p:tag name="AS_UNIQUEID" val="577"/>
</p:tagLst>
</file>

<file path=ppt/tags/tag83.xml><?xml version="1.0" encoding="utf-8"?>
<p:tagLst xmlns:p="http://schemas.openxmlformats.org/presentationml/2006/main">
  <p:tag name="AS_UNIQUEID" val="578"/>
</p:tagLst>
</file>

<file path=ppt/tags/tag84.xml><?xml version="1.0" encoding="utf-8"?>
<p:tagLst xmlns:p="http://schemas.openxmlformats.org/presentationml/2006/main">
  <p:tag name="AS_UNIQUEID" val="579"/>
</p:tagLst>
</file>

<file path=ppt/tags/tag85.xml><?xml version="1.0" encoding="utf-8"?>
<p:tagLst xmlns:p="http://schemas.openxmlformats.org/presentationml/2006/main">
  <p:tag name="AS_UNIQUEID" val="580"/>
</p:tagLst>
</file>

<file path=ppt/tags/tag86.xml><?xml version="1.0" encoding="utf-8"?>
<p:tagLst xmlns:p="http://schemas.openxmlformats.org/presentationml/2006/main">
  <p:tag name="AS_UNIQUEID" val="581"/>
</p:tagLst>
</file>

<file path=ppt/tags/tag87.xml><?xml version="1.0" encoding="utf-8"?>
<p:tagLst xmlns:p="http://schemas.openxmlformats.org/presentationml/2006/main">
  <p:tag name="AS_UNIQUEID" val="582"/>
</p:tagLst>
</file>

<file path=ppt/tags/tag88.xml><?xml version="1.0" encoding="utf-8"?>
<p:tagLst xmlns:p="http://schemas.openxmlformats.org/presentationml/2006/main">
  <p:tag name="AS_UNIQUEID" val="583"/>
</p:tagLst>
</file>

<file path=ppt/tags/tag89.xml><?xml version="1.0" encoding="utf-8"?>
<p:tagLst xmlns:p="http://schemas.openxmlformats.org/presentationml/2006/main">
  <p:tag name="AS_UNIQUEID" val="584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5"/>
</p:tagLst>
</file>

<file path=ppt/tags/tag91.xml><?xml version="1.0" encoding="utf-8"?>
<p:tagLst xmlns:p="http://schemas.openxmlformats.org/presentationml/2006/main">
  <p:tag name="AS_UNIQUEID" val="586"/>
</p:tagLst>
</file>

<file path=ppt/tags/tag92.xml><?xml version="1.0" encoding="utf-8"?>
<p:tagLst xmlns:p="http://schemas.openxmlformats.org/presentationml/2006/main">
  <p:tag name="AS_UNIQUEID" val="587"/>
</p:tagLst>
</file>

<file path=ppt/tags/tag93.xml><?xml version="1.0" encoding="utf-8"?>
<p:tagLst xmlns:p="http://schemas.openxmlformats.org/presentationml/2006/main">
  <p:tag name="AS_UNIQUEID" val="588"/>
</p:tagLst>
</file>

<file path=ppt/tags/tag94.xml><?xml version="1.0" encoding="utf-8"?>
<p:tagLst xmlns:p="http://schemas.openxmlformats.org/presentationml/2006/main">
  <p:tag name="AS_UNIQUEID" val="589"/>
</p:tagLst>
</file>

<file path=ppt/tags/tag95.xml><?xml version="1.0" encoding="utf-8"?>
<p:tagLst xmlns:p="http://schemas.openxmlformats.org/presentationml/2006/main">
  <p:tag name="AS_UNIQUEID" val="590"/>
</p:tagLst>
</file>

<file path=ppt/tags/tag96.xml><?xml version="1.0" encoding="utf-8"?>
<p:tagLst xmlns:p="http://schemas.openxmlformats.org/presentationml/2006/main">
  <p:tag name="AS_UNIQUEID" val="591"/>
</p:tagLst>
</file>

<file path=ppt/tags/tag97.xml><?xml version="1.0" encoding="utf-8"?>
<p:tagLst xmlns:p="http://schemas.openxmlformats.org/presentationml/2006/main">
  <p:tag name="AS_UNIQUEID" val="592"/>
</p:tagLst>
</file>

<file path=ppt/tags/tag98.xml><?xml version="1.0" encoding="utf-8"?>
<p:tagLst xmlns:p="http://schemas.openxmlformats.org/presentationml/2006/main">
  <p:tag name="AS_UNIQUEID" val="593"/>
</p:tagLst>
</file>

<file path=ppt/tags/tag99.xml><?xml version="1.0" encoding="utf-8"?>
<p:tagLst xmlns:p="http://schemas.openxmlformats.org/presentationml/2006/main">
  <p:tag name="AS_UNIQUEID" val="594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 Classic 2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171</Paragraphs>
  <Slides>26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Arial</vt:lpstr>
      <vt:lpstr>Wingdings</vt:lpstr>
      <vt:lpstr>黑体</vt:lpstr>
      <vt:lpstr>Cambria</vt:lpstr>
      <vt:lpstr>Calibri</vt:lpstr>
      <vt:lpstr>宋体</vt:lpstr>
      <vt:lpstr>Calibri Light</vt:lpstr>
      <vt:lpstr>微软雅黑</vt:lpstr>
      <vt:lpstr>楷体</vt:lpstr>
      <vt:lpstr>Times New Roman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2026-02-02T23:27:47Z</cp:lastPrinted>
  <dcterms:created xsi:type="dcterms:W3CDTF">2026-02-02T23:27:47Z</dcterms:created>
  <dcterms:modified xsi:type="dcterms:W3CDTF">2026-02-02T15:27:47Z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