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sldIdLst>
    <p:sldId id="786" r:id="rId4"/>
    <p:sldId id="759" r:id="rId5"/>
    <p:sldId id="760" r:id="rId6"/>
    <p:sldId id="761" r:id="rId7"/>
    <p:sldId id="763" r:id="rId8"/>
    <p:sldId id="764" r:id="rId9"/>
    <p:sldId id="765" r:id="rId10"/>
    <p:sldId id="766" r:id="rId11"/>
    <p:sldId id="747" r:id="rId12"/>
    <p:sldId id="748" r:id="rId13"/>
    <p:sldId id="749" r:id="rId14"/>
    <p:sldId id="767" r:id="rId15"/>
    <p:sldId id="768" r:id="rId16"/>
    <p:sldId id="770" r:id="rId17"/>
    <p:sldId id="771" r:id="rId18"/>
    <p:sldId id="772" r:id="rId19"/>
    <p:sldId id="773" r:id="rId20"/>
    <p:sldId id="524" r:id="rId21"/>
    <p:sldId id="579" r:id="rId22"/>
    <p:sldId id="774" r:id="rId23"/>
    <p:sldId id="775" r:id="rId24"/>
    <p:sldId id="776" r:id="rId25"/>
    <p:sldId id="777" r:id="rId26"/>
    <p:sldId id="778" r:id="rId27"/>
  </p:sldIdLst>
  <p:sldSz cx="12192000" cy="6858000"/>
  <p:notesSz cx="6858000" cy="9144000"/>
  <p:custDataLst>
    <p:tags r:id="rId2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3" userDrawn="1">
          <p15:clr>
            <a:srgbClr val="A4A3A4"/>
          </p15:clr>
        </p15:guide>
        <p15:guide id="2" pos="38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作者" initials="作" lastIdx="0" clrIdx="1"/>
  <p:cmAuthor id="3" name="lenovo" initials="l" lastIdx="0" clrIdx="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32" y="40"/>
      </p:cViewPr>
      <p:guideLst>
        <p:guide orient="horz" pos="2323"/>
        <p:guide pos="385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tags" Target="tags/tag370.xml" /><Relationship Id="rId29" Type="http://schemas.openxmlformats.org/officeDocument/2006/relationships/presProps" Target="presProps.xml" /><Relationship Id="rId3" Type="http://schemas.openxmlformats.org/officeDocument/2006/relationships/notesMaster" Target="notesMasters/notesMaster1.xml" /><Relationship Id="rId30" Type="http://schemas.openxmlformats.org/officeDocument/2006/relationships/viewProps" Target="viewProps.xml" /><Relationship Id="rId31" Type="http://schemas.openxmlformats.org/officeDocument/2006/relationships/theme" Target="theme/theme1.xml" /><Relationship Id="rId32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1.wmf" /><Relationship Id="rId2" Type="http://schemas.openxmlformats.org/officeDocument/2006/relationships/image" Target="../media/image12.wmf" /><Relationship Id="rId3" Type="http://schemas.openxmlformats.org/officeDocument/2006/relationships/image" Target="../media/image13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.xml" /><Relationship Id="rId2" Type="http://schemas.openxmlformats.org/officeDocument/2006/relationships/tags" Target="../tags/tag26.xml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tags" Target="../tags/tag29.xml" /><Relationship Id="rId6" Type="http://schemas.openxmlformats.org/officeDocument/2006/relationships/tags" Target="../tags/tag30.xml" /><Relationship Id="rId7" Type="http://schemas.openxmlformats.org/officeDocument/2006/relationships/tags" Target="../tags/tag31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4.xml" /><Relationship Id="rId4" Type="http://schemas.openxmlformats.org/officeDocument/2006/relationships/tags" Target="../tags/tag185.xml" /><Relationship Id="rId5" Type="http://schemas.openxmlformats.org/officeDocument/2006/relationships/tags" Target="../tags/tag186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7.xml" /><Relationship Id="rId4" Type="http://schemas.openxmlformats.org/officeDocument/2006/relationships/tags" Target="../tags/tag238.xml" /><Relationship Id="rId5" Type="http://schemas.openxmlformats.org/officeDocument/2006/relationships/tags" Target="../tags/tag239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3.xml" /><Relationship Id="rId4" Type="http://schemas.openxmlformats.org/officeDocument/2006/relationships/tags" Target="../tags/tag254.xml" /><Relationship Id="rId5" Type="http://schemas.openxmlformats.org/officeDocument/2006/relationships/tags" Target="../tags/tag255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9.xml" /><Relationship Id="rId4" Type="http://schemas.openxmlformats.org/officeDocument/2006/relationships/tags" Target="../tags/tag270.xml" /><Relationship Id="rId5" Type="http://schemas.openxmlformats.org/officeDocument/2006/relationships/tags" Target="../tags/tag27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5.xml" /><Relationship Id="rId4" Type="http://schemas.openxmlformats.org/officeDocument/2006/relationships/tags" Target="../tags/tag286.xml" /><Relationship Id="rId5" Type="http://schemas.openxmlformats.org/officeDocument/2006/relationships/tags" Target="../tags/tag287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tags" Target="../tags/tag3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tags" Target="../tags/tag6.xml" /><Relationship Id="rId6" Type="http://schemas.openxmlformats.org/officeDocument/2006/relationships/tags" Target="../tags/tag7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tags" Target="../tags/tag15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3.xml" /><Relationship Id="rId11" Type="http://schemas.openxmlformats.org/officeDocument/2006/relationships/image" Target="file:///D:\qq&#25991;&#20214;\712321467\Image\C2C\Image2\%7b75232B38-A165-1FB7-499C-2E1C792CACB5%7d.png" TargetMode="External" /><Relationship Id="rId12" Type="http://schemas.openxmlformats.org/officeDocument/2006/relationships/image" Target="../media/image3.png" /><Relationship Id="rId13" Type="http://schemas.openxmlformats.org/officeDocument/2006/relationships/tags" Target="../tags/tag24.xml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21.xml" /><Relationship Id="rId7" Type="http://schemas.openxmlformats.org/officeDocument/2006/relationships/image" Target="../media/image1.png" /><Relationship Id="rId8" Type="http://schemas.openxmlformats.org/officeDocument/2006/relationships/tags" Target="../tags/tag22.xml" /><Relationship Id="rId9" Type="http://schemas.openxmlformats.org/officeDocument/2006/relationships/image" Target="../media/image2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  <p:pic>
        <p:nvPicPr>
          <p:cNvPr id="3" name="图片 2" descr="8523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6835" y="100330"/>
            <a:ext cx="12038965" cy="6648450"/>
          </a:xfrm>
          <a:prstGeom prst="rect">
            <a:avLst/>
          </a:prstGeom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7.xml" /><Relationship Id="rId11" Type="http://schemas.openxmlformats.org/officeDocument/2006/relationships/image" Target="../media/image6.png" /><Relationship Id="rId12" Type="http://schemas.openxmlformats.org/officeDocument/2006/relationships/tags" Target="../tags/tag38.xml" /><Relationship Id="rId13" Type="http://schemas.openxmlformats.org/officeDocument/2006/relationships/tags" Target="../tags/tag39.xml" /><Relationship Id="rId14" Type="http://schemas.openxmlformats.org/officeDocument/2006/relationships/image" Target="../media/image7.png" /><Relationship Id="rId15" Type="http://schemas.openxmlformats.org/officeDocument/2006/relationships/tags" Target="../tags/tag40.xml" /><Relationship Id="rId16" Type="http://schemas.openxmlformats.org/officeDocument/2006/relationships/image" Target="../media/image8.png" /><Relationship Id="rId17" Type="http://schemas.openxmlformats.org/officeDocument/2006/relationships/tags" Target="../tags/tag41.xml" /><Relationship Id="rId18" Type="http://schemas.openxmlformats.org/officeDocument/2006/relationships/tags" Target="../tags/tag42.xml" /><Relationship Id="rId19" Type="http://schemas.openxmlformats.org/officeDocument/2006/relationships/tags" Target="../tags/tag43.xml" /><Relationship Id="rId2" Type="http://schemas.openxmlformats.org/officeDocument/2006/relationships/tags" Target="../tags/tag32.xml" /><Relationship Id="rId3" Type="http://schemas.openxmlformats.org/officeDocument/2006/relationships/image" Target="../media/image1.png" /><Relationship Id="rId4" Type="http://schemas.openxmlformats.org/officeDocument/2006/relationships/tags" Target="../tags/tag33.xml" /><Relationship Id="rId5" Type="http://schemas.openxmlformats.org/officeDocument/2006/relationships/tags" Target="../tags/tag34.xml" /><Relationship Id="rId6" Type="http://schemas.openxmlformats.org/officeDocument/2006/relationships/image" Target="../media/image4.png" /><Relationship Id="rId7" Type="http://schemas.openxmlformats.org/officeDocument/2006/relationships/tags" Target="../tags/tag35.xml" /><Relationship Id="rId8" Type="http://schemas.openxmlformats.org/officeDocument/2006/relationships/tags" Target="../tags/tag36.xml" /><Relationship Id="rId9" Type="http://schemas.openxmlformats.org/officeDocument/2006/relationships/image" Target="../media/image5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69.xml" /><Relationship Id="rId11" Type="http://schemas.openxmlformats.org/officeDocument/2006/relationships/tags" Target="../tags/tag170.xml" /><Relationship Id="rId12" Type="http://schemas.openxmlformats.org/officeDocument/2006/relationships/image" Target="../media/image22.png" /><Relationship Id="rId13" Type="http://schemas.openxmlformats.org/officeDocument/2006/relationships/tags" Target="../tags/tag171.xml" /><Relationship Id="rId14" Type="http://schemas.openxmlformats.org/officeDocument/2006/relationships/tags" Target="../tags/tag172.xml" /><Relationship Id="rId15" Type="http://schemas.openxmlformats.org/officeDocument/2006/relationships/tags" Target="../tags/tag173.xml" /><Relationship Id="rId16" Type="http://schemas.openxmlformats.org/officeDocument/2006/relationships/tags" Target="../tags/tag174.xml" /><Relationship Id="rId17" Type="http://schemas.openxmlformats.org/officeDocument/2006/relationships/image" Target="../media/image23.png" /><Relationship Id="rId18" Type="http://schemas.openxmlformats.org/officeDocument/2006/relationships/tags" Target="../tags/tag175.xml" /><Relationship Id="rId19" Type="http://schemas.openxmlformats.org/officeDocument/2006/relationships/tags" Target="../tags/tag176.xml" /><Relationship Id="rId2" Type="http://schemas.openxmlformats.org/officeDocument/2006/relationships/tags" Target="../tags/tag161.xml" /><Relationship Id="rId20" Type="http://schemas.openxmlformats.org/officeDocument/2006/relationships/tags" Target="../tags/tag177.xml" /><Relationship Id="rId21" Type="http://schemas.openxmlformats.org/officeDocument/2006/relationships/tags" Target="../tags/tag178.xml" /><Relationship Id="rId22" Type="http://schemas.openxmlformats.org/officeDocument/2006/relationships/tags" Target="../tags/tag179.xml" /><Relationship Id="rId23" Type="http://schemas.openxmlformats.org/officeDocument/2006/relationships/tags" Target="../tags/tag180.xml" /><Relationship Id="rId24" Type="http://schemas.openxmlformats.org/officeDocument/2006/relationships/image" Target="../media/image21.png" /><Relationship Id="rId25" Type="http://schemas.openxmlformats.org/officeDocument/2006/relationships/tags" Target="../tags/tag181.xml" /><Relationship Id="rId26" Type="http://schemas.openxmlformats.org/officeDocument/2006/relationships/tags" Target="../tags/tag182.xml" /><Relationship Id="rId27" Type="http://schemas.openxmlformats.org/officeDocument/2006/relationships/tags" Target="../tags/tag183.xml" /><Relationship Id="rId3" Type="http://schemas.openxmlformats.org/officeDocument/2006/relationships/tags" Target="../tags/tag162.xml" /><Relationship Id="rId4" Type="http://schemas.openxmlformats.org/officeDocument/2006/relationships/tags" Target="../tags/tag163.xml" /><Relationship Id="rId5" Type="http://schemas.openxmlformats.org/officeDocument/2006/relationships/tags" Target="../tags/tag164.xml" /><Relationship Id="rId6" Type="http://schemas.openxmlformats.org/officeDocument/2006/relationships/tags" Target="../tags/tag165.xml" /><Relationship Id="rId7" Type="http://schemas.openxmlformats.org/officeDocument/2006/relationships/tags" Target="../tags/tag166.xml" /><Relationship Id="rId8" Type="http://schemas.openxmlformats.org/officeDocument/2006/relationships/tags" Target="../tags/tag167.xml" /><Relationship Id="rId9" Type="http://schemas.openxmlformats.org/officeDocument/2006/relationships/tags" Target="../tags/tag168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94.xml" /><Relationship Id="rId11" Type="http://schemas.openxmlformats.org/officeDocument/2006/relationships/tags" Target="../tags/tag195.xml" /><Relationship Id="rId12" Type="http://schemas.openxmlformats.org/officeDocument/2006/relationships/tags" Target="../tags/tag196.xml" /><Relationship Id="rId13" Type="http://schemas.openxmlformats.org/officeDocument/2006/relationships/image" Target="../media/image24.png" /><Relationship Id="rId14" Type="http://schemas.openxmlformats.org/officeDocument/2006/relationships/tags" Target="../tags/tag197.xml" /><Relationship Id="rId15" Type="http://schemas.openxmlformats.org/officeDocument/2006/relationships/tags" Target="../tags/tag198.xml" /><Relationship Id="rId16" Type="http://schemas.openxmlformats.org/officeDocument/2006/relationships/tags" Target="../tags/tag199.xml" /><Relationship Id="rId17" Type="http://schemas.openxmlformats.org/officeDocument/2006/relationships/tags" Target="../tags/tag200.xml" /><Relationship Id="rId18" Type="http://schemas.openxmlformats.org/officeDocument/2006/relationships/tags" Target="../tags/tag201.xml" /><Relationship Id="rId19" Type="http://schemas.openxmlformats.org/officeDocument/2006/relationships/image" Target="../media/image25.png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202.xml" /><Relationship Id="rId21" Type="http://schemas.openxmlformats.org/officeDocument/2006/relationships/tags" Target="../tags/tag203.xml" /><Relationship Id="rId22" Type="http://schemas.openxmlformats.org/officeDocument/2006/relationships/tags" Target="../tags/tag204.xml" /><Relationship Id="rId23" Type="http://schemas.openxmlformats.org/officeDocument/2006/relationships/tags" Target="../tags/tag205.xml" /><Relationship Id="rId24" Type="http://schemas.openxmlformats.org/officeDocument/2006/relationships/tags" Target="../tags/tag206.xml" /><Relationship Id="rId25" Type="http://schemas.openxmlformats.org/officeDocument/2006/relationships/image" Target="../media/image21.png" /><Relationship Id="rId26" Type="http://schemas.openxmlformats.org/officeDocument/2006/relationships/tags" Target="../tags/tag207.xml" /><Relationship Id="rId27" Type="http://schemas.openxmlformats.org/officeDocument/2006/relationships/tags" Target="../tags/tag208.xml" /><Relationship Id="rId28" Type="http://schemas.openxmlformats.org/officeDocument/2006/relationships/tags" Target="../tags/tag209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tags" Target="../tags/tag191.xml" /><Relationship Id="rId8" Type="http://schemas.openxmlformats.org/officeDocument/2006/relationships/tags" Target="../tags/tag192.xml" /><Relationship Id="rId9" Type="http://schemas.openxmlformats.org/officeDocument/2006/relationships/tags" Target="../tags/tag19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18.xml" /><Relationship Id="rId11" Type="http://schemas.openxmlformats.org/officeDocument/2006/relationships/tags" Target="../tags/tag219.xml" /><Relationship Id="rId12" Type="http://schemas.openxmlformats.org/officeDocument/2006/relationships/image" Target="../media/image26.gif" /><Relationship Id="rId13" Type="http://schemas.openxmlformats.org/officeDocument/2006/relationships/tags" Target="../tags/tag220.xml" /><Relationship Id="rId14" Type="http://schemas.openxmlformats.org/officeDocument/2006/relationships/tags" Target="../tags/tag221.xml" /><Relationship Id="rId15" Type="http://schemas.openxmlformats.org/officeDocument/2006/relationships/tags" Target="../tags/tag222.xml" /><Relationship Id="rId2" Type="http://schemas.openxmlformats.org/officeDocument/2006/relationships/tags" Target="../tags/tag210.xml" /><Relationship Id="rId3" Type="http://schemas.openxmlformats.org/officeDocument/2006/relationships/tags" Target="../tags/tag211.xml" /><Relationship Id="rId4" Type="http://schemas.openxmlformats.org/officeDocument/2006/relationships/tags" Target="../tags/tag212.xml" /><Relationship Id="rId5" Type="http://schemas.openxmlformats.org/officeDocument/2006/relationships/tags" Target="../tags/tag213.xml" /><Relationship Id="rId6" Type="http://schemas.openxmlformats.org/officeDocument/2006/relationships/tags" Target="../tags/tag214.xml" /><Relationship Id="rId7" Type="http://schemas.openxmlformats.org/officeDocument/2006/relationships/tags" Target="../tags/tag215.xml" /><Relationship Id="rId8" Type="http://schemas.openxmlformats.org/officeDocument/2006/relationships/tags" Target="../tags/tag216.xml" /><Relationship Id="rId9" Type="http://schemas.openxmlformats.org/officeDocument/2006/relationships/tags" Target="../tags/tag21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31.xml" /><Relationship Id="rId11" Type="http://schemas.openxmlformats.org/officeDocument/2006/relationships/tags" Target="../tags/tag232.xml" /><Relationship Id="rId12" Type="http://schemas.openxmlformats.org/officeDocument/2006/relationships/tags" Target="../tags/tag233.xml" /><Relationship Id="rId13" Type="http://schemas.openxmlformats.org/officeDocument/2006/relationships/image" Target="../media/image27.jpeg" /><Relationship Id="rId14" Type="http://schemas.openxmlformats.org/officeDocument/2006/relationships/tags" Target="../tags/tag234.xml" /><Relationship Id="rId15" Type="http://schemas.openxmlformats.org/officeDocument/2006/relationships/image" Target="../media/image28.jpeg" /><Relationship Id="rId16" Type="http://schemas.openxmlformats.org/officeDocument/2006/relationships/tags" Target="../tags/tag235.xml" /><Relationship Id="rId17" Type="http://schemas.openxmlformats.org/officeDocument/2006/relationships/tags" Target="../tags/tag236.xml" /><Relationship Id="rId2" Type="http://schemas.openxmlformats.org/officeDocument/2006/relationships/tags" Target="../tags/tag223.xml" /><Relationship Id="rId3" Type="http://schemas.openxmlformats.org/officeDocument/2006/relationships/tags" Target="../tags/tag224.xml" /><Relationship Id="rId4" Type="http://schemas.openxmlformats.org/officeDocument/2006/relationships/tags" Target="../tags/tag225.xml" /><Relationship Id="rId5" Type="http://schemas.openxmlformats.org/officeDocument/2006/relationships/tags" Target="../tags/tag226.xml" /><Relationship Id="rId6" Type="http://schemas.openxmlformats.org/officeDocument/2006/relationships/tags" Target="../tags/tag227.xml" /><Relationship Id="rId7" Type="http://schemas.openxmlformats.org/officeDocument/2006/relationships/tags" Target="../tags/tag228.xml" /><Relationship Id="rId8" Type="http://schemas.openxmlformats.org/officeDocument/2006/relationships/tags" Target="../tags/tag229.xml" /><Relationship Id="rId9" Type="http://schemas.openxmlformats.org/officeDocument/2006/relationships/tags" Target="../tags/tag23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9.jpeg" /><Relationship Id="rId11" Type="http://schemas.openxmlformats.org/officeDocument/2006/relationships/tags" Target="../tags/tag247.xml" /><Relationship Id="rId12" Type="http://schemas.openxmlformats.org/officeDocument/2006/relationships/tags" Target="../tags/tag248.xml" /><Relationship Id="rId13" Type="http://schemas.openxmlformats.org/officeDocument/2006/relationships/tags" Target="../tags/tag249.xml" /><Relationship Id="rId14" Type="http://schemas.openxmlformats.org/officeDocument/2006/relationships/tags" Target="../tags/tag250.xml" /><Relationship Id="rId15" Type="http://schemas.openxmlformats.org/officeDocument/2006/relationships/tags" Target="../tags/tag251.xml" /><Relationship Id="rId16" Type="http://schemas.openxmlformats.org/officeDocument/2006/relationships/tags" Target="../tags/tag252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240.xml" /><Relationship Id="rId4" Type="http://schemas.openxmlformats.org/officeDocument/2006/relationships/tags" Target="../tags/tag241.xml" /><Relationship Id="rId5" Type="http://schemas.openxmlformats.org/officeDocument/2006/relationships/tags" Target="../tags/tag242.xml" /><Relationship Id="rId6" Type="http://schemas.openxmlformats.org/officeDocument/2006/relationships/tags" Target="../tags/tag243.xml" /><Relationship Id="rId7" Type="http://schemas.openxmlformats.org/officeDocument/2006/relationships/tags" Target="../tags/tag244.xml" /><Relationship Id="rId8" Type="http://schemas.openxmlformats.org/officeDocument/2006/relationships/tags" Target="../tags/tag245.xml" /><Relationship Id="rId9" Type="http://schemas.openxmlformats.org/officeDocument/2006/relationships/tags" Target="../tags/tag24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63.xml" /><Relationship Id="rId11" Type="http://schemas.openxmlformats.org/officeDocument/2006/relationships/tags" Target="../tags/tag264.xml" /><Relationship Id="rId12" Type="http://schemas.openxmlformats.org/officeDocument/2006/relationships/tags" Target="../tags/tag265.xml" /><Relationship Id="rId13" Type="http://schemas.openxmlformats.org/officeDocument/2006/relationships/tags" Target="../tags/tag266.xml" /><Relationship Id="rId14" Type="http://schemas.openxmlformats.org/officeDocument/2006/relationships/image" Target="../media/image30.jpeg" /><Relationship Id="rId15" Type="http://schemas.openxmlformats.org/officeDocument/2006/relationships/tags" Target="../tags/tag267.xml" /><Relationship Id="rId16" Type="http://schemas.openxmlformats.org/officeDocument/2006/relationships/tags" Target="../tags/tag268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256.xml" /><Relationship Id="rId4" Type="http://schemas.openxmlformats.org/officeDocument/2006/relationships/tags" Target="../tags/tag257.xml" /><Relationship Id="rId5" Type="http://schemas.openxmlformats.org/officeDocument/2006/relationships/tags" Target="../tags/tag258.xml" /><Relationship Id="rId6" Type="http://schemas.openxmlformats.org/officeDocument/2006/relationships/tags" Target="../tags/tag259.xml" /><Relationship Id="rId7" Type="http://schemas.openxmlformats.org/officeDocument/2006/relationships/tags" Target="../tags/tag260.xml" /><Relationship Id="rId8" Type="http://schemas.openxmlformats.org/officeDocument/2006/relationships/tags" Target="../tags/tag261.xml" /><Relationship Id="rId9" Type="http://schemas.openxmlformats.org/officeDocument/2006/relationships/tags" Target="../tags/tag26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79.xml" /><Relationship Id="rId11" Type="http://schemas.openxmlformats.org/officeDocument/2006/relationships/tags" Target="../tags/tag280.xml" /><Relationship Id="rId12" Type="http://schemas.openxmlformats.org/officeDocument/2006/relationships/tags" Target="../tags/tag281.xml" /><Relationship Id="rId13" Type="http://schemas.openxmlformats.org/officeDocument/2006/relationships/tags" Target="../tags/tag282.xml" /><Relationship Id="rId14" Type="http://schemas.openxmlformats.org/officeDocument/2006/relationships/image" Target="../media/image31.gif" /><Relationship Id="rId15" Type="http://schemas.openxmlformats.org/officeDocument/2006/relationships/tags" Target="../tags/tag283.xml" /><Relationship Id="rId16" Type="http://schemas.openxmlformats.org/officeDocument/2006/relationships/tags" Target="../tags/tag284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272.xml" /><Relationship Id="rId4" Type="http://schemas.openxmlformats.org/officeDocument/2006/relationships/tags" Target="../tags/tag273.xml" /><Relationship Id="rId5" Type="http://schemas.openxmlformats.org/officeDocument/2006/relationships/tags" Target="../tags/tag274.xml" /><Relationship Id="rId6" Type="http://schemas.openxmlformats.org/officeDocument/2006/relationships/tags" Target="../tags/tag275.xml" /><Relationship Id="rId7" Type="http://schemas.openxmlformats.org/officeDocument/2006/relationships/tags" Target="../tags/tag276.xml" /><Relationship Id="rId8" Type="http://schemas.openxmlformats.org/officeDocument/2006/relationships/tags" Target="../tags/tag277.xml" /><Relationship Id="rId9" Type="http://schemas.openxmlformats.org/officeDocument/2006/relationships/tags" Target="../tags/tag278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95.xml" /><Relationship Id="rId11" Type="http://schemas.openxmlformats.org/officeDocument/2006/relationships/tags" Target="../tags/tag296.xml" /><Relationship Id="rId12" Type="http://schemas.openxmlformats.org/officeDocument/2006/relationships/tags" Target="../tags/tag297.xml" /><Relationship Id="rId13" Type="http://schemas.openxmlformats.org/officeDocument/2006/relationships/tags" Target="../tags/tag298.xml" /><Relationship Id="rId14" Type="http://schemas.openxmlformats.org/officeDocument/2006/relationships/tags" Target="../tags/tag299.xml" /><Relationship Id="rId15" Type="http://schemas.openxmlformats.org/officeDocument/2006/relationships/image" Target="../media/image32.jpeg" /><Relationship Id="rId16" Type="http://schemas.openxmlformats.org/officeDocument/2006/relationships/tags" Target="../tags/tag300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288.xml" /><Relationship Id="rId4" Type="http://schemas.openxmlformats.org/officeDocument/2006/relationships/tags" Target="../tags/tag289.xml" /><Relationship Id="rId5" Type="http://schemas.openxmlformats.org/officeDocument/2006/relationships/tags" Target="../tags/tag290.xml" /><Relationship Id="rId6" Type="http://schemas.openxmlformats.org/officeDocument/2006/relationships/tags" Target="../tags/tag291.xml" /><Relationship Id="rId7" Type="http://schemas.openxmlformats.org/officeDocument/2006/relationships/tags" Target="../tags/tag292.xml" /><Relationship Id="rId8" Type="http://schemas.openxmlformats.org/officeDocument/2006/relationships/tags" Target="../tags/tag293.xml" /><Relationship Id="rId9" Type="http://schemas.openxmlformats.org/officeDocument/2006/relationships/tags" Target="../tags/tag294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09.xml" /><Relationship Id="rId11" Type="http://schemas.openxmlformats.org/officeDocument/2006/relationships/tags" Target="../tags/tag310.xml" /><Relationship Id="rId12" Type="http://schemas.openxmlformats.org/officeDocument/2006/relationships/tags" Target="../tags/tag311.xml" /><Relationship Id="rId13" Type="http://schemas.openxmlformats.org/officeDocument/2006/relationships/tags" Target="../tags/tag312.xml" /><Relationship Id="rId14" Type="http://schemas.openxmlformats.org/officeDocument/2006/relationships/tags" Target="../tags/tag313.xml" /><Relationship Id="rId15" Type="http://schemas.openxmlformats.org/officeDocument/2006/relationships/image" Target="../media/image33.png" /><Relationship Id="rId16" Type="http://schemas.openxmlformats.org/officeDocument/2006/relationships/tags" Target="../tags/tag314.xml" /><Relationship Id="rId17" Type="http://schemas.openxmlformats.org/officeDocument/2006/relationships/tags" Target="../tags/tag315.xml" /><Relationship Id="rId18" Type="http://schemas.openxmlformats.org/officeDocument/2006/relationships/tags" Target="../tags/tag316.xml" /><Relationship Id="rId19" Type="http://schemas.openxmlformats.org/officeDocument/2006/relationships/tags" Target="../tags/tag317.xml" /><Relationship Id="rId2" Type="http://schemas.openxmlformats.org/officeDocument/2006/relationships/tags" Target="../tags/tag301.xml" /><Relationship Id="rId20" Type="http://schemas.openxmlformats.org/officeDocument/2006/relationships/image" Target="../media/image34.png" /><Relationship Id="rId21" Type="http://schemas.openxmlformats.org/officeDocument/2006/relationships/tags" Target="../tags/tag318.xml" /><Relationship Id="rId22" Type="http://schemas.openxmlformats.org/officeDocument/2006/relationships/tags" Target="../tags/tag319.xml" /><Relationship Id="rId3" Type="http://schemas.openxmlformats.org/officeDocument/2006/relationships/tags" Target="../tags/tag302.xml" /><Relationship Id="rId4" Type="http://schemas.openxmlformats.org/officeDocument/2006/relationships/tags" Target="../tags/tag303.xml" /><Relationship Id="rId5" Type="http://schemas.openxmlformats.org/officeDocument/2006/relationships/tags" Target="../tags/tag304.xml" /><Relationship Id="rId6" Type="http://schemas.openxmlformats.org/officeDocument/2006/relationships/tags" Target="../tags/tag305.xml" /><Relationship Id="rId7" Type="http://schemas.openxmlformats.org/officeDocument/2006/relationships/tags" Target="../tags/tag306.xml" /><Relationship Id="rId8" Type="http://schemas.openxmlformats.org/officeDocument/2006/relationships/tags" Target="../tags/tag307.xml" /><Relationship Id="rId9" Type="http://schemas.openxmlformats.org/officeDocument/2006/relationships/tags" Target="../tags/tag30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20.xml" /><Relationship Id="rId3" Type="http://schemas.openxmlformats.org/officeDocument/2006/relationships/tags" Target="../tags/tag321.xml" /><Relationship Id="rId4" Type="http://schemas.openxmlformats.org/officeDocument/2006/relationships/tags" Target="../tags/tag322.xml" /><Relationship Id="rId5" Type="http://schemas.openxmlformats.org/officeDocument/2006/relationships/tags" Target="../tags/tag323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31.xml" /><Relationship Id="rId11" Type="http://schemas.openxmlformats.org/officeDocument/2006/relationships/tags" Target="../tags/tag332.xml" /><Relationship Id="rId12" Type="http://schemas.openxmlformats.org/officeDocument/2006/relationships/tags" Target="../tags/tag333.xml" /><Relationship Id="rId2" Type="http://schemas.openxmlformats.org/officeDocument/2006/relationships/tags" Target="../tags/tag324.xml" /><Relationship Id="rId3" Type="http://schemas.openxmlformats.org/officeDocument/2006/relationships/tags" Target="../tags/tag325.xml" /><Relationship Id="rId4" Type="http://schemas.openxmlformats.org/officeDocument/2006/relationships/tags" Target="../tags/tag326.xml" /><Relationship Id="rId5" Type="http://schemas.openxmlformats.org/officeDocument/2006/relationships/tags" Target="../tags/tag327.xml" /><Relationship Id="rId6" Type="http://schemas.openxmlformats.org/officeDocument/2006/relationships/tags" Target="../tags/tag328.xml" /><Relationship Id="rId7" Type="http://schemas.openxmlformats.org/officeDocument/2006/relationships/tags" Target="../tags/tag329.xml" /><Relationship Id="rId8" Type="http://schemas.openxmlformats.org/officeDocument/2006/relationships/tags" Target="../tags/tag330.xml" /><Relationship Id="rId9" Type="http://schemas.openxmlformats.org/officeDocument/2006/relationships/image" Target="../media/image35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41.xml" /><Relationship Id="rId2" Type="http://schemas.openxmlformats.org/officeDocument/2006/relationships/tags" Target="../tags/tag334.xml" /><Relationship Id="rId3" Type="http://schemas.openxmlformats.org/officeDocument/2006/relationships/tags" Target="../tags/tag335.xml" /><Relationship Id="rId4" Type="http://schemas.openxmlformats.org/officeDocument/2006/relationships/tags" Target="../tags/tag336.xml" /><Relationship Id="rId5" Type="http://schemas.openxmlformats.org/officeDocument/2006/relationships/tags" Target="../tags/tag337.xml" /><Relationship Id="rId6" Type="http://schemas.openxmlformats.org/officeDocument/2006/relationships/tags" Target="../tags/tag338.xml" /><Relationship Id="rId7" Type="http://schemas.openxmlformats.org/officeDocument/2006/relationships/tags" Target="../tags/tag339.xml" /><Relationship Id="rId8" Type="http://schemas.openxmlformats.org/officeDocument/2006/relationships/tags" Target="../tags/tag340.xml" /><Relationship Id="rId9" Type="http://schemas.openxmlformats.org/officeDocument/2006/relationships/image" Target="../media/image36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49.xml" /><Relationship Id="rId2" Type="http://schemas.openxmlformats.org/officeDocument/2006/relationships/tags" Target="../tags/tag342.xml" /><Relationship Id="rId3" Type="http://schemas.openxmlformats.org/officeDocument/2006/relationships/tags" Target="../tags/tag343.xml" /><Relationship Id="rId4" Type="http://schemas.openxmlformats.org/officeDocument/2006/relationships/tags" Target="../tags/tag344.xml" /><Relationship Id="rId5" Type="http://schemas.openxmlformats.org/officeDocument/2006/relationships/tags" Target="../tags/tag345.xml" /><Relationship Id="rId6" Type="http://schemas.openxmlformats.org/officeDocument/2006/relationships/tags" Target="../tags/tag346.xml" /><Relationship Id="rId7" Type="http://schemas.openxmlformats.org/officeDocument/2006/relationships/tags" Target="../tags/tag347.xml" /><Relationship Id="rId8" Type="http://schemas.openxmlformats.org/officeDocument/2006/relationships/tags" Target="../tags/tag348.xml" /><Relationship Id="rId9" Type="http://schemas.openxmlformats.org/officeDocument/2006/relationships/image" Target="../media/image37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57.xml" /><Relationship Id="rId11" Type="http://schemas.openxmlformats.org/officeDocument/2006/relationships/tags" Target="../tags/tag358.xml" /><Relationship Id="rId12" Type="http://schemas.openxmlformats.org/officeDocument/2006/relationships/tags" Target="../tags/tag359.xml" /><Relationship Id="rId13" Type="http://schemas.openxmlformats.org/officeDocument/2006/relationships/tags" Target="../tags/tag360.xml" /><Relationship Id="rId14" Type="http://schemas.openxmlformats.org/officeDocument/2006/relationships/image" Target="../media/image39.png" /><Relationship Id="rId15" Type="http://schemas.openxmlformats.org/officeDocument/2006/relationships/tags" Target="../tags/tag361.xml" /><Relationship Id="rId2" Type="http://schemas.openxmlformats.org/officeDocument/2006/relationships/tags" Target="../tags/tag350.xml" /><Relationship Id="rId3" Type="http://schemas.openxmlformats.org/officeDocument/2006/relationships/tags" Target="../tags/tag351.xml" /><Relationship Id="rId4" Type="http://schemas.openxmlformats.org/officeDocument/2006/relationships/tags" Target="../tags/tag352.xml" /><Relationship Id="rId5" Type="http://schemas.openxmlformats.org/officeDocument/2006/relationships/tags" Target="../tags/tag353.xml" /><Relationship Id="rId6" Type="http://schemas.openxmlformats.org/officeDocument/2006/relationships/tags" Target="../tags/tag354.xml" /><Relationship Id="rId7" Type="http://schemas.openxmlformats.org/officeDocument/2006/relationships/tags" Target="../tags/tag355.xml" /><Relationship Id="rId8" Type="http://schemas.openxmlformats.org/officeDocument/2006/relationships/tags" Target="../tags/tag356.xml" /><Relationship Id="rId9" Type="http://schemas.openxmlformats.org/officeDocument/2006/relationships/image" Target="../media/image38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69.xml" /><Relationship Id="rId2" Type="http://schemas.openxmlformats.org/officeDocument/2006/relationships/tags" Target="../tags/tag362.xml" /><Relationship Id="rId3" Type="http://schemas.openxmlformats.org/officeDocument/2006/relationships/tags" Target="../tags/tag363.xml" /><Relationship Id="rId4" Type="http://schemas.openxmlformats.org/officeDocument/2006/relationships/tags" Target="../tags/tag364.xml" /><Relationship Id="rId5" Type="http://schemas.openxmlformats.org/officeDocument/2006/relationships/tags" Target="../tags/tag365.xml" /><Relationship Id="rId6" Type="http://schemas.openxmlformats.org/officeDocument/2006/relationships/tags" Target="../tags/tag366.xml" /><Relationship Id="rId7" Type="http://schemas.openxmlformats.org/officeDocument/2006/relationships/tags" Target="../tags/tag367.xml" /><Relationship Id="rId8" Type="http://schemas.openxmlformats.org/officeDocument/2006/relationships/image" Target="../media/image40.png" /><Relationship Id="rId9" Type="http://schemas.openxmlformats.org/officeDocument/2006/relationships/tags" Target="../tags/tag36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7.xml" /><Relationship Id="rId3" Type="http://schemas.openxmlformats.org/officeDocument/2006/relationships/tags" Target="../tags/tag48.xml" /><Relationship Id="rId4" Type="http://schemas.openxmlformats.org/officeDocument/2006/relationships/tags" Target="../tags/tag49.xml" /><Relationship Id="rId5" Type="http://schemas.openxmlformats.org/officeDocument/2006/relationships/image" Target="../media/image9.png" /><Relationship Id="rId6" Type="http://schemas.openxmlformats.org/officeDocument/2006/relationships/tags" Target="../tags/tag5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1.xml" /><Relationship Id="rId3" Type="http://schemas.openxmlformats.org/officeDocument/2006/relationships/tags" Target="../tags/tag52.xml" /><Relationship Id="rId4" Type="http://schemas.openxmlformats.org/officeDocument/2006/relationships/tags" Target="../tags/tag53.xml" /><Relationship Id="rId5" Type="http://schemas.openxmlformats.org/officeDocument/2006/relationships/image" Target="../media/image10.jpeg" /><Relationship Id="rId6" Type="http://schemas.openxmlformats.org/officeDocument/2006/relationships/tags" Target="../tags/tag5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1.xml" /><Relationship Id="rId11" Type="http://schemas.openxmlformats.org/officeDocument/2006/relationships/tags" Target="../tags/tag62.xml" /><Relationship Id="rId12" Type="http://schemas.openxmlformats.org/officeDocument/2006/relationships/tags" Target="../tags/tag63.xml" /><Relationship Id="rId13" Type="http://schemas.openxmlformats.org/officeDocument/2006/relationships/tags" Target="../tags/tag64.xml" /><Relationship Id="rId14" Type="http://schemas.openxmlformats.org/officeDocument/2006/relationships/tags" Target="../tags/tag65.xml" /><Relationship Id="rId15" Type="http://schemas.openxmlformats.org/officeDocument/2006/relationships/tags" Target="../tags/tag66.xml" /><Relationship Id="rId16" Type="http://schemas.openxmlformats.org/officeDocument/2006/relationships/tags" Target="../tags/tag67.xml" /><Relationship Id="rId17" Type="http://schemas.openxmlformats.org/officeDocument/2006/relationships/tags" Target="../tags/tag68.xml" /><Relationship Id="rId18" Type="http://schemas.openxmlformats.org/officeDocument/2006/relationships/tags" Target="../tags/tag69.xml" /><Relationship Id="rId19" Type="http://schemas.openxmlformats.org/officeDocument/2006/relationships/tags" Target="../tags/tag70.xml" /><Relationship Id="rId2" Type="http://schemas.openxmlformats.org/officeDocument/2006/relationships/tags" Target="../tags/tag55.xml" /><Relationship Id="rId20" Type="http://schemas.openxmlformats.org/officeDocument/2006/relationships/oleObject" Target="../embeddings/oleObject2.bin" TargetMode="Internal" /><Relationship Id="rId21" Type="http://schemas.openxmlformats.org/officeDocument/2006/relationships/image" Target="../media/image12.wmf" /><Relationship Id="rId22" Type="http://schemas.openxmlformats.org/officeDocument/2006/relationships/tags" Target="../tags/tag71.xml" /><Relationship Id="rId23" Type="http://schemas.openxmlformats.org/officeDocument/2006/relationships/oleObject" Target="../embeddings/oleObject3.bin" TargetMode="Internal" /><Relationship Id="rId24" Type="http://schemas.openxmlformats.org/officeDocument/2006/relationships/image" Target="../media/image13.wmf" /><Relationship Id="rId25" Type="http://schemas.openxmlformats.org/officeDocument/2006/relationships/tags" Target="../tags/tag72.xml" /><Relationship Id="rId26" Type="http://schemas.openxmlformats.org/officeDocument/2006/relationships/tags" Target="../tags/tag73.xml" /><Relationship Id="rId27" Type="http://schemas.openxmlformats.org/officeDocument/2006/relationships/tags" Target="../tags/tag74.xml" /><Relationship Id="rId28" Type="http://schemas.openxmlformats.org/officeDocument/2006/relationships/tags" Target="../tags/tag75.xml" /><Relationship Id="rId29" Type="http://schemas.openxmlformats.org/officeDocument/2006/relationships/tags" Target="../tags/tag76.xml" /><Relationship Id="rId3" Type="http://schemas.openxmlformats.org/officeDocument/2006/relationships/tags" Target="../tags/tag56.xml" /><Relationship Id="rId30" Type="http://schemas.openxmlformats.org/officeDocument/2006/relationships/tags" Target="../tags/tag77.xml" /><Relationship Id="rId31" Type="http://schemas.openxmlformats.org/officeDocument/2006/relationships/vmlDrawing" Target="../drawings/vmlDrawing1.v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oleObject" Target="../embeddings/oleObject1.bin" TargetMode="Internal" /><Relationship Id="rId9" Type="http://schemas.openxmlformats.org/officeDocument/2006/relationships/image" Target="../media/image11.wmf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86.xml" /><Relationship Id="rId11" Type="http://schemas.openxmlformats.org/officeDocument/2006/relationships/tags" Target="../tags/tag87.xml" /><Relationship Id="rId12" Type="http://schemas.openxmlformats.org/officeDocument/2006/relationships/tags" Target="../tags/tag88.xml" /><Relationship Id="rId13" Type="http://schemas.openxmlformats.org/officeDocument/2006/relationships/tags" Target="../tags/tag89.xml" /><Relationship Id="rId14" Type="http://schemas.openxmlformats.org/officeDocument/2006/relationships/tags" Target="../tags/tag90.xml" /><Relationship Id="rId15" Type="http://schemas.openxmlformats.org/officeDocument/2006/relationships/tags" Target="../tags/tag91.xml" /><Relationship Id="rId16" Type="http://schemas.openxmlformats.org/officeDocument/2006/relationships/image" Target="../media/image14.png" /><Relationship Id="rId17" Type="http://schemas.openxmlformats.org/officeDocument/2006/relationships/tags" Target="../tags/tag92.xml" /><Relationship Id="rId18" Type="http://schemas.openxmlformats.org/officeDocument/2006/relationships/tags" Target="../tags/tag93.xml" /><Relationship Id="rId2" Type="http://schemas.openxmlformats.org/officeDocument/2006/relationships/tags" Target="../tags/tag78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tags" Target="../tags/tag82.xml" /><Relationship Id="rId7" Type="http://schemas.openxmlformats.org/officeDocument/2006/relationships/tags" Target="../tags/tag83.xml" /><Relationship Id="rId8" Type="http://schemas.openxmlformats.org/officeDocument/2006/relationships/tags" Target="../tags/tag84.xml" /><Relationship Id="rId9" Type="http://schemas.openxmlformats.org/officeDocument/2006/relationships/tags" Target="../tags/tag85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02.xml" /><Relationship Id="rId11" Type="http://schemas.openxmlformats.org/officeDocument/2006/relationships/tags" Target="../tags/tag103.xml" /><Relationship Id="rId12" Type="http://schemas.openxmlformats.org/officeDocument/2006/relationships/tags" Target="../tags/tag104.xml" /><Relationship Id="rId13" Type="http://schemas.openxmlformats.org/officeDocument/2006/relationships/tags" Target="../tags/tag105.xml" /><Relationship Id="rId14" Type="http://schemas.openxmlformats.org/officeDocument/2006/relationships/tags" Target="../tags/tag106.xml" /><Relationship Id="rId15" Type="http://schemas.openxmlformats.org/officeDocument/2006/relationships/tags" Target="../tags/tag107.xml" /><Relationship Id="rId16" Type="http://schemas.openxmlformats.org/officeDocument/2006/relationships/tags" Target="../tags/tag108.xml" /><Relationship Id="rId17" Type="http://schemas.openxmlformats.org/officeDocument/2006/relationships/tags" Target="../tags/tag109.xml" /><Relationship Id="rId18" Type="http://schemas.openxmlformats.org/officeDocument/2006/relationships/image" Target="../media/image15.png" /><Relationship Id="rId19" Type="http://schemas.openxmlformats.org/officeDocument/2006/relationships/tags" Target="../tags/tag110.xml" /><Relationship Id="rId2" Type="http://schemas.openxmlformats.org/officeDocument/2006/relationships/tags" Target="../tags/tag94.xml" /><Relationship Id="rId20" Type="http://schemas.openxmlformats.org/officeDocument/2006/relationships/tags" Target="../tags/tag111.xml" /><Relationship Id="rId21" Type="http://schemas.openxmlformats.org/officeDocument/2006/relationships/tags" Target="../tags/tag112.xml" /><Relationship Id="rId22" Type="http://schemas.openxmlformats.org/officeDocument/2006/relationships/tags" Target="../tags/tag113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tags" Target="../tags/tag98.xml" /><Relationship Id="rId7" Type="http://schemas.openxmlformats.org/officeDocument/2006/relationships/tags" Target="../tags/tag99.xml" /><Relationship Id="rId8" Type="http://schemas.openxmlformats.org/officeDocument/2006/relationships/tags" Target="../tags/tag100.xml" /><Relationship Id="rId9" Type="http://schemas.openxmlformats.org/officeDocument/2006/relationships/tags" Target="../tags/tag10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22.xml" /><Relationship Id="rId11" Type="http://schemas.openxmlformats.org/officeDocument/2006/relationships/tags" Target="../tags/tag123.xml" /><Relationship Id="rId12" Type="http://schemas.openxmlformats.org/officeDocument/2006/relationships/tags" Target="../tags/tag124.xml" /><Relationship Id="rId13" Type="http://schemas.openxmlformats.org/officeDocument/2006/relationships/tags" Target="../tags/tag125.xml" /><Relationship Id="rId14" Type="http://schemas.openxmlformats.org/officeDocument/2006/relationships/tags" Target="../tags/tag126.xml" /><Relationship Id="rId15" Type="http://schemas.openxmlformats.org/officeDocument/2006/relationships/tags" Target="../tags/tag127.xml" /><Relationship Id="rId16" Type="http://schemas.openxmlformats.org/officeDocument/2006/relationships/tags" Target="../tags/tag128.xml" /><Relationship Id="rId17" Type="http://schemas.openxmlformats.org/officeDocument/2006/relationships/tags" Target="../tags/tag129.xml" /><Relationship Id="rId18" Type="http://schemas.openxmlformats.org/officeDocument/2006/relationships/tags" Target="../tags/tag130.xml" /><Relationship Id="rId19" Type="http://schemas.openxmlformats.org/officeDocument/2006/relationships/image" Target="../media/image16.png" /><Relationship Id="rId2" Type="http://schemas.openxmlformats.org/officeDocument/2006/relationships/tags" Target="../tags/tag114.xml" /><Relationship Id="rId20" Type="http://schemas.openxmlformats.org/officeDocument/2006/relationships/tags" Target="../tags/tag131.xml" /><Relationship Id="rId21" Type="http://schemas.openxmlformats.org/officeDocument/2006/relationships/tags" Target="../tags/tag132.xml" /><Relationship Id="rId22" Type="http://schemas.openxmlformats.org/officeDocument/2006/relationships/tags" Target="../tags/tag133.xml" /><Relationship Id="rId23" Type="http://schemas.openxmlformats.org/officeDocument/2006/relationships/tags" Target="../tags/tag134.xml" /><Relationship Id="rId24" Type="http://schemas.openxmlformats.org/officeDocument/2006/relationships/tags" Target="../tags/tag135.xml" /><Relationship Id="rId25" Type="http://schemas.openxmlformats.org/officeDocument/2006/relationships/image" Target="../media/image17.png" /><Relationship Id="rId26" Type="http://schemas.openxmlformats.org/officeDocument/2006/relationships/tags" Target="../tags/tag136.xml" /><Relationship Id="rId27" Type="http://schemas.openxmlformats.org/officeDocument/2006/relationships/tags" Target="../tags/tag137.xml" /><Relationship Id="rId28" Type="http://schemas.openxmlformats.org/officeDocument/2006/relationships/image" Target="../media/image18.png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Relationship Id="rId6" Type="http://schemas.openxmlformats.org/officeDocument/2006/relationships/tags" Target="../tags/tag118.xml" /><Relationship Id="rId7" Type="http://schemas.openxmlformats.org/officeDocument/2006/relationships/tags" Target="../tags/tag119.xml" /><Relationship Id="rId8" Type="http://schemas.openxmlformats.org/officeDocument/2006/relationships/tags" Target="../tags/tag120.xml" /><Relationship Id="rId9" Type="http://schemas.openxmlformats.org/officeDocument/2006/relationships/tags" Target="../tags/tag121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46.xml" /><Relationship Id="rId11" Type="http://schemas.openxmlformats.org/officeDocument/2006/relationships/tags" Target="../tags/tag147.xml" /><Relationship Id="rId12" Type="http://schemas.openxmlformats.org/officeDocument/2006/relationships/image" Target="../media/image19.png" /><Relationship Id="rId13" Type="http://schemas.openxmlformats.org/officeDocument/2006/relationships/tags" Target="../tags/tag148.xml" /><Relationship Id="rId14" Type="http://schemas.openxmlformats.org/officeDocument/2006/relationships/tags" Target="../tags/tag149.xml" /><Relationship Id="rId15" Type="http://schemas.openxmlformats.org/officeDocument/2006/relationships/tags" Target="../tags/tag150.xml" /><Relationship Id="rId16" Type="http://schemas.openxmlformats.org/officeDocument/2006/relationships/tags" Target="../tags/tag151.xml" /><Relationship Id="rId17" Type="http://schemas.openxmlformats.org/officeDocument/2006/relationships/image" Target="../media/image20.png" /><Relationship Id="rId18" Type="http://schemas.openxmlformats.org/officeDocument/2006/relationships/tags" Target="../tags/tag152.xml" /><Relationship Id="rId19" Type="http://schemas.openxmlformats.org/officeDocument/2006/relationships/tags" Target="../tags/tag153.xml" /><Relationship Id="rId2" Type="http://schemas.openxmlformats.org/officeDocument/2006/relationships/tags" Target="../tags/tag138.xml" /><Relationship Id="rId20" Type="http://schemas.openxmlformats.org/officeDocument/2006/relationships/tags" Target="../tags/tag154.xml" /><Relationship Id="rId21" Type="http://schemas.openxmlformats.org/officeDocument/2006/relationships/tags" Target="../tags/tag155.xml" /><Relationship Id="rId22" Type="http://schemas.openxmlformats.org/officeDocument/2006/relationships/tags" Target="../tags/tag156.xml" /><Relationship Id="rId23" Type="http://schemas.openxmlformats.org/officeDocument/2006/relationships/tags" Target="../tags/tag157.xml" /><Relationship Id="rId24" Type="http://schemas.openxmlformats.org/officeDocument/2006/relationships/tags" Target="../tags/tag158.xml" /><Relationship Id="rId25" Type="http://schemas.openxmlformats.org/officeDocument/2006/relationships/image" Target="../media/image21.png" /><Relationship Id="rId26" Type="http://schemas.openxmlformats.org/officeDocument/2006/relationships/tags" Target="../tags/tag159.xml" /><Relationship Id="rId27" Type="http://schemas.openxmlformats.org/officeDocument/2006/relationships/tags" Target="../tags/tag160.xml" /><Relationship Id="rId3" Type="http://schemas.openxmlformats.org/officeDocument/2006/relationships/tags" Target="../tags/tag139.xml" /><Relationship Id="rId4" Type="http://schemas.openxmlformats.org/officeDocument/2006/relationships/tags" Target="../tags/tag140.xml" /><Relationship Id="rId5" Type="http://schemas.openxmlformats.org/officeDocument/2006/relationships/tags" Target="../tags/tag141.xml" /><Relationship Id="rId6" Type="http://schemas.openxmlformats.org/officeDocument/2006/relationships/tags" Target="../tags/tag142.xml" /><Relationship Id="rId7" Type="http://schemas.openxmlformats.org/officeDocument/2006/relationships/tags" Target="../tags/tag143.xml" /><Relationship Id="rId8" Type="http://schemas.openxmlformats.org/officeDocument/2006/relationships/tags" Target="../tags/tag144.xml" /><Relationship Id="rId9" Type="http://schemas.openxmlformats.org/officeDocument/2006/relationships/tags" Target="../tags/tag14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  <p:grpSp>
        <p:nvGrpSpPr>
          <p:cNvPr id="5" name="组合 4" title=""/>
          <p:cNvGrpSpPr/>
          <p:nvPr userDrawn="1">
            <p:custDataLst>
              <p:tags r:id="rId5"/>
            </p:custDataLst>
          </p:nvPr>
        </p:nvGrpSpPr>
        <p:grpSpPr>
          <a:xfrm>
            <a:off x="523010" y="514348"/>
            <a:ext cx="11144074" cy="5867404"/>
            <a:chOff x="523092" y="514348"/>
            <a:chExt cx="11145816" cy="5867404"/>
          </a:xfrm>
        </p:grpSpPr>
        <p:pic>
          <p:nvPicPr>
            <p:cNvPr id="18" name="图片 17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92" y="514348"/>
              <a:ext cx="11145816" cy="491490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23"/>
            <a:stretch>
              <a:fillRect/>
            </a:stretch>
          </p:blipFill>
          <p:spPr>
            <a:xfrm>
              <a:off x="523092" y="3429000"/>
              <a:ext cx="11145816" cy="2952752"/>
            </a:xfrm>
            <a:prstGeom prst="rect">
              <a:avLst/>
            </a:prstGeom>
          </p:spPr>
        </p:pic>
      </p:grpSp>
      <p:pic>
        <p:nvPicPr>
          <p:cNvPr id="12" name="图片 11" title="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6560"/>
            <a:ext cx="12190095" cy="1361440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4" b="60278"/>
          <a:stretch>
            <a:fillRect/>
          </a:stretch>
        </p:blipFill>
        <p:spPr>
          <a:xfrm>
            <a:off x="1" y="0"/>
            <a:ext cx="5752201" cy="2724150"/>
          </a:xfrm>
          <a:prstGeom prst="rect">
            <a:avLst/>
          </a:prstGeom>
        </p:spPr>
      </p:pic>
      <p:sp>
        <p:nvSpPr>
          <p:cNvPr id="53" name="矩形 52" title=""/>
          <p:cNvSpPr/>
          <p:nvPr>
            <p:custDataLst>
              <p:tags r:id="rId13"/>
            </p:custDataLst>
          </p:nvPr>
        </p:nvSpPr>
        <p:spPr>
          <a:xfrm>
            <a:off x="3930968" y="4513580"/>
            <a:ext cx="447675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沪科版（</a:t>
            </a: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2024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仿宋" panose="02010609060101010101" charset="-122"/>
              </a:rPr>
              <a:t>）八年级上册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仿宋" panose="02010609060101010101" charset="-122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832850" y="3068955"/>
            <a:ext cx="3260090" cy="3260090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35915" y="3923030"/>
            <a:ext cx="3435985" cy="2458720"/>
          </a:xfrm>
          <a:prstGeom prst="rect">
            <a:avLst/>
          </a:prstGeom>
        </p:spPr>
      </p:pic>
      <p:sp>
        <p:nvSpPr>
          <p:cNvPr id="20" name="文本框 19" title=""/>
          <p:cNvSpPr txBox="1"/>
          <p:nvPr>
            <p:custDataLst>
              <p:tags r:id="rId18"/>
            </p:custDataLst>
          </p:nvPr>
        </p:nvSpPr>
        <p:spPr>
          <a:xfrm>
            <a:off x="571500" y="1196975"/>
            <a:ext cx="11049635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第</a:t>
            </a:r>
            <a:r>
              <a:rPr lang="en-US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3</a:t>
            </a:r>
            <a:r>
              <a:rPr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节  </a:t>
            </a:r>
            <a:r>
              <a:rPr lang="zh-CN" sz="44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密度</a:t>
            </a:r>
            <a:endParaRPr lang="zh-CN" sz="44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4" name="文本框 43" title=""/>
          <p:cNvSpPr txBox="1"/>
          <p:nvPr>
            <p:custDataLst>
              <p:tags r:id="rId19"/>
            </p:custDataLst>
          </p:nvPr>
        </p:nvSpPr>
        <p:spPr>
          <a:xfrm>
            <a:off x="5379324" y="2421152"/>
            <a:ext cx="1430694" cy="436245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ctr"/>
            <a:r>
              <a:rPr lang="zh-CN" altLang="en-US" sz="2400" b="1" u="sng">
                <a:solidFill>
                  <a:srgbClr val="036EB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endParaRPr lang="zh-CN" altLang="en-US" sz="2400" b="1" u="sng">
              <a:solidFill>
                <a:srgbClr val="036EB8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 title=""/>
          <p:cNvGrpSpPr/>
          <p:nvPr>
            <p:custDataLst>
              <p:tags r:id="rId8"/>
            </p:custDataLst>
          </p:nvPr>
        </p:nvGrpSpPr>
        <p:grpSpPr>
          <a:xfrm>
            <a:off x="774065" y="2973705"/>
            <a:ext cx="3700780" cy="717550"/>
            <a:chOff x="2036" y="4928"/>
            <a:chExt cx="5828" cy="1130"/>
          </a:xfrm>
        </p:grpSpPr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2036" y="5110"/>
              <a:ext cx="401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</a:rPr>
                <a:t>方法二：密度法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</a:endParaRPr>
            </a:p>
          </p:txBody>
        </p:sp>
        <mc:AlternateContent>
          <mc:Choice Requires="a14">
            <p:sp>
              <p:nvSpPr>
                <p:cNvPr id="9" name="文本框 8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6098" y="4928"/>
                  <a:ext cx="1766" cy="113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𝜌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𝑉</m:t>
                            </m:r>
                          </m:den>
                        </m:f>
                      </m:oMath>
                    </m:oMathPara>
                  </a14:m>
                  <a:endPara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1"/>
                  </p:custDataLst>
                </p:nvPr>
              </p:nvSpPr>
              <p:spPr>
                <a:xfrm>
                  <a:off x="6098" y="4928"/>
                  <a:ext cx="1766" cy="113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文本框 9" title=""/>
          <p:cNvSpPr txBox="1"/>
          <p:nvPr>
            <p:custDataLst>
              <p:tags r:id="rId13"/>
            </p:custDataLst>
          </p:nvPr>
        </p:nvSpPr>
        <p:spPr>
          <a:xfrm>
            <a:off x="774065" y="3639185"/>
            <a:ext cx="442595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查表可知，</a:t>
            </a:r>
            <a:r>
              <a:rPr lang="zh-CN" altLang="en-US" sz="2400" i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铁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=7.9g/cm</a:t>
            </a:r>
            <a:r>
              <a:rPr lang="zh-CN" altLang="en-US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endParaRPr lang="zh-CN" altLang="en-US" sz="2400" baseline="300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由密度公式可知，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14"/>
            </p:custDataLst>
          </p:nvPr>
        </p:nvGrpSpPr>
        <p:grpSpPr>
          <a:xfrm>
            <a:off x="777875" y="4763770"/>
            <a:ext cx="6330950" cy="786765"/>
            <a:chOff x="2042" y="7818"/>
            <a:chExt cx="9970" cy="1239"/>
          </a:xfrm>
        </p:grpSpPr>
        <mc:AlternateContent>
          <mc:Choice Requires="a14">
            <p:sp>
              <p:nvSpPr>
                <p:cNvPr id="17" name="文本框 16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2042" y="7818"/>
                  <a:ext cx="6976" cy="123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 m:val="left"/>
                      </m:oMathParaPr>
                      <m:oMath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𝜌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𝑉</m:t>
                            </m:r>
                          </m:den>
                        </m:f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158</m:t>
                            </m:r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g</m:t>
                            </m:r>
                          </m:num>
                          <m:den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35</m:t>
                            </m:r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cm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aseline="300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≈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4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.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51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g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cm</m:t>
                        </m:r>
                        <m:r>
                          <a:rPr lang="en-US" altLang="zh-CN" sz="2400" i="1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</m:oMath>
                    </m:oMathPara>
                  </a14:m>
                  <a:endParaRPr lang="en-US" altLang="zh-CN" sz="2400" i="1" baseline="300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7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6"/>
                  </p:custDataLst>
                </p:nvPr>
              </p:nvSpPr>
              <p:spPr>
                <a:xfrm>
                  <a:off x="2042" y="7818"/>
                  <a:ext cx="6976" cy="1239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8309" y="8120"/>
              <a:ext cx="37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&lt;</a:t>
              </a: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zh-CN" altLang="en-US" sz="2400" i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ρ</a:t>
              </a:r>
              <a:r>
                <a:rPr lang="zh-CN" altLang="en-US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铁</a:t>
              </a:r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=7.9g/cm</a:t>
              </a:r>
              <a:r>
                <a:rPr lang="zh-CN" altLang="en-US" sz="24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3</a:t>
              </a:r>
              <a:endParaRPr lang="zh-CN" altLang="en-US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19"/>
            </p:custDataLst>
          </p:nvPr>
        </p:nvSpPr>
        <p:spPr>
          <a:xfrm>
            <a:off x="777875" y="5673090"/>
            <a:ext cx="241427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∴此球为空心。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" name="组合 3" title=""/>
          <p:cNvGrpSpPr/>
          <p:nvPr>
            <p:custDataLst>
              <p:tags r:id="rId20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>
              <p:custDataLst>
                <p:tags r:id="rId2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2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 title=""/>
          <p:cNvSpPr txBox="1"/>
          <p:nvPr>
            <p:custDataLst>
              <p:tags r:id="rId23"/>
            </p:custDataLst>
          </p:nvPr>
        </p:nvSpPr>
        <p:spPr>
          <a:xfrm>
            <a:off x="479425" y="1585595"/>
            <a:ext cx="10711180" cy="12401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 b="1">
                <a:latin typeface="微软雅黑" panose="020b0503020204020204" charset="-122"/>
                <a:ea typeface="微软雅黑"/>
              </a:rPr>
              <a:t>问题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 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一个铁球质量为 158g,体积是 35 cm</a:t>
            </a:r>
            <a:r>
              <a:rPr lang="zh-CN" altLang="en-US" sz="2800" baseline="300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，试问此球是实心的,还是空心的？</a:t>
            </a:r>
            <a:endParaRPr lang="zh-CN"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 title="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752080" y="2781300"/>
            <a:ext cx="3103245" cy="2524125"/>
          </a:xfrm>
          <a:prstGeom prst="rect">
            <a:avLst/>
          </a:prstGeom>
        </p:spPr>
      </p:pic>
      <p:sp>
        <p:nvSpPr>
          <p:cNvPr id="15" name="文本框 14" title=""/>
          <p:cNvSpPr txBox="1"/>
          <p:nvPr>
            <p:custDataLst>
              <p:tags r:id="rId26"/>
            </p:custDataLst>
          </p:nvPr>
        </p:nvSpPr>
        <p:spPr>
          <a:xfrm>
            <a:off x="774065" y="864235"/>
            <a:ext cx="4135755" cy="721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判断物体是否空心</a:t>
            </a:r>
            <a:endParaRPr lang="zh-CN" altLang="en-US" sz="2800">
              <a:latin typeface="宋体" panose="02010600030101010101" pitchFamily="2" charset="-122"/>
              <a:cs typeface="+mn-ea"/>
            </a:endParaRPr>
          </a:p>
        </p:txBody>
      </p:sp>
      <p:sp>
        <p:nvSpPr>
          <p:cNvPr id="18" name="矩形 17" title=""/>
          <p:cNvSpPr/>
          <p:nvPr>
            <p:custDataLst>
              <p:tags r:id="rId27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5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6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7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8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 title=""/>
          <p:cNvGrpSpPr/>
          <p:nvPr>
            <p:custDataLst>
              <p:tags r:id="rId9"/>
            </p:custDataLst>
          </p:nvPr>
        </p:nvGrpSpPr>
        <p:grpSpPr>
          <a:xfrm>
            <a:off x="864235" y="2997200"/>
            <a:ext cx="3700780" cy="467360"/>
            <a:chOff x="2036" y="5099"/>
            <a:chExt cx="5828" cy="736"/>
          </a:xfrm>
        </p:grpSpPr>
        <p:sp>
          <p:nvSpPr>
            <p:cNvPr id="5" name="文本框 4"/>
            <p:cNvSpPr txBox="1"/>
            <p:nvPr>
              <p:custDataLst>
                <p:tags r:id="rId10"/>
              </p:custDataLst>
            </p:nvPr>
          </p:nvSpPr>
          <p:spPr>
            <a:xfrm>
              <a:off x="2036" y="5110"/>
              <a:ext cx="401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</a:rPr>
                <a:t>方法三：质量法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</a:endParaRPr>
            </a:p>
          </p:txBody>
        </p:sp>
        <mc:AlternateContent>
          <mc:Choice Requires="a14">
            <p:sp>
              <p:nvSpPr>
                <p:cNvPr id="11" name="文本框 10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5844" y="5099"/>
                  <a:ext cx="2020" cy="72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 m:val="left"/>
                      </m:oMathParaPr>
                      <m:oMath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𝑚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𝜌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𝑉</m:t>
                        </m:r>
                      </m:oMath>
                    </m:oMathPara>
                  </a14:m>
                  <a:endPara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2"/>
                  </p:custDataLst>
                </p:nvPr>
              </p:nvSpPr>
              <p:spPr>
                <a:xfrm>
                  <a:off x="5844" y="5099"/>
                  <a:ext cx="2020" cy="72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文本框 13" title=""/>
          <p:cNvSpPr txBox="1"/>
          <p:nvPr>
            <p:custDataLst>
              <p:tags r:id="rId14"/>
            </p:custDataLst>
          </p:nvPr>
        </p:nvSpPr>
        <p:spPr>
          <a:xfrm>
            <a:off x="864235" y="3505835"/>
            <a:ext cx="6169660" cy="12814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查表可知，</a:t>
            </a:r>
            <a:r>
              <a:rPr lang="zh-CN" altLang="en-US" sz="2400" i="1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ρ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铁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=7.9g/cm</a:t>
            </a:r>
            <a:r>
              <a:rPr lang="zh-CN" altLang="en-US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由密度公式可得，若该球为实心，则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5"/>
            </p:custDataLst>
          </p:nvPr>
        </p:nvSpPr>
        <p:spPr>
          <a:xfrm>
            <a:off x="868045" y="5588000"/>
            <a:ext cx="241427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∴此球为空心。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 title=""/>
          <p:cNvGrpSpPr/>
          <p:nvPr>
            <p:custDataLst>
              <p:tags r:id="rId16"/>
            </p:custDataLst>
          </p:nvPr>
        </p:nvGrpSpPr>
        <p:grpSpPr>
          <a:xfrm>
            <a:off x="868045" y="4787265"/>
            <a:ext cx="6687185" cy="460375"/>
            <a:chOff x="2042" y="7989"/>
            <a:chExt cx="10531" cy="725"/>
          </a:xfrm>
        </p:grpSpPr>
        <mc:AlternateContent>
          <mc:Choice Requires="a14">
            <p:sp>
              <p:nvSpPr>
                <p:cNvPr id="20" name="文本框 19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2042" y="7989"/>
                  <a:ext cx="9410" cy="72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𝑚</m:t>
                        </m:r>
                        <m:r>
                          <a:rPr lang="en-US" altLang="zh-CN" sz="2400" i="1" baseline="-25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铁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𝜌</m:t>
                        </m:r>
                        <m:r>
                          <a:rPr lang="en-US" altLang="zh-CN" sz="2400" i="1" baseline="-25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铁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𝑉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zh-CN" altLang="en-US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  <a:sym typeface="+mn-ea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zh-CN" altLang="en-US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  <a:sym typeface="+mn-ea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zh-CN" altLang="en-US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  <a:sym typeface="+mn-ea"/>
                          </a:rPr>
                          <m:t>9</m:t>
                        </m:r>
                        <m:r>
                          <m:rPr>
                            <m:sty m:val="p"/>
                          </m:rPr>
                          <a:rPr lang="zh-CN" altLang="en-US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  <a:sym typeface="+mn-ea"/>
                          </a:rPr>
                          <m:t>g</m:t>
                        </m:r>
                        <m:r>
                          <m:rPr>
                            <m:sty m:val="p"/>
                          </m:rPr>
                          <a:rPr lang="zh-CN" altLang="en-US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  <a:sym typeface="+mn-ea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zh-CN" altLang="en-US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  <a:sym typeface="+mn-ea"/>
                          </a:rPr>
                          <m:t>cm</m:t>
                        </m:r>
                        <m:r>
                          <m:rPr>
                            <m:sty m:val="p"/>
                          </m:rPr>
                          <a:rPr lang="zh-CN" altLang="en-US" sz="2400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  <a:sym typeface="+mn-ea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zh-CN" altLang="en-US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  <a:sym typeface="+mn-ea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  <a:sym typeface="+mn-ea"/>
                          </a:rPr>
                          <m:t>35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  <a:sym typeface="+mn-ea"/>
                          </a:rPr>
                          <m:t>cm</m:t>
                        </m:r>
                        <m:r>
                          <m:rPr>
                            <m:sty m:val="p"/>
                          </m:rPr>
                          <a:rPr lang="en-US" altLang="zh-CN" sz="2400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  <a:sym typeface="+mn-ea"/>
                          </a:rPr>
                          <m:t>3</m:t>
                        </m:r>
                      </m:oMath>
                    </m:oMathPara>
                  </a14:m>
                  <a:r>
                    <a:rPr lang="en-US" altLang="zh-CN" sz="240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  <a:sym typeface="+mn-ea"/>
                    </a:rPr>
                    <a:t>=276.5g</a:t>
                  </a:r>
                  <a:endParaRPr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mc:Choice>
          <mc:Fallback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8"/>
                  </p:custDataLst>
                </p:nvPr>
              </p:nvSpPr>
              <p:spPr>
                <a:xfrm>
                  <a:off x="2042" y="7989"/>
                  <a:ext cx="9410" cy="725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文本框 17"/>
            <p:cNvSpPr txBox="1"/>
            <p:nvPr>
              <p:custDataLst>
                <p:tags r:id="rId20"/>
              </p:custDataLst>
            </p:nvPr>
          </p:nvSpPr>
          <p:spPr>
            <a:xfrm>
              <a:off x="10615" y="7989"/>
              <a:ext cx="195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&gt; 158g</a:t>
              </a:r>
              <a:endParaRPr lang="en-US" altLang="zh-CN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4" name="组合 3" title=""/>
          <p:cNvGrpSpPr/>
          <p:nvPr>
            <p:custDataLst>
              <p:tags r:id="rId21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22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23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 title=""/>
          <p:cNvSpPr txBox="1"/>
          <p:nvPr>
            <p:custDataLst>
              <p:tags r:id="rId24"/>
            </p:custDataLst>
          </p:nvPr>
        </p:nvSpPr>
        <p:spPr>
          <a:xfrm>
            <a:off x="479425" y="1585595"/>
            <a:ext cx="10711180" cy="12401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 b="1">
                <a:latin typeface="微软雅黑" panose="020b0503020204020204" charset="-122"/>
                <a:ea typeface="微软雅黑"/>
              </a:rPr>
              <a:t>问题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 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一个铁球质量为 158g,体积是 35 cm</a:t>
            </a:r>
            <a:r>
              <a:rPr lang="zh-CN" altLang="en-US" sz="2800" baseline="300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，试问此球是实心的,还是空心的？</a:t>
            </a:r>
            <a:endParaRPr lang="zh-CN"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752080" y="2781300"/>
            <a:ext cx="3103245" cy="2524125"/>
          </a:xfrm>
          <a:prstGeom prst="rect">
            <a:avLst/>
          </a:prstGeom>
        </p:spPr>
      </p:pic>
      <p:sp>
        <p:nvSpPr>
          <p:cNvPr id="16" name="文本框 15" title=""/>
          <p:cNvSpPr txBox="1"/>
          <p:nvPr>
            <p:custDataLst>
              <p:tags r:id="rId27"/>
            </p:custDataLst>
          </p:nvPr>
        </p:nvSpPr>
        <p:spPr>
          <a:xfrm>
            <a:off x="774065" y="864235"/>
            <a:ext cx="4135755" cy="721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判断物体是否空心</a:t>
            </a:r>
            <a:endParaRPr lang="zh-CN" altLang="en-US" sz="2800">
              <a:latin typeface="宋体" panose="02010600030101010101" pitchFamily="2" charset="-122"/>
              <a:cs typeface="+mn-ea"/>
            </a:endParaRPr>
          </a:p>
        </p:txBody>
      </p:sp>
      <p:sp>
        <p:nvSpPr>
          <p:cNvPr id="17" name="矩形 16" title=""/>
          <p:cNvSpPr/>
          <p:nvPr>
            <p:custDataLst>
              <p:tags r:id="rId28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 title=""/>
          <p:cNvGrpSpPr/>
          <p:nvPr>
            <p:custDataLst>
              <p:tags r:id="rId8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9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10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795655" y="847725"/>
            <a:ext cx="8649970" cy="782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密度知识在生产生活中也有着广泛的应用。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311900" y="1988820"/>
            <a:ext cx="5141595" cy="3841750"/>
          </a:xfrm>
          <a:prstGeom prst="rect">
            <a:avLst/>
          </a:prstGeom>
        </p:spPr>
      </p:pic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839470" y="2348865"/>
            <a:ext cx="4809490" cy="3413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盐水选种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饱满、好的种子密度比较大，会在盐水中下沉，瘪平、不好的种子密度小，会浮在水面上。</a:t>
            </a:r>
            <a:endParaRPr lang="zh-CN" altLang="en-US" sz="2800">
              <a:latin typeface="宋体" panose="02010600030101010101" pitchFamily="2" charset="-122"/>
            </a:endParaRPr>
          </a:p>
        </p:txBody>
      </p:sp>
      <p:sp>
        <p:nvSpPr>
          <p:cNvPr id="12" name="矩形 11" title=""/>
          <p:cNvSpPr/>
          <p:nvPr>
            <p:custDataLst>
              <p:tags r:id="rId15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文本框 20" title=""/>
          <p:cNvSpPr txBox="1"/>
          <p:nvPr>
            <p:custDataLst>
              <p:tags r:id="rId3"/>
            </p:custDataLst>
          </p:nvPr>
        </p:nvSpPr>
        <p:spPr>
          <a:xfrm>
            <a:off x="795655" y="2781300"/>
            <a:ext cx="51593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鉴别牛奶、酒的品质。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牛奶和酒兑水的量不同，</a:t>
            </a:r>
            <a:endParaRPr lang="zh-CN" altLang="en-US" sz="280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密度不同。</a:t>
            </a:r>
            <a:endParaRPr lang="zh-CN" altLang="en-US" sz="2800">
              <a:latin typeface="宋体" panose="02010600030101010101" pitchFamily="2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795655" y="847725"/>
            <a:ext cx="8649970" cy="782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密度知识在生产生活中也有着广泛的应用。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9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10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11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2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https://photo-static-api.fotomore.com/creative/vcg/400/new/VCG211149370309.jpg?uid=386&amp;timestamp=1720494455&amp;sign=458000624fcea91dedcadbbe65405b68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7616"/>
          <a:stretch>
            <a:fillRect/>
          </a:stretch>
        </p:blipFill>
        <p:spPr>
          <a:xfrm>
            <a:off x="5447665" y="1557020"/>
            <a:ext cx="3489325" cy="2520315"/>
          </a:xfrm>
          <a:prstGeom prst="rect">
            <a:avLst/>
          </a:prstGeom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rcRect l="20520" t="5250" b="8925"/>
          <a:stretch>
            <a:fillRect/>
          </a:stretch>
        </p:blipFill>
        <p:spPr>
          <a:xfrm>
            <a:off x="5426710" y="4077335"/>
            <a:ext cx="3510514" cy="2520000"/>
          </a:xfrm>
          <a:prstGeom prst="rect">
            <a:avLst/>
          </a:prstGeom>
        </p:spPr>
      </p:pic>
      <p:sp>
        <p:nvSpPr>
          <p:cNvPr id="11" name="矩形 10" title=""/>
          <p:cNvSpPr/>
          <p:nvPr>
            <p:custDataLst>
              <p:tags r:id="rId17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77555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5"/>
            </p:custDataLst>
          </p:nvPr>
        </p:nvGrpSpPr>
        <p:grpSpPr>
          <a:xfrm>
            <a:off x="261556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6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7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8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 title=""/>
          <p:cNvSpPr txBox="1"/>
          <p:nvPr>
            <p:custDataLst>
              <p:tags r:id="rId9"/>
            </p:custDataLst>
          </p:nvPr>
        </p:nvSpPr>
        <p:spPr>
          <a:xfrm>
            <a:off x="894080" y="2708910"/>
            <a:ext cx="3999865" cy="1927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航空器材常采用强度高、密度小的材料。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4" name="图片 1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b="29325"/>
          <a:stretch>
            <a:fillRect/>
          </a:stretch>
        </p:blipFill>
        <p:spPr>
          <a:xfrm>
            <a:off x="4977130" y="1715770"/>
            <a:ext cx="6309360" cy="4203700"/>
          </a:xfrm>
          <a:prstGeom prst="rect">
            <a:avLst/>
          </a:prstGeom>
        </p:spPr>
      </p:pic>
      <p:grpSp>
        <p:nvGrpSpPr>
          <p:cNvPr id="3" name="组合 2" title=""/>
          <p:cNvGrpSpPr/>
          <p:nvPr>
            <p:custDataLst>
              <p:tags r:id="rId12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>
              <p:custDataLst>
                <p:tags r:id="rId13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 title=""/>
          <p:cNvSpPr txBox="1"/>
          <p:nvPr>
            <p:custDataLst>
              <p:tags r:id="rId15"/>
            </p:custDataLst>
          </p:nvPr>
        </p:nvSpPr>
        <p:spPr>
          <a:xfrm>
            <a:off x="795655" y="847725"/>
            <a:ext cx="8649970" cy="782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密度知识在生产生活中也有着广泛的应用。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2" name="矩形 11" title=""/>
          <p:cNvSpPr/>
          <p:nvPr>
            <p:custDataLst>
              <p:tags r:id="rId16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77555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5"/>
            </p:custDataLst>
          </p:nvPr>
        </p:nvGrpSpPr>
        <p:grpSpPr>
          <a:xfrm>
            <a:off x="261556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6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7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8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 title=""/>
          <p:cNvSpPr txBox="1"/>
          <p:nvPr>
            <p:custDataLst>
              <p:tags r:id="rId9"/>
            </p:custDataLst>
          </p:nvPr>
        </p:nvSpPr>
        <p:spPr>
          <a:xfrm>
            <a:off x="894080" y="2708910"/>
            <a:ext cx="3999865" cy="1927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机床底座则需要用坚固、密度大的材料。</a:t>
            </a:r>
            <a:endParaRPr lang="en-US" altLang="zh-CN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3" name="组合 2" title=""/>
          <p:cNvGrpSpPr/>
          <p:nvPr>
            <p:custDataLst>
              <p:tags r:id="rId10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>
              <p:custDataLst>
                <p:tags r:id="rId1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 title=""/>
          <p:cNvSpPr txBox="1"/>
          <p:nvPr>
            <p:custDataLst>
              <p:tags r:id="rId13"/>
            </p:custDataLst>
          </p:nvPr>
        </p:nvSpPr>
        <p:spPr>
          <a:xfrm>
            <a:off x="795655" y="847725"/>
            <a:ext cx="8649970" cy="782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密度知识在生产生活中也有着广泛的应用。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02" name="图片 10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087620" y="1844675"/>
            <a:ext cx="5266055" cy="3947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 title=""/>
          <p:cNvSpPr/>
          <p:nvPr>
            <p:custDataLst>
              <p:tags r:id="rId16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77555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5"/>
            </p:custDataLst>
          </p:nvPr>
        </p:nvGrpSpPr>
        <p:grpSpPr>
          <a:xfrm>
            <a:off x="261556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6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7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8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 title=""/>
          <p:cNvGrpSpPr/>
          <p:nvPr>
            <p:custDataLst>
              <p:tags r:id="rId9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 title=""/>
          <p:cNvSpPr txBox="1"/>
          <p:nvPr>
            <p:custDataLst>
              <p:tags r:id="rId12"/>
            </p:custDataLst>
          </p:nvPr>
        </p:nvSpPr>
        <p:spPr>
          <a:xfrm>
            <a:off x="795655" y="847725"/>
            <a:ext cx="8649970" cy="782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密度知识在生产生活中也有着广泛的应用。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839470" y="2204720"/>
            <a:ext cx="5613400" cy="3543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房间里的暖气一般都安装在墙体的下部，其周围空气因受热体积膨胀、密度变小而上升，温度低的冷空气就从四面八方流过来，使房间的温度迅速升高。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771640" y="2061210"/>
            <a:ext cx="4742180" cy="3559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 title=""/>
          <p:cNvSpPr/>
          <p:nvPr>
            <p:custDataLst>
              <p:tags r:id="rId16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77555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5"/>
            </p:custDataLst>
          </p:nvPr>
        </p:nvGrpSpPr>
        <p:grpSpPr>
          <a:xfrm>
            <a:off x="261556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6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7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8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 title=""/>
          <p:cNvGrpSpPr/>
          <p:nvPr>
            <p:custDataLst>
              <p:tags r:id="rId9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 title=""/>
          <p:cNvSpPr txBox="1"/>
          <p:nvPr>
            <p:custDataLst>
              <p:tags r:id="rId12"/>
            </p:custDataLst>
          </p:nvPr>
        </p:nvSpPr>
        <p:spPr>
          <a:xfrm>
            <a:off x="795655" y="847725"/>
            <a:ext cx="8649970" cy="782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>
                <a:latin typeface="微软雅黑" panose="020b0503020204020204" charset="-122"/>
                <a:ea typeface="微软雅黑"/>
              </a:rPr>
              <a:t>密度知识在生产生活中也有着广泛的应用。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911225" y="2204720"/>
            <a:ext cx="5849620" cy="2745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      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我国古代著名水利工程都江堰飞沙堰的排沙功能，就利用了水和沙石密度不同的原理。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矩形 5" title=""/>
          <p:cNvSpPr/>
          <p:nvPr>
            <p:custDataLst>
              <p:tags r:id="rId14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103" name="图片 102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816090" y="1857375"/>
            <a:ext cx="4863465" cy="3648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6" name="等腰三角形 75" title=""/>
          <p:cNvSpPr/>
          <p:nvPr>
            <p:custDataLst>
              <p:tags r:id="rId3"/>
            </p:custDataLst>
          </p:nvPr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 title=""/>
          <p:cNvSpPr/>
          <p:nvPr>
            <p:custDataLst>
              <p:tags r:id="rId4"/>
            </p:custDataLst>
          </p:nvPr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 title=""/>
          <p:cNvSpPr/>
          <p:nvPr>
            <p:custDataLst>
              <p:tags r:id="rId5"/>
            </p:custDataLst>
          </p:nvPr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 title=""/>
          <p:cNvSpPr/>
          <p:nvPr>
            <p:custDataLst>
              <p:tags r:id="rId6"/>
            </p:custDataLst>
          </p:nvPr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smtClean="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小结</a:t>
            </a:r>
            <a:endParaRPr lang="zh-CN" altLang="en-US" sz="32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0" name="文本框 79" title=""/>
          <p:cNvSpPr txBox="1"/>
          <p:nvPr>
            <p:custDataLst>
              <p:tags r:id="rId7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圆角矩形 5" title=""/>
          <p:cNvSpPr/>
          <p:nvPr>
            <p:custDataLst>
              <p:tags r:id="rId8"/>
            </p:custDataLst>
          </p:nvPr>
        </p:nvSpPr>
        <p:spPr>
          <a:xfrm>
            <a:off x="1292860" y="1636395"/>
            <a:ext cx="845820" cy="419163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密度知识的应用</a:t>
            </a:r>
            <a:endParaRPr lang="zh-CN" altLang="en-US" sz="3600"/>
          </a:p>
        </p:txBody>
      </p:sp>
      <p:sp>
        <p:nvSpPr>
          <p:cNvPr id="14" name="左大括号 13" title=""/>
          <p:cNvSpPr/>
          <p:nvPr>
            <p:custDataLst>
              <p:tags r:id="rId9"/>
            </p:custDataLst>
          </p:nvPr>
        </p:nvSpPr>
        <p:spPr>
          <a:xfrm>
            <a:off x="2351405" y="1664335"/>
            <a:ext cx="991235" cy="416369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 title=""/>
          <p:cNvSpPr txBox="1"/>
          <p:nvPr>
            <p:custDataLst>
              <p:tags r:id="rId10"/>
            </p:custDataLst>
          </p:nvPr>
        </p:nvSpPr>
        <p:spPr>
          <a:xfrm>
            <a:off x="3416935" y="3686810"/>
            <a:ext cx="2994025" cy="56197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sz="2800">
                <a:latin typeface="微软雅黑" panose="020b0503020204020204" charset="-122"/>
                <a:ea typeface="微软雅黑"/>
                <a:sym typeface="+mn-ea"/>
              </a:rPr>
              <a:t>计算质量：</a:t>
            </a:r>
            <a:r>
              <a:rPr lang="en-US" altLang="zh-CN" sz="2800" i="1">
                <a:latin typeface="+mn-lt"/>
                <a:ea typeface="微软雅黑"/>
                <a:cs typeface="+mn-lt"/>
                <a:sym typeface="+mn-ea"/>
              </a:rPr>
              <a:t>m </a:t>
            </a:r>
            <a:r>
              <a:rPr lang="en-US" altLang="zh-CN" sz="2800">
                <a:latin typeface="+mn-lt"/>
                <a:ea typeface="微软雅黑"/>
                <a:cs typeface="+mn-lt"/>
                <a:sym typeface="+mn-ea"/>
              </a:rPr>
              <a:t>=</a:t>
            </a:r>
            <a:r>
              <a:rPr lang="en-US" altLang="zh-CN" sz="2800" i="1">
                <a:latin typeface="+mn-lt"/>
                <a:ea typeface="微软雅黑"/>
                <a:cs typeface="+mn-lt"/>
                <a:sym typeface="+mn-ea"/>
              </a:rPr>
              <a:t>ρV</a:t>
            </a:r>
            <a:endParaRPr lang="en-US" altLang="zh-CN" sz="2800" i="1" baseline="30000">
              <a:latin typeface="+mn-lt"/>
              <a:ea typeface="微软雅黑"/>
              <a:cs typeface="+mn-lt"/>
              <a:sym typeface="+mn-ea"/>
            </a:endParaRPr>
          </a:p>
        </p:txBody>
      </p:sp>
      <p:grpSp>
        <p:nvGrpSpPr>
          <p:cNvPr id="3" name="组合 2" title=""/>
          <p:cNvGrpSpPr/>
          <p:nvPr>
            <p:custDataLst>
              <p:tags r:id="rId11"/>
            </p:custDataLst>
          </p:nvPr>
        </p:nvGrpSpPr>
        <p:grpSpPr>
          <a:xfrm>
            <a:off x="3416935" y="2283460"/>
            <a:ext cx="3293745" cy="1093470"/>
            <a:chOff x="9694" y="4218"/>
            <a:chExt cx="5187" cy="1722"/>
          </a:xfrm>
        </p:grpSpPr>
        <p:sp>
          <p:nvSpPr>
            <p:cNvPr id="17" name="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9694" y="4500"/>
              <a:ext cx="4677" cy="1441"/>
            </a:xfrm>
            <a:prstGeom prst="rect">
              <a:avLst/>
            </a:prstGeom>
            <a:noFill/>
            <a:ln>
              <a:solidFill>
                <a:srgbClr val="036EB8"/>
              </a:solidFill>
            </a:ln>
          </p:spPr>
          <p:txBody>
            <a:bodyPr wrap="square" rtlCol="0">
              <a:noAutofit/>
            </a:bodyPr>
            <a:lstStyle/>
            <a:p>
              <a:pPr lvl="0" algn="l" fontAlgn="auto">
                <a:lnSpc>
                  <a:spcPct val="70000"/>
                </a:lnSpc>
                <a:buClrTx/>
                <a:buSzTx/>
                <a:buFontTx/>
              </a:pPr>
              <a:endParaRPr 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  <a:p>
              <a:pPr lvl="0" algn="l" fontAlgn="auto">
                <a:lnSpc>
                  <a:spcPct val="70000"/>
                </a:lnSpc>
                <a:buClrTx/>
                <a:buSzTx/>
                <a:buFontTx/>
              </a:pPr>
              <a:r>
                <a:rPr lang="zh-CN" sz="28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sym typeface="+mn-ea"/>
                </a:rPr>
                <a:t>计算体积：</a:t>
              </a:r>
              <a:endParaRPr 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  <mc:AlternateContent>
          <mc:Choice Requires="a14">
            <p:sp>
              <p:nvSpPr>
                <p:cNvPr id="20" name="文本框 19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11641" y="4218"/>
                  <a:ext cx="3240" cy="172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>
                    <a:lnSpc>
                      <a:spcPct val="125000"/>
                    </a:lnSpc>
                  </a:pPr>
                  <a14:m>
                    <m:oMathPara>
                      <m:oMathParaPr>
                        <m:jc/>
                      </m:oMathParaPr>
                      <m:oMath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 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𝑉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 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ρ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 </m:t>
                            </m:r>
                          </m:den>
                        </m:f>
                      </m:oMath>
                    </m:oMathPara>
                  </a14:m>
                  <a:endParaRPr lang="en-US" altLang="zh-CN" sz="2800">
                    <a:solidFill>
                      <a:schemeClr val="tx1"/>
                    </a:solidFill>
                    <a:latin typeface="Cambria Math" panose="02040503050406030204" charset="0"/>
                    <a:ea typeface="MS Mincho" panose="02020609040205080304" charset="-128"/>
                    <a:cs typeface="Cambria Math" panose="02040503050406030204" charset="0"/>
                  </a:endParaRPr>
                </a:p>
                <a:p>
                  <a:pPr>
                    <a:lnSpc>
                      <a:spcPct val="125000"/>
                    </a:lnSpc>
                  </a:pPr>
                  <a:r>
                    <a:rPr lang="en-US" altLang="zh-CN" sz="2800" baseline="30000">
                      <a:solidFill>
                        <a:srgbClr val="FF0000"/>
                      </a:solidFill>
                      <a:cs typeface="Arial" panose="020b0604020202020204" pitchFamily="34" charset="0"/>
                      <a:sym typeface="+mn-ea"/>
                    </a:rPr>
                    <a:t>   </a:t>
                  </a:r>
                  <a:endParaRPr lang="en-US" altLang="zh-CN" sz="2800" baseline="300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Arial" panose="020b0604020202020204" pitchFamily="34" charset="0"/>
                    <a:sym typeface="+mn-ea"/>
                  </a:endParaRPr>
                </a:p>
              </p:txBody>
            </p:sp>
          </mc:Choice>
          <mc:Fallback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4"/>
                  </p:custDataLst>
                </p:nvPr>
              </p:nvSpPr>
              <p:spPr>
                <a:xfrm>
                  <a:off x="11641" y="4218"/>
                  <a:ext cx="3240" cy="1723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组合 4" title=""/>
          <p:cNvGrpSpPr/>
          <p:nvPr>
            <p:custDataLst>
              <p:tags r:id="rId16"/>
            </p:custDataLst>
          </p:nvPr>
        </p:nvGrpSpPr>
        <p:grpSpPr>
          <a:xfrm>
            <a:off x="3416935" y="1060450"/>
            <a:ext cx="3293745" cy="1093470"/>
            <a:chOff x="9694" y="4218"/>
            <a:chExt cx="5187" cy="1722"/>
          </a:xfrm>
        </p:grpSpPr>
        <p:sp>
          <p:nvSpPr>
            <p:cNvPr id="2" name="文本框 1"/>
            <p:cNvSpPr txBox="1"/>
            <p:nvPr>
              <p:custDataLst>
                <p:tags r:id="rId17"/>
              </p:custDataLst>
            </p:nvPr>
          </p:nvSpPr>
          <p:spPr>
            <a:xfrm>
              <a:off x="9694" y="4500"/>
              <a:ext cx="4677" cy="1441"/>
            </a:xfrm>
            <a:prstGeom prst="rect">
              <a:avLst/>
            </a:prstGeom>
            <a:noFill/>
            <a:ln>
              <a:solidFill>
                <a:srgbClr val="036EB8"/>
              </a:solidFill>
            </a:ln>
          </p:spPr>
          <p:txBody>
            <a:bodyPr wrap="square" rtlCol="0">
              <a:noAutofit/>
            </a:bodyPr>
            <a:lstStyle/>
            <a:p>
              <a:pPr lvl="0" algn="l" fontAlgn="auto">
                <a:lnSpc>
                  <a:spcPct val="70000"/>
                </a:lnSpc>
                <a:buClrTx/>
                <a:buSzTx/>
                <a:buFontTx/>
              </a:pPr>
              <a:endParaRPr 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  <a:p>
              <a:pPr lvl="0" algn="l" fontAlgn="auto">
                <a:lnSpc>
                  <a:spcPct val="70000"/>
                </a:lnSpc>
                <a:buClrTx/>
                <a:buSzTx/>
                <a:buFontTx/>
              </a:pPr>
              <a:r>
                <a:rPr lang="zh-CN" sz="28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sym typeface="+mn-ea"/>
                </a:rPr>
                <a:t>鉴别物质：</a:t>
              </a:r>
              <a:endParaRPr 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  <mc:AlternateContent>
          <mc:Choice Requires="a14">
            <p:sp>
              <p:nvSpPr>
                <p:cNvPr id="8" name="文本框 7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11641" y="4218"/>
                  <a:ext cx="3240" cy="172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>
                    <a:lnSpc>
                      <a:spcPct val="125000"/>
                    </a:lnSpc>
                  </a:pPr>
                  <a14:m>
                    <m:oMathPara>
                      <m:oMathParaPr>
                        <m:jc/>
                      </m:oMathParaPr>
                      <m:oMath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 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𝜌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 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V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 </m:t>
                            </m:r>
                          </m:den>
                        </m:f>
                      </m:oMath>
                    </m:oMathPara>
                  </a14:m>
                  <a:endParaRPr lang="en-US" altLang="zh-CN" sz="2800">
                    <a:solidFill>
                      <a:schemeClr val="tx1"/>
                    </a:solidFill>
                    <a:latin typeface="Cambria Math" panose="02040503050406030204" charset="0"/>
                    <a:ea typeface="MS Mincho" panose="02020609040205080304" charset="-128"/>
                    <a:cs typeface="Cambria Math" panose="02040503050406030204" charset="0"/>
                  </a:endParaRPr>
                </a:p>
                <a:p>
                  <a:pPr>
                    <a:lnSpc>
                      <a:spcPct val="125000"/>
                    </a:lnSpc>
                  </a:pPr>
                  <a:r>
                    <a:rPr lang="en-US" altLang="zh-CN" sz="2800" baseline="30000">
                      <a:solidFill>
                        <a:srgbClr val="FF0000"/>
                      </a:solidFill>
                      <a:cs typeface="Arial" panose="020b0604020202020204" pitchFamily="34" charset="0"/>
                      <a:sym typeface="+mn-ea"/>
                    </a:rPr>
                    <a:t>   </a:t>
                  </a:r>
                  <a:endParaRPr lang="en-US" altLang="zh-CN" sz="2800" baseline="300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Arial" panose="020b0604020202020204" pitchFamily="34" charset="0"/>
                    <a:sym typeface="+mn-ea"/>
                  </a:endParaRPr>
                </a:p>
              </p:txBody>
            </p:sp>
          </mc:Choice>
          <mc:Fallback>
            <p:sp>
              <p:nvSpPr>
                <p:cNvPr id="8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9"/>
                  </p:custDataLst>
                </p:nvPr>
              </p:nvSpPr>
              <p:spPr>
                <a:xfrm>
                  <a:off x="11641" y="4218"/>
                  <a:ext cx="3240" cy="1723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文本框 9" title=""/>
          <p:cNvSpPr txBox="1"/>
          <p:nvPr>
            <p:custDataLst>
              <p:tags r:id="rId21"/>
            </p:custDataLst>
          </p:nvPr>
        </p:nvSpPr>
        <p:spPr>
          <a:xfrm>
            <a:off x="3416935" y="4587240"/>
            <a:ext cx="3162300" cy="56197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latin typeface="+mn-lt"/>
                <a:ea typeface="微软雅黑"/>
                <a:cs typeface="+mn-lt"/>
                <a:sym typeface="+mn-ea"/>
              </a:rPr>
              <a:t>判断物体是否空心</a:t>
            </a:r>
            <a:endParaRPr lang="zh-CN" altLang="en-US" sz="2800">
              <a:latin typeface="+mn-lt"/>
              <a:ea typeface="微软雅黑"/>
              <a:cs typeface="+mn-lt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22"/>
            </p:custDataLst>
          </p:nvPr>
        </p:nvSpPr>
        <p:spPr>
          <a:xfrm>
            <a:off x="3416935" y="5487670"/>
            <a:ext cx="3162300" cy="56388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latin typeface="+mn-lt"/>
                <a:ea typeface="微软雅黑"/>
                <a:cs typeface="+mn-lt"/>
                <a:sym typeface="+mn-ea"/>
              </a:rPr>
              <a:t>生产生活中的应用</a:t>
            </a:r>
            <a:endParaRPr lang="zh-CN" altLang="en-US" sz="2800">
              <a:latin typeface="+mn-lt"/>
              <a:ea typeface="微软雅黑"/>
              <a:cs typeface="+mn-lt"/>
              <a:sym typeface="+mn-ea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1046480" y="1844675"/>
            <a:ext cx="10099040" cy="26714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800"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医用氧气瓶的容积为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0.2m</a:t>
            </a:r>
            <a:r>
              <a:rPr lang="en-US" altLang="zh-CN" sz="2800" baseline="30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，装入质量为</a:t>
            </a:r>
            <a:r>
              <a:rPr lang="en-US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20kg</a:t>
            </a:r>
            <a:r>
              <a:rPr lang="zh-CN" altLang="en-US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的氧气。当病人吸氧，瓶内氧气用去一半后，剩余氧气的密度为  </a:t>
            </a:r>
            <a:r>
              <a:rPr lang="en-US" altLang="zh-CN" sz="2800">
                <a:latin typeface="+mn-ea"/>
                <a:ea typeface="+mn-ea"/>
                <a:cs typeface="Times New Roman" panose="02020603050405020304" pitchFamily="18" charset="0"/>
                <a:sym typeface="+mn-ea"/>
              </a:rPr>
              <a:t>(         )</a:t>
            </a:r>
            <a:endParaRPr lang="de-DE" altLang="zh-CN" sz="2800">
              <a:latin typeface="+mn-ea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de-DE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de-DE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A.200kg/m</a:t>
            </a:r>
            <a:r>
              <a:rPr lang="de-DE" altLang="zh-CN" sz="2800" baseline="30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de-DE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       B.100kg/m</a:t>
            </a:r>
            <a:r>
              <a:rPr lang="de-DE" altLang="zh-CN" sz="2800" baseline="30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de-DE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       </a:t>
            </a:r>
            <a:endParaRPr lang="de-DE" altLang="zh-CN" sz="28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de-DE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de-DE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C. 50g/cm</a:t>
            </a:r>
            <a:r>
              <a:rPr lang="de-DE" altLang="zh-CN" sz="2800" baseline="30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de-DE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altLang="de-DE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de-DE" altLang="zh-CN" sz="28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D. 50kg/m</a:t>
            </a:r>
            <a:r>
              <a:rPr lang="de-DE" altLang="zh-CN" sz="2800" baseline="300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endParaRPr lang="de-DE" altLang="zh-CN" sz="2800" baseline="3000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06532" name="Rectangle 4" title=""/>
          <p:cNvSpPr/>
          <p:nvPr>
            <p:custDataLst>
              <p:tags r:id="rId5"/>
            </p:custDataLst>
          </p:nvPr>
        </p:nvSpPr>
        <p:spPr>
          <a:xfrm>
            <a:off x="9192260" y="2637156"/>
            <a:ext cx="5778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6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6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415415" y="2076450"/>
            <a:ext cx="9538335" cy="27051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1.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能通过实验，理解密度，能用密度知识鉴别物质，解释生产生活中与密度有关的物理现象；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2.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能认识通过比值法建构物理概念的意义。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本节要点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911225" y="939800"/>
            <a:ext cx="10368915" cy="1643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2.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一个体积是</a:t>
            </a:r>
            <a:r>
              <a:rPr lang="zh-CN" altLang="en-US" sz="2800">
                <a:latin typeface="+mn-lt"/>
                <a:ea typeface="微软雅黑"/>
                <a:cs typeface="+mn-lt"/>
              </a:rPr>
              <a:t>40cm³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的铁球，质量是</a:t>
            </a:r>
            <a:r>
              <a:rPr lang="zh-CN" altLang="en-US" sz="2800">
                <a:latin typeface="+mn-lt"/>
                <a:ea typeface="微软雅黑"/>
                <a:cs typeface="+mn-lt"/>
              </a:rPr>
              <a:t>156g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,请判断这个铁球是否是实心铁球，若是，它的空心部分的体积是多少？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 i="1">
                <a:latin typeface="+mn-lt"/>
                <a:ea typeface="微软雅黑"/>
                <a:cs typeface="+mn-lt"/>
              </a:rPr>
              <a:t>ρ</a:t>
            </a:r>
            <a:r>
              <a:rPr lang="zh-CN" altLang="en-US" sz="2800" baseline="-25000">
                <a:latin typeface="+mn-lt"/>
                <a:ea typeface="微软雅黑"/>
                <a:cs typeface="+mn-lt"/>
              </a:rPr>
              <a:t>铁</a:t>
            </a:r>
            <a:r>
              <a:rPr lang="zh-CN" altLang="en-US" sz="2800">
                <a:latin typeface="+mn-lt"/>
                <a:ea typeface="微软雅黑"/>
                <a:cs typeface="+mn-lt"/>
              </a:rPr>
              <a:t>=7.8×10³kg/m³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)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5"/>
            </p:custDataLst>
          </p:nvPr>
        </p:nvSpPr>
        <p:spPr>
          <a:xfrm>
            <a:off x="911225" y="2605405"/>
            <a:ext cx="10433050" cy="1367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解：铁的密度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i="1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ρ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铁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7.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8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kg/m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= 7.8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g/cm</a:t>
            </a:r>
            <a:r>
              <a:rPr lang="zh-CN" altLang="en-US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，铁球的质量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=156g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则铁球中铁的体积为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0" name="组合 19" title=""/>
          <p:cNvGrpSpPr/>
          <p:nvPr>
            <p:custDataLst>
              <p:tags r:id="rId6"/>
            </p:custDataLst>
          </p:nvPr>
        </p:nvGrpSpPr>
        <p:grpSpPr>
          <a:xfrm>
            <a:off x="1631315" y="3963670"/>
            <a:ext cx="6854825" cy="1303020"/>
            <a:chOff x="2042" y="7818"/>
            <a:chExt cx="10795" cy="2052"/>
          </a:xfrm>
        </p:grpSpPr>
        <mc:AlternateContent>
          <mc:Choice Requires="a14">
            <p:sp>
              <p:nvSpPr>
                <p:cNvPr id="15" name="文本框 14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2042" y="7818"/>
                  <a:ext cx="8032" cy="20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l"/>
                  <a14:m>
                    <m:oMathPara>
                      <m:oMathParaPr>
                        <m:jc m:val="left"/>
                      </m:oMathParaPr>
                      <m:oMath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𝑉</m:t>
                        </m:r>
                        <m:r>
                          <a:rPr lang="en-US" altLang="zh-CN" sz="2800" i="1" baseline="-25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铁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𝜌</m:t>
                            </m:r>
                            <m:r>
                              <a:rPr lang="en-US" altLang="zh-CN" sz="2800" i="1" baseline="-250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铁</m:t>
                            </m:r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156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g</m:t>
                            </m:r>
                          </m:num>
                          <m:den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7</m:t>
                            </m:r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.</m:t>
                            </m:r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8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g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c</m:t>
                            </m:r>
                            <m:sSup>
                              <m:sSupPr>
                                <m:ctrl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MS Mincho" panose="02020609040205080304" charset="-128"/>
                                    <a:cs typeface="Cambria Math" panose="02040503050406030204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20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cm</m:t>
                        </m:r>
                        <m:r>
                          <a:rPr lang="en-US" altLang="zh-CN" sz="2800" i="1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</m:oMath>
                    </m:oMathPara>
                  </a14:m>
                  <a:endParaRPr lang="en-US" altLang="zh-CN" sz="2800" i="1" baseline="30000">
                    <a:solidFill>
                      <a:srgbClr val="FF0000"/>
                    </a:solidFill>
                    <a:latin typeface="Cambria Math" panose="02040503050406030204" charset="0"/>
                    <a:ea typeface="MS Mincho" panose="02020609040205080304" charset="-128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2042" y="7818"/>
                  <a:ext cx="8032" cy="205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9753" y="8241"/>
              <a:ext cx="308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&lt;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40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cm</a:t>
              </a:r>
              <a:r>
                <a:rPr lang="zh-CN" altLang="en-US" sz="28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3</a:t>
              </a:r>
              <a:endParaRPr lang="zh-CN" altLang="en-US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9" name="文本框 18" title=""/>
          <p:cNvSpPr txBox="1"/>
          <p:nvPr>
            <p:custDataLst>
              <p:tags r:id="rId11"/>
            </p:custDataLst>
          </p:nvPr>
        </p:nvSpPr>
        <p:spPr>
          <a:xfrm>
            <a:off x="1631315" y="5053330"/>
            <a:ext cx="3642995" cy="624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∴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该铁球为空心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1631315" y="5805170"/>
            <a:ext cx="9398635" cy="551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空心部分的体积为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空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V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- 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V</a:t>
            </a:r>
            <a:r>
              <a:rPr lang="zh-CN" altLang="en-US" sz="2800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铁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= 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40cm³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- 20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cm³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 =20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cm³</a:t>
            </a:r>
            <a:endParaRPr lang="zh-CN" altLang="en-US" sz="2800">
              <a:solidFill>
                <a:srgbClr val="FF0000"/>
              </a:solidFill>
              <a:latin typeface="+mn-lt"/>
              <a:ea typeface="微软雅黑"/>
              <a:cs typeface="+mn-lt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839470" y="981075"/>
            <a:ext cx="10688320" cy="23825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3.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在工业设计等领域，常将3D打印用于制造模型。某同学选用某种塑料来打印自己设计的作品。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(1)若这种塑料的体积为</a:t>
            </a:r>
            <a:r>
              <a:rPr lang="zh-CN" altLang="en-US" sz="2800">
                <a:latin typeface="+mn-lt"/>
                <a:ea typeface="微软雅黑"/>
                <a:cs typeface="+mn-lt"/>
              </a:rPr>
              <a:t>10cm</a:t>
            </a:r>
            <a:r>
              <a:rPr lang="en-US" altLang="zh-CN" sz="2800" baseline="30000">
                <a:latin typeface="+mn-lt"/>
                <a:ea typeface="微软雅黑"/>
                <a:cs typeface="+mn-lt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时，质量为</a:t>
            </a:r>
            <a:r>
              <a:rPr lang="zh-CN" altLang="en-US" sz="2800">
                <a:latin typeface="+mn-lt"/>
                <a:ea typeface="微软雅黑"/>
                <a:cs typeface="+mn-lt"/>
              </a:rPr>
              <a:t>10.5g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,求这种塑料的密度；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(2)若用该材料打印出来作品的质量是</a:t>
            </a:r>
            <a:r>
              <a:rPr lang="zh-CN" altLang="en-US" sz="2800">
                <a:latin typeface="+mn-lt"/>
                <a:ea typeface="微软雅黑"/>
                <a:cs typeface="+mn-lt"/>
              </a:rPr>
              <a:t>42g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,估算所消耗塑料的体积。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911225" y="3141345"/>
            <a:ext cx="10433050" cy="2350770"/>
            <a:chOff x="1435" y="4947"/>
            <a:chExt cx="16430" cy="3702"/>
          </a:xfrm>
        </p:grpSpPr>
        <p:sp>
          <p:nvSpPr>
            <p:cNvPr id="14" name="文本框 13"/>
            <p:cNvSpPr txBox="1"/>
            <p:nvPr>
              <p:custDataLst>
                <p:tags r:id="rId6"/>
              </p:custDataLst>
            </p:nvPr>
          </p:nvSpPr>
          <p:spPr>
            <a:xfrm>
              <a:off x="1435" y="4947"/>
              <a:ext cx="16430" cy="21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解：（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1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）该</a:t>
              </a:r>
              <a:r>
                <a:rPr 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塑料的体积</a:t>
              </a:r>
              <a:r>
                <a:rPr lang="en-US" altLang="zh-CN" sz="2800" i="1">
                  <a:solidFill>
                    <a:srgbClr val="FF0000"/>
                  </a:solidFill>
                  <a:latin typeface="+mn-lt"/>
                  <a:ea typeface="微软雅黑"/>
                  <a:cs typeface="+mn-lt"/>
                  <a:sym typeface="+mn-ea"/>
                </a:rPr>
                <a:t>V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=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10c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m</a:t>
              </a:r>
              <a:r>
                <a:rPr lang="en-US" altLang="zh-CN" sz="28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3 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，质量</a:t>
              </a: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m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=10.5g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          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则这种塑料的密度为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</p:txBody>
        </p:sp>
        <mc:AlternateContent>
          <mc:Choice Requires="a14">
            <p:sp>
              <p:nvSpPr>
                <p:cNvPr id="15" name="文本框 14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4043" y="7101"/>
                  <a:ext cx="8417" cy="154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l"/>
                  <a14:m>
                    <m:oMathPara>
                      <m:oMathParaPr>
                        <m:jc m:val="left"/>
                      </m:oMathParaPr>
                      <m:oMath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𝜌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𝑉</m:t>
                            </m:r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10</m:t>
                            </m:r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.</m:t>
                            </m:r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g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10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c</m:t>
                            </m:r>
                            <m:sSup>
                              <m:sSupPr>
                                <m:ctrl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MS Mincho" panose="02020609040205080304" charset="-128"/>
                                    <a:cs typeface="Cambria Math" panose="02040503050406030204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1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.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05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g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cm</m:t>
                        </m:r>
                        <m:r>
                          <a:rPr lang="en-US" altLang="zh-CN" sz="2800" i="1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</m:oMath>
                    </m:oMathPara>
                  </a14:m>
                  <a:endParaRPr lang="en-US" altLang="zh-CN" sz="2800" i="1" baseline="30000">
                    <a:solidFill>
                      <a:srgbClr val="FF0000"/>
                    </a:solidFill>
                    <a:latin typeface="Cambria Math" panose="02040503050406030204" charset="0"/>
                    <a:ea typeface="MS Mincho" panose="02020609040205080304" charset="-128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4043" y="7101"/>
                  <a:ext cx="8417" cy="154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911225" y="5445125"/>
            <a:ext cx="7569835" cy="737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答：这种塑料的密度为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1.05g/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cm</a:t>
            </a:r>
            <a:r>
              <a:rPr lang="en-US" altLang="zh-CN" sz="2800" baseline="300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。</a:t>
            </a:r>
            <a:endParaRPr lang="zh-CN" altLang="en-US" sz="2800">
              <a:solidFill>
                <a:srgbClr val="FF0000"/>
              </a:solidFill>
              <a:latin typeface="+mn-lt"/>
              <a:ea typeface="微软雅黑"/>
              <a:cs typeface="+mn-lt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839470" y="981075"/>
            <a:ext cx="10688320" cy="23825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3.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在工业设计等领域，常将3D打印用于制造模型。某同学选用某种塑料来打印自己设计的作品。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(1)若这种塑料的体积为</a:t>
            </a:r>
            <a:r>
              <a:rPr lang="zh-CN" altLang="en-US" sz="2800">
                <a:latin typeface="+mn-lt"/>
                <a:ea typeface="微软雅黑"/>
                <a:cs typeface="+mn-lt"/>
              </a:rPr>
              <a:t>10cm</a:t>
            </a:r>
            <a:r>
              <a:rPr lang="en-US" altLang="zh-CN" sz="2800" baseline="30000">
                <a:latin typeface="+mn-lt"/>
                <a:ea typeface="微软雅黑"/>
                <a:cs typeface="+mn-lt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时，质量为</a:t>
            </a:r>
            <a:r>
              <a:rPr lang="zh-CN" altLang="en-US" sz="2800">
                <a:latin typeface="+mn-lt"/>
                <a:ea typeface="微软雅黑"/>
                <a:cs typeface="+mn-lt"/>
              </a:rPr>
              <a:t>10.5g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,求这种塑料的密度；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(2)若用该材料打印出来作品的质量是</a:t>
            </a:r>
            <a:r>
              <a:rPr lang="zh-CN" altLang="en-US" sz="2800">
                <a:latin typeface="+mn-lt"/>
                <a:ea typeface="微软雅黑"/>
                <a:cs typeface="+mn-lt"/>
              </a:rPr>
              <a:t>42g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,估算所消耗塑料的体积。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" name="组合 1" title=""/>
          <p:cNvGrpSpPr/>
          <p:nvPr>
            <p:custDataLst>
              <p:tags r:id="rId5"/>
            </p:custDataLst>
          </p:nvPr>
        </p:nvGrpSpPr>
        <p:grpSpPr>
          <a:xfrm>
            <a:off x="911225" y="3141345"/>
            <a:ext cx="10433050" cy="2301240"/>
            <a:chOff x="1435" y="4947"/>
            <a:chExt cx="16430" cy="3624"/>
          </a:xfrm>
        </p:grpSpPr>
        <p:sp>
          <p:nvSpPr>
            <p:cNvPr id="14" name="文本框 13"/>
            <p:cNvSpPr txBox="1"/>
            <p:nvPr>
              <p:custDataLst>
                <p:tags r:id="rId6"/>
              </p:custDataLst>
            </p:nvPr>
          </p:nvSpPr>
          <p:spPr>
            <a:xfrm>
              <a:off x="1435" y="4947"/>
              <a:ext cx="16430" cy="21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解：（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）该</a:t>
              </a:r>
              <a:r>
                <a:rPr 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塑料的密度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800" i="1">
                  <a:solidFill>
                    <a:srgbClr val="FF0000"/>
                  </a:solidFill>
                  <a:latin typeface="+mn-lt"/>
                  <a:ea typeface="微软雅黑"/>
                  <a:cs typeface="+mn-lt"/>
                  <a:sym typeface="+mn-ea"/>
                </a:rPr>
                <a:t>ρ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=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1.05g/</a:t>
              </a:r>
              <a:r>
                <a:rPr lang="zh-CN" altLang="en-US" sz="2800">
                  <a:solidFill>
                    <a:srgbClr val="FF0000"/>
                  </a:solidFill>
                  <a:latin typeface="+mn-lt"/>
                  <a:ea typeface="微软雅黑"/>
                  <a:cs typeface="+mn-lt"/>
                  <a:sym typeface="+mn-ea"/>
                </a:rPr>
                <a:t>cm</a:t>
              </a:r>
              <a:r>
                <a:rPr lang="en-US" altLang="zh-CN" sz="2800" baseline="30000">
                  <a:solidFill>
                    <a:srgbClr val="FF0000"/>
                  </a:solidFill>
                  <a:latin typeface="+mn-lt"/>
                  <a:ea typeface="微软雅黑"/>
                  <a:cs typeface="+mn-lt"/>
                  <a:sym typeface="+mn-ea"/>
                </a:rPr>
                <a:t>3</a:t>
              </a:r>
              <a:r>
                <a:rPr lang="en-US" altLang="zh-CN" sz="28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，塑料作品的质量</a:t>
              </a: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m</a:t>
              </a:r>
              <a:r>
                <a:rPr lang="en-US" altLang="zh-CN" sz="28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1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=42g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          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则所消耗塑料的体积为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</p:txBody>
        </p:sp>
        <mc:AlternateContent>
          <mc:Choice Requires="a14">
            <p:sp>
              <p:nvSpPr>
                <p:cNvPr id="15" name="文本框 14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4043" y="7101"/>
                  <a:ext cx="10664" cy="147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l"/>
                  <a14:m>
                    <m:oMathPara>
                      <m:oMathParaPr>
                        <m:jc m:val="left"/>
                      </m:oMathParaPr>
                      <m:oMath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𝑉</m:t>
                        </m:r>
                        <m:r>
                          <a:rPr lang="en-US" altLang="zh-CN" sz="2800" i="1" baseline="-25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1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𝑚</m:t>
                            </m:r>
                            <m:r>
                              <a:rPr lang="en-US" altLang="zh-CN" sz="2800" i="1" baseline="-250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𝜌</m:t>
                            </m:r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42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g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05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g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c</m:t>
                            </m:r>
                            <m:sSup>
                              <m:sSupPr>
                                <m:ctrl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MS Mincho" panose="02020609040205080304" charset="-128"/>
                                    <a:cs typeface="Cambria Math" panose="02040503050406030204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40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m</m:t>
                        </m:r>
                        <m:r>
                          <a:rPr lang="en-US" altLang="zh-CN" sz="2800" i="1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</m:oMath>
                    </m:oMathPara>
                  </a14:m>
                  <a:endParaRPr lang="en-US" altLang="zh-CN" sz="2800" i="1" baseline="30000">
                    <a:solidFill>
                      <a:srgbClr val="FF0000"/>
                    </a:solidFill>
                    <a:latin typeface="Cambria Math" panose="02040503050406030204" charset="0"/>
                    <a:ea typeface="MS Mincho" panose="02020609040205080304" charset="-128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4043" y="7101"/>
                  <a:ext cx="10664" cy="147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911225" y="5445125"/>
            <a:ext cx="7569835" cy="737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答：所消耗塑料的体积为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40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cm</a:t>
            </a:r>
            <a:r>
              <a:rPr lang="en-US" altLang="zh-CN" sz="2800" baseline="300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。</a:t>
            </a:r>
            <a:endParaRPr lang="zh-CN" altLang="en-US" sz="2800">
              <a:solidFill>
                <a:srgbClr val="FF0000"/>
              </a:solidFill>
              <a:latin typeface="+mn-lt"/>
              <a:ea typeface="微软雅黑"/>
              <a:cs typeface="+mn-lt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982980" y="1052830"/>
            <a:ext cx="10491470" cy="1726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4.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有一块花岗岩碑石，其体积为3m³。为了计算其质量，有人找了一小块同种花岗岩样品，测得该样品的质量为14g,体积为5cm³。利用这些数据，你能算出该花岗岩碑石的质量吗?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8" name="组合 7" title=""/>
          <p:cNvGrpSpPr/>
          <p:nvPr>
            <p:custDataLst>
              <p:tags r:id="rId5"/>
            </p:custDataLst>
          </p:nvPr>
        </p:nvGrpSpPr>
        <p:grpSpPr>
          <a:xfrm>
            <a:off x="982980" y="2637155"/>
            <a:ext cx="10433050" cy="1656080"/>
            <a:chOff x="1548" y="4153"/>
            <a:chExt cx="16430" cy="2608"/>
          </a:xfrm>
        </p:grpSpPr>
        <p:sp>
          <p:nvSpPr>
            <p:cNvPr id="14" name="文本框 13"/>
            <p:cNvSpPr txBox="1"/>
            <p:nvPr>
              <p:custDataLst>
                <p:tags r:id="rId6"/>
              </p:custDataLst>
            </p:nvPr>
          </p:nvSpPr>
          <p:spPr>
            <a:xfrm>
              <a:off x="1548" y="4153"/>
              <a:ext cx="16430" cy="21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解：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 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样品</a:t>
              </a:r>
              <a:r>
                <a:rPr 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体积</a:t>
              </a:r>
              <a:r>
                <a:rPr lang="en-US" altLang="zh-CN" sz="2800" i="1">
                  <a:solidFill>
                    <a:srgbClr val="FF0000"/>
                  </a:solidFill>
                  <a:latin typeface="+mn-lt"/>
                  <a:ea typeface="微软雅黑"/>
                  <a:cs typeface="+mn-lt"/>
                  <a:sym typeface="+mn-ea"/>
                </a:rPr>
                <a:t>V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=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5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c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m</a:t>
              </a:r>
              <a:r>
                <a:rPr lang="en-US" altLang="zh-CN" sz="28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3 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，质量</a:t>
              </a: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m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=14g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，则其密度为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</p:txBody>
        </p:sp>
        <mc:AlternateContent>
          <mc:Choice Requires="a14">
            <p:sp>
              <p:nvSpPr>
                <p:cNvPr id="15" name="文本框 14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4157" y="5287"/>
                  <a:ext cx="11998" cy="147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l"/>
                  <a14:m>
                    <m:oMathPara>
                      <m:oMathParaPr>
                        <m:jc m:val="left"/>
                      </m:oMathParaPr>
                      <m:oMath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𝜌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𝑉</m:t>
                            </m:r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14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g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5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c</m:t>
                            </m:r>
                            <m:sSup>
                              <m:sSupPr>
                                <m:ctrl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MS Mincho" panose="02020609040205080304" charset="-128"/>
                                    <a:cs typeface="Cambria Math" panose="02040503050406030204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.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8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g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cm</m:t>
                        </m:r>
                        <m:r>
                          <a:rPr lang="en-US" altLang="zh-CN" sz="2800" i="1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.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8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10</m:t>
                        </m:r>
                        <m:r>
                          <a:rPr lang="en-US" altLang="zh-CN" sz="2800" i="1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kg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2800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</m:oMath>
                    </m:oMathPara>
                  </a14:m>
                  <a:endParaRPr lang="en-US" altLang="zh-CN" sz="2800" i="1">
                    <a:solidFill>
                      <a:srgbClr val="FF0000"/>
                    </a:solidFill>
                    <a:latin typeface="Cambria Math" panose="02040503050406030204" charset="0"/>
                    <a:ea typeface="MS Mincho" panose="02020609040205080304" charset="-128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4157" y="5287"/>
                  <a:ext cx="11998" cy="147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组合 8" title=""/>
          <p:cNvGrpSpPr/>
          <p:nvPr>
            <p:custDataLst>
              <p:tags r:id="rId10"/>
            </p:custDataLst>
          </p:nvPr>
        </p:nvGrpSpPr>
        <p:grpSpPr>
          <a:xfrm>
            <a:off x="1847215" y="4293235"/>
            <a:ext cx="9432925" cy="1397635"/>
            <a:chOff x="2909" y="6761"/>
            <a:chExt cx="14855" cy="2201"/>
          </a:xfrm>
        </p:grpSpPr>
        <p:sp>
          <p:nvSpPr>
            <p:cNvPr id="5" name="文本框 4"/>
            <p:cNvSpPr txBox="1"/>
            <p:nvPr>
              <p:custDataLst>
                <p:tags r:id="rId11"/>
              </p:custDataLst>
            </p:nvPr>
          </p:nvSpPr>
          <p:spPr>
            <a:xfrm>
              <a:off x="2909" y="6761"/>
              <a:ext cx="7268" cy="12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则该花岗岩碑石的质量为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</p:txBody>
        </p:sp>
        <mc:AlternateContent>
          <mc:Choice Requires="a14">
            <p:sp>
              <p:nvSpPr>
                <p:cNvPr id="6" name="文本框 5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4043" y="8016"/>
                  <a:ext cx="13721" cy="94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l"/>
                  <a14:m>
                    <m:oMathPara>
                      <m:oMathParaPr>
                        <m:jc m:val="left"/>
                      </m:oMathParaPr>
                      <m:oMath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𝑚</m:t>
                        </m:r>
                        <m:r>
                          <a:rPr lang="en-US" altLang="zh-CN" sz="2800" i="1" baseline="-25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石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𝜌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𝑉</m:t>
                        </m:r>
                        <m:r>
                          <m:rPr>
                            <m:sty m:val="p"/>
                          </m:rPr>
                          <a:rPr lang="en-US" altLang="zh-CN" sz="2800" baseline="-25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石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.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8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×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10</m:t>
                        </m:r>
                        <m:r>
                          <a:rPr lang="en-US" altLang="zh-CN" sz="2800" i="1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kg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2800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2800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8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10</m:t>
                        </m:r>
                        <m:r>
                          <m:rPr>
                            <m:sty m:val="p"/>
                          </m:rPr>
                          <a:rPr lang="en-US" altLang="zh-CN" sz="2800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g</m:t>
                        </m:r>
                      </m:oMath>
                    </m:oMathPara>
                  </a14:m>
                  <a:endParaRPr lang="en-US" altLang="zh-CN" sz="2800" baseline="30000">
                    <a:solidFill>
                      <a:srgbClr val="FF0000"/>
                    </a:solidFill>
                    <a:latin typeface="Cambria Math" panose="02040503050406030204" charset="0"/>
                    <a:ea typeface="MS Mincho" panose="02020609040205080304" charset="-128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3"/>
                  </p:custDataLst>
                </p:nvPr>
              </p:nvSpPr>
              <p:spPr>
                <a:xfrm>
                  <a:off x="4043" y="8016"/>
                  <a:ext cx="13721" cy="946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文本框 6" title=""/>
          <p:cNvSpPr txBox="1"/>
          <p:nvPr>
            <p:custDataLst>
              <p:tags r:id="rId15"/>
            </p:custDataLst>
          </p:nvPr>
        </p:nvSpPr>
        <p:spPr>
          <a:xfrm>
            <a:off x="982980" y="5589270"/>
            <a:ext cx="7286625" cy="793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答：该花岗岩碑石的质量为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8.4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kg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119505" y="981075"/>
            <a:ext cx="9952355" cy="13055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/>
              </a:rPr>
              <a:t>5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若粗略地将人体的密度视为与水的密度差不多，请根据你的质量估算下自己身体的体积。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5" name="组合 4" title=""/>
          <p:cNvGrpSpPr/>
          <p:nvPr>
            <p:custDataLst>
              <p:tags r:id="rId4"/>
            </p:custDataLst>
          </p:nvPr>
        </p:nvGrpSpPr>
        <p:grpSpPr>
          <a:xfrm>
            <a:off x="1127125" y="2132965"/>
            <a:ext cx="11240770" cy="2301875"/>
            <a:chOff x="1775" y="3359"/>
            <a:chExt cx="17702" cy="3625"/>
          </a:xfrm>
        </p:grpSpPr>
        <p:sp>
          <p:nvSpPr>
            <p:cNvPr id="14" name="文本框 13"/>
            <p:cNvSpPr txBox="1"/>
            <p:nvPr>
              <p:custDataLst>
                <p:tags r:id="rId5"/>
              </p:custDataLst>
            </p:nvPr>
          </p:nvSpPr>
          <p:spPr>
            <a:xfrm>
              <a:off x="1775" y="3359"/>
              <a:ext cx="17703" cy="192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解：</a:t>
              </a:r>
              <a:r>
                <a:rPr 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人的密度近似为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800" i="1">
                  <a:solidFill>
                    <a:srgbClr val="FF0000"/>
                  </a:solidFill>
                  <a:latin typeface="+mn-lt"/>
                  <a:ea typeface="微软雅黑"/>
                  <a:cs typeface="+mn-lt"/>
                  <a:sym typeface="+mn-ea"/>
                </a:rPr>
                <a:t>ρ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=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1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×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10</a:t>
              </a:r>
              <a:r>
                <a:rPr lang="en-US" altLang="zh-CN" sz="28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kg/</a:t>
              </a:r>
              <a:r>
                <a:rPr lang="zh-CN" altLang="en-US" sz="2800">
                  <a:solidFill>
                    <a:srgbClr val="FF0000"/>
                  </a:solidFill>
                  <a:latin typeface="+mn-lt"/>
                  <a:ea typeface="微软雅黑"/>
                  <a:cs typeface="+mn-lt"/>
                  <a:sym typeface="+mn-ea"/>
                </a:rPr>
                <a:t>m</a:t>
              </a:r>
              <a:r>
                <a:rPr lang="en-US" altLang="zh-CN" sz="2800" baseline="30000">
                  <a:solidFill>
                    <a:srgbClr val="FF0000"/>
                  </a:solidFill>
                  <a:latin typeface="+mn-lt"/>
                  <a:ea typeface="微软雅黑"/>
                  <a:cs typeface="+mn-lt"/>
                  <a:sym typeface="+mn-ea"/>
                </a:rPr>
                <a:t>3</a:t>
              </a:r>
              <a:r>
                <a:rPr lang="en-US" altLang="zh-CN" sz="28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，中学生的质量近似为</a:t>
              </a:r>
              <a:r>
                <a:rPr lang="en-US" altLang="zh-CN" sz="2800" i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m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=50kg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则中学生的体积大概为</a:t>
              </a:r>
              <a:endPara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</p:txBody>
        </p:sp>
        <mc:AlternateContent>
          <mc:Choice Requires="a14">
            <p:sp>
              <p:nvSpPr>
                <p:cNvPr id="15" name="文本框 14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4043" y="5514"/>
                  <a:ext cx="10664" cy="147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l"/>
                  <a14:m>
                    <m:oMathPara>
                      <m:oMathParaPr>
                        <m:jc m:val="left"/>
                      </m:oMathParaPr>
                      <m:oMath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𝑉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𝜌</m:t>
                            </m:r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50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k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g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×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10</m:t>
                            </m:r>
                            <m:r>
                              <m:rPr>
                                <m:sty m:val="p"/>
                              </m:rPr>
                              <a:rPr lang="en-US" altLang="zh-CN" sz="2800" baseline="300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k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g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MS Mincho" panose="02020609040205080304" charset="-128"/>
                                    <a:cs typeface="Cambria Math" panose="02040503050406030204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0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.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05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m</m:t>
                        </m:r>
                        <m:r>
                          <a:rPr lang="en-US" altLang="zh-CN" sz="2800" i="1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</m:oMath>
                    </m:oMathPara>
                  </a14:m>
                  <a:endParaRPr lang="en-US" altLang="zh-CN" sz="2800" i="1" baseline="30000">
                    <a:solidFill>
                      <a:srgbClr val="FF0000"/>
                    </a:solidFill>
                    <a:latin typeface="Cambria Math" panose="02040503050406030204" charset="0"/>
                    <a:ea typeface="MS Mincho" panose="02020609040205080304" charset="-128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7"/>
                  </p:custDataLst>
                </p:nvPr>
              </p:nvSpPr>
              <p:spPr>
                <a:xfrm>
                  <a:off x="4043" y="5514"/>
                  <a:ext cx="10664" cy="147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1119505" y="4653280"/>
            <a:ext cx="7286625" cy="793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答：中学生的体积大概为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0.05m</a:t>
            </a:r>
            <a:r>
              <a:rPr lang="en-US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0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199515" y="2061210"/>
            <a:ext cx="10304145" cy="25507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1.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了解一些常见物质的密度；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/>
              </a:rPr>
              <a:t>2. </a:t>
            </a:r>
            <a:r>
              <a:rPr lang="zh-CN" altLang="en-US" sz="3200">
                <a:latin typeface="微软雅黑" panose="020b0503020204020204" charset="-122"/>
                <a:ea typeface="微软雅黑"/>
              </a:rPr>
              <a:t>能从运用密度知识解决实际问题的过程中获得成就感，能为我国古人在水利工程上的智慧而骄傲。</a:t>
            </a:r>
            <a:endParaRPr lang="zh-CN" altLang="en-US" sz="3200">
              <a:latin typeface="微软雅黑" panose="020b0503020204020204" charset="-122"/>
              <a:ea typeface="微软雅黑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素养提升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12357100" y="11188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75398" y="159805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4"/>
            </p:custDataLst>
          </p:nvPr>
        </p:nvSpPr>
        <p:spPr>
          <a:xfrm>
            <a:off x="985520" y="2324735"/>
            <a:ext cx="4547870" cy="2567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</a:rPr>
              <a:t>  </a:t>
            </a:r>
            <a:r>
              <a:rPr lang="en-US" altLang="zh-CN" sz="3200">
                <a:latin typeface="宋体" panose="02010600030101010101" pitchFamily="2" charset="-122"/>
              </a:rPr>
              <a:t> </a:t>
            </a:r>
            <a:r>
              <a:rPr lang="zh-CN" altLang="en-US" sz="3200">
                <a:latin typeface="宋体" panose="02010600030101010101" pitchFamily="2" charset="-122"/>
              </a:rPr>
              <a:t>小明妈妈新买了一个金戒指，如何鉴别它是不是纯金的呢？</a:t>
            </a:r>
            <a:endParaRPr lang="zh-CN" altLang="en-US" sz="3200">
              <a:latin typeface="宋体" panose="02010600030101010101" pitchFamily="2" charset="-122"/>
            </a:endParaRPr>
          </a:p>
        </p:txBody>
      </p:sp>
      <p:pic>
        <p:nvPicPr>
          <p:cNvPr id="2" name="http://photo-static-api.fotomore.com/creative/vcg/400/new/VCG41N874906554.jpg?uid=386&amp;timestamp=1716349836&amp;sign=2c0bbb61b9c7223de14a537a431eb23e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81675" y="1737360"/>
            <a:ext cx="5625465" cy="374904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75398" y="159805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32" name="Text Box 7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5280" y="5139055"/>
            <a:ext cx="10405110" cy="78803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以上三个式子，可分别用来计算密度、质量和体积。</a:t>
            </a:r>
            <a:endParaRPr lang="zh-CN" altLang="en-US" sz="2800" kern="0" smtClean="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775130" y="977125"/>
            <a:ext cx="4063153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</a:rPr>
              <a:t>复习回顾</a:t>
            </a:r>
            <a:endParaRPr lang="zh-CN" altLang="en-US" sz="28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6"/>
            </p:custDataLst>
          </p:nvPr>
        </p:nvSpPr>
        <p:spPr>
          <a:xfrm>
            <a:off x="1632245" y="1773265"/>
            <a:ext cx="4063153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密度公式：</a:t>
            </a:r>
            <a:endParaRPr lang="zh-CN" altLang="en-US" sz="2800">
              <a:latin typeface="宋体" panose="02010600030101010101" pitchFamily="2" charset="-122"/>
            </a:endParaRPr>
          </a:p>
        </p:txBody>
      </p:sp>
      <p:graphicFrame>
        <p:nvGraphicFramePr>
          <p:cNvPr id="12" name="对象 11" title="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3433048" y="2459557"/>
          <a:ext cx="1863337" cy="1753823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Equation" r:id="rId8" imgW="10363200" imgH="9753600" progId="Equation.DSMT4">
                  <p:embed/>
                </p:oleObj>
              </mc:Choice>
              <mc:Fallback>
                <p:oleObj name="Equation" r:id="rId8" imgW="10363200" imgH="97536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33048" y="2459557"/>
                        <a:ext cx="1863337" cy="175382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直接箭头连接符 13" title=""/>
          <p:cNvCxnSpPr/>
          <p:nvPr>
            <p:custDataLst>
              <p:tags r:id="rId10"/>
            </p:custDataLst>
          </p:nvPr>
        </p:nvCxnSpPr>
        <p:spPr>
          <a:xfrm>
            <a:off x="2617070" y="2790978"/>
            <a:ext cx="1031660" cy="4221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 title=""/>
          <p:cNvCxnSpPr/>
          <p:nvPr>
            <p:custDataLst>
              <p:tags r:id="rId11"/>
            </p:custDataLst>
          </p:nvPr>
        </p:nvCxnSpPr>
        <p:spPr>
          <a:xfrm flipH="1">
            <a:off x="4993327" y="2304929"/>
            <a:ext cx="393526" cy="345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 title=""/>
          <p:cNvCxnSpPr/>
          <p:nvPr>
            <p:custDataLst>
              <p:tags r:id="rId12"/>
            </p:custDataLst>
          </p:nvPr>
        </p:nvCxnSpPr>
        <p:spPr>
          <a:xfrm flipV="1">
            <a:off x="3678051" y="4145096"/>
            <a:ext cx="686665" cy="3864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 title=""/>
          <p:cNvSpPr txBox="1"/>
          <p:nvPr>
            <p:custDataLst>
              <p:tags r:id="rId13"/>
            </p:custDataLst>
          </p:nvPr>
        </p:nvSpPr>
        <p:spPr>
          <a:xfrm>
            <a:off x="4993327" y="1783796"/>
            <a:ext cx="795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4"/>
            </p:custDataLst>
          </p:nvPr>
        </p:nvSpPr>
        <p:spPr>
          <a:xfrm>
            <a:off x="2784520" y="4427454"/>
            <a:ext cx="795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体积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5"/>
            </p:custDataLst>
          </p:nvPr>
        </p:nvSpPr>
        <p:spPr>
          <a:xfrm>
            <a:off x="1781336" y="2570137"/>
            <a:ext cx="80325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密度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16"/>
            </p:custDataLst>
          </p:nvPr>
        </p:nvGrpSpPr>
        <p:grpSpPr>
          <a:xfrm>
            <a:off x="5732856" y="3141405"/>
            <a:ext cx="2431543" cy="893894"/>
            <a:chOff x="5148167" y="2337541"/>
            <a:chExt cx="2644966" cy="894030"/>
          </a:xfrm>
          <a:gradFill>
            <a:gsLst>
              <a:gs pos="50000">
                <a:srgbClr val="F5BD7C"/>
              </a:gs>
              <a:gs pos="0">
                <a:srgbClr val="F6D1A7"/>
              </a:gs>
              <a:gs pos="100000">
                <a:srgbClr val="F4A850"/>
              </a:gs>
            </a:gsLst>
            <a:lin scaled="1"/>
          </a:gradFill>
        </p:grpSpPr>
        <p:sp>
          <p:nvSpPr>
            <p:cNvPr id="40" name="箭头: 右 39"/>
            <p:cNvSpPr/>
            <p:nvPr>
              <p:custDataLst>
                <p:tags r:id="rId17"/>
              </p:custDataLst>
            </p:nvPr>
          </p:nvSpPr>
          <p:spPr>
            <a:xfrm>
              <a:off x="5148167" y="2337541"/>
              <a:ext cx="2644966" cy="894030"/>
            </a:xfrm>
            <a:prstGeom prst="rightArrow">
              <a:avLst>
                <a:gd name="adj1" fmla="val 50000"/>
                <a:gd name="adj2" fmla="val 10187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>
              <p:custDataLst>
                <p:tags r:id="rId18"/>
              </p:custDataLst>
            </p:nvPr>
          </p:nvSpPr>
          <p:spPr>
            <a:xfrm>
              <a:off x="5308384" y="2553429"/>
              <a:ext cx="1562118" cy="44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accent1"/>
                  </a:solidFill>
                  <a:latin typeface="微软雅黑" panose="020b0503020204020204" charset="-122"/>
                  <a:ea typeface="微软雅黑"/>
                  <a:cs typeface="Times New Roman" panose="02020603050405020304" pitchFamily="18" charset="0"/>
                </a:rPr>
                <a:t>推导公式</a:t>
              </a:r>
              <a:endPara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6" name="对象 13320" title="">
            <a:hlinkClick action="ppaction://ole?verb=0"/>
          </p:cNvPr>
          <p:cNvGraphicFramePr>
            <a:graphicFrameLocks noChangeAspect="1"/>
          </p:cNvGraphicFramePr>
          <p:nvPr>
            <p:custDataLst>
              <p:tags r:id="rId19"/>
            </p:custDataLst>
          </p:nvPr>
        </p:nvGraphicFramePr>
        <p:xfrm>
          <a:off x="8328186" y="2150211"/>
          <a:ext cx="1936365" cy="757708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name="Equation" r:id="rId20" imgW="12496800" imgH="4876800" progId="Equation.DSMT4">
                  <p:embed/>
                </p:oleObj>
              </mc:Choice>
              <mc:Fallback>
                <p:oleObj name="Equation" r:id="rId20" imgW="12496800" imgH="4876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328186" y="2150211"/>
                        <a:ext cx="1936365" cy="75770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13319" title="">
            <a:hlinkClick action="ppaction://ole?verb=0"/>
          </p:cNvPr>
          <p:cNvGraphicFramePr>
            <a:graphicFrameLocks noChangeAspect="1"/>
          </p:cNvGraphicFramePr>
          <p:nvPr>
            <p:custDataLst>
              <p:tags r:id="rId22"/>
            </p:custDataLst>
          </p:nvPr>
        </p:nvGraphicFramePr>
        <p:xfrm>
          <a:off x="8328186" y="3198067"/>
          <a:ext cx="1618913" cy="1525269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name="Equation" r:id="rId23" imgW="10668000" imgH="10058400" progId="Equation.DSMT4">
                  <p:embed/>
                </p:oleObj>
              </mc:Choice>
              <mc:Fallback>
                <p:oleObj name="Equation" r:id="rId23" imgW="10668000" imgH="10058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328186" y="3198067"/>
                        <a:ext cx="1618913" cy="152526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文本框 42" title=""/>
          <p:cNvSpPr txBox="1"/>
          <p:nvPr>
            <p:custDataLst>
              <p:tags r:id="rId25"/>
            </p:custDataLst>
          </p:nvPr>
        </p:nvSpPr>
        <p:spPr>
          <a:xfrm>
            <a:off x="10344104" y="2245319"/>
            <a:ext cx="1402080" cy="5835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求质量</a:t>
            </a:r>
            <a:endParaRPr lang="zh-CN" altLang="en-US" sz="32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 title=""/>
          <p:cNvSpPr txBox="1"/>
          <p:nvPr>
            <p:custDataLst>
              <p:tags r:id="rId26"/>
            </p:custDataLst>
          </p:nvPr>
        </p:nvSpPr>
        <p:spPr>
          <a:xfrm>
            <a:off x="10344104" y="3560552"/>
            <a:ext cx="1402080" cy="5835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求体积</a:t>
            </a:r>
            <a:endParaRPr lang="zh-CN" altLang="en-US" sz="32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27"/>
            </p:custDataLst>
          </p:nvPr>
        </p:nvSpPr>
        <p:spPr>
          <a:xfrm>
            <a:off x="1464470" y="3218548"/>
            <a:ext cx="1808480" cy="5835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鉴别物质</a:t>
            </a:r>
            <a:endParaRPr lang="zh-CN" altLang="en-US" sz="32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 title=""/>
          <p:cNvGrpSpPr/>
          <p:nvPr>
            <p:custDataLst>
              <p:tags r:id="rId28"/>
            </p:custDataLst>
          </p:nvPr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29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30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7" grpId="0"/>
      <p:bldP spid="18" grpId="0"/>
      <p:bldP spid="19" grpId="0"/>
      <p:bldP spid="43" grpId="0" animBg="1"/>
      <p:bldP spid="44" grpId="0" animBg="1"/>
      <p:bldP spid="2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774065" y="836930"/>
            <a:ext cx="3465195" cy="647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鉴别物质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r>
              <a:rPr lang="en-US" altLang="zh-CN" sz="2800" ker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   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宋体" panose="02010600030101010101" pitchFamily="2" charset="-122"/>
              <a:cs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2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479425" y="1585595"/>
            <a:ext cx="10783570" cy="1600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例题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小明的朋友有一枚金牌。他想知道该金牌是否是纯金的，于是利用实验室里的器材测出该金牌的质量为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44.5g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，体积为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5cm</a:t>
            </a:r>
            <a:r>
              <a:rPr lang="en-US" altLang="zh-CN" sz="2800" baseline="3000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。请根据这些数据判断该金牌是否是纯金的，并写出理由。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mc:AlternateContent>
        <mc:Choice Requires="a14">
          <p:sp>
            <p:nvSpPr>
              <p:cNvPr id="9" name="文本框 8" title="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551815" y="3284855"/>
                <a:ext cx="11334750" cy="317373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</a:rPr>
                  <a:t>解：金牌的质量</a:t>
                </a:r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</a:rPr>
                  <a:t> </a:t>
                </a:r>
                <a:r>
                  <a:rPr lang="zh-CN" altLang="en-US" sz="2800" i="1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m</a:t>
                </a:r>
                <a:r>
                  <a:rPr lang="zh-CN" altLang="en-US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=</a:t>
                </a:r>
                <a:r>
                  <a:rPr lang="en-US" altLang="zh-CN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44</a:t>
                </a:r>
                <a:r>
                  <a:rPr lang="zh-CN" altLang="en-US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.</a:t>
                </a:r>
                <a:r>
                  <a:rPr lang="en-US" altLang="zh-CN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5</a:t>
                </a:r>
                <a:r>
                  <a:rPr lang="zh-CN" altLang="en-US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 g=</a:t>
                </a:r>
                <a:r>
                  <a:rPr lang="en-US" altLang="zh-CN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4</a:t>
                </a:r>
                <a:r>
                  <a:rPr lang="zh-CN" altLang="en-US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.</a:t>
                </a:r>
                <a:r>
                  <a:rPr lang="en-US" altLang="zh-CN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45</a:t>
                </a:r>
                <a:r>
                  <a:rPr lang="zh-CN" altLang="en-US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×10</a:t>
                </a:r>
                <a:r>
                  <a:rPr lang="en-US" altLang="zh-CN" sz="2800" baseline="300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-2</a:t>
                </a:r>
                <a:r>
                  <a:rPr lang="zh-CN" altLang="en-US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kg，</a:t>
                </a: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</a:rPr>
                  <a:t>金牌的体积</a:t>
                </a:r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</a:rPr>
                  <a:t> </a:t>
                </a:r>
                <a:r>
                  <a:rPr lang="zh-CN" altLang="en-US" sz="2800" i="1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V</a:t>
                </a:r>
                <a:r>
                  <a:rPr lang="zh-CN" altLang="en-US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=</a:t>
                </a:r>
                <a:r>
                  <a:rPr lang="en-US" altLang="zh-CN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5</a:t>
                </a:r>
                <a:r>
                  <a:rPr lang="zh-CN" altLang="en-US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cm³=</a:t>
                </a:r>
                <a:r>
                  <a:rPr lang="en-US" altLang="zh-CN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5</a:t>
                </a:r>
                <a:r>
                  <a:rPr lang="zh-CN" altLang="en-US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×10</a:t>
                </a:r>
                <a:r>
                  <a:rPr lang="en-US" altLang="zh-CN" sz="2800" baseline="300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-6</a:t>
                </a:r>
                <a:r>
                  <a:rPr lang="zh-CN" altLang="en-US" sz="28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m</a:t>
                </a:r>
                <a:r>
                  <a:rPr lang="en-US" altLang="zh-CN" sz="2800" baseline="30000">
                    <a:solidFill>
                      <a:srgbClr val="FF0000"/>
                    </a:solidFill>
                    <a:latin typeface="+mn-lt"/>
                    <a:ea typeface="微软雅黑"/>
                    <a:cs typeface="+mn-lt"/>
                  </a:rPr>
                  <a:t>3</a:t>
                </a:r>
                <a:endParaRPr lang="en-US" altLang="zh-CN" sz="2800" baseline="30000">
                  <a:solidFill>
                    <a:srgbClr val="FF0000"/>
                  </a:solidFill>
                  <a:latin typeface="+mn-lt"/>
                  <a:ea typeface="微软雅黑"/>
                  <a:cs typeface="+mn-lt"/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</a:rPr>
                  <a:t>       </a:t>
                </a: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</a:rPr>
                  <a:t>根据密度公式，这枚金牌的密度为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altLang="zh-CN" sz="2800" i="1">
                    <a:solidFill>
                      <a:srgbClr val="FF0000"/>
                    </a:solidFill>
                    <a:cs typeface="Arial" panose="020b0604020202020204" pitchFamily="34" charset="0"/>
                    <a:sym typeface="+mn-ea"/>
                  </a:rPr>
                  <a:t>        </a:t>
                </a:r>
                <a14:m>
                  <m:oMathPara>
                    <m:oMathParaPr>
                      <m:jc/>
                    </m:oMathParaPr>
                    <m:oMath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𝜌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𝑚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MS Mincho" panose="02020609040205080304" charset="-128"/>
                              <a:cs typeface="Cambria Math" panose="02040503050406030204" charset="0"/>
                            </a:rPr>
                            <m:t> 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MS Mincho" panose="02020609040205080304" charset="-128"/>
                              <a:cs typeface="Cambria Math" panose="02040503050406030204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MS Mincho" panose="02020609040205080304" charset="-128"/>
                              <a:cs typeface="Cambria Math" panose="02040503050406030204" charset="0"/>
                            </a:rPr>
                            <m:t> 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45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  <m:r>
                            <m:rPr>
                              <m:sty m:val="p"/>
                            </m:rPr>
                            <a:rPr lang="en-US" altLang="zh-CN" sz="2800" baseline="300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800" baseline="300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ea typeface="MS Mincho" panose="02020609040205080304" charset="-128"/>
                              <a:cs typeface="Cambria Math" panose="02040503050406030204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  <m:r>
                            <m:rPr>
                              <m:sty m:val="p"/>
                            </m:rPr>
                            <a:rPr lang="en-US" altLang="zh-CN" sz="2800" baseline="300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800" baseline="300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altLang="zh-CN" sz="2800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m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9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800" baseline="300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kg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altLang="zh-CN" sz="2800" baseline="300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&lt;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𝜌</m:t>
                      </m:r>
                      <m:r>
                        <m:rPr>
                          <m:sty m:val="p"/>
                        </m:rPr>
                        <a:rPr lang="en-US" altLang="zh-CN" sz="2800" baseline="-250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金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19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8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400" baseline="300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kg</m:t>
                      </m:r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altLang="zh-CN" sz="2400" baseline="30000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3</m:t>
                      </m:r>
                    </m:oMath>
                  </m:oMathPara>
                </a14:m>
                <a:r>
                  <a:rPr lang="en-US" altLang="zh-CN" sz="2400" baseline="30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endParaRPr lang="en-US" altLang="zh-CN" sz="2400" baseline="30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Arial" panose="020b0604020202020204" pitchFamily="34" charset="0"/>
                  </a:rPr>
                  <a:t>        ∴   </a:t>
                </a: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Arial" panose="020b0604020202020204" pitchFamily="34" charset="0"/>
                  </a:rPr>
                  <a:t>该金牌不是纯金的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Arial" panose="020b0604020202020204" pitchFamily="34" charset="0"/>
                </a:endParaRPr>
              </a:p>
              <a:p>
                <a:pPr>
                  <a:lnSpc>
                    <a:spcPct val="125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Arial" panose="020b0604020202020204" pitchFamily="34" charset="0"/>
                  </a:rPr>
                  <a:t>答：</a:t>
                </a:r>
                <a:r>
                  <a:rPr lang="zh-CN" sz="28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sym typeface="+mn-ea"/>
                  </a:rPr>
                  <a:t>该金牌不是纯金的，因为它的密度小于金的密度。</a:t>
                </a:r>
                <a:endParaRPr lang="zh-CN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51815" y="3284855"/>
                <a:ext cx="11334750" cy="3173730"/>
              </a:xfrm>
              <a:prstGeom prst="rect">
                <a:avLst/>
              </a:prstGeom>
              <a:blipFill rotWithShape="1">
                <a:blip r:embed="rId16"/>
                <a:stretch>
                  <a:fillRect t="-13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圆角矩形标注 9" title=""/>
          <p:cNvSpPr/>
          <p:nvPr>
            <p:custDataLst>
              <p:tags r:id="rId17"/>
            </p:custDataLst>
          </p:nvPr>
        </p:nvSpPr>
        <p:spPr>
          <a:xfrm>
            <a:off x="7104380" y="2266315"/>
            <a:ext cx="2798445" cy="976630"/>
          </a:xfrm>
          <a:prstGeom prst="wedgeRoundRectCallout">
            <a:avLst>
              <a:gd name="adj1" fmla="val -84172"/>
              <a:gd name="adj2" fmla="val 69310"/>
              <a:gd name="adj3" fmla="val 16667"/>
            </a:avLst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注意质量、体积要与密度统一单位</a:t>
            </a:r>
            <a:endParaRPr kumimoji="0" lang="zh-CN" altLang="en-US" sz="240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12" name="圆角矩形标注 9" title=""/>
          <p:cNvSpPr/>
          <p:nvPr>
            <p:custDataLst>
              <p:tags r:id="rId18"/>
            </p:custDataLst>
          </p:nvPr>
        </p:nvSpPr>
        <p:spPr>
          <a:xfrm>
            <a:off x="2155190" y="2351405"/>
            <a:ext cx="3736975" cy="1677670"/>
          </a:xfrm>
          <a:prstGeom prst="wedgeRoundRectCallout">
            <a:avLst>
              <a:gd name="adj1" fmla="val 40947"/>
              <a:gd name="adj2" fmla="val 88428"/>
              <a:gd name="adj3" fmla="val 16667"/>
            </a:avLst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4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判断物体是否由某种材料组成，可根据算出的密度与该材料的物质密度对比，便可鉴别。</a:t>
            </a:r>
            <a:endParaRPr kumimoji="0" lang="zh-CN" sz="240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774065" y="836930"/>
            <a:ext cx="3293745" cy="692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计算质量</a:t>
            </a:r>
            <a:endParaRPr lang="zh-CN" altLang="en-US" sz="3200" b="1">
              <a:solidFill>
                <a:srgbClr val="036EB8"/>
              </a:solidFill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r>
              <a:rPr lang="en-US" altLang="zh-CN" sz="2800" ker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   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宋体" panose="02010600030101010101" pitchFamily="2" charset="-122"/>
              <a:cs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2"/>
            </p:custDataLst>
          </p:nvPr>
        </p:nvSpPr>
        <p:spPr>
          <a:xfrm>
            <a:off x="479425" y="1585595"/>
            <a:ext cx="10783570" cy="1600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</a:rPr>
              <a:t>问题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1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sz="2800">
                <a:latin typeface="宋体" panose="02010600030101010101" pitchFamily="2" charset="-122"/>
                <a:cs typeface="宋体" panose="02010600030101010101" pitchFamily="2" charset="-122"/>
              </a:rPr>
              <a:t>假设这块体积为</a:t>
            </a:r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</a:rPr>
              <a:t>5cm</a:t>
            </a:r>
            <a:r>
              <a:rPr lang="en-US" altLang="zh-CN" sz="2800" baseline="3000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的金牌是纯金的，它的质量应该有多大？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3"/>
            </p:custDataLst>
          </p:nvPr>
        </p:nvSpPr>
        <p:spPr>
          <a:xfrm>
            <a:off x="551180" y="2493010"/>
            <a:ext cx="10883265" cy="7416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解：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金的密度</a:t>
            </a:r>
            <a:r>
              <a:rPr lang="en-US" altLang="zh-CN" sz="2800" i="1">
                <a:solidFill>
                  <a:srgbClr val="FF0000"/>
                </a:solidFill>
                <a:latin typeface="+mn-lt"/>
                <a:ea typeface="+mj-ea"/>
                <a:cs typeface="+mn-lt"/>
              </a:rPr>
              <a:t>ρ</a:t>
            </a:r>
            <a:r>
              <a:rPr lang="zh-CN" altLang="en-US" sz="2800" baseline="-250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金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=19.3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  <a:latin typeface="+mn-lt"/>
                <a:ea typeface="+mj-ea"/>
                <a:cs typeface="+mn-lt"/>
                <a:sym typeface="+mn-ea"/>
              </a:rPr>
              <a:t>3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  <a:sym typeface="+mn-ea"/>
              </a:rPr>
              <a:t>kg/m</a:t>
            </a:r>
            <a:r>
              <a:rPr lang="en-US" altLang="zh-CN" sz="2800" baseline="30000">
                <a:solidFill>
                  <a:srgbClr val="FF0000"/>
                </a:solidFill>
                <a:latin typeface="+mn-lt"/>
                <a:ea typeface="+mj-ea"/>
                <a:cs typeface="+mn-lt"/>
                <a:sym typeface="+mn-ea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，该金牌的体积</a:t>
            </a:r>
            <a:r>
              <a:rPr lang="en-US" altLang="zh-CN" sz="2800" i="1">
                <a:solidFill>
                  <a:srgbClr val="FF0000"/>
                </a:solidFill>
                <a:latin typeface="+mn-lt"/>
                <a:ea typeface="+mj-ea"/>
                <a:cs typeface="+mn-lt"/>
              </a:rPr>
              <a:t>V 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=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5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cm³=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5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×10</a:t>
            </a:r>
            <a:r>
              <a:rPr lang="en-US" altLang="zh-CN" sz="2800" baseline="300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-6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m</a:t>
            </a:r>
            <a:r>
              <a:rPr lang="en-US" altLang="zh-CN" sz="2800" baseline="300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3</a:t>
            </a:r>
            <a:endParaRPr lang="en-US" altLang="zh-CN" sz="2800" baseline="30000">
              <a:solidFill>
                <a:srgbClr val="FF0000"/>
              </a:solidFill>
              <a:latin typeface="+mn-lt"/>
              <a:ea typeface="+mj-ea"/>
              <a:cs typeface="+mn-lt"/>
            </a:endParaRPr>
          </a:p>
        </p:txBody>
      </p:sp>
      <p:grpSp>
        <p:nvGrpSpPr>
          <p:cNvPr id="8" name="组合 7" title=""/>
          <p:cNvGrpSpPr/>
          <p:nvPr>
            <p:custDataLst>
              <p:tags r:id="rId14"/>
            </p:custDataLst>
          </p:nvPr>
        </p:nvGrpSpPr>
        <p:grpSpPr>
          <a:xfrm>
            <a:off x="1343025" y="3141345"/>
            <a:ext cx="7207885" cy="1094105"/>
            <a:chOff x="1662" y="6421"/>
            <a:chExt cx="11351" cy="1723"/>
          </a:xfrm>
        </p:grpSpPr>
        <p:sp>
          <p:nvSpPr>
            <p:cNvPr id="4" name="文本框 3"/>
            <p:cNvSpPr txBox="1"/>
            <p:nvPr>
              <p:custDataLst>
                <p:tags r:id="rId15"/>
              </p:custDataLst>
            </p:nvPr>
          </p:nvSpPr>
          <p:spPr>
            <a:xfrm>
              <a:off x="1662" y="6874"/>
              <a:ext cx="11351" cy="10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宋体" panose="02010600030101010101" pitchFamily="2" charset="-122"/>
                </a:rPr>
                <a:t>则由密度公式</a:t>
              </a:r>
              <a:r>
                <a:rPr lang="en-US" altLang="zh-CN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宋体" panose="02010600030101010101" pitchFamily="2" charset="-122"/>
                </a:rPr>
                <a:t>            </a:t>
              </a:r>
              <a:r>
                <a:rPr lang="zh-CN" altLang="en-US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宋体" panose="02010600030101010101" pitchFamily="2" charset="-122"/>
                </a:rPr>
                <a:t>，可得该金牌的质量为</a:t>
              </a:r>
              <a:endPara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endParaRPr>
            </a:p>
          </p:txBody>
        </p:sp>
        <mc:AlternateContent>
          <mc:Choice Requires="a14">
            <p:sp>
              <p:nvSpPr>
                <p:cNvPr id="20" name="文本框 19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4497" y="6421"/>
                  <a:ext cx="3240" cy="172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>
                    <a:lnSpc>
                      <a:spcPct val="125000"/>
                    </a:lnSpc>
                  </a:pPr>
                  <a14:m>
                    <m:oMathPara>
                      <m:oMathParaPr>
                        <m:jc/>
                      </m:oMathParaPr>
                      <m:oMath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 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𝜌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 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V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 </m:t>
                            </m:r>
                          </m:den>
                        </m:f>
                      </m:oMath>
                    </m:oMathPara>
                  </a14:m>
                  <a:endParaRPr lang="en-US" altLang="zh-CN" sz="2800">
                    <a:solidFill>
                      <a:srgbClr val="FF0000"/>
                    </a:solidFill>
                    <a:latin typeface="Cambria Math" panose="02040503050406030204" charset="0"/>
                    <a:ea typeface="MS Mincho" panose="02020609040205080304" charset="-128"/>
                    <a:cs typeface="Cambria Math" panose="02040503050406030204" charset="0"/>
                  </a:endParaRPr>
                </a:p>
                <a:p>
                  <a:pPr>
                    <a:lnSpc>
                      <a:spcPct val="125000"/>
                    </a:lnSpc>
                  </a:pPr>
                  <a:r>
                    <a:rPr lang="en-US" altLang="zh-CN" sz="2800" baseline="30000">
                      <a:solidFill>
                        <a:srgbClr val="FF0000"/>
                      </a:solidFill>
                      <a:cs typeface="Arial" panose="020b0604020202020204" pitchFamily="34" charset="0"/>
                      <a:sym typeface="+mn-ea"/>
                    </a:rPr>
                    <a:t>   </a:t>
                  </a:r>
                  <a:endParaRPr lang="en-US" altLang="zh-CN" sz="2800" baseline="300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Arial" panose="020b0604020202020204" pitchFamily="34" charset="0"/>
                    <a:sym typeface="+mn-ea"/>
                  </a:endParaRPr>
                </a:p>
              </p:txBody>
            </p:sp>
          </mc:Choice>
          <mc:Fallback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7"/>
                  </p:custDataLst>
                </p:nvPr>
              </p:nvSpPr>
              <p:spPr>
                <a:xfrm>
                  <a:off x="4497" y="6421"/>
                  <a:ext cx="3240" cy="1723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文本框 9" title=""/>
          <p:cNvSpPr txBox="1"/>
          <p:nvPr>
            <p:custDataLst>
              <p:tags r:id="rId19"/>
            </p:custDataLst>
          </p:nvPr>
        </p:nvSpPr>
        <p:spPr>
          <a:xfrm>
            <a:off x="1872615" y="4293235"/>
            <a:ext cx="9271635" cy="725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ρV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19.3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3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kg/m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5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-6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=9.65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kg=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96.5g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20"/>
            </p:custDataLst>
          </p:nvPr>
        </p:nvSpPr>
        <p:spPr>
          <a:xfrm>
            <a:off x="551180" y="5107305"/>
            <a:ext cx="4713605" cy="7334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答：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它的质量是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96.5g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</a:t>
            </a:r>
            <a:endParaRPr lang="zh-CN" altLang="en-US" sz="2800" baseline="30000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16" name="圆角矩形标注 9" title=""/>
          <p:cNvSpPr/>
          <p:nvPr>
            <p:custDataLst>
              <p:tags r:id="rId21"/>
            </p:custDataLst>
          </p:nvPr>
        </p:nvSpPr>
        <p:spPr>
          <a:xfrm>
            <a:off x="6960235" y="5002530"/>
            <a:ext cx="2798445" cy="976630"/>
          </a:xfrm>
          <a:prstGeom prst="wedgeRoundRectCallout">
            <a:avLst>
              <a:gd name="adj1" fmla="val -87916"/>
              <a:gd name="adj2" fmla="val -62223"/>
              <a:gd name="adj3" fmla="val 16667"/>
            </a:avLst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统一单位后用</a:t>
            </a:r>
            <a:r>
              <a:rPr kumimoji="0" lang="en-US" altLang="zh-CN" sz="2400" b="1" i="1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微软雅黑"/>
                <a:cs typeface="+mn-lt"/>
              </a:rPr>
              <a:t>m</a:t>
            </a: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微软雅黑"/>
                <a:cs typeface="+mn-lt"/>
              </a:rPr>
              <a:t>=</a:t>
            </a:r>
            <a:r>
              <a:rPr kumimoji="0" lang="en-US" altLang="zh-CN" sz="2400" b="1" i="1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微软雅黑"/>
                <a:cs typeface="+mn-lt"/>
              </a:rPr>
              <a:t>ρV</a:t>
            </a:r>
            <a:r>
              <a:rPr kumimoji="0" lang="zh-CN" altLang="en-US" sz="24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公式计算。</a:t>
            </a:r>
            <a:endParaRPr kumimoji="0" lang="zh-CN" altLang="en-US" sz="240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17" name="矩形 16" title=""/>
          <p:cNvSpPr/>
          <p:nvPr>
            <p:custDataLst>
              <p:tags r:id="rId22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>
            <p:custDataLst>
              <p:tags r:id="rId3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>
              <p:custDataLst>
                <p:tags r:id="rId4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7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8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9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10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774065" y="836930"/>
            <a:ext cx="3293745" cy="692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计算体积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微软雅黑" panose="020b0503020204020204" charset="-122"/>
              <a:ea typeface="微软雅黑"/>
            </a:endParaRPr>
          </a:p>
          <a:p>
            <a:pPr>
              <a:lnSpc>
                <a:spcPct val="120000"/>
              </a:lnSpc>
            </a:pPr>
            <a:r>
              <a:rPr lang="en-US" altLang="zh-CN" sz="2800" ker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sym typeface="+mn-ea"/>
              </a:rPr>
              <a:t>   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800">
              <a:latin typeface="宋体" panose="02010600030101010101" pitchFamily="2" charset="-122"/>
              <a:cs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12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479425" y="1585595"/>
            <a:ext cx="11389995" cy="1130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</a:rPr>
              <a:t>问题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</a:t>
            </a:r>
            <a:r>
              <a:rPr lang="zh-CN" sz="2800">
                <a:latin typeface="宋体" panose="02010600030101010101" pitchFamily="2" charset="-122"/>
                <a:cs typeface="宋体" panose="02010600030101010101" pitchFamily="2" charset="-122"/>
              </a:rPr>
              <a:t>铜线是工程技术中常用的材料。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某型号裸铜线的横截面积为4mm²,如果一卷铜线的质量为10kg,你能估算这卷铜线有多长吗?</a:t>
            </a:r>
            <a:endParaRPr lang="zh-CN"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4"/>
            </p:custDataLst>
          </p:nvPr>
        </p:nvSpPr>
        <p:spPr>
          <a:xfrm>
            <a:off x="551180" y="2818130"/>
            <a:ext cx="10883265" cy="7416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解：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铜的密度</a:t>
            </a:r>
            <a:r>
              <a:rPr lang="en-US" altLang="zh-CN" sz="2800" i="1">
                <a:solidFill>
                  <a:srgbClr val="FF0000"/>
                </a:solidFill>
                <a:latin typeface="+mn-lt"/>
                <a:ea typeface="+mj-ea"/>
                <a:cs typeface="+mn-lt"/>
              </a:rPr>
              <a:t>ρ</a:t>
            </a:r>
            <a:r>
              <a:rPr lang="zh-CN" altLang="en-US" sz="2800" baseline="-250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铜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=8.9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  <a:latin typeface="+mn-lt"/>
                <a:ea typeface="+mj-ea"/>
                <a:cs typeface="+mn-lt"/>
                <a:sym typeface="+mn-ea"/>
              </a:rPr>
              <a:t>3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  <a:sym typeface="+mn-ea"/>
              </a:rPr>
              <a:t>kg/m</a:t>
            </a:r>
            <a:r>
              <a:rPr lang="en-US" altLang="zh-CN" sz="2800" baseline="30000">
                <a:solidFill>
                  <a:srgbClr val="FF0000"/>
                </a:solidFill>
                <a:latin typeface="+mn-lt"/>
                <a:ea typeface="+mj-ea"/>
                <a:cs typeface="+mn-lt"/>
                <a:sym typeface="+mn-ea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，该铜线的质量</a:t>
            </a:r>
            <a:r>
              <a:rPr lang="en-US" altLang="zh-CN" sz="2800" i="1">
                <a:solidFill>
                  <a:srgbClr val="FF0000"/>
                </a:solidFill>
                <a:latin typeface="+mn-lt"/>
                <a:ea typeface="+mj-ea"/>
                <a:cs typeface="+mn-lt"/>
              </a:rPr>
              <a:t>m 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=</a:t>
            </a:r>
            <a:r>
              <a:rPr 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10kg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，</a:t>
            </a:r>
            <a:endParaRPr lang="zh-CN" altLang="en-US" sz="2800" baseline="30000">
              <a:solidFill>
                <a:srgbClr val="FF0000"/>
              </a:solidFill>
              <a:latin typeface="+mn-lt"/>
              <a:ea typeface="微软雅黑"/>
              <a:cs typeface="+mn-lt"/>
              <a:sym typeface="+mn-ea"/>
            </a:endParaRPr>
          </a:p>
        </p:txBody>
      </p:sp>
      <p:grpSp>
        <p:nvGrpSpPr>
          <p:cNvPr id="35" name="组合 34" title=""/>
          <p:cNvGrpSpPr/>
          <p:nvPr>
            <p:custDataLst>
              <p:tags r:id="rId15"/>
            </p:custDataLst>
          </p:nvPr>
        </p:nvGrpSpPr>
        <p:grpSpPr>
          <a:xfrm>
            <a:off x="1343025" y="4114165"/>
            <a:ext cx="7266305" cy="1581785"/>
            <a:chOff x="2115" y="6479"/>
            <a:chExt cx="11443" cy="2491"/>
          </a:xfrm>
        </p:grpSpPr>
        <p:sp>
          <p:nvSpPr>
            <p:cNvPr id="18" name="文本框 17"/>
            <p:cNvSpPr txBox="1"/>
            <p:nvPr>
              <p:custDataLst>
                <p:tags r:id="rId16"/>
              </p:custDataLst>
            </p:nvPr>
          </p:nvSpPr>
          <p:spPr>
            <a:xfrm>
              <a:off x="2115" y="6479"/>
              <a:ext cx="11351" cy="10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宋体" panose="02010600030101010101" pitchFamily="2" charset="-122"/>
                </a:rPr>
                <a:t>由密度公式，可得该铜线的体积为</a:t>
              </a:r>
              <a:endPara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endParaRPr>
            </a:p>
          </p:txBody>
        </p:sp>
        <mc:AlternateContent>
          <mc:Choice Requires="a14">
            <p:sp>
              <p:nvSpPr>
                <p:cNvPr id="24" name="文本框 23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2682" y="7386"/>
                  <a:ext cx="10877" cy="158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>
                    <a:lnSpc>
                      <a:spcPct val="125000"/>
                    </a:lnSpc>
                  </a:pPr>
                  <a14:m>
                    <m:oMathPara>
                      <m:oMathParaPr>
                        <m:jc/>
                      </m:oMathParaPr>
                      <m:oMath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  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𝑉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 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ρ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 </m:t>
                            </m:r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10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kg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8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9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×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10</m:t>
                            </m:r>
                            <m:sSup>
                              <m:sSupPr>
                                <m:ctrl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800" baseline="300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kg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≈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12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10</m:t>
                        </m:r>
                        <m:r>
                          <m:rPr>
                            <m:sty m:val="p"/>
                          </m:rPr>
                          <a:rPr lang="en-US" altLang="zh-CN" sz="2800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CN" sz="2800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sz="2800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</m:oMath>
                    </m:oMathPara>
                  </a14:m>
                  <a:r>
                    <a:rPr lang="en-US" altLang="zh-CN" sz="2400" baseline="30000">
                      <a:solidFill>
                        <a:srgbClr val="FF0000"/>
                      </a:solidFill>
                      <a:cs typeface="Arial" panose="020b0604020202020204" pitchFamily="34" charset="0"/>
                      <a:sym typeface="+mn-ea"/>
                    </a:rPr>
                    <a:t>    </a:t>
                  </a:r>
                  <a:endParaRPr lang="en-US" altLang="zh-CN" sz="2400" baseline="300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Arial" panose="020b0604020202020204" pitchFamily="34" charset="0"/>
                    <a:sym typeface="+mn-ea"/>
                  </a:endParaRPr>
                </a:p>
              </p:txBody>
            </p:sp>
          </mc:Choice>
          <mc:Fallback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8"/>
                  </p:custDataLst>
                </p:nvPr>
              </p:nvSpPr>
              <p:spPr>
                <a:xfrm>
                  <a:off x="2682" y="7386"/>
                  <a:ext cx="10877" cy="1585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文本框 29" title=""/>
          <p:cNvSpPr txBox="1"/>
          <p:nvPr>
            <p:custDataLst>
              <p:tags r:id="rId20"/>
            </p:custDataLst>
          </p:nvPr>
        </p:nvSpPr>
        <p:spPr>
          <a:xfrm>
            <a:off x="551180" y="3501390"/>
            <a:ext cx="10883265" cy="7416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         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该铜线的横截面积</a:t>
            </a:r>
            <a:r>
              <a:rPr lang="en-US" altLang="zh-CN" sz="2800" i="1">
                <a:solidFill>
                  <a:srgbClr val="FF0000"/>
                </a:solidFill>
                <a:latin typeface="+mn-lt"/>
                <a:ea typeface="+mj-ea"/>
                <a:cs typeface="+mn-lt"/>
              </a:rPr>
              <a:t>S 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</a:rPr>
              <a:t>=</a:t>
            </a:r>
            <a:r>
              <a:rPr lang="en-US" sz="2800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4</a:t>
            </a:r>
            <a:r>
              <a:rPr lang="zh-CN" altLang="en-US" sz="2800">
                <a:solidFill>
                  <a:srgbClr val="FF0000"/>
                </a:solidFill>
                <a:latin typeface="+mn-lt"/>
                <a:cs typeface="+mn-lt"/>
                <a:sym typeface="+mn-ea"/>
              </a:rPr>
              <a:t>mm²</a:t>
            </a:r>
            <a:r>
              <a:rPr lang="en-US" altLang="zh-CN" sz="28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=4</a:t>
            </a:r>
            <a:r>
              <a:rPr lang="zh-CN" altLang="en-US" sz="2800">
                <a:solidFill>
                  <a:srgbClr val="FF0000"/>
                </a:solidFill>
                <a:latin typeface="+mn-lt"/>
                <a:ea typeface="+mj-ea"/>
                <a:cs typeface="+mn-lt"/>
                <a:sym typeface="+mn-ea"/>
              </a:rPr>
              <a:t>×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  <a:sym typeface="+mn-ea"/>
              </a:rPr>
              <a:t>10</a:t>
            </a:r>
            <a:r>
              <a:rPr lang="en-US" altLang="zh-CN" sz="2800" baseline="30000">
                <a:solidFill>
                  <a:srgbClr val="FF0000"/>
                </a:solidFill>
                <a:latin typeface="+mn-lt"/>
                <a:ea typeface="+mj-ea"/>
                <a:cs typeface="+mn-lt"/>
                <a:sym typeface="+mn-ea"/>
              </a:rPr>
              <a:t>-6</a:t>
            </a:r>
            <a:r>
              <a:rPr lang="en-US" altLang="zh-CN" sz="2800">
                <a:solidFill>
                  <a:srgbClr val="FF0000"/>
                </a:solidFill>
                <a:latin typeface="+mn-lt"/>
                <a:ea typeface="+mj-ea"/>
                <a:cs typeface="+mn-lt"/>
                <a:sym typeface="+mn-ea"/>
              </a:rPr>
              <a:t>m</a:t>
            </a:r>
            <a:r>
              <a:rPr lang="en-US" altLang="zh-CN" sz="2800" baseline="30000">
                <a:solidFill>
                  <a:srgbClr val="FF0000"/>
                </a:solidFill>
                <a:latin typeface="+mn-lt"/>
                <a:ea typeface="+mj-ea"/>
                <a:cs typeface="+mn-lt"/>
                <a:sym typeface="+mn-ea"/>
              </a:rPr>
              <a:t>2</a:t>
            </a:r>
            <a:endParaRPr lang="zh-CN" altLang="en-US" sz="2800" baseline="30000">
              <a:solidFill>
                <a:srgbClr val="FF0000"/>
              </a:solidFill>
              <a:latin typeface="+mn-lt"/>
              <a:ea typeface="微软雅黑"/>
              <a:cs typeface="+mn-lt"/>
              <a:sym typeface="+mn-ea"/>
            </a:endParaRPr>
          </a:p>
        </p:txBody>
      </p:sp>
      <p:grpSp>
        <p:nvGrpSpPr>
          <p:cNvPr id="36" name="组合 35" title=""/>
          <p:cNvGrpSpPr/>
          <p:nvPr>
            <p:custDataLst>
              <p:tags r:id="rId21"/>
            </p:custDataLst>
          </p:nvPr>
        </p:nvGrpSpPr>
        <p:grpSpPr>
          <a:xfrm>
            <a:off x="1343025" y="5517515"/>
            <a:ext cx="9495155" cy="883920"/>
            <a:chOff x="2115" y="8689"/>
            <a:chExt cx="14953" cy="1392"/>
          </a:xfrm>
        </p:grpSpPr>
        <p:sp>
          <p:nvSpPr>
            <p:cNvPr id="32" name="文本框 31"/>
            <p:cNvSpPr txBox="1"/>
            <p:nvPr>
              <p:custDataLst>
                <p:tags r:id="rId22"/>
              </p:custDataLst>
            </p:nvPr>
          </p:nvSpPr>
          <p:spPr>
            <a:xfrm>
              <a:off x="2115" y="8971"/>
              <a:ext cx="11351" cy="10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宋体" panose="02010600030101010101" pitchFamily="2" charset="-122"/>
                </a:rPr>
                <a:t>则铜线的长度为</a:t>
              </a:r>
              <a:endPara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</a:endParaRPr>
            </a:p>
          </p:txBody>
        </p:sp>
        <mc:AlternateContent>
          <mc:Choice Requires="a14">
            <p:sp>
              <p:nvSpPr>
                <p:cNvPr id="33" name="文本框 32"/>
                <p:cNvSpPr txBox="1"/>
                <p:nvPr>
                  <p:custDataLst>
                    <p:tags r:id="rId23"/>
                  </p:custDataLst>
                </p:nvPr>
              </p:nvSpPr>
              <p:spPr>
                <a:xfrm>
                  <a:off x="6198" y="8689"/>
                  <a:ext cx="10870" cy="139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>
                    <a:lnSpc>
                      <a:spcPct val="125000"/>
                    </a:lnSpc>
                  </a:pPr>
                  <a14:m>
                    <m:oMathPara>
                      <m:oMathParaPr>
                        <m:jc/>
                      </m:oMathParaPr>
                      <m:oMath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  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𝑙</m:t>
                        </m:r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𝑉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 </m:t>
                            </m:r>
                            <m:r>
                              <a:rPr lang="en-US" altLang="zh-CN" sz="28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𝑆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 </m:t>
                            </m:r>
                          </m:den>
                        </m:f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12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×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10</m:t>
                            </m:r>
                            <m:r>
                              <m:rPr>
                                <m:sty m:val="p"/>
                              </m:rPr>
                              <a:rPr lang="en-US" altLang="zh-CN" sz="2800" baseline="300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CN" sz="2800" baseline="300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altLang="zh-CN" sz="2800" baseline="300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4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×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10</m:t>
                            </m:r>
                            <m:sSup>
                              <m:sSupPr>
                                <m:ctrl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800" baseline="300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 baseline="300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6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≈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280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m</m:t>
                        </m:r>
                      </m:oMath>
                    </m:oMathPara>
                  </a14:m>
                  <a:r>
                    <a:rPr lang="en-US" altLang="zh-CN" sz="2400" baseline="30000">
                      <a:solidFill>
                        <a:srgbClr val="FF0000"/>
                      </a:solidFill>
                      <a:cs typeface="Arial" panose="020b0604020202020204" pitchFamily="34" charset="0"/>
                      <a:sym typeface="+mn-ea"/>
                    </a:rPr>
                    <a:t>    </a:t>
                  </a:r>
                  <a:endParaRPr lang="en-US" altLang="zh-CN" sz="2400" baseline="30000">
                    <a:solidFill>
                      <a:srgbClr val="FF0000"/>
                    </a:solidFill>
                    <a:latin typeface="微软雅黑" panose="020b0503020204020204" charset="-122"/>
                    <a:ea typeface="微软雅黑"/>
                    <a:cs typeface="Arial" panose="020b0604020202020204" pitchFamily="34" charset="0"/>
                    <a:sym typeface="+mn-ea"/>
                  </a:endParaRPr>
                </a:p>
              </p:txBody>
            </p:sp>
          </mc:Choice>
          <mc:Fallback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4"/>
                  </p:custDataLst>
                </p:nvPr>
              </p:nvSpPr>
              <p:spPr>
                <a:xfrm>
                  <a:off x="6198" y="8689"/>
                  <a:ext cx="10870" cy="1392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>
        <mc:Choice Requires="a14">
          <p:sp>
            <p:nvSpPr>
              <p:cNvPr id="34" name="圆角矩形标注 9" title=""/>
              <p:cNvSpPr/>
              <p:nvPr>
                <p:custDataLst>
                  <p:tags r:id="rId26"/>
                </p:custDataLst>
              </p:nvPr>
            </p:nvSpPr>
            <p:spPr>
              <a:xfrm>
                <a:off x="8609965" y="4481195"/>
                <a:ext cx="2798445" cy="976630"/>
              </a:xfrm>
              <a:prstGeom prst="wedgeRoundRectCallout">
                <a:avLst>
                  <a:gd name="adj1" fmla="val -68879"/>
                  <a:gd name="adj2" fmla="val 24512"/>
                  <a:gd name="adj3" fmla="val 16667"/>
                </a:avLst>
              </a:prstGeom>
              <a:solidFill>
                <a:srgbClr val="036EB8"/>
              </a:solidFill>
              <a:ln w="19050" cap="flat" cmpd="sng">
                <a:solidFill>
                  <a:srgbClr val="036EB8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2400" i="0" u="none" strike="noStrike" kern="1200" cap="none" spc="0" normalizeH="0" baseline="0" noProof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+mn-cs"/>
                  </a:rPr>
                  <a:t>统一单位后用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i"/>
                        </m:rPr>
                        <a:rPr lang="en-US" altLang="zh-CN" sz="2400" b="1" i="1">
                          <a:solidFill>
                            <a:schemeClr val="bg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𝑽</m:t>
                      </m:r>
                      <m:r>
                        <m:rPr>
                          <m:sty m:val="bi"/>
                        </m:rPr>
                        <a:rPr lang="en-US" altLang="zh-CN" sz="2400" b="1" i="1">
                          <a:solidFill>
                            <a:schemeClr val="bg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2400" b="1" i="1">
                              <a:solidFill>
                                <a:schemeClr val="bg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m:rPr>
                              <m:sty m:val="bi"/>
                            </m:rPr>
                            <a:rPr lang="en-US" altLang="zh-CN" sz="2400" b="1" i="1">
                              <a:solidFill>
                                <a:schemeClr val="bg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𝒎</m:t>
                          </m:r>
                        </m:num>
                        <m:den>
                          <m:r>
                            <m:rPr>
                              <m:sty m:val="b"/>
                            </m:rPr>
                            <a:rPr lang="en-US" altLang="zh-CN" sz="2400" b="1">
                              <a:solidFill>
                                <a:schemeClr val="bg1"/>
                              </a:solidFill>
                              <a:latin typeface="Cambria Math" panose="02040503050406030204" charset="0"/>
                              <a:ea typeface="MS Mincho" panose="02020609040205080304" charset="-128"/>
                              <a:cs typeface="Cambria Math" panose="02040503050406030204" charset="0"/>
                            </a:rPr>
                            <m:t> </m:t>
                          </m:r>
                          <m:r>
                            <m:rPr>
                              <m:sty m:val="b"/>
                            </m:rPr>
                            <a:rPr lang="en-US" altLang="zh-CN" sz="2400" b="1">
                              <a:solidFill>
                                <a:schemeClr val="bg1"/>
                              </a:solidFill>
                              <a:latin typeface="Cambria Math" panose="02040503050406030204" charset="0"/>
                              <a:ea typeface="MS Mincho" panose="02020609040205080304" charset="-128"/>
                              <a:cs typeface="Cambria Math" panose="02040503050406030204" charset="0"/>
                            </a:rPr>
                            <m:t>𝛒</m:t>
                          </m:r>
                          <m:r>
                            <m:rPr>
                              <m:sty m:val="b"/>
                            </m:rPr>
                            <a:rPr lang="en-US" altLang="zh-CN" sz="2400" b="1">
                              <a:solidFill>
                                <a:schemeClr val="bg1"/>
                              </a:solidFill>
                              <a:latin typeface="Cambria Math" panose="02040503050406030204" charset="0"/>
                              <a:ea typeface="MS Mincho" panose="02020609040205080304" charset="-128"/>
                              <a:cs typeface="Cambria Math" panose="02040503050406030204" charset="0"/>
                            </a:rPr>
                            <m:t> </m:t>
                          </m:r>
                        </m:den>
                      </m:f>
                    </m:oMath>
                  </m:oMathPara>
                </a14:m>
                <a:r>
                  <a:rPr kumimoji="0" lang="zh-CN" altLang="en-US" sz="2400" i="0" u="none" strike="noStrike" kern="1200" cap="none" spc="0" normalizeH="0" baseline="0" noProof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/>
                    <a:cs typeface="+mn-cs"/>
                  </a:rPr>
                  <a:t>公式计算。</a:t>
                </a:r>
                <a:endParaRPr kumimoji="0" lang="zh-CN" altLang="en-US" sz="2400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+mn-cs"/>
                </a:endParaRPr>
              </a:p>
            </p:txBody>
          </p:sp>
        </mc:Choice>
        <mc:Fallback>
          <p:sp>
            <p:nvSpPr>
              <p:cNvPr id="34" name="圆角矩形标注 9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8609965" y="4481195"/>
                <a:ext cx="2798445" cy="976630"/>
              </a:xfrm>
              <a:prstGeom prst="wedgeRoundRectCallout">
                <a:avLst>
                  <a:gd name="adj1" fmla="val -68879"/>
                  <a:gd name="adj2" fmla="val 24512"/>
                  <a:gd name="adj3" fmla="val 16667"/>
                </a:avLst>
              </a:prstGeom>
              <a:blipFill rotWithShape="1">
                <a:blip r:embed="rId28"/>
                <a:stretch>
                  <a:fillRect l="-20399" t="-975" r="-340" b="-975"/>
                </a:stretch>
              </a:blipFill>
              <a:ln w="19050" cap="flat" cmpd="sng">
                <a:solidFill>
                  <a:srgbClr val="036EB8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30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>
            <p:custDataLst>
              <p:tags r:id="rId4"/>
            </p:custDataLst>
          </p:nvPr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 title=""/>
          <p:cNvGrpSpPr/>
          <p:nvPr>
            <p:custDataLst>
              <p:tags r:id="rId8"/>
            </p:custDataLst>
          </p:nvPr>
        </p:nvGrpSpPr>
        <p:grpSpPr>
          <a:xfrm>
            <a:off x="840105" y="2916555"/>
            <a:ext cx="3700780" cy="779780"/>
            <a:chOff x="2036" y="4928"/>
            <a:chExt cx="5828" cy="1228"/>
          </a:xfrm>
        </p:grpSpPr>
        <p:sp>
          <p:nvSpPr>
            <p:cNvPr id="5" name="文本框 4"/>
            <p:cNvSpPr txBox="1"/>
            <p:nvPr>
              <p:custDataLst>
                <p:tags r:id="rId9"/>
              </p:custDataLst>
            </p:nvPr>
          </p:nvSpPr>
          <p:spPr>
            <a:xfrm>
              <a:off x="2036" y="5110"/>
              <a:ext cx="401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</a:rPr>
                <a:t>方法一：体积法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</a:endParaRPr>
            </a:p>
          </p:txBody>
        </p:sp>
        <mc:AlternateContent>
          <mc:Choice Requires="a14">
            <p:sp>
              <p:nvSpPr>
                <p:cNvPr id="11" name="文本框 10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6098" y="4928"/>
                  <a:ext cx="1766" cy="122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𝑉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𝜌</m:t>
                            </m:r>
                          </m:den>
                        </m:f>
                      </m:oMath>
                    </m:oMathPara>
                  </a14:m>
                  <a:endParaRPr lang="en-US" altLang="zh-CN" sz="2400" i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1"/>
                  </p:custDataLst>
                </p:nvPr>
              </p:nvSpPr>
              <p:spPr>
                <a:xfrm>
                  <a:off x="6098" y="4928"/>
                  <a:ext cx="1766" cy="1229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843915" y="3529965"/>
            <a:ext cx="442595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查表可知，</a:t>
            </a:r>
            <a:r>
              <a:rPr lang="zh-CN" altLang="en-US" sz="2400" i="1">
                <a:solidFill>
                  <a:srgbClr val="FF0000"/>
                </a:solidFill>
                <a:latin typeface="+mn-lt"/>
                <a:ea typeface="微软雅黑"/>
                <a:cs typeface="+mn-lt"/>
                <a:sym typeface="+mn-ea"/>
              </a:rPr>
              <a:t>ρ</a:t>
            </a:r>
            <a:r>
              <a:rPr lang="zh-CN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铁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=7.9g/cm</a:t>
            </a:r>
            <a:r>
              <a:rPr lang="zh-CN" altLang="en-US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由密度公式可得，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0" name="组合 19" title=""/>
          <p:cNvGrpSpPr/>
          <p:nvPr>
            <p:custDataLst>
              <p:tags r:id="rId14"/>
            </p:custDataLst>
          </p:nvPr>
        </p:nvGrpSpPr>
        <p:grpSpPr>
          <a:xfrm>
            <a:off x="843915" y="4706620"/>
            <a:ext cx="6202045" cy="861060"/>
            <a:chOff x="2042" y="7818"/>
            <a:chExt cx="9767" cy="1356"/>
          </a:xfrm>
        </p:grpSpPr>
        <mc:AlternateContent>
          <mc:Choice Requires="a14">
            <p:sp>
              <p:nvSpPr>
                <p:cNvPr id="15" name="文本框 14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2042" y="7818"/>
                  <a:ext cx="6976" cy="135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>
                      <m:oMathParaPr>
                        <m:jc m:val="left"/>
                      </m:oMathParaPr>
                      <m:oMath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𝑉</m:t>
                        </m:r>
                        <m:r>
                          <a:rPr lang="en-US" altLang="zh-CN" sz="2400" i="1" baseline="-25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铁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𝜌</m:t>
                            </m:r>
                            <m:r>
                              <a:rPr lang="en-US" altLang="zh-CN" sz="2400" i="1" baseline="-250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铁</m:t>
                            </m:r>
                          </m:den>
                        </m:f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158</m:t>
                            </m:r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g</m:t>
                            </m:r>
                          </m:num>
                          <m:den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7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.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9</m:t>
                            </m:r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g</m:t>
                            </m:r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panose="02020609040205080304" charset="-128"/>
                                <a:cs typeface="Cambria Math" panose="02040503050406030204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微软雅黑" panose="020b0503020204020204" charset="-122"/>
                                <a:cs typeface="Cambria Math" panose="02040503050406030204" charset="0"/>
                              </a:rPr>
                              <m:t>c</m:t>
                            </m:r>
                            <m:sSup>
                              <m:sSupPr>
                                <m:ctrlPr>
                                  <a:rPr lang="en-US" altLang="zh-CN" sz="24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微软雅黑" panose="020b0503020204020204" charset="-122"/>
                                    <a:cs typeface="Cambria Math" panose="02040503050406030204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srgbClr val="FF0000"/>
                                    </a:solidFill>
                                    <a:latin typeface="Cambria Math" panose="02040503050406030204" charset="0"/>
                                    <a:ea typeface="MS Mincho" panose="02020609040205080304" charset="-128"/>
                                    <a:cs typeface="Cambria Math" panose="02040503050406030204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20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cm</m:t>
                        </m:r>
                        <m:r>
                          <a:rPr lang="en-US" altLang="zh-CN" sz="2400" i="1" baseline="3000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panose="02020609040205080304" charset="-128"/>
                            <a:cs typeface="Cambria Math" panose="02040503050406030204" charset="0"/>
                          </a:rPr>
                          <m:t>3</m:t>
                        </m:r>
                      </m:oMath>
                    </m:oMathPara>
                  </a14:m>
                  <a:endParaRPr lang="en-US" altLang="zh-CN" sz="2400" i="1" baseline="3000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6"/>
                  </p:custDataLst>
                </p:nvPr>
              </p:nvSpPr>
              <p:spPr>
                <a:xfrm>
                  <a:off x="2042" y="7818"/>
                  <a:ext cx="6976" cy="1356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8725" y="8085"/>
              <a:ext cx="308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&lt;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zh-CN" alt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35cm</a:t>
              </a:r>
              <a:r>
                <a:rPr lang="zh-CN" altLang="en-US" sz="2800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ea"/>
                </a:rPr>
                <a:t>3</a:t>
              </a:r>
              <a:endParaRPr lang="zh-CN" altLang="en-US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9" name="文本框 18" title=""/>
          <p:cNvSpPr txBox="1"/>
          <p:nvPr>
            <p:custDataLst>
              <p:tags r:id="rId19"/>
            </p:custDataLst>
          </p:nvPr>
        </p:nvSpPr>
        <p:spPr>
          <a:xfrm>
            <a:off x="843915" y="5615940"/>
            <a:ext cx="241427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∴此球为空心。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" name="组合 3" title=""/>
          <p:cNvGrpSpPr/>
          <p:nvPr>
            <p:custDataLst>
              <p:tags r:id="rId20"/>
            </p:custDataLst>
          </p:nvPr>
        </p:nvGrpSpPr>
        <p:grpSpPr>
          <a:xfrm>
            <a:off x="366650" y="113318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>
              <p:custDataLst>
                <p:tags r:id="rId21"/>
              </p:custDataLst>
            </p:nvPr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22"/>
              </p:custDataLst>
            </p:nvPr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 title=""/>
          <p:cNvSpPr txBox="1"/>
          <p:nvPr>
            <p:custDataLst>
              <p:tags r:id="rId23"/>
            </p:custDataLst>
          </p:nvPr>
        </p:nvSpPr>
        <p:spPr>
          <a:xfrm>
            <a:off x="774065" y="864235"/>
            <a:ext cx="4135755" cy="721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036EB8"/>
                </a:solidFill>
                <a:latin typeface="微软雅黑" panose="020b0503020204020204" charset="-122"/>
                <a:ea typeface="微软雅黑"/>
              </a:rPr>
              <a:t>判断物体是否空心</a:t>
            </a:r>
            <a:endParaRPr lang="zh-CN" altLang="en-US" sz="2800">
              <a:latin typeface="宋体" panose="02010600030101010101" pitchFamily="2" charset="-122"/>
              <a:cs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24"/>
            </p:custDataLst>
          </p:nvPr>
        </p:nvSpPr>
        <p:spPr>
          <a:xfrm>
            <a:off x="479425" y="1585595"/>
            <a:ext cx="10711180" cy="12401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 b="1">
                <a:latin typeface="微软雅黑" panose="020b0503020204020204" charset="-122"/>
                <a:ea typeface="微软雅黑"/>
              </a:rPr>
              <a:t>问题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</a:rPr>
              <a:t>  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一个铁球质量为 158g,体积是 35 cm</a:t>
            </a:r>
            <a:r>
              <a:rPr lang="zh-CN" altLang="en-US" sz="2800" baseline="300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，试问此球是实心的,还是空心的？</a:t>
            </a:r>
            <a:endParaRPr lang="zh-CN"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图片 15" title="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752080" y="2781300"/>
            <a:ext cx="3103245" cy="2524125"/>
          </a:xfrm>
          <a:prstGeom prst="rect">
            <a:avLst/>
          </a:prstGeom>
        </p:spPr>
      </p:pic>
      <p:sp>
        <p:nvSpPr>
          <p:cNvPr id="17" name="矩形 16" title=""/>
          <p:cNvSpPr/>
          <p:nvPr>
            <p:custDataLst>
              <p:tags r:id="rId27"/>
            </p:custDataLst>
          </p:nvPr>
        </p:nvSpPr>
        <p:spPr>
          <a:xfrm>
            <a:off x="3437579" y="159615"/>
            <a:ext cx="2938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密度知识的应用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10" grpId="0"/>
    </p:bldLst>
  </p:timing>
</p:sld>
</file>

<file path=ppt/tags/tag1.xml><?xml version="1.0" encoding="utf-8"?>
<p:tagLst xmlns:p="http://schemas.openxmlformats.org/presentationml/2006/main">
  <p:tag name="AS_UNIQUEID" val="1146"/>
</p:tagLst>
</file>

<file path=ppt/tags/tag10.xml><?xml version="1.0" encoding="utf-8"?>
<p:tagLst xmlns:p="http://schemas.openxmlformats.org/presentationml/2006/main">
  <p:tag name="AS_UNIQUEID" val="1155"/>
</p:tagLst>
</file>

<file path=ppt/tags/tag100.xml><?xml version="1.0" encoding="utf-8"?>
<p:tagLst xmlns:p="http://schemas.openxmlformats.org/presentationml/2006/main">
  <p:tag name="AS_UNIQUEID" val="1228"/>
  <p:tag name="KSO_WM_BEAUTIFY_FLAG" val=""/>
</p:tagLst>
</file>

<file path=ppt/tags/tag101.xml><?xml version="1.0" encoding="utf-8"?>
<p:tagLst xmlns:p="http://schemas.openxmlformats.org/presentationml/2006/main">
  <p:tag name="AS_UNIQUEID" val="1229"/>
  <p:tag name="KSO_WM_BEAUTIFY_FLAG" val=""/>
</p:tagLst>
</file>

<file path=ppt/tags/tag102.xml><?xml version="1.0" encoding="utf-8"?>
<p:tagLst xmlns:p="http://schemas.openxmlformats.org/presentationml/2006/main">
  <p:tag name="AS_UNIQUEID" val="1230"/>
  <p:tag name="KSO_WM_BEAUTIFY_FLAG" val=""/>
</p:tagLst>
</file>

<file path=ppt/tags/tag103.xml><?xml version="1.0" encoding="utf-8"?>
<p:tagLst xmlns:p="http://schemas.openxmlformats.org/presentationml/2006/main">
  <p:tag name="AS_UNIQUEID" val="123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04.xml><?xml version="1.0" encoding="utf-8"?>
<p:tagLst xmlns:p="http://schemas.openxmlformats.org/presentationml/2006/main">
  <p:tag name="AS_UNIQUEID" val="1232"/>
</p:tagLst>
</file>

<file path=ppt/tags/tag105.xml><?xml version="1.0" encoding="utf-8"?>
<p:tagLst xmlns:p="http://schemas.openxmlformats.org/presentationml/2006/main">
  <p:tag name="AS_UNIQUEID" val="1233"/>
</p:tagLst>
</file>

<file path=ppt/tags/tag106.xml><?xml version="1.0" encoding="utf-8"?>
<p:tagLst xmlns:p="http://schemas.openxmlformats.org/presentationml/2006/main">
  <p:tag name="AS_UNIQUEID" val="1234"/>
</p:tagLst>
</file>

<file path=ppt/tags/tag107.xml><?xml version="1.0" encoding="utf-8"?>
<p:tagLst xmlns:p="http://schemas.openxmlformats.org/presentationml/2006/main">
  <p:tag name="AS_UNIQUEID" val="1235"/>
</p:tagLst>
</file>

<file path=ppt/tags/tag108.xml><?xml version="1.0" encoding="utf-8"?>
<p:tagLst xmlns:p="http://schemas.openxmlformats.org/presentationml/2006/main">
  <p:tag name="AS_UNIQUEID" val="1236"/>
</p:tagLst>
</file>

<file path=ppt/tags/tag109.xml><?xml version="1.0" encoding="utf-8"?>
<p:tagLst xmlns:p="http://schemas.openxmlformats.org/presentationml/2006/main">
  <p:tag name="AS_UNIQUEID" val="1237"/>
</p:tagLst>
</file>

<file path=ppt/tags/tag11.xml><?xml version="1.0" encoding="utf-8"?>
<p:tagLst xmlns:p="http://schemas.openxmlformats.org/presentationml/2006/main">
  <p:tag name="AS_UNIQUEID" val="1156"/>
</p:tagLst>
</file>

<file path=ppt/tags/tag110.xml><?xml version="1.0" encoding="utf-8"?>
<p:tagLst xmlns:p="http://schemas.openxmlformats.org/presentationml/2006/main">
  <p:tag name="AS_UNIQUEID" val="1238"/>
</p:tagLst>
</file>

<file path=ppt/tags/tag111.xml><?xml version="1.0" encoding="utf-8"?>
<p:tagLst xmlns:p="http://schemas.openxmlformats.org/presentationml/2006/main">
  <p:tag name="AS_UNIQUEID" val="1239"/>
</p:tagLst>
</file>

<file path=ppt/tags/tag112.xml><?xml version="1.0" encoding="utf-8"?>
<p:tagLst xmlns:p="http://schemas.openxmlformats.org/presentationml/2006/main">
  <p:tag name="AS_UNIQUEID" val="1240"/>
</p:tagLst>
</file>

<file path=ppt/tags/tag113.xml><?xml version="1.0" encoding="utf-8"?>
<p:tagLst xmlns:p="http://schemas.openxmlformats.org/presentationml/2006/main">
  <p:tag name="AS_UNIQUEID" val="1241"/>
  <p:tag name="KSO_WM_BEAUTIFY_FLAG" val=""/>
</p:tagLst>
</file>

<file path=ppt/tags/tag114.xml><?xml version="1.0" encoding="utf-8"?>
<p:tagLst xmlns:p="http://schemas.openxmlformats.org/presentationml/2006/main">
  <p:tag name="AS_UNIQUEID" val="1242"/>
</p:tagLst>
</file>

<file path=ppt/tags/tag115.xml><?xml version="1.0" encoding="utf-8"?>
<p:tagLst xmlns:p="http://schemas.openxmlformats.org/presentationml/2006/main">
  <p:tag name="AS_UNIQUEID" val="1243"/>
</p:tagLst>
</file>

<file path=ppt/tags/tag116.xml><?xml version="1.0" encoding="utf-8"?>
<p:tagLst xmlns:p="http://schemas.openxmlformats.org/presentationml/2006/main">
  <p:tag name="AS_UNIQUEID" val="1244"/>
  <p:tag name="KSO_WM_BEAUTIFY_FLAG" val=""/>
</p:tagLst>
</file>

<file path=ppt/tags/tag117.xml><?xml version="1.0" encoding="utf-8"?>
<p:tagLst xmlns:p="http://schemas.openxmlformats.org/presentationml/2006/main">
  <p:tag name="AS_UNIQUEID" val="1245"/>
  <p:tag name="KSO_WM_BEAUTIFY_FLAG" val=""/>
</p:tagLst>
</file>

<file path=ppt/tags/tag118.xml><?xml version="1.0" encoding="utf-8"?>
<p:tagLst xmlns:p="http://schemas.openxmlformats.org/presentationml/2006/main">
  <p:tag name="AS_UNIQUEID" val="1246"/>
  <p:tag name="KSO_WM_BEAUTIFY_FLAG" val=""/>
</p:tagLst>
</file>

<file path=ppt/tags/tag119.xml><?xml version="1.0" encoding="utf-8"?>
<p:tagLst xmlns:p="http://schemas.openxmlformats.org/presentationml/2006/main">
  <p:tag name="AS_UNIQUEID" val="1247"/>
</p:tagLst>
</file>

<file path=ppt/tags/tag12.xml><?xml version="1.0" encoding="utf-8"?>
<p:tagLst xmlns:p="http://schemas.openxmlformats.org/presentationml/2006/main">
  <p:tag name="AS_UNIQUEID" val="1157"/>
</p:tagLst>
</file>

<file path=ppt/tags/tag120.xml><?xml version="1.0" encoding="utf-8"?>
<p:tagLst xmlns:p="http://schemas.openxmlformats.org/presentationml/2006/main">
  <p:tag name="AS_UNIQUEID" val="1248"/>
  <p:tag name="KSO_WM_BEAUTIFY_FLAG" val=""/>
</p:tagLst>
</file>

<file path=ppt/tags/tag121.xml><?xml version="1.0" encoding="utf-8"?>
<p:tagLst xmlns:p="http://schemas.openxmlformats.org/presentationml/2006/main">
  <p:tag name="AS_UNIQUEID" val="1249"/>
  <p:tag name="KSO_WM_BEAUTIFY_FLAG" val=""/>
</p:tagLst>
</file>

<file path=ppt/tags/tag122.xml><?xml version="1.0" encoding="utf-8"?>
<p:tagLst xmlns:p="http://schemas.openxmlformats.org/presentationml/2006/main">
  <p:tag name="AS_UNIQUEID" val="1250"/>
  <p:tag name="KSO_WM_BEAUTIFY_FLAG" val=""/>
</p:tagLst>
</file>

<file path=ppt/tags/tag123.xml><?xml version="1.0" encoding="utf-8"?>
<p:tagLst xmlns:p="http://schemas.openxmlformats.org/presentationml/2006/main">
  <p:tag name="AS_UNIQUEID" val="125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24.xml><?xml version="1.0" encoding="utf-8"?>
<p:tagLst xmlns:p="http://schemas.openxmlformats.org/presentationml/2006/main">
  <p:tag name="AS_UNIQUEID" val="1252"/>
  <p:tag name="KSO_WM_BEAUTIFY_FLAG" val=""/>
</p:tagLst>
</file>

<file path=ppt/tags/tag125.xml><?xml version="1.0" encoding="utf-8"?>
<p:tagLst xmlns:p="http://schemas.openxmlformats.org/presentationml/2006/main">
  <p:tag name="AS_UNIQUEID" val="1253"/>
</p:tagLst>
</file>

<file path=ppt/tags/tag126.xml><?xml version="1.0" encoding="utf-8"?>
<p:tagLst xmlns:p="http://schemas.openxmlformats.org/presentationml/2006/main">
  <p:tag name="AS_UNIQUEID" val="1254"/>
</p:tagLst>
</file>

<file path=ppt/tags/tag127.xml><?xml version="1.0" encoding="utf-8"?>
<p:tagLst xmlns:p="http://schemas.openxmlformats.org/presentationml/2006/main">
  <p:tag name="AS_UNIQUEID" val="1255"/>
</p:tagLst>
</file>

<file path=ppt/tags/tag128.xml><?xml version="1.0" encoding="utf-8"?>
<p:tagLst xmlns:p="http://schemas.openxmlformats.org/presentationml/2006/main">
  <p:tag name="AS_UNIQUEID" val="1256"/>
</p:tagLst>
</file>

<file path=ppt/tags/tag129.xml><?xml version="1.0" encoding="utf-8"?>
<p:tagLst xmlns:p="http://schemas.openxmlformats.org/presentationml/2006/main">
  <p:tag name="AS_UNIQUEID" val="1257"/>
</p:tagLst>
</file>

<file path=ppt/tags/tag13.xml><?xml version="1.0" encoding="utf-8"?>
<p:tagLst xmlns:p="http://schemas.openxmlformats.org/presentationml/2006/main">
  <p:tag name="AS_UNIQUEID" val="1158"/>
</p:tagLst>
</file>

<file path=ppt/tags/tag130.xml><?xml version="1.0" encoding="utf-8"?>
<p:tagLst xmlns:p="http://schemas.openxmlformats.org/presentationml/2006/main">
  <p:tag name="AS_UNIQUEID" val="1258"/>
</p:tagLst>
</file>

<file path=ppt/tags/tag131.xml><?xml version="1.0" encoding="utf-8"?>
<p:tagLst xmlns:p="http://schemas.openxmlformats.org/presentationml/2006/main">
  <p:tag name="AS_UNIQUEID" val="1259"/>
</p:tagLst>
</file>

<file path=ppt/tags/tag132.xml><?xml version="1.0" encoding="utf-8"?>
<p:tagLst xmlns:p="http://schemas.openxmlformats.org/presentationml/2006/main">
  <p:tag name="AS_UNIQUEID" val="1260"/>
</p:tagLst>
</file>

<file path=ppt/tags/tag133.xml><?xml version="1.0" encoding="utf-8"?>
<p:tagLst xmlns:p="http://schemas.openxmlformats.org/presentationml/2006/main">
  <p:tag name="AS_UNIQUEID" val="1261"/>
</p:tagLst>
</file>

<file path=ppt/tags/tag134.xml><?xml version="1.0" encoding="utf-8"?>
<p:tagLst xmlns:p="http://schemas.openxmlformats.org/presentationml/2006/main">
  <p:tag name="AS_UNIQUEID" val="1262"/>
</p:tagLst>
</file>

<file path=ppt/tags/tag135.xml><?xml version="1.0" encoding="utf-8"?>
<p:tagLst xmlns:p="http://schemas.openxmlformats.org/presentationml/2006/main">
  <p:tag name="AS_UNIQUEID" val="1263"/>
</p:tagLst>
</file>

<file path=ppt/tags/tag136.xml><?xml version="1.0" encoding="utf-8"?>
<p:tagLst xmlns:p="http://schemas.openxmlformats.org/presentationml/2006/main">
  <p:tag name="AS_UNIQUEID" val="1264"/>
</p:tagLst>
</file>

<file path=ppt/tags/tag137.xml><?xml version="1.0" encoding="utf-8"?>
<p:tagLst xmlns:p="http://schemas.openxmlformats.org/presentationml/2006/main">
  <p:tag name="AS_UNIQUEID" val="1265"/>
</p:tagLst>
</file>

<file path=ppt/tags/tag138.xml><?xml version="1.0" encoding="utf-8"?>
<p:tagLst xmlns:p="http://schemas.openxmlformats.org/presentationml/2006/main">
  <p:tag name="AS_UNIQUEID" val="1266"/>
</p:tagLst>
</file>

<file path=ppt/tags/tag139.xml><?xml version="1.0" encoding="utf-8"?>
<p:tagLst xmlns:p="http://schemas.openxmlformats.org/presentationml/2006/main">
  <p:tag name="AS_UNIQUEID" val="1267"/>
  <p:tag name="KSO_WM_BEAUTIFY_FLAG" val=""/>
</p:tagLst>
</file>

<file path=ppt/tags/tag14.xml><?xml version="1.0" encoding="utf-8"?>
<p:tagLst xmlns:p="http://schemas.openxmlformats.org/presentationml/2006/main">
  <p:tag name="AS_UNIQUEID" val="1159"/>
</p:tagLst>
</file>

<file path=ppt/tags/tag140.xml><?xml version="1.0" encoding="utf-8"?>
<p:tagLst xmlns:p="http://schemas.openxmlformats.org/presentationml/2006/main">
  <p:tag name="AS_UNIQUEID" val="1268"/>
</p:tagLst>
</file>

<file path=ppt/tags/tag141.xml><?xml version="1.0" encoding="utf-8"?>
<p:tagLst xmlns:p="http://schemas.openxmlformats.org/presentationml/2006/main">
  <p:tag name="AS_UNIQUEID" val="1269"/>
  <p:tag name="KSO_WM_BEAUTIFY_FLAG" val=""/>
</p:tagLst>
</file>

<file path=ppt/tags/tag142.xml><?xml version="1.0" encoding="utf-8"?>
<p:tagLst xmlns:p="http://schemas.openxmlformats.org/presentationml/2006/main">
  <p:tag name="AS_UNIQUEID" val="1270"/>
  <p:tag name="KSO_WM_BEAUTIFY_FLAG" val=""/>
</p:tagLst>
</file>

<file path=ppt/tags/tag143.xml><?xml version="1.0" encoding="utf-8"?>
<p:tagLst xmlns:p="http://schemas.openxmlformats.org/presentationml/2006/main">
  <p:tag name="AS_UNIQUEID" val="1271"/>
  <p:tag name="KSO_WM_BEAUTIFY_FLAG" val=""/>
</p:tagLst>
</file>

<file path=ppt/tags/tag144.xml><?xml version="1.0" encoding="utf-8"?>
<p:tagLst xmlns:p="http://schemas.openxmlformats.org/presentationml/2006/main">
  <p:tag name="AS_UNIQUEID" val="1272"/>
</p:tagLst>
</file>

<file path=ppt/tags/tag145.xml><?xml version="1.0" encoding="utf-8"?>
<p:tagLst xmlns:p="http://schemas.openxmlformats.org/presentationml/2006/main">
  <p:tag name="AS_UNIQUEID" val="1273"/>
  <p:tag name="KSO_WM_BEAUTIFY_FLAG" val=""/>
</p:tagLst>
</file>

<file path=ppt/tags/tag146.xml><?xml version="1.0" encoding="utf-8"?>
<p:tagLst xmlns:p="http://schemas.openxmlformats.org/presentationml/2006/main">
  <p:tag name="AS_UNIQUEID" val="1274"/>
  <p:tag name="KSO_WM_BEAUTIFY_FLAG" val=""/>
</p:tagLst>
</file>

<file path=ppt/tags/tag147.xml><?xml version="1.0" encoding="utf-8"?>
<p:tagLst xmlns:p="http://schemas.openxmlformats.org/presentationml/2006/main">
  <p:tag name="AS_UNIQUEID" val="1275"/>
  <p:tag name="KSO_WM_BEAUTIFY_FLAG" val=""/>
</p:tagLst>
</file>

<file path=ppt/tags/tag148.xml><?xml version="1.0" encoding="utf-8"?>
<p:tagLst xmlns:p="http://schemas.openxmlformats.org/presentationml/2006/main">
  <p:tag name="AS_UNIQUEID" val="1276"/>
  <p:tag name="KSO_WM_BEAUTIFY_FLAG" val=""/>
</p:tagLst>
</file>

<file path=ppt/tags/tag149.xml><?xml version="1.0" encoding="utf-8"?>
<p:tagLst xmlns:p="http://schemas.openxmlformats.org/presentationml/2006/main">
  <p:tag name="AS_UNIQUEID" val="1277"/>
</p:tagLst>
</file>

<file path=ppt/tags/tag15.xml><?xml version="1.0" encoding="utf-8"?>
<p:tagLst xmlns:p="http://schemas.openxmlformats.org/presentationml/2006/main">
  <p:tag name="AS_UNIQUEID" val="1160"/>
</p:tagLst>
</file>

<file path=ppt/tags/tag150.xml><?xml version="1.0" encoding="utf-8"?>
<p:tagLst xmlns:p="http://schemas.openxmlformats.org/presentationml/2006/main">
  <p:tag name="AS_UNIQUEID" val="1278"/>
  <p:tag name="KSO_WM_BEAUTIFY_FLAG" val=""/>
</p:tagLst>
</file>

<file path=ppt/tags/tag151.xml><?xml version="1.0" encoding="utf-8"?>
<p:tagLst xmlns:p="http://schemas.openxmlformats.org/presentationml/2006/main">
  <p:tag name="AS_UNIQUEID" val="1279"/>
  <p:tag name="KSO_WM_BEAUTIFY_FLAG" val=""/>
</p:tagLst>
</file>

<file path=ppt/tags/tag152.xml><?xml version="1.0" encoding="utf-8"?>
<p:tagLst xmlns:p="http://schemas.openxmlformats.org/presentationml/2006/main">
  <p:tag name="AS_UNIQUEID" val="1280"/>
  <p:tag name="KSO_WM_BEAUTIFY_FLAG" val=""/>
</p:tagLst>
</file>

<file path=ppt/tags/tag153.xml><?xml version="1.0" encoding="utf-8"?>
<p:tagLst xmlns:p="http://schemas.openxmlformats.org/presentationml/2006/main">
  <p:tag name="AS_UNIQUEID" val="1281"/>
  <p:tag name="KSO_WM_BEAUTIFY_FLAG" val=""/>
</p:tagLst>
</file>

<file path=ppt/tags/tag154.xml><?xml version="1.0" encoding="utf-8"?>
<p:tagLst xmlns:p="http://schemas.openxmlformats.org/presentationml/2006/main">
  <p:tag name="AS_UNIQUEID" val="1282"/>
</p:tagLst>
</file>

<file path=ppt/tags/tag155.xml><?xml version="1.0" encoding="utf-8"?>
<p:tagLst xmlns:p="http://schemas.openxmlformats.org/presentationml/2006/main">
  <p:tag name="AS_UNIQUEID" val="1283"/>
  <p:tag name="KSO_WM_BEAUTIFY_FLAG" val=""/>
</p:tagLst>
</file>

<file path=ppt/tags/tag156.xml><?xml version="1.0" encoding="utf-8"?>
<p:tagLst xmlns:p="http://schemas.openxmlformats.org/presentationml/2006/main">
  <p:tag name="AS_UNIQUEID" val="1284"/>
  <p:tag name="KSO_WM_BEAUTIFY_FLAG" val=""/>
</p:tagLst>
</file>

<file path=ppt/tags/tag157.xml><?xml version="1.0" encoding="utf-8"?>
<p:tagLst xmlns:p="http://schemas.openxmlformats.org/presentationml/2006/main">
  <p:tag name="AS_UNIQUEID" val="128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58.xml><?xml version="1.0" encoding="utf-8"?>
<p:tagLst xmlns:p="http://schemas.openxmlformats.org/presentationml/2006/main">
  <p:tag name="AS_UNIQUEID" val="1286"/>
</p:tagLst>
</file>

<file path=ppt/tags/tag159.xml><?xml version="1.0" encoding="utf-8"?>
<p:tagLst xmlns:p="http://schemas.openxmlformats.org/presentationml/2006/main">
  <p:tag name="AS_UNIQUEID" val="1287"/>
  <p:tag name="KSO_WM_BEAUTIFY_FLAG" val=""/>
</p:tagLst>
</file>

<file path=ppt/tags/tag16.xml><?xml version="1.0" encoding="utf-8"?>
<p:tagLst xmlns:p="http://schemas.openxmlformats.org/presentationml/2006/main">
  <p:tag name="AS_UNIQUEID" val="1161"/>
</p:tagLst>
</file>

<file path=ppt/tags/tag160.xml><?xml version="1.0" encoding="utf-8"?>
<p:tagLst xmlns:p="http://schemas.openxmlformats.org/presentationml/2006/main">
  <p:tag name="AS_UNIQUEID" val="1288"/>
  <p:tag name="KSO_WM_BEAUTIFY_FLAG" val=""/>
</p:tagLst>
</file>

<file path=ppt/tags/tag161.xml><?xml version="1.0" encoding="utf-8"?>
<p:tagLst xmlns:p="http://schemas.openxmlformats.org/presentationml/2006/main">
  <p:tag name="AS_UNIQUEID" val="1289"/>
</p:tagLst>
</file>

<file path=ppt/tags/tag162.xml><?xml version="1.0" encoding="utf-8"?>
<p:tagLst xmlns:p="http://schemas.openxmlformats.org/presentationml/2006/main">
  <p:tag name="AS_UNIQUEID" val="1290"/>
  <p:tag name="KSO_WM_BEAUTIFY_FLAG" val=""/>
</p:tagLst>
</file>

<file path=ppt/tags/tag163.xml><?xml version="1.0" encoding="utf-8"?>
<p:tagLst xmlns:p="http://schemas.openxmlformats.org/presentationml/2006/main">
  <p:tag name="AS_UNIQUEID" val="1291"/>
</p:tagLst>
</file>

<file path=ppt/tags/tag164.xml><?xml version="1.0" encoding="utf-8"?>
<p:tagLst xmlns:p="http://schemas.openxmlformats.org/presentationml/2006/main">
  <p:tag name="AS_UNIQUEID" val="1292"/>
  <p:tag name="KSO_WM_BEAUTIFY_FLAG" val=""/>
</p:tagLst>
</file>

<file path=ppt/tags/tag165.xml><?xml version="1.0" encoding="utf-8"?>
<p:tagLst xmlns:p="http://schemas.openxmlformats.org/presentationml/2006/main">
  <p:tag name="AS_UNIQUEID" val="1293"/>
  <p:tag name="KSO_WM_BEAUTIFY_FLAG" val=""/>
</p:tagLst>
</file>

<file path=ppt/tags/tag166.xml><?xml version="1.0" encoding="utf-8"?>
<p:tagLst xmlns:p="http://schemas.openxmlformats.org/presentationml/2006/main">
  <p:tag name="AS_UNIQUEID" val="1294"/>
  <p:tag name="KSO_WM_BEAUTIFY_FLAG" val=""/>
</p:tagLst>
</file>

<file path=ppt/tags/tag167.xml><?xml version="1.0" encoding="utf-8"?>
<p:tagLst xmlns:p="http://schemas.openxmlformats.org/presentationml/2006/main">
  <p:tag name="AS_UNIQUEID" val="1295"/>
</p:tagLst>
</file>

<file path=ppt/tags/tag168.xml><?xml version="1.0" encoding="utf-8"?>
<p:tagLst xmlns:p="http://schemas.openxmlformats.org/presentationml/2006/main">
  <p:tag name="AS_UNIQUEID" val="1296"/>
  <p:tag name="KSO_WM_BEAUTIFY_FLAG" val=""/>
</p:tagLst>
</file>

<file path=ppt/tags/tag169.xml><?xml version="1.0" encoding="utf-8"?>
<p:tagLst xmlns:p="http://schemas.openxmlformats.org/presentationml/2006/main">
  <p:tag name="AS_UNIQUEID" val="1297"/>
  <p:tag name="KSO_WM_BEAUTIFY_FLAG" val=""/>
</p:tagLst>
</file>

<file path=ppt/tags/tag17.xml><?xml version="1.0" encoding="utf-8"?>
<p:tagLst xmlns:p="http://schemas.openxmlformats.org/presentationml/2006/main">
  <p:tag name="AS_UNIQUEID" val="1162"/>
</p:tagLst>
</file>

<file path=ppt/tags/tag170.xml><?xml version="1.0" encoding="utf-8"?>
<p:tagLst xmlns:p="http://schemas.openxmlformats.org/presentationml/2006/main">
  <p:tag name="AS_UNIQUEID" val="1298"/>
  <p:tag name="KSO_WM_BEAUTIFY_FLAG" val=""/>
</p:tagLst>
</file>

<file path=ppt/tags/tag171.xml><?xml version="1.0" encoding="utf-8"?>
<p:tagLst xmlns:p="http://schemas.openxmlformats.org/presentationml/2006/main">
  <p:tag name="AS_UNIQUEID" val="1299"/>
  <p:tag name="KSO_WM_BEAUTIFY_FLAG" val=""/>
</p:tagLst>
</file>

<file path=ppt/tags/tag172.xml><?xml version="1.0" encoding="utf-8"?>
<p:tagLst xmlns:p="http://schemas.openxmlformats.org/presentationml/2006/main">
  <p:tag name="AS_UNIQUEID" val="1300"/>
</p:tagLst>
</file>

<file path=ppt/tags/tag173.xml><?xml version="1.0" encoding="utf-8"?>
<p:tagLst xmlns:p="http://schemas.openxmlformats.org/presentationml/2006/main">
  <p:tag name="AS_UNIQUEID" val="1301"/>
  <p:tag name="KSO_WM_BEAUTIFY_FLAG" val=""/>
</p:tagLst>
</file>

<file path=ppt/tags/tag174.xml><?xml version="1.0" encoding="utf-8"?>
<p:tagLst xmlns:p="http://schemas.openxmlformats.org/presentationml/2006/main">
  <p:tag name="AS_UNIQUEID" val="1302"/>
  <p:tag name="KSO_WM_BEAUTIFY_FLAG" val=""/>
</p:tagLst>
</file>

<file path=ppt/tags/tag175.xml><?xml version="1.0" encoding="utf-8"?>
<p:tagLst xmlns:p="http://schemas.openxmlformats.org/presentationml/2006/main">
  <p:tag name="AS_UNIQUEID" val="1303"/>
  <p:tag name="KSO_WM_BEAUTIFY_FLAG" val=""/>
</p:tagLst>
</file>

<file path=ppt/tags/tag176.xml><?xml version="1.0" encoding="utf-8"?>
<p:tagLst xmlns:p="http://schemas.openxmlformats.org/presentationml/2006/main">
  <p:tag name="AS_UNIQUEID" val="1304"/>
  <p:tag name="KSO_WM_BEAUTIFY_FLAG" val=""/>
</p:tagLst>
</file>

<file path=ppt/tags/tag177.xml><?xml version="1.0" encoding="utf-8"?>
<p:tagLst xmlns:p="http://schemas.openxmlformats.org/presentationml/2006/main">
  <p:tag name="AS_UNIQUEID" val="1305"/>
</p:tagLst>
</file>

<file path=ppt/tags/tag178.xml><?xml version="1.0" encoding="utf-8"?>
<p:tagLst xmlns:p="http://schemas.openxmlformats.org/presentationml/2006/main">
  <p:tag name="AS_UNIQUEID" val="1306"/>
  <p:tag name="KSO_WM_BEAUTIFY_FLAG" val=""/>
</p:tagLst>
</file>

<file path=ppt/tags/tag179.xml><?xml version="1.0" encoding="utf-8"?>
<p:tagLst xmlns:p="http://schemas.openxmlformats.org/presentationml/2006/main">
  <p:tag name="AS_UNIQUEID" val="1307"/>
  <p:tag name="KSO_WM_BEAUTIFY_FLAG" val=""/>
</p:tagLst>
</file>

<file path=ppt/tags/tag18.xml><?xml version="1.0" encoding="utf-8"?>
<p:tagLst xmlns:p="http://schemas.openxmlformats.org/presentationml/2006/main">
  <p:tag name="AS_UNIQUEID" val="1163"/>
</p:tagLst>
</file>

<file path=ppt/tags/tag180.xml><?xml version="1.0" encoding="utf-8"?>
<p:tagLst xmlns:p="http://schemas.openxmlformats.org/presentationml/2006/main">
  <p:tag name="AS_UNIQUEID" val="1308"/>
</p:tagLst>
</file>

<file path=ppt/tags/tag181.xml><?xml version="1.0" encoding="utf-8"?>
<p:tagLst xmlns:p="http://schemas.openxmlformats.org/presentationml/2006/main">
  <p:tag name="AS_UNIQUEID" val="1309"/>
  <p:tag name="KSO_WM_BEAUTIFY_FLAG" val=""/>
</p:tagLst>
</file>

<file path=ppt/tags/tag182.xml><?xml version="1.0" encoding="utf-8"?>
<p:tagLst xmlns:p="http://schemas.openxmlformats.org/presentationml/2006/main">
  <p:tag name="AS_UNIQUEID" val="131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83.xml><?xml version="1.0" encoding="utf-8"?>
<p:tagLst xmlns:p="http://schemas.openxmlformats.org/presentationml/2006/main">
  <p:tag name="AS_UNIQUEID" val="1311"/>
  <p:tag name="KSO_WM_BEAUTIFY_FLAG" val=""/>
</p:tagLst>
</file>

<file path=ppt/tags/tag184.xml><?xml version="1.0" encoding="utf-8"?>
<p:tagLst xmlns:p="http://schemas.openxmlformats.org/presentationml/2006/main">
  <p:tag name="AS_UNIQUEID" val="1312"/>
</p:tagLst>
</file>

<file path=ppt/tags/tag185.xml><?xml version="1.0" encoding="utf-8"?>
<p:tagLst xmlns:p="http://schemas.openxmlformats.org/presentationml/2006/main">
  <p:tag name="AS_UNIQUEID" val="1313"/>
</p:tagLst>
</file>

<file path=ppt/tags/tag186.xml><?xml version="1.0" encoding="utf-8"?>
<p:tagLst xmlns:p="http://schemas.openxmlformats.org/presentationml/2006/main">
  <p:tag name="AS_UNIQUEID" val="1314"/>
</p:tagLst>
</file>

<file path=ppt/tags/tag187.xml><?xml version="1.0" encoding="utf-8"?>
<p:tagLst xmlns:p="http://schemas.openxmlformats.org/presentationml/2006/main">
  <p:tag name="AS_UNIQUEID" val="1315"/>
</p:tagLst>
</file>

<file path=ppt/tags/tag188.xml><?xml version="1.0" encoding="utf-8"?>
<p:tagLst xmlns:p="http://schemas.openxmlformats.org/presentationml/2006/main">
  <p:tag name="AS_UNIQUEID" val="1316"/>
  <p:tag name="KSO_WM_BEAUTIFY_FLAG" val=""/>
</p:tagLst>
</file>

<file path=ppt/tags/tag189.xml><?xml version="1.0" encoding="utf-8"?>
<p:tagLst xmlns:p="http://schemas.openxmlformats.org/presentationml/2006/main">
  <p:tag name="AS_UNIQUEID" val="1317"/>
</p:tagLst>
</file>

<file path=ppt/tags/tag19.xml><?xml version="1.0" encoding="utf-8"?>
<p:tagLst xmlns:p="http://schemas.openxmlformats.org/presentationml/2006/main">
  <p:tag name="AS_UNIQUEID" val="1164"/>
</p:tagLst>
</file>

<file path=ppt/tags/tag190.xml><?xml version="1.0" encoding="utf-8"?>
<p:tagLst xmlns:p="http://schemas.openxmlformats.org/presentationml/2006/main">
  <p:tag name="AS_UNIQUEID" val="1318"/>
  <p:tag name="KSO_WM_BEAUTIFY_FLAG" val=""/>
</p:tagLst>
</file>

<file path=ppt/tags/tag191.xml><?xml version="1.0" encoding="utf-8"?>
<p:tagLst xmlns:p="http://schemas.openxmlformats.org/presentationml/2006/main">
  <p:tag name="AS_UNIQUEID" val="1319"/>
  <p:tag name="KSO_WM_BEAUTIFY_FLAG" val=""/>
</p:tagLst>
</file>

<file path=ppt/tags/tag192.xml><?xml version="1.0" encoding="utf-8"?>
<p:tagLst xmlns:p="http://schemas.openxmlformats.org/presentationml/2006/main">
  <p:tag name="AS_UNIQUEID" val="1320"/>
  <p:tag name="KSO_WM_BEAUTIFY_FLAG" val=""/>
</p:tagLst>
</file>

<file path=ppt/tags/tag193.xml><?xml version="1.0" encoding="utf-8"?>
<p:tagLst xmlns:p="http://schemas.openxmlformats.org/presentationml/2006/main">
  <p:tag name="AS_UNIQUEID" val="1321"/>
</p:tagLst>
</file>

<file path=ppt/tags/tag194.xml><?xml version="1.0" encoding="utf-8"?>
<p:tagLst xmlns:p="http://schemas.openxmlformats.org/presentationml/2006/main">
  <p:tag name="AS_UNIQUEID" val="1322"/>
  <p:tag name="KSO_WM_BEAUTIFY_FLAG" val=""/>
</p:tagLst>
</file>

<file path=ppt/tags/tag195.xml><?xml version="1.0" encoding="utf-8"?>
<p:tagLst xmlns:p="http://schemas.openxmlformats.org/presentationml/2006/main">
  <p:tag name="AS_UNIQUEID" val="1323"/>
  <p:tag name="KSO_WM_BEAUTIFY_FLAG" val=""/>
</p:tagLst>
</file>

<file path=ppt/tags/tag196.xml><?xml version="1.0" encoding="utf-8"?>
<p:tagLst xmlns:p="http://schemas.openxmlformats.org/presentationml/2006/main">
  <p:tag name="AS_UNIQUEID" val="1324"/>
  <p:tag name="KSO_WM_BEAUTIFY_FLAG" val=""/>
</p:tagLst>
</file>

<file path=ppt/tags/tag197.xml><?xml version="1.0" encoding="utf-8"?>
<p:tagLst xmlns:p="http://schemas.openxmlformats.org/presentationml/2006/main">
  <p:tag name="AS_UNIQUEID" val="1325"/>
  <p:tag name="KSO_WM_BEAUTIFY_FLAG" val=""/>
</p:tagLst>
</file>

<file path=ppt/tags/tag198.xml><?xml version="1.0" encoding="utf-8"?>
<p:tagLst xmlns:p="http://schemas.openxmlformats.org/presentationml/2006/main">
  <p:tag name="AS_UNIQUEID" val="1326"/>
  <p:tag name="KSO_WM_BEAUTIFY_FLAG" val=""/>
</p:tagLst>
</file>

<file path=ppt/tags/tag199.xml><?xml version="1.0" encoding="utf-8"?>
<p:tagLst xmlns:p="http://schemas.openxmlformats.org/presentationml/2006/main">
  <p:tag name="AS_UNIQUEID" val="1327"/>
</p:tagLst>
</file>

<file path=ppt/tags/tag2.xml><?xml version="1.0" encoding="utf-8"?>
<p:tagLst xmlns:p="http://schemas.openxmlformats.org/presentationml/2006/main">
  <p:tag name="AS_UNIQUEID" val="1147"/>
</p:tagLst>
</file>

<file path=ppt/tags/tag20.xml><?xml version="1.0" encoding="utf-8"?>
<p:tagLst xmlns:p="http://schemas.openxmlformats.org/presentationml/2006/main">
  <p:tag name="AS_UNIQUEID" val="1165"/>
</p:tagLst>
</file>

<file path=ppt/tags/tag200.xml><?xml version="1.0" encoding="utf-8"?>
<p:tagLst xmlns:p="http://schemas.openxmlformats.org/presentationml/2006/main">
  <p:tag name="AS_UNIQUEID" val="1328"/>
  <p:tag name="KSO_WM_BEAUTIFY_FLAG" val=""/>
</p:tagLst>
</file>

<file path=ppt/tags/tag201.xml><?xml version="1.0" encoding="utf-8"?>
<p:tagLst xmlns:p="http://schemas.openxmlformats.org/presentationml/2006/main">
  <p:tag name="AS_UNIQUEID" val="1329"/>
  <p:tag name="KSO_WM_BEAUTIFY_FLAG" val=""/>
</p:tagLst>
</file>

<file path=ppt/tags/tag202.xml><?xml version="1.0" encoding="utf-8"?>
<p:tagLst xmlns:p="http://schemas.openxmlformats.org/presentationml/2006/main">
  <p:tag name="AS_UNIQUEID" val="1330"/>
  <p:tag name="KSO_WM_BEAUTIFY_FLAG" val=""/>
</p:tagLst>
</file>

<file path=ppt/tags/tag203.xml><?xml version="1.0" encoding="utf-8"?>
<p:tagLst xmlns:p="http://schemas.openxmlformats.org/presentationml/2006/main">
  <p:tag name="AS_UNIQUEID" val="1331"/>
</p:tagLst>
</file>

<file path=ppt/tags/tag204.xml><?xml version="1.0" encoding="utf-8"?>
<p:tagLst xmlns:p="http://schemas.openxmlformats.org/presentationml/2006/main">
  <p:tag name="AS_UNIQUEID" val="1332"/>
  <p:tag name="KSO_WM_BEAUTIFY_FLAG" val=""/>
</p:tagLst>
</file>

<file path=ppt/tags/tag205.xml><?xml version="1.0" encoding="utf-8"?>
<p:tagLst xmlns:p="http://schemas.openxmlformats.org/presentationml/2006/main">
  <p:tag name="AS_UNIQUEID" val="1333"/>
  <p:tag name="KSO_WM_BEAUTIFY_FLAG" val=""/>
</p:tagLst>
</file>

<file path=ppt/tags/tag206.xml><?xml version="1.0" encoding="utf-8"?>
<p:tagLst xmlns:p="http://schemas.openxmlformats.org/presentationml/2006/main">
  <p:tag name="AS_UNIQUEID" val="1334"/>
</p:tagLst>
</file>

<file path=ppt/tags/tag207.xml><?xml version="1.0" encoding="utf-8"?>
<p:tagLst xmlns:p="http://schemas.openxmlformats.org/presentationml/2006/main">
  <p:tag name="AS_UNIQUEID" val="1335"/>
  <p:tag name="KSO_WM_BEAUTIFY_FLAG" val=""/>
</p:tagLst>
</file>

<file path=ppt/tags/tag208.xml><?xml version="1.0" encoding="utf-8"?>
<p:tagLst xmlns:p="http://schemas.openxmlformats.org/presentationml/2006/main">
  <p:tag name="AS_UNIQUEID" val="133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09.xml><?xml version="1.0" encoding="utf-8"?>
<p:tagLst xmlns:p="http://schemas.openxmlformats.org/presentationml/2006/main">
  <p:tag name="AS_UNIQUEID" val="1337"/>
  <p:tag name="KSO_WM_BEAUTIFY_FLAG" val=""/>
</p:tagLst>
</file>

<file path=ppt/tags/tag21.xml><?xml version="1.0" encoding="utf-8"?>
<p:tagLst xmlns:p="http://schemas.openxmlformats.org/presentationml/2006/main">
  <p:tag name="AS_UNIQUEID" val="1166"/>
</p:tagLst>
</file>

<file path=ppt/tags/tag210.xml><?xml version="1.0" encoding="utf-8"?>
<p:tagLst xmlns:p="http://schemas.openxmlformats.org/presentationml/2006/main">
  <p:tag name="AS_UNIQUEID" val="1338"/>
</p:tagLst>
</file>

<file path=ppt/tags/tag211.xml><?xml version="1.0" encoding="utf-8"?>
<p:tagLst xmlns:p="http://schemas.openxmlformats.org/presentationml/2006/main">
  <p:tag name="AS_UNIQUEID" val="1339"/>
  <p:tag name="KSO_WM_BEAUTIFY_FLAG" val=""/>
</p:tagLst>
</file>

<file path=ppt/tags/tag212.xml><?xml version="1.0" encoding="utf-8"?>
<p:tagLst xmlns:p="http://schemas.openxmlformats.org/presentationml/2006/main">
  <p:tag name="AS_UNIQUEID" val="1340"/>
</p:tagLst>
</file>

<file path=ppt/tags/tag213.xml><?xml version="1.0" encoding="utf-8"?>
<p:tagLst xmlns:p="http://schemas.openxmlformats.org/presentationml/2006/main">
  <p:tag name="AS_UNIQUEID" val="1341"/>
  <p:tag name="KSO_WM_BEAUTIFY_FLAG" val=""/>
</p:tagLst>
</file>

<file path=ppt/tags/tag214.xml><?xml version="1.0" encoding="utf-8"?>
<p:tagLst xmlns:p="http://schemas.openxmlformats.org/presentationml/2006/main">
  <p:tag name="AS_UNIQUEID" val="1342"/>
  <p:tag name="KSO_WM_BEAUTIFY_FLAG" val=""/>
</p:tagLst>
</file>

<file path=ppt/tags/tag215.xml><?xml version="1.0" encoding="utf-8"?>
<p:tagLst xmlns:p="http://schemas.openxmlformats.org/presentationml/2006/main">
  <p:tag name="AS_UNIQUEID" val="1343"/>
  <p:tag name="KSO_WM_BEAUTIFY_FLAG" val=""/>
</p:tagLst>
</file>

<file path=ppt/tags/tag216.xml><?xml version="1.0" encoding="utf-8"?>
<p:tagLst xmlns:p="http://schemas.openxmlformats.org/presentationml/2006/main">
  <p:tag name="AS_UNIQUEID" val="1344"/>
</p:tagLst>
</file>

<file path=ppt/tags/tag217.xml><?xml version="1.0" encoding="utf-8"?>
<p:tagLst xmlns:p="http://schemas.openxmlformats.org/presentationml/2006/main">
  <p:tag name="AS_UNIQUEID" val="1345"/>
  <p:tag name="KSO_WM_BEAUTIFY_FLAG" val=""/>
</p:tagLst>
</file>

<file path=ppt/tags/tag218.xml><?xml version="1.0" encoding="utf-8"?>
<p:tagLst xmlns:p="http://schemas.openxmlformats.org/presentationml/2006/main">
  <p:tag name="AS_UNIQUEID" val="1346"/>
  <p:tag name="KSO_WM_BEAUTIFY_FLAG" val=""/>
</p:tagLst>
</file>

<file path=ppt/tags/tag219.xml><?xml version="1.0" encoding="utf-8"?>
<p:tagLst xmlns:p="http://schemas.openxmlformats.org/presentationml/2006/main">
  <p:tag name="AS_UNIQUEID" val="1347"/>
</p:tagLst>
</file>

<file path=ppt/tags/tag22.xml><?xml version="1.0" encoding="utf-8"?>
<p:tagLst xmlns:p="http://schemas.openxmlformats.org/presentationml/2006/main">
  <p:tag name="AS_UNIQUEID" val="1167"/>
  <p:tag name="KSO_WM_BEAUTIFY_FLAG" val=""/>
</p:tagLst>
</file>

<file path=ppt/tags/tag220.xml><?xml version="1.0" encoding="utf-8"?>
<p:tagLst xmlns:p="http://schemas.openxmlformats.org/presentationml/2006/main">
  <p:tag name="AS_UNIQUEID" val="1348"/>
</p:tagLst>
</file>

<file path=ppt/tags/tag221.xml><?xml version="1.0" encoding="utf-8"?>
<p:tagLst xmlns:p="http://schemas.openxmlformats.org/presentationml/2006/main">
  <p:tag name="AS_UNIQUEID" val="1349"/>
</p:tagLst>
</file>

<file path=ppt/tags/tag222.xml><?xml version="1.0" encoding="utf-8"?>
<p:tagLst xmlns:p="http://schemas.openxmlformats.org/presentationml/2006/main">
  <p:tag name="AS_UNIQUEID" val="1350"/>
  <p:tag name="KSO_WM_BEAUTIFY_FLAG" val=""/>
</p:tagLst>
</file>

<file path=ppt/tags/tag223.xml><?xml version="1.0" encoding="utf-8"?>
<p:tagLst xmlns:p="http://schemas.openxmlformats.org/presentationml/2006/main">
  <p:tag name="AS_UNIQUEID" val="1351"/>
</p:tagLst>
</file>

<file path=ppt/tags/tag224.xml><?xml version="1.0" encoding="utf-8"?>
<p:tagLst xmlns:p="http://schemas.openxmlformats.org/presentationml/2006/main">
  <p:tag name="AS_UNIQUEID" val="1352"/>
</p:tagLst>
</file>

<file path=ppt/tags/tag225.xml><?xml version="1.0" encoding="utf-8"?>
<p:tagLst xmlns:p="http://schemas.openxmlformats.org/presentationml/2006/main">
  <p:tag name="AS_UNIQUEID" val="1353"/>
</p:tagLst>
</file>

<file path=ppt/tags/tag226.xml><?xml version="1.0" encoding="utf-8"?>
<p:tagLst xmlns:p="http://schemas.openxmlformats.org/presentationml/2006/main">
  <p:tag name="AS_UNIQUEID" val="1354"/>
  <p:tag name="KSO_WM_BEAUTIFY_FLAG" val=""/>
</p:tagLst>
</file>

<file path=ppt/tags/tag227.xml><?xml version="1.0" encoding="utf-8"?>
<p:tagLst xmlns:p="http://schemas.openxmlformats.org/presentationml/2006/main">
  <p:tag name="AS_UNIQUEID" val="1355"/>
  <p:tag name="KSO_WM_BEAUTIFY_FLAG" val=""/>
</p:tagLst>
</file>

<file path=ppt/tags/tag228.xml><?xml version="1.0" encoding="utf-8"?>
<p:tagLst xmlns:p="http://schemas.openxmlformats.org/presentationml/2006/main">
  <p:tag name="AS_UNIQUEID" val="1356"/>
</p:tagLst>
</file>

<file path=ppt/tags/tag229.xml><?xml version="1.0" encoding="utf-8"?>
<p:tagLst xmlns:p="http://schemas.openxmlformats.org/presentationml/2006/main">
  <p:tag name="AS_UNIQUEID" val="1357"/>
  <p:tag name="KSO_WM_BEAUTIFY_FLAG" val=""/>
</p:tagLst>
</file>

<file path=ppt/tags/tag23.xml><?xml version="1.0" encoding="utf-8"?>
<p:tagLst xmlns:p="http://schemas.openxmlformats.org/presentationml/2006/main">
  <p:tag name="AS_UNIQUEID" val="1168"/>
  <p:tag name="KSO_WM_BEAUTIFY_FLAG" val=""/>
</p:tagLst>
</file>

<file path=ppt/tags/tag230.xml><?xml version="1.0" encoding="utf-8"?>
<p:tagLst xmlns:p="http://schemas.openxmlformats.org/presentationml/2006/main">
  <p:tag name="AS_UNIQUEID" val="1358"/>
</p:tagLst>
</file>

<file path=ppt/tags/tag231.xml><?xml version="1.0" encoding="utf-8"?>
<p:tagLst xmlns:p="http://schemas.openxmlformats.org/presentationml/2006/main">
  <p:tag name="AS_UNIQUEID" val="1359"/>
  <p:tag name="KSO_WM_BEAUTIFY_FLAG" val=""/>
</p:tagLst>
</file>

<file path=ppt/tags/tag232.xml><?xml version="1.0" encoding="utf-8"?>
<p:tagLst xmlns:p="http://schemas.openxmlformats.org/presentationml/2006/main">
  <p:tag name="AS_UNIQUEID" val="1360"/>
  <p:tag name="KSO_WM_BEAUTIFY_FLAG" val=""/>
</p:tagLst>
</file>

<file path=ppt/tags/tag233.xml><?xml version="1.0" encoding="utf-8"?>
<p:tagLst xmlns:p="http://schemas.openxmlformats.org/presentationml/2006/main">
  <p:tag name="AS_UNIQUEID" val="1361"/>
  <p:tag name="KSO_WM_BEAUTIFY_FLAG" val=""/>
</p:tagLst>
</file>

<file path=ppt/tags/tag234.xml><?xml version="1.0" encoding="utf-8"?>
<p:tagLst xmlns:p="http://schemas.openxmlformats.org/presentationml/2006/main">
  <p:tag name="AS_UNIQUEID" val="1362"/>
</p:tagLst>
</file>

<file path=ppt/tags/tag235.xml><?xml version="1.0" encoding="utf-8"?>
<p:tagLst xmlns:p="http://schemas.openxmlformats.org/presentationml/2006/main">
  <p:tag name="AS_UNIQUEID" val="1363"/>
</p:tagLst>
</file>

<file path=ppt/tags/tag236.xml><?xml version="1.0" encoding="utf-8"?>
<p:tagLst xmlns:p="http://schemas.openxmlformats.org/presentationml/2006/main">
  <p:tag name="AS_UNIQUEID" val="1364"/>
  <p:tag name="KSO_WM_BEAUTIFY_FLAG" val=""/>
</p:tagLst>
</file>

<file path=ppt/tags/tag237.xml><?xml version="1.0" encoding="utf-8"?>
<p:tagLst xmlns:p="http://schemas.openxmlformats.org/presentationml/2006/main">
  <p:tag name="AS_UNIQUEID" val="1365"/>
</p:tagLst>
</file>

<file path=ppt/tags/tag238.xml><?xml version="1.0" encoding="utf-8"?>
<p:tagLst xmlns:p="http://schemas.openxmlformats.org/presentationml/2006/main">
  <p:tag name="AS_UNIQUEID" val="1366"/>
</p:tagLst>
</file>

<file path=ppt/tags/tag239.xml><?xml version="1.0" encoding="utf-8"?>
<p:tagLst xmlns:p="http://schemas.openxmlformats.org/presentationml/2006/main">
  <p:tag name="AS_UNIQUEID" val="1367"/>
</p:tagLst>
</file>

<file path=ppt/tags/tag24.xml><?xml version="1.0" encoding="utf-8"?>
<p:tagLst xmlns:p="http://schemas.openxmlformats.org/presentationml/2006/main">
  <p:tag name="AS_UNIQUEID" val="1169"/>
</p:tagLst>
</file>

<file path=ppt/tags/tag240.xml><?xml version="1.0" encoding="utf-8"?>
<p:tagLst xmlns:p="http://schemas.openxmlformats.org/presentationml/2006/main">
  <p:tag name="AS_UNIQUEID" val="1368"/>
</p:tagLst>
</file>

<file path=ppt/tags/tag241.xml><?xml version="1.0" encoding="utf-8"?>
<p:tagLst xmlns:p="http://schemas.openxmlformats.org/presentationml/2006/main">
  <p:tag name="AS_UNIQUEID" val="1369"/>
</p:tagLst>
</file>

<file path=ppt/tags/tag242.xml><?xml version="1.0" encoding="utf-8"?>
<p:tagLst xmlns:p="http://schemas.openxmlformats.org/presentationml/2006/main">
  <p:tag name="AS_UNIQUEID" val="1370"/>
</p:tagLst>
</file>

<file path=ppt/tags/tag243.xml><?xml version="1.0" encoding="utf-8"?>
<p:tagLst xmlns:p="http://schemas.openxmlformats.org/presentationml/2006/main">
  <p:tag name="AS_UNIQUEID" val="1371"/>
</p:tagLst>
</file>

<file path=ppt/tags/tag244.xml><?xml version="1.0" encoding="utf-8"?>
<p:tagLst xmlns:p="http://schemas.openxmlformats.org/presentationml/2006/main">
  <p:tag name="AS_UNIQUEID" val="1372"/>
</p:tagLst>
</file>

<file path=ppt/tags/tag245.xml><?xml version="1.0" encoding="utf-8"?>
<p:tagLst xmlns:p="http://schemas.openxmlformats.org/presentationml/2006/main">
  <p:tag name="AS_UNIQUEID" val="1373"/>
</p:tagLst>
</file>

<file path=ppt/tags/tag246.xml><?xml version="1.0" encoding="utf-8"?>
<p:tagLst xmlns:p="http://schemas.openxmlformats.org/presentationml/2006/main">
  <p:tag name="AS_UNIQUEID" val="1374"/>
</p:tagLst>
</file>

<file path=ppt/tags/tag247.xml><?xml version="1.0" encoding="utf-8"?>
<p:tagLst xmlns:p="http://schemas.openxmlformats.org/presentationml/2006/main">
  <p:tag name="AS_UNIQUEID" val="1375"/>
</p:tagLst>
</file>

<file path=ppt/tags/tag248.xml><?xml version="1.0" encoding="utf-8"?>
<p:tagLst xmlns:p="http://schemas.openxmlformats.org/presentationml/2006/main">
  <p:tag name="AS_UNIQUEID" val="1376"/>
</p:tagLst>
</file>

<file path=ppt/tags/tag249.xml><?xml version="1.0" encoding="utf-8"?>
<p:tagLst xmlns:p="http://schemas.openxmlformats.org/presentationml/2006/main">
  <p:tag name="AS_UNIQUEID" val="1377"/>
  <p:tag name="KSO_WM_BEAUTIFY_FLAG" val=""/>
</p:tagLst>
</file>

<file path=ppt/tags/tag25.xml><?xml version="1.0" encoding="utf-8"?>
<p:tagLst xmlns:p="http://schemas.openxmlformats.org/presentationml/2006/main">
  <p:tag name="AS_UNIQUEID" val="1170"/>
</p:tagLst>
</file>

<file path=ppt/tags/tag250.xml><?xml version="1.0" encoding="utf-8"?>
<p:tagLst xmlns:p="http://schemas.openxmlformats.org/presentationml/2006/main">
  <p:tag name="AS_UNIQUEID" val="1378"/>
  <p:tag name="KSO_WM_BEAUTIFY_FLAG" val=""/>
</p:tagLst>
</file>

<file path=ppt/tags/tag251.xml><?xml version="1.0" encoding="utf-8"?>
<p:tagLst xmlns:p="http://schemas.openxmlformats.org/presentationml/2006/main">
  <p:tag name="AS_UNIQUEID" val="1379"/>
</p:tagLst>
</file>

<file path=ppt/tags/tag252.xml><?xml version="1.0" encoding="utf-8"?>
<p:tagLst xmlns:p="http://schemas.openxmlformats.org/presentationml/2006/main">
  <p:tag name="AS_UNIQUEID" val="1380"/>
  <p:tag name="KSO_WM_BEAUTIFY_FLAG" val=""/>
</p:tagLst>
</file>

<file path=ppt/tags/tag253.xml><?xml version="1.0" encoding="utf-8"?>
<p:tagLst xmlns:p="http://schemas.openxmlformats.org/presentationml/2006/main">
  <p:tag name="AS_UNIQUEID" val="1381"/>
</p:tagLst>
</file>

<file path=ppt/tags/tag254.xml><?xml version="1.0" encoding="utf-8"?>
<p:tagLst xmlns:p="http://schemas.openxmlformats.org/presentationml/2006/main">
  <p:tag name="AS_UNIQUEID" val="1382"/>
</p:tagLst>
</file>

<file path=ppt/tags/tag255.xml><?xml version="1.0" encoding="utf-8"?>
<p:tagLst xmlns:p="http://schemas.openxmlformats.org/presentationml/2006/main">
  <p:tag name="AS_UNIQUEID" val="1383"/>
</p:tagLst>
</file>

<file path=ppt/tags/tag256.xml><?xml version="1.0" encoding="utf-8"?>
<p:tagLst xmlns:p="http://schemas.openxmlformats.org/presentationml/2006/main">
  <p:tag name="AS_UNIQUEID" val="1384"/>
</p:tagLst>
</file>

<file path=ppt/tags/tag257.xml><?xml version="1.0" encoding="utf-8"?>
<p:tagLst xmlns:p="http://schemas.openxmlformats.org/presentationml/2006/main">
  <p:tag name="AS_UNIQUEID" val="1385"/>
</p:tagLst>
</file>

<file path=ppt/tags/tag258.xml><?xml version="1.0" encoding="utf-8"?>
<p:tagLst xmlns:p="http://schemas.openxmlformats.org/presentationml/2006/main">
  <p:tag name="AS_UNIQUEID" val="1386"/>
</p:tagLst>
</file>

<file path=ppt/tags/tag259.xml><?xml version="1.0" encoding="utf-8"?>
<p:tagLst xmlns:p="http://schemas.openxmlformats.org/presentationml/2006/main">
  <p:tag name="AS_UNIQUEID" val="1387"/>
</p:tagLst>
</file>

<file path=ppt/tags/tag26.xml><?xml version="1.0" encoding="utf-8"?>
<p:tagLst xmlns:p="http://schemas.openxmlformats.org/presentationml/2006/main">
  <p:tag name="AS_UNIQUEID" val="1171"/>
</p:tagLst>
</file>

<file path=ppt/tags/tag260.xml><?xml version="1.0" encoding="utf-8"?>
<p:tagLst xmlns:p="http://schemas.openxmlformats.org/presentationml/2006/main">
  <p:tag name="AS_UNIQUEID" val="1388"/>
</p:tagLst>
</file>

<file path=ppt/tags/tag261.xml><?xml version="1.0" encoding="utf-8"?>
<p:tagLst xmlns:p="http://schemas.openxmlformats.org/presentationml/2006/main">
  <p:tag name="AS_UNIQUEID" val="1389"/>
</p:tagLst>
</file>

<file path=ppt/tags/tag262.xml><?xml version="1.0" encoding="utf-8"?>
<p:tagLst xmlns:p="http://schemas.openxmlformats.org/presentationml/2006/main">
  <p:tag name="AS_UNIQUEID" val="1390"/>
</p:tagLst>
</file>

<file path=ppt/tags/tag263.xml><?xml version="1.0" encoding="utf-8"?>
<p:tagLst xmlns:p="http://schemas.openxmlformats.org/presentationml/2006/main">
  <p:tag name="AS_UNIQUEID" val="1391"/>
</p:tagLst>
</file>

<file path=ppt/tags/tag264.xml><?xml version="1.0" encoding="utf-8"?>
<p:tagLst xmlns:p="http://schemas.openxmlformats.org/presentationml/2006/main">
  <p:tag name="AS_UNIQUEID" val="1392"/>
  <p:tag name="KSO_WM_BEAUTIFY_FLAG" val=""/>
</p:tagLst>
</file>

<file path=ppt/tags/tag265.xml><?xml version="1.0" encoding="utf-8"?>
<p:tagLst xmlns:p="http://schemas.openxmlformats.org/presentationml/2006/main">
  <p:tag name="AS_UNIQUEID" val="1393"/>
  <p:tag name="KSO_WM_BEAUTIFY_FLAG" val=""/>
</p:tagLst>
</file>

<file path=ppt/tags/tag266.xml><?xml version="1.0" encoding="utf-8"?>
<p:tagLst xmlns:p="http://schemas.openxmlformats.org/presentationml/2006/main">
  <p:tag name="AS_UNIQUEID" val="1394"/>
</p:tagLst>
</file>

<file path=ppt/tags/tag267.xml><?xml version="1.0" encoding="utf-8"?>
<p:tagLst xmlns:p="http://schemas.openxmlformats.org/presentationml/2006/main">
  <p:tag name="AS_UNIQUEID" val="1395"/>
</p:tagLst>
</file>

<file path=ppt/tags/tag268.xml><?xml version="1.0" encoding="utf-8"?>
<p:tagLst xmlns:p="http://schemas.openxmlformats.org/presentationml/2006/main">
  <p:tag name="AS_UNIQUEID" val="1396"/>
  <p:tag name="KSO_WM_BEAUTIFY_FLAG" val=""/>
</p:tagLst>
</file>

<file path=ppt/tags/tag269.xml><?xml version="1.0" encoding="utf-8"?>
<p:tagLst xmlns:p="http://schemas.openxmlformats.org/presentationml/2006/main">
  <p:tag name="AS_UNIQUEID" val="1397"/>
</p:tagLst>
</file>

<file path=ppt/tags/tag27.xml><?xml version="1.0" encoding="utf-8"?>
<p:tagLst xmlns:p="http://schemas.openxmlformats.org/presentationml/2006/main">
  <p:tag name="AS_UNIQUEID" val="1172"/>
</p:tagLst>
</file>

<file path=ppt/tags/tag270.xml><?xml version="1.0" encoding="utf-8"?>
<p:tagLst xmlns:p="http://schemas.openxmlformats.org/presentationml/2006/main">
  <p:tag name="AS_UNIQUEID" val="1398"/>
</p:tagLst>
</file>

<file path=ppt/tags/tag271.xml><?xml version="1.0" encoding="utf-8"?>
<p:tagLst xmlns:p="http://schemas.openxmlformats.org/presentationml/2006/main">
  <p:tag name="AS_UNIQUEID" val="1399"/>
</p:tagLst>
</file>

<file path=ppt/tags/tag272.xml><?xml version="1.0" encoding="utf-8"?>
<p:tagLst xmlns:p="http://schemas.openxmlformats.org/presentationml/2006/main">
  <p:tag name="AS_UNIQUEID" val="1400"/>
</p:tagLst>
</file>

<file path=ppt/tags/tag273.xml><?xml version="1.0" encoding="utf-8"?>
<p:tagLst xmlns:p="http://schemas.openxmlformats.org/presentationml/2006/main">
  <p:tag name="AS_UNIQUEID" val="1401"/>
</p:tagLst>
</file>

<file path=ppt/tags/tag274.xml><?xml version="1.0" encoding="utf-8"?>
<p:tagLst xmlns:p="http://schemas.openxmlformats.org/presentationml/2006/main">
  <p:tag name="AS_UNIQUEID" val="1402"/>
</p:tagLst>
</file>

<file path=ppt/tags/tag275.xml><?xml version="1.0" encoding="utf-8"?>
<p:tagLst xmlns:p="http://schemas.openxmlformats.org/presentationml/2006/main">
  <p:tag name="AS_UNIQUEID" val="1403"/>
</p:tagLst>
</file>

<file path=ppt/tags/tag276.xml><?xml version="1.0" encoding="utf-8"?>
<p:tagLst xmlns:p="http://schemas.openxmlformats.org/presentationml/2006/main">
  <p:tag name="AS_UNIQUEID" val="1404"/>
</p:tagLst>
</file>

<file path=ppt/tags/tag277.xml><?xml version="1.0" encoding="utf-8"?>
<p:tagLst xmlns:p="http://schemas.openxmlformats.org/presentationml/2006/main">
  <p:tag name="AS_UNIQUEID" val="1405"/>
</p:tagLst>
</file>

<file path=ppt/tags/tag278.xml><?xml version="1.0" encoding="utf-8"?>
<p:tagLst xmlns:p="http://schemas.openxmlformats.org/presentationml/2006/main">
  <p:tag name="AS_UNIQUEID" val="1406"/>
</p:tagLst>
</file>

<file path=ppt/tags/tag279.xml><?xml version="1.0" encoding="utf-8"?>
<p:tagLst xmlns:p="http://schemas.openxmlformats.org/presentationml/2006/main">
  <p:tag name="AS_UNIQUEID" val="1407"/>
  <p:tag name="KSO_WM_BEAUTIFY_FLAG" val=""/>
</p:tagLst>
</file>

<file path=ppt/tags/tag28.xml><?xml version="1.0" encoding="utf-8"?>
<p:tagLst xmlns:p="http://schemas.openxmlformats.org/presentationml/2006/main">
  <p:tag name="AS_UNIQUEID" val="1173"/>
</p:tagLst>
</file>

<file path=ppt/tags/tag280.xml><?xml version="1.0" encoding="utf-8"?>
<p:tagLst xmlns:p="http://schemas.openxmlformats.org/presentationml/2006/main">
  <p:tag name="AS_UNIQUEID" val="1408"/>
  <p:tag name="KSO_WM_BEAUTIFY_FLAG" val=""/>
</p:tagLst>
</file>

<file path=ppt/tags/tag281.xml><?xml version="1.0" encoding="utf-8"?>
<p:tagLst xmlns:p="http://schemas.openxmlformats.org/presentationml/2006/main">
  <p:tag name="AS_UNIQUEID" val="1409"/>
</p:tagLst>
</file>

<file path=ppt/tags/tag282.xml><?xml version="1.0" encoding="utf-8"?>
<p:tagLst xmlns:p="http://schemas.openxmlformats.org/presentationml/2006/main">
  <p:tag name="AS_UNIQUEID" val="1410"/>
</p:tagLst>
</file>

<file path=ppt/tags/tag283.xml><?xml version="1.0" encoding="utf-8"?>
<p:tagLst xmlns:p="http://schemas.openxmlformats.org/presentationml/2006/main">
  <p:tag name="AS_UNIQUEID" val="1411"/>
</p:tagLst>
</file>

<file path=ppt/tags/tag284.xml><?xml version="1.0" encoding="utf-8"?>
<p:tagLst xmlns:p="http://schemas.openxmlformats.org/presentationml/2006/main">
  <p:tag name="AS_UNIQUEID" val="1412"/>
  <p:tag name="KSO_WM_BEAUTIFY_FLAG" val=""/>
</p:tagLst>
</file>

<file path=ppt/tags/tag285.xml><?xml version="1.0" encoding="utf-8"?>
<p:tagLst xmlns:p="http://schemas.openxmlformats.org/presentationml/2006/main">
  <p:tag name="AS_UNIQUEID" val="1413"/>
</p:tagLst>
</file>

<file path=ppt/tags/tag286.xml><?xml version="1.0" encoding="utf-8"?>
<p:tagLst xmlns:p="http://schemas.openxmlformats.org/presentationml/2006/main">
  <p:tag name="AS_UNIQUEID" val="1414"/>
</p:tagLst>
</file>

<file path=ppt/tags/tag287.xml><?xml version="1.0" encoding="utf-8"?>
<p:tagLst xmlns:p="http://schemas.openxmlformats.org/presentationml/2006/main">
  <p:tag name="AS_UNIQUEID" val="1415"/>
</p:tagLst>
</file>

<file path=ppt/tags/tag288.xml><?xml version="1.0" encoding="utf-8"?>
<p:tagLst xmlns:p="http://schemas.openxmlformats.org/presentationml/2006/main">
  <p:tag name="AS_UNIQUEID" val="1416"/>
</p:tagLst>
</file>

<file path=ppt/tags/tag289.xml><?xml version="1.0" encoding="utf-8"?>
<p:tagLst xmlns:p="http://schemas.openxmlformats.org/presentationml/2006/main">
  <p:tag name="AS_UNIQUEID" val="1417"/>
</p:tagLst>
</file>

<file path=ppt/tags/tag29.xml><?xml version="1.0" encoding="utf-8"?>
<p:tagLst xmlns:p="http://schemas.openxmlformats.org/presentationml/2006/main">
  <p:tag name="AS_UNIQUEID" val="1174"/>
</p:tagLst>
</file>

<file path=ppt/tags/tag290.xml><?xml version="1.0" encoding="utf-8"?>
<p:tagLst xmlns:p="http://schemas.openxmlformats.org/presentationml/2006/main">
  <p:tag name="AS_UNIQUEID" val="1418"/>
</p:tagLst>
</file>

<file path=ppt/tags/tag291.xml><?xml version="1.0" encoding="utf-8"?>
<p:tagLst xmlns:p="http://schemas.openxmlformats.org/presentationml/2006/main">
  <p:tag name="AS_UNIQUEID" val="1419"/>
</p:tagLst>
</file>

<file path=ppt/tags/tag292.xml><?xml version="1.0" encoding="utf-8"?>
<p:tagLst xmlns:p="http://schemas.openxmlformats.org/presentationml/2006/main">
  <p:tag name="AS_UNIQUEID" val="1420"/>
</p:tagLst>
</file>

<file path=ppt/tags/tag293.xml><?xml version="1.0" encoding="utf-8"?>
<p:tagLst xmlns:p="http://schemas.openxmlformats.org/presentationml/2006/main">
  <p:tag name="AS_UNIQUEID" val="1421"/>
</p:tagLst>
</file>

<file path=ppt/tags/tag294.xml><?xml version="1.0" encoding="utf-8"?>
<p:tagLst xmlns:p="http://schemas.openxmlformats.org/presentationml/2006/main">
  <p:tag name="AS_UNIQUEID" val="1422"/>
</p:tagLst>
</file>

<file path=ppt/tags/tag295.xml><?xml version="1.0" encoding="utf-8"?>
<p:tagLst xmlns:p="http://schemas.openxmlformats.org/presentationml/2006/main">
  <p:tag name="AS_UNIQUEID" val="1423"/>
  <p:tag name="KSO_WM_BEAUTIFY_FLAG" val=""/>
</p:tagLst>
</file>

<file path=ppt/tags/tag296.xml><?xml version="1.0" encoding="utf-8"?>
<p:tagLst xmlns:p="http://schemas.openxmlformats.org/presentationml/2006/main">
  <p:tag name="AS_UNIQUEID" val="1424"/>
  <p:tag name="KSO_WM_BEAUTIFY_FLAG" val=""/>
</p:tagLst>
</file>

<file path=ppt/tags/tag297.xml><?xml version="1.0" encoding="utf-8"?>
<p:tagLst xmlns:p="http://schemas.openxmlformats.org/presentationml/2006/main">
  <p:tag name="AS_UNIQUEID" val="1425"/>
</p:tagLst>
</file>

<file path=ppt/tags/tag298.xml><?xml version="1.0" encoding="utf-8"?>
<p:tagLst xmlns:p="http://schemas.openxmlformats.org/presentationml/2006/main">
  <p:tag name="AS_UNIQUEID" val="1426"/>
</p:tagLst>
</file>

<file path=ppt/tags/tag299.xml><?xml version="1.0" encoding="utf-8"?>
<p:tagLst xmlns:p="http://schemas.openxmlformats.org/presentationml/2006/main">
  <p:tag name="AS_UNIQUEID" val="1427"/>
  <p:tag name="KSO_WM_BEAUTIFY_FLAG" val=""/>
</p:tagLst>
</file>

<file path=ppt/tags/tag3.xml><?xml version="1.0" encoding="utf-8"?>
<p:tagLst xmlns:p="http://schemas.openxmlformats.org/presentationml/2006/main">
  <p:tag name="AS_UNIQUEID" val="1148"/>
</p:tagLst>
</file>

<file path=ppt/tags/tag30.xml><?xml version="1.0" encoding="utf-8"?>
<p:tagLst xmlns:p="http://schemas.openxmlformats.org/presentationml/2006/main">
  <p:tag name="AS_UNIQUEID" val="1175"/>
</p:tagLst>
</file>

<file path=ppt/tags/tag300.xml><?xml version="1.0" encoding="utf-8"?>
<p:tagLst xmlns:p="http://schemas.openxmlformats.org/presentationml/2006/main">
  <p:tag name="AS_UNIQUEID" val="1428"/>
</p:tagLst>
</file>

<file path=ppt/tags/tag301.xml><?xml version="1.0" encoding="utf-8"?>
<p:tagLst xmlns:p="http://schemas.openxmlformats.org/presentationml/2006/main">
  <p:tag name="AS_UNIQUEID" val="1429"/>
</p:tagLst>
</file>

<file path=ppt/tags/tag302.xml><?xml version="1.0" encoding="utf-8"?>
<p:tagLst xmlns:p="http://schemas.openxmlformats.org/presentationml/2006/main">
  <p:tag name="AS_UNIQUEID" val="1430"/>
  <p:tag name="KSO_WM_BEAUTIFY_FLAG" val=""/>
</p:tagLst>
</file>

<file path=ppt/tags/tag303.xml><?xml version="1.0" encoding="utf-8"?>
<p:tagLst xmlns:p="http://schemas.openxmlformats.org/presentationml/2006/main">
  <p:tag name="AS_UNIQUEID" val="1431"/>
  <p:tag name="KSO_WM_BEAUTIFY_FLAG" val=""/>
</p:tagLst>
</file>

<file path=ppt/tags/tag304.xml><?xml version="1.0" encoding="utf-8"?>
<p:tagLst xmlns:p="http://schemas.openxmlformats.org/presentationml/2006/main">
  <p:tag name="AS_UNIQUEID" val="1432"/>
  <p:tag name="KSO_WM_BEAUTIFY_FLAG" val=""/>
</p:tagLst>
</file>

<file path=ppt/tags/tag305.xml><?xml version="1.0" encoding="utf-8"?>
<p:tagLst xmlns:p="http://schemas.openxmlformats.org/presentationml/2006/main">
  <p:tag name="AS_UNIQUEID" val="1433"/>
  <p:tag name="KSO_WM_BEAUTIFY_FLAG" val=""/>
</p:tagLst>
</file>

<file path=ppt/tags/tag306.xml><?xml version="1.0" encoding="utf-8"?>
<p:tagLst xmlns:p="http://schemas.openxmlformats.org/presentationml/2006/main">
  <p:tag name="AS_UNIQUEID" val="1434"/>
  <p:tag name="KSO_WM_BEAUTIFY_FLAG" val=""/>
</p:tagLst>
</file>

<file path=ppt/tags/tag307.xml><?xml version="1.0" encoding="utf-8"?>
<p:tagLst xmlns:p="http://schemas.openxmlformats.org/presentationml/2006/main">
  <p:tag name="AS_UNIQUEID" val="1435"/>
  <p:tag name="KSO_WM_BEAUTIFY_FLAG" val=""/>
</p:tagLst>
</file>

<file path=ppt/tags/tag308.xml><?xml version="1.0" encoding="utf-8"?>
<p:tagLst xmlns:p="http://schemas.openxmlformats.org/presentationml/2006/main">
  <p:tag name="AS_UNIQUEID" val="1436"/>
  <p:tag name="KSO_WM_BEAUTIFY_FLAG" val=""/>
</p:tagLst>
</file>

<file path=ppt/tags/tag309.xml><?xml version="1.0" encoding="utf-8"?>
<p:tagLst xmlns:p="http://schemas.openxmlformats.org/presentationml/2006/main">
  <p:tag name="AS_UNIQUEID" val="143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.xml><?xml version="1.0" encoding="utf-8"?>
<p:tagLst xmlns:p="http://schemas.openxmlformats.org/presentationml/2006/main">
  <p:tag name="AS_UNIQUEID" val="1176"/>
</p:tagLst>
</file>

<file path=ppt/tags/tag310.xml><?xml version="1.0" encoding="utf-8"?>
<p:tagLst xmlns:p="http://schemas.openxmlformats.org/presentationml/2006/main">
  <p:tag name="AS_UNIQUEID" val="1438"/>
</p:tagLst>
</file>

<file path=ppt/tags/tag311.xml><?xml version="1.0" encoding="utf-8"?>
<p:tagLst xmlns:p="http://schemas.openxmlformats.org/presentationml/2006/main">
  <p:tag name="AS_UNIQUEID" val="1439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2.xml><?xml version="1.0" encoding="utf-8"?>
<p:tagLst xmlns:p="http://schemas.openxmlformats.org/presentationml/2006/main">
  <p:tag name="AS_UNIQUEID" val="1440"/>
</p:tagLst>
</file>

<file path=ppt/tags/tag313.xml><?xml version="1.0" encoding="utf-8"?>
<p:tagLst xmlns:p="http://schemas.openxmlformats.org/presentationml/2006/main">
  <p:tag name="AS_UNIQUEID" val="1441"/>
</p:tagLst>
</file>

<file path=ppt/tags/tag314.xml><?xml version="1.0" encoding="utf-8"?>
<p:tagLst xmlns:p="http://schemas.openxmlformats.org/presentationml/2006/main">
  <p:tag name="AS_UNIQUEID" val="1442"/>
</p:tagLst>
</file>

<file path=ppt/tags/tag315.xml><?xml version="1.0" encoding="utf-8"?>
<p:tagLst xmlns:p="http://schemas.openxmlformats.org/presentationml/2006/main">
  <p:tag name="AS_UNIQUEID" val="1443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6.xml><?xml version="1.0" encoding="utf-8"?>
<p:tagLst xmlns:p="http://schemas.openxmlformats.org/presentationml/2006/main">
  <p:tag name="AS_UNIQUEID" val="1444"/>
</p:tagLst>
</file>

<file path=ppt/tags/tag317.xml><?xml version="1.0" encoding="utf-8"?>
<p:tagLst xmlns:p="http://schemas.openxmlformats.org/presentationml/2006/main">
  <p:tag name="AS_UNIQUEID" val="1445"/>
</p:tagLst>
</file>

<file path=ppt/tags/tag318.xml><?xml version="1.0" encoding="utf-8"?>
<p:tagLst xmlns:p="http://schemas.openxmlformats.org/presentationml/2006/main">
  <p:tag name="AS_UNIQUEID" val="1446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9.xml><?xml version="1.0" encoding="utf-8"?>
<p:tagLst xmlns:p="http://schemas.openxmlformats.org/presentationml/2006/main">
  <p:tag name="AS_UNIQUEID" val="144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.xml><?xml version="1.0" encoding="utf-8"?>
<p:tagLst xmlns:p="http://schemas.openxmlformats.org/presentationml/2006/main">
  <p:tag name="AS_UNIQUEID" val="1177"/>
</p:tagLst>
</file>

<file path=ppt/tags/tag320.xml><?xml version="1.0" encoding="utf-8"?>
<p:tagLst xmlns:p="http://schemas.openxmlformats.org/presentationml/2006/main">
  <p:tag name="AS_UNIQUEID" val="1448"/>
</p:tagLst>
</file>

<file path=ppt/tags/tag321.xml><?xml version="1.0" encoding="utf-8"?>
<p:tagLst xmlns:p="http://schemas.openxmlformats.org/presentationml/2006/main">
  <p:tag name="AS_UNIQUEID" val="1449"/>
  <p:tag name="KSO_WM_BEAUTIFY_FLAG" val=""/>
</p:tagLst>
</file>

<file path=ppt/tags/tag322.xml><?xml version="1.0" encoding="utf-8"?>
<p:tagLst xmlns:p="http://schemas.openxmlformats.org/presentationml/2006/main">
  <p:tag name="AS_UNIQUEID" val="1450"/>
  <p:tag name="KSO_WM_BEAUTIFY_FLAG" val=""/>
</p:tagLst>
</file>

<file path=ppt/tags/tag323.xml><?xml version="1.0" encoding="utf-8"?>
<p:tagLst xmlns:p="http://schemas.openxmlformats.org/presentationml/2006/main">
  <p:tag name="AS_UNIQUEID" val="1451"/>
  <p:tag name="KSO_WM_BEAUTIFY_FLAG" val=""/>
</p:tagLst>
</file>

<file path=ppt/tags/tag324.xml><?xml version="1.0" encoding="utf-8"?>
<p:tagLst xmlns:p="http://schemas.openxmlformats.org/presentationml/2006/main">
  <p:tag name="AS_UNIQUEID" val="1452"/>
</p:tagLst>
</file>

<file path=ppt/tags/tag325.xml><?xml version="1.0" encoding="utf-8"?>
<p:tagLst xmlns:p="http://schemas.openxmlformats.org/presentationml/2006/main">
  <p:tag name="AS_UNIQUEID" val="1453"/>
</p:tagLst>
</file>

<file path=ppt/tags/tag326.xml><?xml version="1.0" encoding="utf-8"?>
<p:tagLst xmlns:p="http://schemas.openxmlformats.org/presentationml/2006/main">
  <p:tag name="AS_UNIQUEID" val="1454"/>
  <p:tag name="KSO_WM_BEAUTIFY_FLAG" val=""/>
</p:tagLst>
</file>

<file path=ppt/tags/tag327.xml><?xml version="1.0" encoding="utf-8"?>
<p:tagLst xmlns:p="http://schemas.openxmlformats.org/presentationml/2006/main">
  <p:tag name="AS_UNIQUEID" val="1455"/>
</p:tagLst>
</file>

<file path=ppt/tags/tag328.xml><?xml version="1.0" encoding="utf-8"?>
<p:tagLst xmlns:p="http://schemas.openxmlformats.org/presentationml/2006/main">
  <p:tag name="AS_UNIQUEID" val="1456"/>
</p:tagLst>
</file>

<file path=ppt/tags/tag329.xml><?xml version="1.0" encoding="utf-8"?>
<p:tagLst xmlns:p="http://schemas.openxmlformats.org/presentationml/2006/main">
  <p:tag name="AS_UNIQUEID" val="1457"/>
  <p:tag name="KSO_WM_BEAUTIFY_FLAG" val=""/>
</p:tagLst>
</file>

<file path=ppt/tags/tag33.xml><?xml version="1.0" encoding="utf-8"?>
<p:tagLst xmlns:p="http://schemas.openxmlformats.org/presentationml/2006/main">
  <p:tag name="AS_UNIQUEID" val="1178"/>
  <p:tag name="KSO_WM_BEAUTIFY_FLAG" val=""/>
</p:tagLst>
</file>

<file path=ppt/tags/tag330.xml><?xml version="1.0" encoding="utf-8"?>
<p:tagLst xmlns:p="http://schemas.openxmlformats.org/presentationml/2006/main">
  <p:tag name="AS_UNIQUEID" val="1458"/>
  <p:tag name="KSO_WM_BEAUTIFY_FLAG" val=""/>
</p:tagLst>
</file>

<file path=ppt/tags/tag331.xml><?xml version="1.0" encoding="utf-8"?>
<p:tagLst xmlns:p="http://schemas.openxmlformats.org/presentationml/2006/main">
  <p:tag name="AS_UNIQUEID" val="1459"/>
  <p:tag name="KSO_WM_BEAUTIFY_FLAG" val=""/>
</p:tagLst>
</file>

<file path=ppt/tags/tag332.xml><?xml version="1.0" encoding="utf-8"?>
<p:tagLst xmlns:p="http://schemas.openxmlformats.org/presentationml/2006/main">
  <p:tag name="AS_UNIQUEID" val="1460"/>
</p:tagLst>
</file>

<file path=ppt/tags/tag333.xml><?xml version="1.0" encoding="utf-8"?>
<p:tagLst xmlns:p="http://schemas.openxmlformats.org/presentationml/2006/main">
  <p:tag name="AS_UNIQUEID" val="1461"/>
</p:tagLst>
</file>

<file path=ppt/tags/tag334.xml><?xml version="1.0" encoding="utf-8"?>
<p:tagLst xmlns:p="http://schemas.openxmlformats.org/presentationml/2006/main">
  <p:tag name="AS_UNIQUEID" val="1462"/>
</p:tagLst>
</file>

<file path=ppt/tags/tag335.xml><?xml version="1.0" encoding="utf-8"?>
<p:tagLst xmlns:p="http://schemas.openxmlformats.org/presentationml/2006/main">
  <p:tag name="AS_UNIQUEID" val="1463"/>
</p:tagLst>
</file>

<file path=ppt/tags/tag336.xml><?xml version="1.0" encoding="utf-8"?>
<p:tagLst xmlns:p="http://schemas.openxmlformats.org/presentationml/2006/main">
  <p:tag name="AS_UNIQUEID" val="1464"/>
  <p:tag name="KSO_WM_BEAUTIFY_FLAG" val=""/>
</p:tagLst>
</file>

<file path=ppt/tags/tag337.xml><?xml version="1.0" encoding="utf-8"?>
<p:tagLst xmlns:p="http://schemas.openxmlformats.org/presentationml/2006/main">
  <p:tag name="AS_UNIQUEID" val="1465"/>
</p:tagLst>
</file>

<file path=ppt/tags/tag338.xml><?xml version="1.0" encoding="utf-8"?>
<p:tagLst xmlns:p="http://schemas.openxmlformats.org/presentationml/2006/main">
  <p:tag name="AS_UNIQUEID" val="1466"/>
  <p:tag name="KSO_WM_BEAUTIFY_FLAG" val=""/>
</p:tagLst>
</file>

<file path=ppt/tags/tag339.xml><?xml version="1.0" encoding="utf-8"?>
<p:tagLst xmlns:p="http://schemas.openxmlformats.org/presentationml/2006/main">
  <p:tag name="AS_UNIQUEID" val="1467"/>
  <p:tag name="KSO_WM_BEAUTIFY_FLAG" val=""/>
</p:tagLst>
</file>

<file path=ppt/tags/tag34.xml><?xml version="1.0" encoding="utf-8"?>
<p:tagLst xmlns:p="http://schemas.openxmlformats.org/presentationml/2006/main">
  <p:tag name="AS_UNIQUEID" val="1179"/>
</p:tagLst>
</file>

<file path=ppt/tags/tag340.xml><?xml version="1.0" encoding="utf-8"?>
<p:tagLst xmlns:p="http://schemas.openxmlformats.org/presentationml/2006/main">
  <p:tag name="AS_UNIQUEID" val="1468"/>
  <p:tag name="KSO_WM_BEAUTIFY_FLAG" val=""/>
</p:tagLst>
</file>

<file path=ppt/tags/tag341.xml><?xml version="1.0" encoding="utf-8"?>
<p:tagLst xmlns:p="http://schemas.openxmlformats.org/presentationml/2006/main">
  <p:tag name="AS_UNIQUEID" val="1469"/>
</p:tagLst>
</file>

<file path=ppt/tags/tag342.xml><?xml version="1.0" encoding="utf-8"?>
<p:tagLst xmlns:p="http://schemas.openxmlformats.org/presentationml/2006/main">
  <p:tag name="AS_UNIQUEID" val="1470"/>
</p:tagLst>
</file>

<file path=ppt/tags/tag343.xml><?xml version="1.0" encoding="utf-8"?>
<p:tagLst xmlns:p="http://schemas.openxmlformats.org/presentationml/2006/main">
  <p:tag name="AS_UNIQUEID" val="1471"/>
</p:tagLst>
</file>

<file path=ppt/tags/tag344.xml><?xml version="1.0" encoding="utf-8"?>
<p:tagLst xmlns:p="http://schemas.openxmlformats.org/presentationml/2006/main">
  <p:tag name="AS_UNIQUEID" val="1472"/>
  <p:tag name="KSO_WM_BEAUTIFY_FLAG" val=""/>
</p:tagLst>
</file>

<file path=ppt/tags/tag345.xml><?xml version="1.0" encoding="utf-8"?>
<p:tagLst xmlns:p="http://schemas.openxmlformats.org/presentationml/2006/main">
  <p:tag name="AS_UNIQUEID" val="1473"/>
</p:tagLst>
</file>

<file path=ppt/tags/tag346.xml><?xml version="1.0" encoding="utf-8"?>
<p:tagLst xmlns:p="http://schemas.openxmlformats.org/presentationml/2006/main">
  <p:tag name="AS_UNIQUEID" val="1474"/>
  <p:tag name="KSO_WM_BEAUTIFY_FLAG" val=""/>
</p:tagLst>
</file>

<file path=ppt/tags/tag347.xml><?xml version="1.0" encoding="utf-8"?>
<p:tagLst xmlns:p="http://schemas.openxmlformats.org/presentationml/2006/main">
  <p:tag name="AS_UNIQUEID" val="1475"/>
  <p:tag name="KSO_WM_BEAUTIFY_FLAG" val=""/>
</p:tagLst>
</file>

<file path=ppt/tags/tag348.xml><?xml version="1.0" encoding="utf-8"?>
<p:tagLst xmlns:p="http://schemas.openxmlformats.org/presentationml/2006/main">
  <p:tag name="AS_UNIQUEID" val="1476"/>
  <p:tag name="KSO_WM_BEAUTIFY_FLAG" val=""/>
</p:tagLst>
</file>

<file path=ppt/tags/tag349.xml><?xml version="1.0" encoding="utf-8"?>
<p:tagLst xmlns:p="http://schemas.openxmlformats.org/presentationml/2006/main">
  <p:tag name="AS_UNIQUEID" val="1477"/>
</p:tagLst>
</file>

<file path=ppt/tags/tag35.xml><?xml version="1.0" encoding="utf-8"?>
<p:tagLst xmlns:p="http://schemas.openxmlformats.org/presentationml/2006/main">
  <p:tag name="AS_UNIQUEID" val="1180"/>
  <p:tag name="KSO_WM_BEAUTIFY_FLAG" val=""/>
</p:tagLst>
</file>

<file path=ppt/tags/tag350.xml><?xml version="1.0" encoding="utf-8"?>
<p:tagLst xmlns:p="http://schemas.openxmlformats.org/presentationml/2006/main">
  <p:tag name="AS_UNIQUEID" val="1478"/>
</p:tagLst>
</file>

<file path=ppt/tags/tag351.xml><?xml version="1.0" encoding="utf-8"?>
<p:tagLst xmlns:p="http://schemas.openxmlformats.org/presentationml/2006/main">
  <p:tag name="AS_UNIQUEID" val="1479"/>
</p:tagLst>
</file>

<file path=ppt/tags/tag352.xml><?xml version="1.0" encoding="utf-8"?>
<p:tagLst xmlns:p="http://schemas.openxmlformats.org/presentationml/2006/main">
  <p:tag name="AS_UNIQUEID" val="1480"/>
  <p:tag name="KSO_WM_BEAUTIFY_FLAG" val=""/>
</p:tagLst>
</file>

<file path=ppt/tags/tag353.xml><?xml version="1.0" encoding="utf-8"?>
<p:tagLst xmlns:p="http://schemas.openxmlformats.org/presentationml/2006/main">
  <p:tag name="AS_UNIQUEID" val="1481"/>
</p:tagLst>
</file>

<file path=ppt/tags/tag354.xml><?xml version="1.0" encoding="utf-8"?>
<p:tagLst xmlns:p="http://schemas.openxmlformats.org/presentationml/2006/main">
  <p:tag name="AS_UNIQUEID" val="1482"/>
  <p:tag name="KSO_WM_BEAUTIFY_FLAG" val=""/>
</p:tagLst>
</file>

<file path=ppt/tags/tag355.xml><?xml version="1.0" encoding="utf-8"?>
<p:tagLst xmlns:p="http://schemas.openxmlformats.org/presentationml/2006/main">
  <p:tag name="AS_UNIQUEID" val="1483"/>
  <p:tag name="KSO_WM_BEAUTIFY_FLAG" val=""/>
</p:tagLst>
</file>

<file path=ppt/tags/tag356.xml><?xml version="1.0" encoding="utf-8"?>
<p:tagLst xmlns:p="http://schemas.openxmlformats.org/presentationml/2006/main">
  <p:tag name="AS_UNIQUEID" val="1484"/>
  <p:tag name="KSO_WM_BEAUTIFY_FLAG" val=""/>
</p:tagLst>
</file>

<file path=ppt/tags/tag357.xml><?xml version="1.0" encoding="utf-8"?>
<p:tagLst xmlns:p="http://schemas.openxmlformats.org/presentationml/2006/main">
  <p:tag name="AS_UNIQUEID" val="1485"/>
</p:tagLst>
</file>

<file path=ppt/tags/tag358.xml><?xml version="1.0" encoding="utf-8"?>
<p:tagLst xmlns:p="http://schemas.openxmlformats.org/presentationml/2006/main">
  <p:tag name="AS_UNIQUEID" val="1486"/>
  <p:tag name="KSO_WM_BEAUTIFY_FLAG" val=""/>
</p:tagLst>
</file>

<file path=ppt/tags/tag359.xml><?xml version="1.0" encoding="utf-8"?>
<p:tagLst xmlns:p="http://schemas.openxmlformats.org/presentationml/2006/main">
  <p:tag name="AS_UNIQUEID" val="1487"/>
  <p:tag name="KSO_WM_BEAUTIFY_FLAG" val=""/>
</p:tagLst>
</file>

<file path=ppt/tags/tag36.xml><?xml version="1.0" encoding="utf-8"?>
<p:tagLst xmlns:p="http://schemas.openxmlformats.org/presentationml/2006/main">
  <p:tag name="AS_UNIQUEID" val="1181"/>
  <p:tag name="KSO_WM_BEAUTIFY_FLAG" val=""/>
</p:tagLst>
</file>

<file path=ppt/tags/tag360.xml><?xml version="1.0" encoding="utf-8"?>
<p:tagLst xmlns:p="http://schemas.openxmlformats.org/presentationml/2006/main">
  <p:tag name="AS_UNIQUEID" val="1488"/>
  <p:tag name="KSO_WM_BEAUTIFY_FLAG" val=""/>
</p:tagLst>
</file>

<file path=ppt/tags/tag361.xml><?xml version="1.0" encoding="utf-8"?>
<p:tagLst xmlns:p="http://schemas.openxmlformats.org/presentationml/2006/main">
  <p:tag name="AS_UNIQUEID" val="1489"/>
</p:tagLst>
</file>

<file path=ppt/tags/tag362.xml><?xml version="1.0" encoding="utf-8"?>
<p:tagLst xmlns:p="http://schemas.openxmlformats.org/presentationml/2006/main">
  <p:tag name="AS_UNIQUEID" val="1490"/>
</p:tagLst>
</file>

<file path=ppt/tags/tag363.xml><?xml version="1.0" encoding="utf-8"?>
<p:tagLst xmlns:p="http://schemas.openxmlformats.org/presentationml/2006/main">
  <p:tag name="AS_UNIQUEID" val="1491"/>
</p:tagLst>
</file>

<file path=ppt/tags/tag364.xml><?xml version="1.0" encoding="utf-8"?>
<p:tagLst xmlns:p="http://schemas.openxmlformats.org/presentationml/2006/main">
  <p:tag name="AS_UNIQUEID" val="1492"/>
</p:tagLst>
</file>

<file path=ppt/tags/tag365.xml><?xml version="1.0" encoding="utf-8"?>
<p:tagLst xmlns:p="http://schemas.openxmlformats.org/presentationml/2006/main">
  <p:tag name="AS_UNIQUEID" val="1493"/>
  <p:tag name="KSO_WM_BEAUTIFY_FLAG" val=""/>
</p:tagLst>
</file>

<file path=ppt/tags/tag366.xml><?xml version="1.0" encoding="utf-8"?>
<p:tagLst xmlns:p="http://schemas.openxmlformats.org/presentationml/2006/main">
  <p:tag name="AS_UNIQUEID" val="1494"/>
  <p:tag name="KSO_WM_BEAUTIFY_FLAG" val=""/>
</p:tagLst>
</file>

<file path=ppt/tags/tag367.xml><?xml version="1.0" encoding="utf-8"?>
<p:tagLst xmlns:p="http://schemas.openxmlformats.org/presentationml/2006/main">
  <p:tag name="AS_UNIQUEID" val="1495"/>
  <p:tag name="KSO_WM_BEAUTIFY_FLAG" val=""/>
</p:tagLst>
</file>

<file path=ppt/tags/tag368.xml><?xml version="1.0" encoding="utf-8"?>
<p:tagLst xmlns:p="http://schemas.openxmlformats.org/presentationml/2006/main">
  <p:tag name="AS_UNIQUEID" val="1496"/>
</p:tagLst>
</file>

<file path=ppt/tags/tag369.xml><?xml version="1.0" encoding="utf-8"?>
<p:tagLst xmlns:p="http://schemas.openxmlformats.org/presentationml/2006/main">
  <p:tag name="AS_UNIQUEID" val="1497"/>
  <p:tag name="KSO_WM_BEAUTIFY_FLAG" val=""/>
</p:tagLst>
</file>

<file path=ppt/tags/tag37.xml><?xml version="1.0" encoding="utf-8"?>
<p:tagLst xmlns:p="http://schemas.openxmlformats.org/presentationml/2006/main">
  <p:tag name="AS_UNIQUEID" val="1182"/>
  <p:tag name="KSO_WM_BEAUTIFY_FLAG" val=""/>
</p:tagLst>
</file>

<file path=ppt/tags/tag37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g1NTIyYTIwNmFmMTgyNGNiY2FjZTNiYzgxZDMzMzcifQ=="/>
  <p:tag name="KSO_WPP_MARK_KEY" val="0bdc71da-dbe0-4495-b4e9-319b3fea4dc2"/>
</p:tagLst>
</file>

<file path=ppt/tags/tag38.xml><?xml version="1.0" encoding="utf-8"?>
<p:tagLst xmlns:p="http://schemas.openxmlformats.org/presentationml/2006/main">
  <p:tag name="AS_UNIQUEID" val="1183"/>
  <p:tag name="KSO_WM_BEAUTIFY_FLAG" val=""/>
</p:tagLst>
</file>

<file path=ppt/tags/tag39.xml><?xml version="1.0" encoding="utf-8"?>
<p:tagLst xmlns:p="http://schemas.openxmlformats.org/presentationml/2006/main">
  <p:tag name="AS_UNIQUEID" val="1184"/>
  <p:tag name="KSO_WM_BEAUTIFY_FLAG" val=""/>
</p:tagLst>
</file>

<file path=ppt/tags/tag4.xml><?xml version="1.0" encoding="utf-8"?>
<p:tagLst xmlns:p="http://schemas.openxmlformats.org/presentationml/2006/main">
  <p:tag name="AS_UNIQUEID" val="1149"/>
</p:tagLst>
</file>

<file path=ppt/tags/tag40.xml><?xml version="1.0" encoding="utf-8"?>
<p:tagLst xmlns:p="http://schemas.openxmlformats.org/presentationml/2006/main">
  <p:tag name="AS_UNIQUEID" val="1185"/>
  <p:tag name="KSO_WM_BEAUTIFY_FLAG" val=""/>
</p:tagLst>
</file>

<file path=ppt/tags/tag41.xml><?xml version="1.0" encoding="utf-8"?>
<p:tagLst xmlns:p="http://schemas.openxmlformats.org/presentationml/2006/main">
  <p:tag name="AS_UNIQUEID" val="1186"/>
  <p:tag name="KSO_WM_BEAUTIFY_FLAG" val=""/>
  <p:tag name="KSO_WM_UNIT_PLACING_PICTURE_USER_VIEWPORT" val="{&quot;height&quot;:4333,&quot;width&quot;:6056}"/>
</p:tagLst>
</file>

<file path=ppt/tags/tag42.xml><?xml version="1.0" encoding="utf-8"?>
<p:tagLst xmlns:p="http://schemas.openxmlformats.org/presentationml/2006/main">
  <p:tag name="AS_UNIQUEID" val="1187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3.xml><?xml version="1.0" encoding="utf-8"?>
<p:tagLst xmlns:p="http://schemas.openxmlformats.org/presentationml/2006/main">
  <p:tag name="AS_UNIQUEID" val="1188"/>
  <p:tag name="KSO_WM_BEAUTIFY_FLAG" val=""/>
</p:tagLst>
</file>

<file path=ppt/tags/tag44.xml><?xml version="1.0" encoding="utf-8"?>
<p:tagLst xmlns:p="http://schemas.openxmlformats.org/presentationml/2006/main">
  <p:tag name="AS_UNIQUEID" val="1189"/>
</p:tagLst>
</file>

<file path=ppt/tags/tag45.xml><?xml version="1.0" encoding="utf-8"?>
<p:tagLst xmlns:p="http://schemas.openxmlformats.org/presentationml/2006/main">
  <p:tag name="AS_UNIQUEID" val="1190"/>
</p:tagLst>
</file>

<file path=ppt/tags/tag46.xml><?xml version="1.0" encoding="utf-8"?>
<p:tagLst xmlns:p="http://schemas.openxmlformats.org/presentationml/2006/main">
  <p:tag name="AS_UNIQUEID" val="1191"/>
  <p:tag name="KSO_WM_BEAUTIFY_FLAG" val=""/>
</p:tagLst>
</file>

<file path=ppt/tags/tag47.xml><?xml version="1.0" encoding="utf-8"?>
<p:tagLst xmlns:p="http://schemas.openxmlformats.org/presentationml/2006/main">
  <p:tag name="AS_UNIQUEID" val="1192"/>
</p:tagLst>
</file>

<file path=ppt/tags/tag48.xml><?xml version="1.0" encoding="utf-8"?>
<p:tagLst xmlns:p="http://schemas.openxmlformats.org/presentationml/2006/main">
  <p:tag name="AS_UNIQUEID" val="1193"/>
</p:tagLst>
</file>

<file path=ppt/tags/tag49.xml><?xml version="1.0" encoding="utf-8"?>
<p:tagLst xmlns:p="http://schemas.openxmlformats.org/presentationml/2006/main">
  <p:tag name="AS_UNIQUEID" val="1194"/>
  <p:tag name="KSO_WM_BEAUTIFY_FLAG" val=""/>
</p:tagLst>
</file>

<file path=ppt/tags/tag5.xml><?xml version="1.0" encoding="utf-8"?>
<p:tagLst xmlns:p="http://schemas.openxmlformats.org/presentationml/2006/main">
  <p:tag name="AS_UNIQUEID" val="1150"/>
</p:tagLst>
</file>

<file path=ppt/tags/tag50.xml><?xml version="1.0" encoding="utf-8"?>
<p:tagLst xmlns:p="http://schemas.openxmlformats.org/presentationml/2006/main">
  <p:tag name="AS_UNIQUEID" val="1498"/>
</p:tagLst>
</file>

<file path=ppt/tags/tag51.xml><?xml version="1.0" encoding="utf-8"?>
<p:tagLst xmlns:p="http://schemas.openxmlformats.org/presentationml/2006/main">
  <p:tag name="AS_UNIQUEID" val="1195"/>
</p:tagLst>
</file>

<file path=ppt/tags/tag52.xml><?xml version="1.0" encoding="utf-8"?>
<p:tagLst xmlns:p="http://schemas.openxmlformats.org/presentationml/2006/main">
  <p:tag name="AS_UNIQUEID" val="1196"/>
  <p:tag name="KSO_WM_BEAUTIFY_FLAG" val=""/>
</p:tagLst>
</file>

<file path=ppt/tags/tag53.xml><?xml version="1.0" encoding="utf-8"?>
<p:tagLst xmlns:p="http://schemas.openxmlformats.org/presentationml/2006/main">
  <p:tag name="AS_UNIQUEID" val="119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4.xml><?xml version="1.0" encoding="utf-8"?>
<p:tagLst xmlns:p="http://schemas.openxmlformats.org/presentationml/2006/main">
  <p:tag name="AS_UNIQUEID" val="1198"/>
</p:tagLst>
</file>

<file path=ppt/tags/tag55.xml><?xml version="1.0" encoding="utf-8"?>
<p:tagLst xmlns:p="http://schemas.openxmlformats.org/presentationml/2006/main">
  <p:tag name="AS_UNIQUEID" val="1199"/>
</p:tagLst>
</file>

<file path=ppt/tags/tag56.xml><?xml version="1.0" encoding="utf-8"?>
<p:tagLst xmlns:p="http://schemas.openxmlformats.org/presentationml/2006/main">
  <p:tag name="AS_UNIQUEID" val="1200"/>
  <p:tag name="KSO_WM_BEAUTIFY_FLAG" val=""/>
</p:tagLst>
</file>

<file path=ppt/tags/tag57.xml><?xml version="1.0" encoding="utf-8"?>
<p:tagLst xmlns:p="http://schemas.openxmlformats.org/presentationml/2006/main">
  <p:tag name="AS_UNIQUEID" val="1145"/>
</p:tagLst>
</file>

<file path=ppt/tags/tag58.xml><?xml version="1.0" encoding="utf-8"?>
<p:tagLst xmlns:p="http://schemas.openxmlformats.org/presentationml/2006/main">
  <p:tag name="AS_UNIQUEID" val="1201"/>
</p:tagLst>
</file>

<file path=ppt/tags/tag59.xml><?xml version="1.0" encoding="utf-8"?>
<p:tagLst xmlns:p="http://schemas.openxmlformats.org/presentationml/2006/main">
  <p:tag name="AS_UNIQUEID" val="1202"/>
</p:tagLst>
</file>

<file path=ppt/tags/tag6.xml><?xml version="1.0" encoding="utf-8"?>
<p:tagLst xmlns:p="http://schemas.openxmlformats.org/presentationml/2006/main">
  <p:tag name="AS_UNIQUEID" val="1151"/>
</p:tagLst>
</file>

<file path=ppt/tags/tag60.xml><?xml version="1.0" encoding="utf-8"?>
<p:tagLst xmlns:p="http://schemas.openxmlformats.org/presentationml/2006/main">
  <p:tag name="AS_UNIQUEID" val="438"/>
</p:tagLst>
</file>

<file path=ppt/tags/tag61.xml><?xml version="1.0" encoding="utf-8"?>
<p:tagLst xmlns:p="http://schemas.openxmlformats.org/presentationml/2006/main">
  <p:tag name="AS_UNIQUEID" val="549"/>
</p:tagLst>
</file>

<file path=ppt/tags/tag62.xml><?xml version="1.0" encoding="utf-8"?>
<p:tagLst xmlns:p="http://schemas.openxmlformats.org/presentationml/2006/main">
  <p:tag name="AS_UNIQUEID" val="550"/>
</p:tagLst>
</file>

<file path=ppt/tags/tag63.xml><?xml version="1.0" encoding="utf-8"?>
<p:tagLst xmlns:p="http://schemas.openxmlformats.org/presentationml/2006/main">
  <p:tag name="AS_UNIQUEID" val="551"/>
</p:tagLst>
</file>

<file path=ppt/tags/tag64.xml><?xml version="1.0" encoding="utf-8"?>
<p:tagLst xmlns:p="http://schemas.openxmlformats.org/presentationml/2006/main">
  <p:tag name="AS_UNIQUEID" val="552"/>
</p:tagLst>
</file>

<file path=ppt/tags/tag65.xml><?xml version="1.0" encoding="utf-8"?>
<p:tagLst xmlns:p="http://schemas.openxmlformats.org/presentationml/2006/main">
  <p:tag name="AS_UNIQUEID" val="553"/>
</p:tagLst>
</file>

<file path=ppt/tags/tag66.xml><?xml version="1.0" encoding="utf-8"?>
<p:tagLst xmlns:p="http://schemas.openxmlformats.org/presentationml/2006/main">
  <p:tag name="AS_UNIQUEID" val="554"/>
</p:tagLst>
</file>

<file path=ppt/tags/tag67.xml><?xml version="1.0" encoding="utf-8"?>
<p:tagLst xmlns:p="http://schemas.openxmlformats.org/presentationml/2006/main">
  <p:tag name="AS_UNIQUEID" val="555"/>
</p:tagLst>
</file>

<file path=ppt/tags/tag68.xml><?xml version="1.0" encoding="utf-8"?>
<p:tagLst xmlns:p="http://schemas.openxmlformats.org/presentationml/2006/main">
  <p:tag name="AS_UNIQUEID" val="556"/>
  <p:tag name="KSO_WM_BEAUTIFY_FLAG" val=""/>
</p:tagLst>
</file>

<file path=ppt/tags/tag69.xml><?xml version="1.0" encoding="utf-8"?>
<p:tagLst xmlns:p="http://schemas.openxmlformats.org/presentationml/2006/main">
  <p:tag name="AS_UNIQUEID" val="557"/>
  <p:tag name="KSO_WM_BEAUTIFY_FLAG" val=""/>
</p:tagLst>
</file>

<file path=ppt/tags/tag7.xml><?xml version="1.0" encoding="utf-8"?>
<p:tagLst xmlns:p="http://schemas.openxmlformats.org/presentationml/2006/main">
  <p:tag name="AS_UNIQUEID" val="1152"/>
</p:tagLst>
</file>

<file path=ppt/tags/tag70.xml><?xml version="1.0" encoding="utf-8"?>
<p:tagLst xmlns:p="http://schemas.openxmlformats.org/presentationml/2006/main">
  <p:tag name="AS_UNIQUEID" val="443"/>
  <p:tag name="KSO_WM_BEAUTIFY_FLAG" val=""/>
</p:tagLst>
</file>

<file path=ppt/tags/tag71.xml><?xml version="1.0" encoding="utf-8"?>
<p:tagLst xmlns:p="http://schemas.openxmlformats.org/presentationml/2006/main">
  <p:tag name="AS_UNIQUEID" val="442"/>
  <p:tag name="KSO_WM_BEAUTIFY_FLAG" val=""/>
</p:tagLst>
</file>

<file path=ppt/tags/tag72.xml><?xml version="1.0" encoding="utf-8"?>
<p:tagLst xmlns:p="http://schemas.openxmlformats.org/presentationml/2006/main">
  <p:tag name="AS_UNIQUEID" val="559"/>
  <p:tag name="KSO_WM_BEAUTIFY_FLAG" val=""/>
</p:tagLst>
</file>

<file path=ppt/tags/tag73.xml><?xml version="1.0" encoding="utf-8"?>
<p:tagLst xmlns:p="http://schemas.openxmlformats.org/presentationml/2006/main">
  <p:tag name="AS_UNIQUEID" val="560"/>
  <p:tag name="KSO_WM_BEAUTIFY_FLAG" val=""/>
</p:tagLst>
</file>

<file path=ppt/tags/tag74.xml><?xml version="1.0" encoding="utf-8"?>
<p:tagLst xmlns:p="http://schemas.openxmlformats.org/presentationml/2006/main">
  <p:tag name="AS_UNIQUEID" val="558"/>
  <p:tag name="KSO_WM_BEAUTIFY_FLAG" val=""/>
</p:tagLst>
</file>

<file path=ppt/tags/tag75.xml><?xml version="1.0" encoding="utf-8"?>
<p:tagLst xmlns:p="http://schemas.openxmlformats.org/presentationml/2006/main">
  <p:tag name="AS_UNIQUEID" val="1203"/>
</p:tagLst>
</file>

<file path=ppt/tags/tag76.xml><?xml version="1.0" encoding="utf-8"?>
<p:tagLst xmlns:p="http://schemas.openxmlformats.org/presentationml/2006/main">
  <p:tag name="AS_UNIQUEID" val="1204"/>
</p:tagLst>
</file>

<file path=ppt/tags/tag77.xml><?xml version="1.0" encoding="utf-8"?>
<p:tagLst xmlns:p="http://schemas.openxmlformats.org/presentationml/2006/main">
  <p:tag name="AS_UNIQUEID" val="1205"/>
</p:tagLst>
</file>

<file path=ppt/tags/tag78.xml><?xml version="1.0" encoding="utf-8"?>
<p:tagLst xmlns:p="http://schemas.openxmlformats.org/presentationml/2006/main">
  <p:tag name="AS_UNIQUEID" val="1206"/>
</p:tagLst>
</file>

<file path=ppt/tags/tag79.xml><?xml version="1.0" encoding="utf-8"?>
<p:tagLst xmlns:p="http://schemas.openxmlformats.org/presentationml/2006/main">
  <p:tag name="AS_UNIQUEID" val="1207"/>
</p:tagLst>
</file>

<file path=ppt/tags/tag8.xml><?xml version="1.0" encoding="utf-8"?>
<p:tagLst xmlns:p="http://schemas.openxmlformats.org/presentationml/2006/main">
  <p:tag name="AS_UNIQUEID" val="1153"/>
</p:tagLst>
</file>

<file path=ppt/tags/tag80.xml><?xml version="1.0" encoding="utf-8"?>
<p:tagLst xmlns:p="http://schemas.openxmlformats.org/presentationml/2006/main">
  <p:tag name="AS_UNIQUEID" val="1208"/>
  <p:tag name="KSO_WM_BEAUTIFY_FLAG" val=""/>
</p:tagLst>
</file>

<file path=ppt/tags/tag81.xml><?xml version="1.0" encoding="utf-8"?>
<p:tagLst xmlns:p="http://schemas.openxmlformats.org/presentationml/2006/main">
  <p:tag name="AS_UNIQUEID" val="1209"/>
  <p:tag name="KSO_WM_BEAUTIFY_FLAG" val=""/>
</p:tagLst>
</file>

<file path=ppt/tags/tag82.xml><?xml version="1.0" encoding="utf-8"?>
<p:tagLst xmlns:p="http://schemas.openxmlformats.org/presentationml/2006/main">
  <p:tag name="AS_UNIQUEID" val="1210"/>
  <p:tag name="KSO_WM_BEAUTIFY_FLAG" val=""/>
</p:tagLst>
</file>

<file path=ppt/tags/tag83.xml><?xml version="1.0" encoding="utf-8"?>
<p:tagLst xmlns:p="http://schemas.openxmlformats.org/presentationml/2006/main">
  <p:tag name="AS_UNIQUEID" val="1211"/>
</p:tagLst>
</file>

<file path=ppt/tags/tag84.xml><?xml version="1.0" encoding="utf-8"?>
<p:tagLst xmlns:p="http://schemas.openxmlformats.org/presentationml/2006/main">
  <p:tag name="AS_UNIQUEID" val="1212"/>
  <p:tag name="KSO_WM_BEAUTIFY_FLAG" val=""/>
</p:tagLst>
</file>

<file path=ppt/tags/tag85.xml><?xml version="1.0" encoding="utf-8"?>
<p:tagLst xmlns:p="http://schemas.openxmlformats.org/presentationml/2006/main">
  <p:tag name="AS_UNIQUEID" val="1213"/>
  <p:tag name="KSO_WM_BEAUTIFY_FLAG" val=""/>
</p:tagLst>
</file>

<file path=ppt/tags/tag86.xml><?xml version="1.0" encoding="utf-8"?>
<p:tagLst xmlns:p="http://schemas.openxmlformats.org/presentationml/2006/main">
  <p:tag name="AS_UNIQUEID" val="1214"/>
  <p:tag name="KSO_WM_BEAUTIFY_FLAG" val=""/>
</p:tagLst>
</file>

<file path=ppt/tags/tag87.xml><?xml version="1.0" encoding="utf-8"?>
<p:tagLst xmlns:p="http://schemas.openxmlformats.org/presentationml/2006/main">
  <p:tag name="AS_UNIQUEID" val="1215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88.xml><?xml version="1.0" encoding="utf-8"?>
<p:tagLst xmlns:p="http://schemas.openxmlformats.org/presentationml/2006/main">
  <p:tag name="AS_UNIQUEID" val="1216"/>
  <p:tag name="KSO_WM_BEAUTIFY_FLAG" val=""/>
</p:tagLst>
</file>

<file path=ppt/tags/tag89.xml><?xml version="1.0" encoding="utf-8"?>
<p:tagLst xmlns:p="http://schemas.openxmlformats.org/presentationml/2006/main">
  <p:tag name="AS_UNIQUEID" val="1217"/>
</p:tagLst>
</file>

<file path=ppt/tags/tag9.xml><?xml version="1.0" encoding="utf-8"?>
<p:tagLst xmlns:p="http://schemas.openxmlformats.org/presentationml/2006/main">
  <p:tag name="AS_UNIQUEID" val="1154"/>
</p:tagLst>
</file>

<file path=ppt/tags/tag90.xml><?xml version="1.0" encoding="utf-8"?>
<p:tagLst xmlns:p="http://schemas.openxmlformats.org/presentationml/2006/main">
  <p:tag name="AS_UNIQUEID" val="1218"/>
</p:tagLst>
</file>

<file path=ppt/tags/tag91.xml><?xml version="1.0" encoding="utf-8"?>
<p:tagLst xmlns:p="http://schemas.openxmlformats.org/presentationml/2006/main">
  <p:tag name="AS_UNIQUEID" val="1219"/>
</p:tagLst>
</file>

<file path=ppt/tags/tag92.xml><?xml version="1.0" encoding="utf-8"?>
<p:tagLst xmlns:p="http://schemas.openxmlformats.org/presentationml/2006/main">
  <p:tag name="AS_UNIQUEID" val="1220"/>
</p:tagLst>
</file>

<file path=ppt/tags/tag93.xml><?xml version="1.0" encoding="utf-8"?>
<p:tagLst xmlns:p="http://schemas.openxmlformats.org/presentationml/2006/main">
  <p:tag name="AS_UNIQUEID" val="1221"/>
</p:tagLst>
</file>

<file path=ppt/tags/tag94.xml><?xml version="1.0" encoding="utf-8"?>
<p:tagLst xmlns:p="http://schemas.openxmlformats.org/presentationml/2006/main">
  <p:tag name="AS_UNIQUEID" val="1222"/>
</p:tagLst>
</file>

<file path=ppt/tags/tag95.xml><?xml version="1.0" encoding="utf-8"?>
<p:tagLst xmlns:p="http://schemas.openxmlformats.org/presentationml/2006/main">
  <p:tag name="AS_UNIQUEID" val="1223"/>
</p:tagLst>
</file>

<file path=ppt/tags/tag96.xml><?xml version="1.0" encoding="utf-8"?>
<p:tagLst xmlns:p="http://schemas.openxmlformats.org/presentationml/2006/main">
  <p:tag name="AS_UNIQUEID" val="1224"/>
  <p:tag name="KSO_WM_BEAUTIFY_FLAG" val=""/>
</p:tagLst>
</file>

<file path=ppt/tags/tag97.xml><?xml version="1.0" encoding="utf-8"?>
<p:tagLst xmlns:p="http://schemas.openxmlformats.org/presentationml/2006/main">
  <p:tag name="AS_UNIQUEID" val="1225"/>
  <p:tag name="KSO_WM_BEAUTIFY_FLAG" val=""/>
</p:tagLst>
</file>

<file path=ppt/tags/tag98.xml><?xml version="1.0" encoding="utf-8"?>
<p:tagLst xmlns:p="http://schemas.openxmlformats.org/presentationml/2006/main">
  <p:tag name="AS_UNIQUEID" val="1226"/>
  <p:tag name="KSO_WM_BEAUTIFY_FLAG" val=""/>
</p:tagLst>
</file>

<file path=ppt/tags/tag99.xml><?xml version="1.0" encoding="utf-8"?>
<p:tagLst xmlns:p="http://schemas.openxmlformats.org/presentationml/2006/main">
  <p:tag name="AS_UNIQUEID" val="1227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lang="zh-CN" altLang="en-US" sz="2800"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159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微软雅黑</vt:lpstr>
      <vt:lpstr>Times New Roman</vt:lpstr>
      <vt:lpstr>Calibri Light</vt:lpstr>
      <vt:lpstr>Calibri</vt:lpstr>
      <vt:lpstr>仿宋</vt:lpstr>
      <vt:lpstr>宋体</vt:lpstr>
      <vt:lpstr>Cambria Math</vt:lpstr>
      <vt:lpstr>MS Mincho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2024-08-23T16:47:06Z</cp:lastPrinted>
  <dcterms:created xsi:type="dcterms:W3CDTF">2024-08-23T16:47:06Z</dcterms:created>
  <dcterms:modified xsi:type="dcterms:W3CDTF">2024-08-23T08:47:06Z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