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</p:sldMasterIdLst>
  <p:notesMasterIdLst>
    <p:notesMasterId r:id="rId4"/>
  </p:notesMasterIdLst>
  <p:handoutMasterIdLst>
    <p:handoutMasterId r:id="rId5"/>
  </p:handoutMasterIdLst>
  <p:sldIdLst>
    <p:sldId id="1992" r:id="rId6"/>
    <p:sldId id="11413" r:id="rId7"/>
    <p:sldId id="11414" r:id="rId8"/>
    <p:sldId id="11415" r:id="rId9"/>
    <p:sldId id="11442" r:id="rId10"/>
    <p:sldId id="11443" r:id="rId11"/>
    <p:sldId id="11444" r:id="rId12"/>
    <p:sldId id="11445" r:id="rId13"/>
    <p:sldId id="11416" r:id="rId14"/>
    <p:sldId id="11417" r:id="rId15"/>
    <p:sldId id="11418" r:id="rId16"/>
    <p:sldId id="11446" r:id="rId17"/>
    <p:sldId id="11419" r:id="rId18"/>
    <p:sldId id="11420" r:id="rId19"/>
    <p:sldId id="11421" r:id="rId20"/>
    <p:sldId id="11422" r:id="rId21"/>
    <p:sldId id="11449" r:id="rId22"/>
    <p:sldId id="11450" r:id="rId23"/>
    <p:sldId id="11424" r:id="rId24"/>
    <p:sldId id="11425" r:id="rId25"/>
    <p:sldId id="11423" r:id="rId26"/>
    <p:sldId id="11426" r:id="rId27"/>
    <p:sldId id="11435" r:id="rId28"/>
    <p:sldId id="11436" r:id="rId29"/>
    <p:sldId id="11437" r:id="rId30"/>
    <p:sldId id="11438" r:id="rId31"/>
    <p:sldId id="11439" r:id="rId32"/>
    <p:sldId id="11440" r:id="rId33"/>
    <p:sldId id="11441" r:id="rId34"/>
    <p:sldId id="11427" r:id="rId35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  <p:cmAuthor id="95" name="余浩" initials="iheyu" lastIdx="0" clrIdx="94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8B58294-7C98-454F-8B8E-5373267BDF32}" styleName="{385b2ea8-0d66-414d-9127-dde3b277f022}">
    <a:wholeTbl>
      <a:tcTxStyle>
        <a:fontRef idx="none">
          <a:prstClr val="black"/>
        </a:fontRef>
      </a:tcTxStyle>
      <a:tcStyle>
        <a:tcBdr>
          <a:top>
            <a:ln w="76200" cmpd="sng">
              <a:solidFill>
                <a:srgbClr val="53CED5"/>
              </a:solidFill>
            </a:ln>
          </a:top>
          <a:bottom>
            <a:ln w="76200" cmpd="sng">
              <a:solidFill>
                <a:srgbClr val="53CED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fill>
          <a:solidFill>
            <a:srgbClr val="DEF6F7"/>
          </a:solidFill>
        </a:fill>
      </a:tcStyle>
    </a:band1H>
    <a:firstRow>
      <a:tcTxStyle>
        <a:fontRef idx="none">
          <a:prstClr val="black"/>
        </a:fontRef>
      </a:tcTxStyle>
      <a:tcStyle>
        <a:fill>
          <a:solidFill>
            <a:srgbClr val="53CE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tags" Target="tags/tag370.xml" /><Relationship Id="rId37" Type="http://schemas.openxmlformats.org/officeDocument/2006/relationships/presProps" Target="presProps.xml" /><Relationship Id="rId38" Type="http://schemas.openxmlformats.org/officeDocument/2006/relationships/viewProps" Target="viewProps.xml" /><Relationship Id="rId39" Type="http://schemas.openxmlformats.org/officeDocument/2006/relationships/theme" Target="theme/theme1.xml" /><Relationship Id="rId4" Type="http://schemas.openxmlformats.org/officeDocument/2006/relationships/notesMaster" Target="notesMasters/notesMaster1.xml" /><Relationship Id="rId40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2026年1月24日星期六7时35分24秒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10" Type="http://schemas.openxmlformats.org/officeDocument/2006/relationships/image" Target="../media/image9.png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7.png" /><Relationship Id="rId6" Type="http://schemas.openxmlformats.org/officeDocument/2006/relationships/tags" Target="../tags/tag65.xml" /><Relationship Id="rId7" Type="http://schemas.openxmlformats.org/officeDocument/2006/relationships/image" Target="../media/image8.png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10" Type="http://schemas.microsoft.com/office/2007/relationships/hdphoto" Target="../media/image4.wdp" /><Relationship Id="rId11" Type="http://schemas.openxmlformats.org/officeDocument/2006/relationships/tags" Target="../tags/tag43.xml" /><Relationship Id="rId12" Type="http://schemas.openxmlformats.org/officeDocument/2006/relationships/image" Target="../media/image5.png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image" Target="../media/image2.png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image" Target="../media/image3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.jpe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6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image" Target="../media/image1.jpeg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6.png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image" Target="../media/image1.jpeg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2026年1月24日星期六7时35分23秒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/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2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tags" Target="../tags/tag70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97.xml" /><Relationship Id="rId12" Type="http://schemas.openxmlformats.org/officeDocument/2006/relationships/image" Target="../media/image13.png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tags" Target="../tags/tag100.xml" /><Relationship Id="rId16" Type="http://schemas.openxmlformats.org/officeDocument/2006/relationships/tags" Target="../tags/tag1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8.xml" /><Relationship Id="rId11" Type="http://schemas.openxmlformats.org/officeDocument/2006/relationships/tags" Target="../tags/tag199.xml" /><Relationship Id="rId12" Type="http://schemas.openxmlformats.org/officeDocument/2006/relationships/tags" Target="../tags/tag200.xml" /><Relationship Id="rId2" Type="http://schemas.openxmlformats.org/officeDocument/2006/relationships/tags" Target="../tags/tag190.xml" /><Relationship Id="rId3" Type="http://schemas.openxmlformats.org/officeDocument/2006/relationships/tags" Target="../tags/tag191.xml" /><Relationship Id="rId4" Type="http://schemas.openxmlformats.org/officeDocument/2006/relationships/tags" Target="../tags/tag192.xml" /><Relationship Id="rId5" Type="http://schemas.openxmlformats.org/officeDocument/2006/relationships/tags" Target="../tags/tag193.xml" /><Relationship Id="rId6" Type="http://schemas.openxmlformats.org/officeDocument/2006/relationships/tags" Target="../tags/tag194.xml" /><Relationship Id="rId7" Type="http://schemas.openxmlformats.org/officeDocument/2006/relationships/tags" Target="../tags/tag195.xml" /><Relationship Id="rId8" Type="http://schemas.openxmlformats.org/officeDocument/2006/relationships/tags" Target="../tags/tag196.xml" /><Relationship Id="rId9" Type="http://schemas.openxmlformats.org/officeDocument/2006/relationships/tags" Target="../tags/tag19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8.xml" /><Relationship Id="rId11" Type="http://schemas.openxmlformats.org/officeDocument/2006/relationships/tags" Target="../tags/tag209.xml" /><Relationship Id="rId12" Type="http://schemas.openxmlformats.org/officeDocument/2006/relationships/tags" Target="../tags/tag210.xml" /><Relationship Id="rId13" Type="http://schemas.openxmlformats.org/officeDocument/2006/relationships/tags" Target="../tags/tag211.xml" /><Relationship Id="rId14" Type="http://schemas.openxmlformats.org/officeDocument/2006/relationships/tags" Target="../tags/tag212.xml" /><Relationship Id="rId2" Type="http://schemas.openxmlformats.org/officeDocument/2006/relationships/tags" Target="../tags/tag201.xml" /><Relationship Id="rId3" Type="http://schemas.openxmlformats.org/officeDocument/2006/relationships/tags" Target="../tags/tag202.xml" /><Relationship Id="rId4" Type="http://schemas.openxmlformats.org/officeDocument/2006/relationships/tags" Target="../tags/tag203.xml" /><Relationship Id="rId5" Type="http://schemas.openxmlformats.org/officeDocument/2006/relationships/tags" Target="../tags/tag204.xml" /><Relationship Id="rId6" Type="http://schemas.openxmlformats.org/officeDocument/2006/relationships/tags" Target="../tags/tag205.xml" /><Relationship Id="rId7" Type="http://schemas.openxmlformats.org/officeDocument/2006/relationships/image" Target="../media/image28.png" /><Relationship Id="rId8" Type="http://schemas.openxmlformats.org/officeDocument/2006/relationships/tags" Target="../tags/tag206.xml" /><Relationship Id="rId9" Type="http://schemas.openxmlformats.org/officeDocument/2006/relationships/tags" Target="../tags/tag207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13.xml" /><Relationship Id="rId3" Type="http://schemas.openxmlformats.org/officeDocument/2006/relationships/tags" Target="../tags/tag214.xml" /><Relationship Id="rId4" Type="http://schemas.openxmlformats.org/officeDocument/2006/relationships/tags" Target="../tags/tag21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0.xml" /><Relationship Id="rId11" Type="http://schemas.openxmlformats.org/officeDocument/2006/relationships/tags" Target="../tags/tag221.xml" /><Relationship Id="rId12" Type="http://schemas.openxmlformats.org/officeDocument/2006/relationships/tags" Target="../tags/tag222.xml" /><Relationship Id="rId13" Type="http://schemas.openxmlformats.org/officeDocument/2006/relationships/tags" Target="../tags/tag223.xml" /><Relationship Id="rId14" Type="http://schemas.openxmlformats.org/officeDocument/2006/relationships/tags" Target="../tags/tag224.xml" /><Relationship Id="rId15" Type="http://schemas.openxmlformats.org/officeDocument/2006/relationships/tags" Target="../tags/tag225.xml" /><Relationship Id="rId16" Type="http://schemas.openxmlformats.org/officeDocument/2006/relationships/tags" Target="../tags/tag226.xml" /><Relationship Id="rId17" Type="http://schemas.openxmlformats.org/officeDocument/2006/relationships/tags" Target="../tags/tag227.xml" /><Relationship Id="rId18" Type="http://schemas.openxmlformats.org/officeDocument/2006/relationships/tags" Target="../tags/tag228.xml" /><Relationship Id="rId19" Type="http://schemas.openxmlformats.org/officeDocument/2006/relationships/tags" Target="../tags/tag229.xml" /><Relationship Id="rId2" Type="http://schemas.openxmlformats.org/officeDocument/2006/relationships/tags" Target="../tags/tag216.xml" /><Relationship Id="rId3" Type="http://schemas.openxmlformats.org/officeDocument/2006/relationships/tags" Target="../tags/tag217.xml" /><Relationship Id="rId4" Type="http://schemas.openxmlformats.org/officeDocument/2006/relationships/image" Target="../media/image29.png" /><Relationship Id="rId5" Type="http://schemas.openxmlformats.org/officeDocument/2006/relationships/tags" Target="../tags/tag218.xml" /><Relationship Id="rId6" Type="http://schemas.openxmlformats.org/officeDocument/2006/relationships/image" Target="../media/image30.png" /><Relationship Id="rId7" Type="http://schemas.openxmlformats.org/officeDocument/2006/relationships/tags" Target="../tags/tag219.xml" /><Relationship Id="rId8" Type="http://schemas.openxmlformats.org/officeDocument/2006/relationships/video" Target="../media/media1.mp4" /><Relationship Id="rId9" Type="http://schemas.microsoft.com/office/2007/relationships/media" Target="../media/media1.mp4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8.xml" /><Relationship Id="rId2" Type="http://schemas.openxmlformats.org/officeDocument/2006/relationships/tags" Target="../tags/tag230.xml" /><Relationship Id="rId3" Type="http://schemas.openxmlformats.org/officeDocument/2006/relationships/tags" Target="../tags/tag231.xml" /><Relationship Id="rId4" Type="http://schemas.openxmlformats.org/officeDocument/2006/relationships/tags" Target="../tags/tag232.xml" /><Relationship Id="rId5" Type="http://schemas.openxmlformats.org/officeDocument/2006/relationships/tags" Target="../tags/tag233.xml" /><Relationship Id="rId6" Type="http://schemas.openxmlformats.org/officeDocument/2006/relationships/tags" Target="../tags/tag234.xml" /><Relationship Id="rId7" Type="http://schemas.openxmlformats.org/officeDocument/2006/relationships/tags" Target="../tags/tag235.xml" /><Relationship Id="rId8" Type="http://schemas.openxmlformats.org/officeDocument/2006/relationships/tags" Target="../tags/tag236.xml" /><Relationship Id="rId9" Type="http://schemas.openxmlformats.org/officeDocument/2006/relationships/tags" Target="../tags/tag23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7.xml" /><Relationship Id="rId11" Type="http://schemas.openxmlformats.org/officeDocument/2006/relationships/tags" Target="../tags/tag248.xml" /><Relationship Id="rId2" Type="http://schemas.openxmlformats.org/officeDocument/2006/relationships/tags" Target="../tags/tag239.xml" /><Relationship Id="rId3" Type="http://schemas.openxmlformats.org/officeDocument/2006/relationships/tags" Target="../tags/tag240.xml" /><Relationship Id="rId4" Type="http://schemas.openxmlformats.org/officeDocument/2006/relationships/tags" Target="../tags/tag241.xml" /><Relationship Id="rId5" Type="http://schemas.openxmlformats.org/officeDocument/2006/relationships/tags" Target="../tags/tag242.xml" /><Relationship Id="rId6" Type="http://schemas.openxmlformats.org/officeDocument/2006/relationships/tags" Target="../tags/tag243.xml" /><Relationship Id="rId7" Type="http://schemas.openxmlformats.org/officeDocument/2006/relationships/tags" Target="../tags/tag244.xml" /><Relationship Id="rId8" Type="http://schemas.openxmlformats.org/officeDocument/2006/relationships/tags" Target="../tags/tag245.xml" /><Relationship Id="rId9" Type="http://schemas.openxmlformats.org/officeDocument/2006/relationships/tags" Target="../tags/tag24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6.xml" /><Relationship Id="rId11" Type="http://schemas.openxmlformats.org/officeDocument/2006/relationships/tags" Target="../tags/tag257.xml" /><Relationship Id="rId12" Type="http://schemas.openxmlformats.org/officeDocument/2006/relationships/tags" Target="../tags/tag258.xml" /><Relationship Id="rId13" Type="http://schemas.openxmlformats.org/officeDocument/2006/relationships/tags" Target="../tags/tag259.xml" /><Relationship Id="rId14" Type="http://schemas.openxmlformats.org/officeDocument/2006/relationships/tags" Target="../tags/tag260.xml" /><Relationship Id="rId15" Type="http://schemas.openxmlformats.org/officeDocument/2006/relationships/tags" Target="../tags/tag261.xml" /><Relationship Id="rId16" Type="http://schemas.openxmlformats.org/officeDocument/2006/relationships/tags" Target="../tags/tag262.xml" /><Relationship Id="rId2" Type="http://schemas.openxmlformats.org/officeDocument/2006/relationships/tags" Target="../tags/tag249.xml" /><Relationship Id="rId3" Type="http://schemas.openxmlformats.org/officeDocument/2006/relationships/tags" Target="../tags/tag250.xml" /><Relationship Id="rId4" Type="http://schemas.openxmlformats.org/officeDocument/2006/relationships/tags" Target="../tags/tag251.xml" /><Relationship Id="rId5" Type="http://schemas.openxmlformats.org/officeDocument/2006/relationships/tags" Target="../tags/tag252.xml" /><Relationship Id="rId6" Type="http://schemas.openxmlformats.org/officeDocument/2006/relationships/image" Target="../media/image31.png" /><Relationship Id="rId7" Type="http://schemas.openxmlformats.org/officeDocument/2006/relationships/tags" Target="../tags/tag253.xml" /><Relationship Id="rId8" Type="http://schemas.openxmlformats.org/officeDocument/2006/relationships/tags" Target="../tags/tag254.xml" /><Relationship Id="rId9" Type="http://schemas.openxmlformats.org/officeDocument/2006/relationships/tags" Target="../tags/tag25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63.xml" /><Relationship Id="rId3" Type="http://schemas.openxmlformats.org/officeDocument/2006/relationships/tags" Target="../tags/tag264.xml" /><Relationship Id="rId4" Type="http://schemas.openxmlformats.org/officeDocument/2006/relationships/tags" Target="../tags/tag265.xml" /><Relationship Id="rId5" Type="http://schemas.openxmlformats.org/officeDocument/2006/relationships/tags" Target="../tags/tag26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67.xml" /><Relationship Id="rId3" Type="http://schemas.openxmlformats.org/officeDocument/2006/relationships/tags" Target="../tags/tag268.xml" /><Relationship Id="rId4" Type="http://schemas.openxmlformats.org/officeDocument/2006/relationships/tags" Target="../tags/tag269.xml" /><Relationship Id="rId5" Type="http://schemas.openxmlformats.org/officeDocument/2006/relationships/tags" Target="../tags/tag270.xml" /><Relationship Id="rId6" Type="http://schemas.openxmlformats.org/officeDocument/2006/relationships/image" Target="../media/image32.png" /><Relationship Id="rId7" Type="http://schemas.openxmlformats.org/officeDocument/2006/relationships/tags" Target="../tags/tag271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8.xml" /><Relationship Id="rId11" Type="http://schemas.openxmlformats.org/officeDocument/2006/relationships/tags" Target="../tags/tag279.xml" /><Relationship Id="rId12" Type="http://schemas.openxmlformats.org/officeDocument/2006/relationships/tags" Target="../tags/tag280.xml" /><Relationship Id="rId13" Type="http://schemas.openxmlformats.org/officeDocument/2006/relationships/tags" Target="../tags/tag281.xml" /><Relationship Id="rId14" Type="http://schemas.openxmlformats.org/officeDocument/2006/relationships/tags" Target="../tags/tag282.xml" /><Relationship Id="rId2" Type="http://schemas.openxmlformats.org/officeDocument/2006/relationships/tags" Target="../tags/tag272.xml" /><Relationship Id="rId3" Type="http://schemas.openxmlformats.org/officeDocument/2006/relationships/tags" Target="../tags/tag273.xml" /><Relationship Id="rId4" Type="http://schemas.openxmlformats.org/officeDocument/2006/relationships/image" Target="../media/image33.png" /><Relationship Id="rId5" Type="http://schemas.openxmlformats.org/officeDocument/2006/relationships/tags" Target="../tags/tag274.xml" /><Relationship Id="rId6" Type="http://schemas.openxmlformats.org/officeDocument/2006/relationships/image" Target="../media/image34.jpeg" /><Relationship Id="rId7" Type="http://schemas.openxmlformats.org/officeDocument/2006/relationships/tags" Target="../tags/tag275.xml" /><Relationship Id="rId8" Type="http://schemas.openxmlformats.org/officeDocument/2006/relationships/tags" Target="../tags/tag276.xml" /><Relationship Id="rId9" Type="http://schemas.openxmlformats.org/officeDocument/2006/relationships/tags" Target="../tags/tag277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6.xml" /><Relationship Id="rId11" Type="http://schemas.openxmlformats.org/officeDocument/2006/relationships/tags" Target="../tags/tag107.xml" /><Relationship Id="rId12" Type="http://schemas.openxmlformats.org/officeDocument/2006/relationships/tags" Target="../tags/tag108.xml" /><Relationship Id="rId13" Type="http://schemas.openxmlformats.org/officeDocument/2006/relationships/tags" Target="../tags/tag109.xml" /><Relationship Id="rId14" Type="http://schemas.openxmlformats.org/officeDocument/2006/relationships/tags" Target="../tags/tag110.xml" /><Relationship Id="rId15" Type="http://schemas.openxmlformats.org/officeDocument/2006/relationships/tags" Target="../tags/tag111.xml" /><Relationship Id="rId2" Type="http://schemas.openxmlformats.org/officeDocument/2006/relationships/tags" Target="../tags/tag102.xml" /><Relationship Id="rId3" Type="http://schemas.openxmlformats.org/officeDocument/2006/relationships/image" Target="../media/image14.jpeg" /><Relationship Id="rId4" Type="http://schemas.openxmlformats.org/officeDocument/2006/relationships/tags" Target="../tags/tag103.xml" /><Relationship Id="rId5" Type="http://schemas.openxmlformats.org/officeDocument/2006/relationships/image" Target="../media/image15.jpeg" /><Relationship Id="rId6" Type="http://schemas.openxmlformats.org/officeDocument/2006/relationships/tags" Target="../tags/tag104.xml" /><Relationship Id="rId7" Type="http://schemas.openxmlformats.org/officeDocument/2006/relationships/image" Target="../media/image16.jpeg" /><Relationship Id="rId8" Type="http://schemas.openxmlformats.org/officeDocument/2006/relationships/tags" Target="../tags/tag105.xml" /><Relationship Id="rId9" Type="http://schemas.openxmlformats.org/officeDocument/2006/relationships/image" Target="../media/image17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0.xml" /><Relationship Id="rId11" Type="http://schemas.openxmlformats.org/officeDocument/2006/relationships/tags" Target="../tags/tag291.xml" /><Relationship Id="rId12" Type="http://schemas.openxmlformats.org/officeDocument/2006/relationships/tags" Target="../tags/tag292.xml" /><Relationship Id="rId2" Type="http://schemas.openxmlformats.org/officeDocument/2006/relationships/tags" Target="../tags/tag283.xml" /><Relationship Id="rId3" Type="http://schemas.openxmlformats.org/officeDocument/2006/relationships/tags" Target="../tags/tag284.xml" /><Relationship Id="rId4" Type="http://schemas.openxmlformats.org/officeDocument/2006/relationships/tags" Target="../tags/tag285.xml" /><Relationship Id="rId5" Type="http://schemas.openxmlformats.org/officeDocument/2006/relationships/tags" Target="../tags/tag286.xml" /><Relationship Id="rId6" Type="http://schemas.openxmlformats.org/officeDocument/2006/relationships/tags" Target="../tags/tag287.xml" /><Relationship Id="rId7" Type="http://schemas.openxmlformats.org/officeDocument/2006/relationships/tags" Target="../tags/tag288.xml" /><Relationship Id="rId8" Type="http://schemas.openxmlformats.org/officeDocument/2006/relationships/tags" Target="../tags/tag289.xml" /><Relationship Id="rId9" Type="http://schemas.openxmlformats.org/officeDocument/2006/relationships/image" Target="../media/image35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1.xml" /><Relationship Id="rId11" Type="http://schemas.openxmlformats.org/officeDocument/2006/relationships/tags" Target="../tags/tag302.xml" /><Relationship Id="rId12" Type="http://schemas.openxmlformats.org/officeDocument/2006/relationships/tags" Target="../tags/tag303.xml" /><Relationship Id="rId13" Type="http://schemas.openxmlformats.org/officeDocument/2006/relationships/tags" Target="../tags/tag304.xml" /><Relationship Id="rId14" Type="http://schemas.openxmlformats.org/officeDocument/2006/relationships/tags" Target="../tags/tag305.xml" /><Relationship Id="rId15" Type="http://schemas.openxmlformats.org/officeDocument/2006/relationships/tags" Target="../tags/tag306.xml" /><Relationship Id="rId16" Type="http://schemas.openxmlformats.org/officeDocument/2006/relationships/tags" Target="../tags/tag307.xml" /><Relationship Id="rId17" Type="http://schemas.openxmlformats.org/officeDocument/2006/relationships/tags" Target="../tags/tag308.xml" /><Relationship Id="rId18" Type="http://schemas.openxmlformats.org/officeDocument/2006/relationships/tags" Target="../tags/tag309.xml" /><Relationship Id="rId19" Type="http://schemas.openxmlformats.org/officeDocument/2006/relationships/tags" Target="../tags/tag310.xml" /><Relationship Id="rId2" Type="http://schemas.openxmlformats.org/officeDocument/2006/relationships/tags" Target="../tags/tag293.xml" /><Relationship Id="rId20" Type="http://schemas.openxmlformats.org/officeDocument/2006/relationships/tags" Target="../tags/tag311.xml" /><Relationship Id="rId3" Type="http://schemas.openxmlformats.org/officeDocument/2006/relationships/tags" Target="../tags/tag294.xml" /><Relationship Id="rId4" Type="http://schemas.openxmlformats.org/officeDocument/2006/relationships/tags" Target="../tags/tag295.xml" /><Relationship Id="rId5" Type="http://schemas.openxmlformats.org/officeDocument/2006/relationships/tags" Target="../tags/tag296.xml" /><Relationship Id="rId6" Type="http://schemas.openxmlformats.org/officeDocument/2006/relationships/tags" Target="../tags/tag297.xml" /><Relationship Id="rId7" Type="http://schemas.openxmlformats.org/officeDocument/2006/relationships/tags" Target="../tags/tag298.xml" /><Relationship Id="rId8" Type="http://schemas.openxmlformats.org/officeDocument/2006/relationships/tags" Target="../tags/tag299.xml" /><Relationship Id="rId9" Type="http://schemas.openxmlformats.org/officeDocument/2006/relationships/tags" Target="../tags/tag30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9.xml" /><Relationship Id="rId11" Type="http://schemas.openxmlformats.org/officeDocument/2006/relationships/tags" Target="../tags/tag320.xml" /><Relationship Id="rId12" Type="http://schemas.openxmlformats.org/officeDocument/2006/relationships/tags" Target="../tags/tag321.xml" /><Relationship Id="rId2" Type="http://schemas.openxmlformats.org/officeDocument/2006/relationships/tags" Target="../tags/tag312.xml" /><Relationship Id="rId3" Type="http://schemas.openxmlformats.org/officeDocument/2006/relationships/tags" Target="../tags/tag313.xml" /><Relationship Id="rId4" Type="http://schemas.openxmlformats.org/officeDocument/2006/relationships/tags" Target="../tags/tag314.xml" /><Relationship Id="rId5" Type="http://schemas.openxmlformats.org/officeDocument/2006/relationships/tags" Target="../tags/tag315.xml" /><Relationship Id="rId6" Type="http://schemas.openxmlformats.org/officeDocument/2006/relationships/tags" Target="../tags/tag316.xml" /><Relationship Id="rId7" Type="http://schemas.openxmlformats.org/officeDocument/2006/relationships/tags" Target="../tags/tag317.xml" /><Relationship Id="rId8" Type="http://schemas.openxmlformats.org/officeDocument/2006/relationships/tags" Target="../tags/tag318.xml" /><Relationship Id="rId9" Type="http://schemas.openxmlformats.org/officeDocument/2006/relationships/image" Target="../media/image35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22.xml" /><Relationship Id="rId3" Type="http://schemas.openxmlformats.org/officeDocument/2006/relationships/tags" Target="../tags/tag323.xml" /><Relationship Id="rId4" Type="http://schemas.openxmlformats.org/officeDocument/2006/relationships/tags" Target="../tags/tag324.xml" /><Relationship Id="rId5" Type="http://schemas.openxmlformats.org/officeDocument/2006/relationships/image" Target="../media/image23.png" /><Relationship Id="rId6" Type="http://schemas.openxmlformats.org/officeDocument/2006/relationships/tags" Target="../tags/tag325.xml" /><Relationship Id="rId7" Type="http://schemas.openxmlformats.org/officeDocument/2006/relationships/tags" Target="../tags/tag326.xml" /><Relationship Id="rId8" Type="http://schemas.openxmlformats.org/officeDocument/2006/relationships/image" Target="../media/image36.png" /><Relationship Id="rId9" Type="http://schemas.openxmlformats.org/officeDocument/2006/relationships/tags" Target="../tags/tag32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28.xml" /><Relationship Id="rId3" Type="http://schemas.openxmlformats.org/officeDocument/2006/relationships/tags" Target="../tags/tag329.xml" /><Relationship Id="rId4" Type="http://schemas.openxmlformats.org/officeDocument/2006/relationships/tags" Target="../tags/tag330.xml" /><Relationship Id="rId5" Type="http://schemas.openxmlformats.org/officeDocument/2006/relationships/image" Target="../media/image37.png" /><Relationship Id="rId6" Type="http://schemas.openxmlformats.org/officeDocument/2006/relationships/tags" Target="../tags/tag331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2.xml" /><Relationship Id="rId3" Type="http://schemas.openxmlformats.org/officeDocument/2006/relationships/tags" Target="../tags/tag333.xml" /><Relationship Id="rId4" Type="http://schemas.openxmlformats.org/officeDocument/2006/relationships/tags" Target="../tags/tag334.xml" /><Relationship Id="rId5" Type="http://schemas.openxmlformats.org/officeDocument/2006/relationships/tags" Target="../tags/tag33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6.xml" /><Relationship Id="rId3" Type="http://schemas.openxmlformats.org/officeDocument/2006/relationships/tags" Target="../tags/tag337.xml" /><Relationship Id="rId4" Type="http://schemas.openxmlformats.org/officeDocument/2006/relationships/image" Target="../media/image38.png" /><Relationship Id="rId5" Type="http://schemas.openxmlformats.org/officeDocument/2006/relationships/tags" Target="../tags/tag338.xml" /><Relationship Id="rId6" Type="http://schemas.openxmlformats.org/officeDocument/2006/relationships/tags" Target="../tags/tag339.xml" /><Relationship Id="rId7" Type="http://schemas.openxmlformats.org/officeDocument/2006/relationships/tags" Target="../tags/tag340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41.xml" /><Relationship Id="rId3" Type="http://schemas.openxmlformats.org/officeDocument/2006/relationships/tags" Target="../tags/tag342.xml" /><Relationship Id="rId4" Type="http://schemas.openxmlformats.org/officeDocument/2006/relationships/image" Target="../media/image39.png" /><Relationship Id="rId5" Type="http://schemas.openxmlformats.org/officeDocument/2006/relationships/tags" Target="../tags/tag343.xml" /><Relationship Id="rId6" Type="http://schemas.openxmlformats.org/officeDocument/2006/relationships/tags" Target="../tags/tag344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45.xml" /><Relationship Id="rId3" Type="http://schemas.openxmlformats.org/officeDocument/2006/relationships/tags" Target="../tags/tag346.xml" /><Relationship Id="rId4" Type="http://schemas.openxmlformats.org/officeDocument/2006/relationships/image" Target="../media/image40.png" /><Relationship Id="rId5" Type="http://schemas.openxmlformats.org/officeDocument/2006/relationships/tags" Target="../tags/tag347.xml" /><Relationship Id="rId6" Type="http://schemas.openxmlformats.org/officeDocument/2006/relationships/tags" Target="../tags/tag348.xml" /><Relationship Id="rId7" Type="http://schemas.openxmlformats.org/officeDocument/2006/relationships/tags" Target="../tags/tag349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50.xml" /><Relationship Id="rId3" Type="http://schemas.openxmlformats.org/officeDocument/2006/relationships/tags" Target="../tags/tag351.xml" /><Relationship Id="rId4" Type="http://schemas.openxmlformats.org/officeDocument/2006/relationships/image" Target="../media/image41.png" /><Relationship Id="rId5" Type="http://schemas.openxmlformats.org/officeDocument/2006/relationships/tags" Target="../tags/tag352.xml" /><Relationship Id="rId6" Type="http://schemas.openxmlformats.org/officeDocument/2006/relationships/tags" Target="../tags/tag353.xml" /><Relationship Id="rId7" Type="http://schemas.openxmlformats.org/officeDocument/2006/relationships/tags" Target="../tags/tag35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8.xml" /><Relationship Id="rId11" Type="http://schemas.openxmlformats.org/officeDocument/2006/relationships/tags" Target="../tags/tag119.xml" /><Relationship Id="rId12" Type="http://schemas.openxmlformats.org/officeDocument/2006/relationships/tags" Target="../tags/tag120.xml" /><Relationship Id="rId13" Type="http://schemas.openxmlformats.org/officeDocument/2006/relationships/tags" Target="../tags/tag121.xml" /><Relationship Id="rId14" Type="http://schemas.openxmlformats.org/officeDocument/2006/relationships/tags" Target="../tags/tag122.xml" /><Relationship Id="rId15" Type="http://schemas.openxmlformats.org/officeDocument/2006/relationships/image" Target="../media/image20.png" /><Relationship Id="rId16" Type="http://schemas.openxmlformats.org/officeDocument/2006/relationships/tags" Target="../tags/tag123.xml" /><Relationship Id="rId2" Type="http://schemas.openxmlformats.org/officeDocument/2006/relationships/tags" Target="../tags/tag112.xml" /><Relationship Id="rId3" Type="http://schemas.openxmlformats.org/officeDocument/2006/relationships/image" Target="../media/image18.jpeg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tags" Target="../tags/tag115.xml" /><Relationship Id="rId7" Type="http://schemas.openxmlformats.org/officeDocument/2006/relationships/image" Target="../media/image19.jpeg" /><Relationship Id="rId8" Type="http://schemas.openxmlformats.org/officeDocument/2006/relationships/tags" Target="../tags/tag116.xml" /><Relationship Id="rId9" Type="http://schemas.openxmlformats.org/officeDocument/2006/relationships/tags" Target="../tags/tag117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3.xml" /><Relationship Id="rId11" Type="http://schemas.openxmlformats.org/officeDocument/2006/relationships/tags" Target="../tags/tag364.xml" /><Relationship Id="rId12" Type="http://schemas.openxmlformats.org/officeDocument/2006/relationships/tags" Target="../tags/tag365.xml" /><Relationship Id="rId13" Type="http://schemas.openxmlformats.org/officeDocument/2006/relationships/tags" Target="../tags/tag366.xml" /><Relationship Id="rId14" Type="http://schemas.openxmlformats.org/officeDocument/2006/relationships/tags" Target="../tags/tag367.xml" /><Relationship Id="rId15" Type="http://schemas.openxmlformats.org/officeDocument/2006/relationships/tags" Target="../tags/tag368.xml" /><Relationship Id="rId16" Type="http://schemas.openxmlformats.org/officeDocument/2006/relationships/tags" Target="../tags/tag369.xml" /><Relationship Id="rId2" Type="http://schemas.openxmlformats.org/officeDocument/2006/relationships/tags" Target="../tags/tag355.xml" /><Relationship Id="rId3" Type="http://schemas.openxmlformats.org/officeDocument/2006/relationships/tags" Target="../tags/tag356.xml" /><Relationship Id="rId4" Type="http://schemas.openxmlformats.org/officeDocument/2006/relationships/tags" Target="../tags/tag357.xml" /><Relationship Id="rId5" Type="http://schemas.openxmlformats.org/officeDocument/2006/relationships/tags" Target="../tags/tag358.xml" /><Relationship Id="rId6" Type="http://schemas.openxmlformats.org/officeDocument/2006/relationships/tags" Target="../tags/tag359.xml" /><Relationship Id="rId7" Type="http://schemas.openxmlformats.org/officeDocument/2006/relationships/tags" Target="../tags/tag360.xml" /><Relationship Id="rId8" Type="http://schemas.openxmlformats.org/officeDocument/2006/relationships/tags" Target="../tags/tag361.xml" /><Relationship Id="rId9" Type="http://schemas.openxmlformats.org/officeDocument/2006/relationships/tags" Target="../tags/tag36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0.xml" /><Relationship Id="rId11" Type="http://schemas.openxmlformats.org/officeDocument/2006/relationships/tags" Target="../tags/tag131.xml" /><Relationship Id="rId12" Type="http://schemas.openxmlformats.org/officeDocument/2006/relationships/tags" Target="../tags/tag132.xml" /><Relationship Id="rId13" Type="http://schemas.openxmlformats.org/officeDocument/2006/relationships/tags" Target="../tags/tag133.xml" /><Relationship Id="rId14" Type="http://schemas.openxmlformats.org/officeDocument/2006/relationships/tags" Target="../tags/tag134.xml" /><Relationship Id="rId15" Type="http://schemas.openxmlformats.org/officeDocument/2006/relationships/tags" Target="../tags/tag135.xml" /><Relationship Id="rId16" Type="http://schemas.openxmlformats.org/officeDocument/2006/relationships/tags" Target="../tags/tag136.xml" /><Relationship Id="rId17" Type="http://schemas.openxmlformats.org/officeDocument/2006/relationships/tags" Target="../tags/tag137.xml" /><Relationship Id="rId2" Type="http://schemas.openxmlformats.org/officeDocument/2006/relationships/tags" Target="../tags/tag124.xml" /><Relationship Id="rId3" Type="http://schemas.openxmlformats.org/officeDocument/2006/relationships/image" Target="../media/image21.jpeg" /><Relationship Id="rId4" Type="http://schemas.openxmlformats.org/officeDocument/2006/relationships/tags" Target="../tags/tag125.xml" /><Relationship Id="rId5" Type="http://schemas.openxmlformats.org/officeDocument/2006/relationships/image" Target="../media/image22.jpeg" /><Relationship Id="rId6" Type="http://schemas.openxmlformats.org/officeDocument/2006/relationships/tags" Target="../tags/tag126.xml" /><Relationship Id="rId7" Type="http://schemas.openxmlformats.org/officeDocument/2006/relationships/tags" Target="../tags/tag127.xml" /><Relationship Id="rId8" Type="http://schemas.openxmlformats.org/officeDocument/2006/relationships/tags" Target="../tags/tag128.xml" /><Relationship Id="rId9" Type="http://schemas.openxmlformats.org/officeDocument/2006/relationships/tags" Target="../tags/tag129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43.xml" /><Relationship Id="rId11" Type="http://schemas.openxmlformats.org/officeDocument/2006/relationships/tags" Target="../tags/tag144.xml" /><Relationship Id="rId2" Type="http://schemas.openxmlformats.org/officeDocument/2006/relationships/tags" Target="../tags/tag138.xml" /><Relationship Id="rId3" Type="http://schemas.openxmlformats.org/officeDocument/2006/relationships/tags" Target="../tags/tag139.xml" /><Relationship Id="rId4" Type="http://schemas.openxmlformats.org/officeDocument/2006/relationships/image" Target="../media/image23.png" /><Relationship Id="rId5" Type="http://schemas.openxmlformats.org/officeDocument/2006/relationships/tags" Target="../tags/tag140.xml" /><Relationship Id="rId6" Type="http://schemas.openxmlformats.org/officeDocument/2006/relationships/tags" Target="../tags/tag141.xml" /><Relationship Id="rId7" Type="http://schemas.openxmlformats.org/officeDocument/2006/relationships/image" Target="../media/image24.png" /><Relationship Id="rId8" Type="http://schemas.openxmlformats.org/officeDocument/2006/relationships/tags" Target="../tags/tag142.xml" /><Relationship Id="rId9" Type="http://schemas.openxmlformats.org/officeDocument/2006/relationships/image" Target="../media/image25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52.xml" /><Relationship Id="rId2" Type="http://schemas.openxmlformats.org/officeDocument/2006/relationships/tags" Target="../tags/tag145.xml" /><Relationship Id="rId3" Type="http://schemas.openxmlformats.org/officeDocument/2006/relationships/tags" Target="../tags/tag146.xml" /><Relationship Id="rId4" Type="http://schemas.openxmlformats.org/officeDocument/2006/relationships/image" Target="../media/image26.png" /><Relationship Id="rId5" Type="http://schemas.openxmlformats.org/officeDocument/2006/relationships/tags" Target="../tags/tag147.xml" /><Relationship Id="rId6" Type="http://schemas.openxmlformats.org/officeDocument/2006/relationships/tags" Target="../tags/tag148.xml" /><Relationship Id="rId7" Type="http://schemas.openxmlformats.org/officeDocument/2006/relationships/tags" Target="../tags/tag149.xml" /><Relationship Id="rId8" Type="http://schemas.openxmlformats.org/officeDocument/2006/relationships/tags" Target="../tags/tag150.xml" /><Relationship Id="rId9" Type="http://schemas.openxmlformats.org/officeDocument/2006/relationships/tags" Target="../tags/tag15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53.xml" /><Relationship Id="rId3" Type="http://schemas.openxmlformats.org/officeDocument/2006/relationships/tags" Target="../tags/tag154.xml" /><Relationship Id="rId4" Type="http://schemas.openxmlformats.org/officeDocument/2006/relationships/image" Target="../media/image26.png" /><Relationship Id="rId5" Type="http://schemas.openxmlformats.org/officeDocument/2006/relationships/tags" Target="../tags/tag155.xml" /><Relationship Id="rId6" Type="http://schemas.openxmlformats.org/officeDocument/2006/relationships/tags" Target="../tags/tag156.xml" /><Relationship Id="rId7" Type="http://schemas.openxmlformats.org/officeDocument/2006/relationships/tags" Target="../tags/tag15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58.xml" /><Relationship Id="rId3" Type="http://schemas.openxmlformats.org/officeDocument/2006/relationships/tags" Target="../tags/tag159.xml" /><Relationship Id="rId4" Type="http://schemas.openxmlformats.org/officeDocument/2006/relationships/image" Target="../media/image26.png" /><Relationship Id="rId5" Type="http://schemas.openxmlformats.org/officeDocument/2006/relationships/tags" Target="../tags/tag160.xml" /><Relationship Id="rId6" Type="http://schemas.openxmlformats.org/officeDocument/2006/relationships/tags" Target="../tags/tag161.xml" /><Relationship Id="rId7" Type="http://schemas.openxmlformats.org/officeDocument/2006/relationships/tags" Target="../tags/tag16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1.xml" /><Relationship Id="rId11" Type="http://schemas.openxmlformats.org/officeDocument/2006/relationships/tags" Target="../tags/tag172.xml" /><Relationship Id="rId12" Type="http://schemas.openxmlformats.org/officeDocument/2006/relationships/tags" Target="../tags/tag173.xml" /><Relationship Id="rId13" Type="http://schemas.openxmlformats.org/officeDocument/2006/relationships/tags" Target="../tags/tag174.xml" /><Relationship Id="rId14" Type="http://schemas.openxmlformats.org/officeDocument/2006/relationships/tags" Target="../tags/tag175.xml" /><Relationship Id="rId15" Type="http://schemas.openxmlformats.org/officeDocument/2006/relationships/image" Target="../media/image27.png" /><Relationship Id="rId16" Type="http://schemas.openxmlformats.org/officeDocument/2006/relationships/tags" Target="../tags/tag176.xml" /><Relationship Id="rId17" Type="http://schemas.openxmlformats.org/officeDocument/2006/relationships/tags" Target="../tags/tag177.xml" /><Relationship Id="rId18" Type="http://schemas.openxmlformats.org/officeDocument/2006/relationships/tags" Target="../tags/tag178.xml" /><Relationship Id="rId19" Type="http://schemas.openxmlformats.org/officeDocument/2006/relationships/tags" Target="../tags/tag179.xml" /><Relationship Id="rId2" Type="http://schemas.openxmlformats.org/officeDocument/2006/relationships/tags" Target="../tags/tag163.xml" /><Relationship Id="rId20" Type="http://schemas.openxmlformats.org/officeDocument/2006/relationships/tags" Target="../tags/tag180.xml" /><Relationship Id="rId21" Type="http://schemas.openxmlformats.org/officeDocument/2006/relationships/tags" Target="../tags/tag181.xml" /><Relationship Id="rId22" Type="http://schemas.openxmlformats.org/officeDocument/2006/relationships/tags" Target="../tags/tag182.xml" /><Relationship Id="rId23" Type="http://schemas.openxmlformats.org/officeDocument/2006/relationships/tags" Target="../tags/tag183.xml" /><Relationship Id="rId24" Type="http://schemas.openxmlformats.org/officeDocument/2006/relationships/tags" Target="../tags/tag184.xml" /><Relationship Id="rId25" Type="http://schemas.openxmlformats.org/officeDocument/2006/relationships/tags" Target="../tags/tag185.xml" /><Relationship Id="rId26" Type="http://schemas.openxmlformats.org/officeDocument/2006/relationships/tags" Target="../tags/tag186.xml" /><Relationship Id="rId27" Type="http://schemas.openxmlformats.org/officeDocument/2006/relationships/tags" Target="../tags/tag187.xml" /><Relationship Id="rId28" Type="http://schemas.openxmlformats.org/officeDocument/2006/relationships/tags" Target="../tags/tag188.xml" /><Relationship Id="rId29" Type="http://schemas.openxmlformats.org/officeDocument/2006/relationships/tags" Target="../tags/tag189.xml" /><Relationship Id="rId3" Type="http://schemas.openxmlformats.org/officeDocument/2006/relationships/tags" Target="../tags/tag164.xml" /><Relationship Id="rId4" Type="http://schemas.openxmlformats.org/officeDocument/2006/relationships/tags" Target="../tags/tag165.xml" /><Relationship Id="rId5" Type="http://schemas.openxmlformats.org/officeDocument/2006/relationships/tags" Target="../tags/tag166.xml" /><Relationship Id="rId6" Type="http://schemas.openxmlformats.org/officeDocument/2006/relationships/tags" Target="../tags/tag167.xml" /><Relationship Id="rId7" Type="http://schemas.openxmlformats.org/officeDocument/2006/relationships/tags" Target="../tags/tag168.xml" /><Relationship Id="rId8" Type="http://schemas.openxmlformats.org/officeDocument/2006/relationships/tags" Target="../tags/tag169.xml" /><Relationship Id="rId9" Type="http://schemas.openxmlformats.org/officeDocument/2006/relationships/tags" Target="../tags/tag170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9.2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阿基米德原理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第九章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浮力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7" name="Rectangle 8" title=""/>
          <p:cNvSpPr txBox="1"/>
          <p:nvPr>
            <p:custDataLst>
              <p:tags r:id="rId3"/>
            </p:custDataLst>
          </p:nvPr>
        </p:nvSpPr>
        <p:spPr>
          <a:xfrm>
            <a:off x="2790410" y="689022"/>
            <a:ext cx="35635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000" b="1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【实验】探究浮力的大小</a:t>
            </a:r>
            <a:endParaRPr lang="zh-CN" altLang="en-US" sz="2000" b="1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716756" y="1382649"/>
            <a:ext cx="1593018" cy="398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提出问题：</a:t>
            </a:r>
            <a:endParaRPr lang="zh-CN" altLang="en-US" sz="20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5"/>
            </p:custDataLst>
          </p:nvPr>
        </p:nvSpPr>
        <p:spPr>
          <a:xfrm>
            <a:off x="2309774" y="1290928"/>
            <a:ext cx="5622231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浮力的大小跟物体排开液体的重力存在什么定量关系呢？</a:t>
            </a:r>
            <a:endParaRPr lang="zh-CN" altLang="en-US" sz="20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6"/>
            </p:custDataLst>
          </p:nvPr>
        </p:nvSpPr>
        <p:spPr>
          <a:xfrm>
            <a:off x="716756" y="2549000"/>
            <a:ext cx="1055240" cy="398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猜想：</a:t>
            </a:r>
            <a:endParaRPr lang="zh-CN" altLang="en-US" sz="20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2250727" y="2518231"/>
            <a:ext cx="208000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eaLnBrk="1" latinLnBrk="0" hangingPunct="1">
              <a:lnSpc>
                <a:spcPct val="120000"/>
              </a:lnSpc>
              <a:buClrTx/>
              <a:buSz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可能相等</a:t>
            </a:r>
            <a:endParaRPr lang="zh-CN" altLang="en-US" sz="20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l" eaLnBrk="1" latinLnBrk="0" hangingPunct="1">
              <a:lnSpc>
                <a:spcPct val="120000"/>
              </a:lnSpc>
              <a:buClrTx/>
              <a:buSzTx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可能成正比</a:t>
            </a:r>
            <a:endParaRPr lang="zh-CN" altLang="en-US" sz="20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819"/>
            <a:ext cx="5986676" cy="460375"/>
            <a:chOff x="0" y="623478"/>
            <a:chExt cx="7037043" cy="538746"/>
          </a:xfrm>
        </p:grpSpPr>
        <p:grpSp>
          <p:nvGrpSpPr>
            <p:cNvPr id="6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" name="矩形 1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528800" cy="53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solidFill>
                    <a:srgbClr val="008080"/>
                  </a:solidFill>
                  <a:latin typeface="微软雅黑" panose="020b0503020204020204" charset="-122"/>
                </a:rPr>
                <a:t>二、</a:t>
              </a:r>
              <a:r>
                <a:rPr lang="zh-CN" sz="2400" b="1">
                  <a:solidFill>
                    <a:srgbClr val="008080"/>
                  </a:solidFill>
                  <a:latin typeface="微软雅黑" panose="020b0503020204020204" charset="-122"/>
                </a:rPr>
                <a:t>探究浮力的大小</a:t>
              </a:r>
              <a:endParaRPr lang="zh-CN" sz="24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716756" y="1307436"/>
            <a:ext cx="29200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0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需要测量哪几个量？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716756" y="735664"/>
            <a:ext cx="1593018" cy="398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设计实验：</a:t>
            </a:r>
            <a:endParaRPr lang="zh-CN" altLang="en-US" sz="20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5"/>
            </p:custDataLst>
          </p:nvPr>
        </p:nvSpPr>
        <p:spPr>
          <a:xfrm>
            <a:off x="716756" y="1917595"/>
            <a:ext cx="363365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如何收集排开液体的体积？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716756" y="2527755"/>
            <a:ext cx="4396832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如何测出排开液体所受的重力？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4000" contrast="36000"/>
          </a:blip>
          <a:srcRect l="2621" t="60954" r="24239" b="5191"/>
          <a:stretch>
            <a:fillRect/>
          </a:stretch>
        </p:blipFill>
        <p:spPr>
          <a:xfrm>
            <a:off x="5778986" y="2826168"/>
            <a:ext cx="2144765" cy="1603177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716756" y="3137915"/>
            <a:ext cx="319429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0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说一说你的实验方案？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819"/>
            <a:ext cx="5986676" cy="460375"/>
            <a:chOff x="0" y="623478"/>
            <a:chExt cx="7037043" cy="538746"/>
          </a:xfrm>
        </p:grpSpPr>
        <p:grpSp>
          <p:nvGrpSpPr>
            <p:cNvPr id="6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528800" cy="53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solidFill>
                    <a:srgbClr val="008080"/>
                  </a:solidFill>
                  <a:latin typeface="微软雅黑" panose="020b0503020204020204" charset="-122"/>
                </a:rPr>
                <a:t>二、</a:t>
              </a:r>
              <a:r>
                <a:rPr lang="zh-CN" sz="2400" b="1">
                  <a:solidFill>
                    <a:srgbClr val="008080"/>
                  </a:solidFill>
                  <a:latin typeface="微软雅黑" panose="020b0503020204020204" charset="-122"/>
                </a:rPr>
                <a:t>探究浮力的大小</a:t>
              </a:r>
              <a:endParaRPr lang="zh-CN" sz="24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阿基米德原理的理解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福州期末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将重为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的物体浸没在装满水的溢水杯中，溢出了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0.5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的水，则物体受到的浮力是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0.5 N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	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N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 N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	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50 N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6478615" y="1563638"/>
            <a:ext cx="1019767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69137" y="520082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l="99" t="14528" r="70729" b="17477"/>
          <a:stretch>
            <a:fillRect/>
          </a:stretch>
        </p:blipFill>
        <p:spPr>
          <a:xfrm>
            <a:off x="432946" y="1274288"/>
            <a:ext cx="1682542" cy="2415877"/>
          </a:xfrm>
          <a:prstGeom prst="rect">
            <a:avLst/>
          </a:prstGeom>
        </p:spPr>
      </p:pic>
      <p:pic>
        <p:nvPicPr>
          <p:cNvPr id="3" name="探究浮力的大小" title="">
            <a:hlinkClick action="ppaction://media"/>
          </p:cNvPr>
          <p:cNvPicPr>
            <a:picLocks noChangeAspect="1"/>
          </p:cNvPicPr>
          <p:nvPr>
            <a:vide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5016" y="459815"/>
            <a:ext cx="2111808" cy="1187853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5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6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" name="矩形 3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探究浮力的大小</a:t>
              </a:r>
              <a:endParaRPr lang="zh-CN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文本框 6" title=""/>
          <p:cNvSpPr txBox="1"/>
          <p:nvPr>
            <p:custDataLst>
              <p:tags r:id="rId15"/>
            </p:custDataLst>
          </p:nvPr>
        </p:nvSpPr>
        <p:spPr>
          <a:xfrm>
            <a:off x="74215" y="3799371"/>
            <a:ext cx="2594925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物体重力</a:t>
            </a:r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=</a:t>
            </a:r>
            <a:r>
              <a:rPr lang="en-US" altLang="zh-CN" sz="1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    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，</a:t>
            </a:r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空杯重力</a:t>
            </a:r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zh-CN" altLang="en-US" sz="1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杯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=</a:t>
            </a:r>
            <a:r>
              <a:rPr lang="en-US" altLang="zh-CN" sz="1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     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endParaRPr lang="en-US" altLang="zh-CN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6"/>
            </p:custDataLst>
          </p:nvPr>
        </p:nvSpPr>
        <p:spPr>
          <a:xfrm>
            <a:off x="2782791" y="3799371"/>
            <a:ext cx="2761274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弹簧测力计示数</a:t>
            </a:r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’=</a:t>
            </a:r>
            <a:r>
              <a:rPr lang="en-US" altLang="zh-CN" sz="1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  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，物体所受浮力</a:t>
            </a:r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zh-CN" altLang="en-US" sz="1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浮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=</a:t>
            </a:r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-</a:t>
            </a:r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’=</a:t>
            </a:r>
            <a:r>
              <a:rPr lang="en-US" altLang="zh-CN" sz="1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    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endParaRPr lang="en-US" altLang="zh-CN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7"/>
            </p:custDataLst>
          </p:nvPr>
        </p:nvSpPr>
        <p:spPr>
          <a:xfrm>
            <a:off x="5919304" y="3690164"/>
            <a:ext cx="2473655" cy="15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接水后杯子的重力</a:t>
            </a:r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zh-CN" altLang="en-US" sz="1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杯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’=</a:t>
            </a:r>
            <a:r>
              <a:rPr lang="en-US" altLang="zh-CN" sz="100" u="sng">
                <a:latin typeface="Times New Roman"/>
                <a:ea typeface="微软雅黑" panose="020b0503020204020204" charset="-122"/>
                <a:cs typeface="Times New Roman" panose="02020603050405020304"/>
              </a:rPr>
              <a:t>         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N,</a:t>
            </a:r>
            <a:endParaRPr lang="en-US" altLang="zh-CN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被小石头排开水的重力</a:t>
            </a:r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zh-CN" altLang="en-US" sz="1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排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</a:rPr>
              <a:t>=</a:t>
            </a:r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zh-CN" altLang="en-US" sz="100" baseline="-25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杯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’-</a:t>
            </a:r>
            <a:r>
              <a:rPr lang="en-US" altLang="zh-CN" sz="1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zh-CN" altLang="en-US" sz="100" baseline="-25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杯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</a:t>
            </a:r>
            <a:r>
              <a:rPr lang="en-US" altLang="zh-CN" sz="100" u="sng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      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N</a:t>
            </a:r>
            <a:endParaRPr lang="en-US" altLang="zh-CN" sz="1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l="38298" t="14528" r="38486" b="19746"/>
          <a:stretch>
            <a:fillRect/>
          </a:stretch>
        </p:blipFill>
        <p:spPr>
          <a:xfrm>
            <a:off x="3365014" y="1354923"/>
            <a:ext cx="1339050" cy="2335242"/>
          </a:xfrm>
          <a:prstGeom prst="rect">
            <a:avLst/>
          </a:prstGeom>
        </p:spPr>
      </p:pic>
      <p:pic>
        <p:nvPicPr>
          <p:cNvPr id="15" name="图片 14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l="79017" t="14528" r="2247" b="21533"/>
          <a:stretch>
            <a:fillRect/>
          </a:stretch>
        </p:blipFill>
        <p:spPr>
          <a:xfrm>
            <a:off x="6615813" y="1417780"/>
            <a:ext cx="1080637" cy="2271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1200" y="1397594"/>
          <a:ext cx="7872095" cy="2844165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1124585"/>
                <a:gridCol w="1124585"/>
                <a:gridCol w="1124585"/>
                <a:gridCol w="1124585"/>
                <a:gridCol w="1124585"/>
                <a:gridCol w="1124585"/>
                <a:gridCol w="1124585"/>
              </a:tblGrid>
              <a:tr h="1117600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实验序号</a:t>
                      </a:r>
                      <a:endParaRPr lang="zh-CN" altLang="en-US" sz="18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物重</a:t>
                      </a:r>
                      <a:endParaRPr lang="zh-CN" sz="18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空杯重</a:t>
                      </a:r>
                      <a:endParaRPr lang="zh-CN" sz="18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物体在水中弹簧测力计示数</a:t>
                      </a:r>
                      <a:endParaRPr lang="zh-CN" sz="18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浮力</a:t>
                      </a:r>
                      <a:endParaRPr lang="zh-CN" sz="18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杯子与排开水的总重</a:t>
                      </a:r>
                      <a:endParaRPr lang="zh-CN" sz="18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sz="18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排开水重</a:t>
                      </a:r>
                      <a:endParaRPr lang="zh-CN" sz="18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74675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en-US" altLang="zh-CN" sz="20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1</a:t>
                      </a:r>
                      <a:endParaRPr lang="en-US" altLang="zh-CN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5945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2</a:t>
                      </a:r>
                      <a:endParaRPr lang="en-US" altLang="zh-CN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5945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3</a:t>
                      </a:r>
                      <a:endParaRPr lang="en-US" altLang="zh-CN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688819" y="520082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实验记录：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3319300" y="4370932"/>
            <a:ext cx="22273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你发现了什么？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5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4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</a:t>
              </a:r>
              <a:r>
                <a:rPr lang="zh-CN" sz="2600" b="1">
                  <a:solidFill>
                    <a:srgbClr val="008080"/>
                  </a:solidFill>
                  <a:latin typeface="Times New Roman"/>
                </a:rPr>
                <a:t>探究浮力的大小</a:t>
              </a:r>
              <a:endParaRPr lang="zh-CN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681835" y="879156"/>
            <a:ext cx="1593018" cy="398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0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681835" y="1609658"/>
            <a:ext cx="7519377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物体所受浮力</a:t>
            </a:r>
            <a:r>
              <a:rPr lang="en-US" altLang="zh-CN" sz="20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zh-CN" altLang="en-US" sz="20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浮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与被物体排开水的重力</a:t>
            </a:r>
            <a:r>
              <a:rPr lang="en-US" altLang="zh-CN" sz="20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en-US" altLang="zh-CN" sz="20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大小相等。</a:t>
            </a: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681835" y="2601064"/>
            <a:ext cx="1909844" cy="398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交流与评估：</a:t>
            </a:r>
            <a:endParaRPr lang="zh-CN" altLang="en-US" sz="20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6"/>
            </p:custDataLst>
          </p:nvPr>
        </p:nvSpPr>
        <p:spPr>
          <a:xfrm>
            <a:off x="681835" y="3204581"/>
            <a:ext cx="4911754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  <a:sym typeface="+mn-ea"/>
              </a:rPr>
              <a:t>说一说你在实验过程中遇到的问题。</a:t>
            </a:r>
            <a:endParaRPr lang="zh-CN" altLang="en-US" sz="2000"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6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819"/>
            <a:ext cx="5986676" cy="460375"/>
            <a:chOff x="0" y="623478"/>
            <a:chExt cx="7037043" cy="538746"/>
          </a:xfrm>
        </p:grpSpPr>
        <p:grpSp>
          <p:nvGrpSpPr>
            <p:cNvPr id="7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3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solidFill>
                    <a:srgbClr val="008080"/>
                  </a:solidFill>
                  <a:latin typeface="Times New Roman"/>
                </a:rPr>
                <a:t>二、</a:t>
              </a:r>
              <a:r>
                <a:rPr lang="zh-CN" sz="2400" b="1">
                  <a:solidFill>
                    <a:srgbClr val="008080"/>
                  </a:solidFill>
                  <a:latin typeface="Times New Roman"/>
                </a:rPr>
                <a:t>探究浮力的大小</a:t>
              </a:r>
              <a:endParaRPr lang="zh-CN" sz="24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Text 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3740" y="835689"/>
            <a:ext cx="7819060" cy="9772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eaLnBrk="0" latinLnBrk="0" hangingPunct="0">
              <a:lnSpc>
                <a:spcPct val="120000"/>
              </a:lnSpc>
            </a:pP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阿基米德原理</a:t>
            </a:r>
            <a:r>
              <a:rPr lang="zh-CN" altLang="en-US" sz="2400" b="1">
                <a:latin typeface="Times New Roman"/>
                <a:ea typeface="微软雅黑" panose="020b0503020204020204" charset="-122"/>
              </a:rPr>
              <a:t>：</a:t>
            </a: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浸在液体里的物体受到竖直向上的浮力，浮力</a:t>
            </a: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大小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等于</a:t>
            </a: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被物体排开的液体所受的重力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6387" name="Text 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3740" y="2181723"/>
            <a:ext cx="98476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公式：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16388" name="Text Box 4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3740" y="3779185"/>
            <a:ext cx="1582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适用范围：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lum bright="-6000" contrast="12000"/>
          </a:blip>
          <a:srcRect l="18812" t="8259" r="4742" b="6210"/>
          <a:stretch>
            <a:fillRect/>
          </a:stretch>
        </p:blipFill>
        <p:spPr>
          <a:xfrm>
            <a:off x="6855178" y="1875690"/>
            <a:ext cx="1647622" cy="2890798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1668503" y="2163085"/>
            <a:ext cx="1439822" cy="485940"/>
          </a:xfrm>
          <a:prstGeom prst="roundRect">
            <a:avLst/>
          </a:prstGeom>
          <a:solidFill>
            <a:srgbClr val="008080"/>
          </a:solidFill>
        </p:spPr>
        <p:txBody>
          <a:bodyPr wrap="square" rtlCol="0" anchor="t">
            <a:noAutofit/>
          </a:bodyPr>
          <a:lstStyle/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浮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=G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endParaRPr lang="en-US" altLang="zh-CN" sz="2600" i="1" baseline="-25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 bwMode="auto">
          <a:xfrm>
            <a:off x="2150409" y="3779185"/>
            <a:ext cx="1727787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sym typeface="+mn-ea"/>
              </a:rPr>
              <a:t>液体和气体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4" name="Text Box 3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3740" y="2983517"/>
            <a:ext cx="126031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推导式：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1950409" y="2970930"/>
            <a:ext cx="4528896" cy="485715"/>
          </a:xfrm>
          <a:prstGeom prst="roundRect">
            <a:avLst/>
          </a:prstGeom>
          <a:solidFill>
            <a:srgbClr val="008080"/>
          </a:solidFill>
        </p:spPr>
        <p:txBody>
          <a:bodyPr wrap="square" rtlCol="0" anchor="t">
            <a:noAutofit/>
          </a:bodyPr>
          <a:lstStyle/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浮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 G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 m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g= ρ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液</a:t>
            </a:r>
            <a:r>
              <a:rPr lang="en-US" altLang="zh-CN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gV</a:t>
            </a:r>
            <a:r>
              <a:rPr lang="en-US" altLang="zh-CN" sz="26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endParaRPr lang="en-US" altLang="zh-CN" sz="2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lvl="0" algn="ctr">
              <a:lnSpc>
                <a:spcPct val="80000"/>
              </a:lnSpc>
              <a:buClrTx/>
              <a:buSzTx/>
              <a:buFontTx/>
            </a:pPr>
            <a:endParaRPr lang="en-US" altLang="zh-CN" sz="2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5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8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三、阿基米德原理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4" grpId="0"/>
      <p:bldP spid="2" grpId="0" animBg="1"/>
      <p:bldP spid="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．把一个石块浸没在装满水的溢水杯中，测得溢出的水的质量是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30 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，石块在水中受到的浮力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水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。若把这个石块浸没在酒精中，石块在酒精中受到的浮力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酒精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水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ρ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水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&gt;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ρ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酒精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N/kg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6479704" y="1243244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0.3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683568" y="2362365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＜　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399174"/>
            <a:ext cx="79667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en-US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六安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模拟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中国自主研发的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极目一号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”Ⅲ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型浮空艇从海拔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4 300 m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的科考营地顺利升空，达到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9 032 m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，如图所示，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极目一号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”Ⅲ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型浮空艇体积约为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9 000 m</a:t>
            </a:r>
            <a:r>
              <a:rPr lang="en-US" altLang="zh-CN" sz="2400" b="1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3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。空气密度随海拔的升高而减小，营地附近的空气密度为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0.80 kg/m</a:t>
            </a:r>
            <a:r>
              <a:rPr lang="en-US" altLang="zh-CN" sz="2400" b="1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3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g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取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10 N/kg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，浮空艇在营地附近受到空气浮力的大小为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___________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；在升空过程中，浮空艇所受浮力逐渐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变大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变小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不变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1115616" y="3219822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72 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000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755576" y="371913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变小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8421" y="3795886"/>
            <a:ext cx="1293500" cy="85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 bwMode="auto">
          <a:xfrm>
            <a:off x="1860885" y="785530"/>
            <a:ext cx="5422231" cy="5340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你能用阿基米德原理解释下列现象吗？</a:t>
            </a:r>
            <a:endParaRPr 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6756" y="1558230"/>
            <a:ext cx="3335243" cy="2721909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00" name="图片 99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488825" y="1558230"/>
            <a:ext cx="3930165" cy="2721909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1177074" y="4348710"/>
            <a:ext cx="249460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zh-CN" altLang="en-US" sz="20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独木舟能载人、载物</a:t>
            </a:r>
            <a:endParaRPr lang="zh-CN" altLang="en-US" sz="2000" b="1">
              <a:solidFill>
                <a:srgbClr val="00808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4573588" y="4348710"/>
            <a:ext cx="37606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zh-CN" altLang="en-US" sz="20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钢铁制成的万吨级巨轮不会下沉</a:t>
            </a:r>
            <a:endParaRPr lang="zh-CN" altLang="en-US" sz="2000" b="1">
              <a:solidFill>
                <a:srgbClr val="00808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8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三、阿基米德原理</a:t>
              </a:r>
              <a:endParaRPr lang="zh-CN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-12000" contrast="24000"/>
          </a:blip>
          <a:stretch>
            <a:fillRect/>
          </a:stretch>
        </p:blipFill>
        <p:spPr bwMode="auto">
          <a:xfrm>
            <a:off x="771806" y="1184261"/>
            <a:ext cx="3771468" cy="2519689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lum bright="-12000" contrast="24000"/>
          </a:blip>
          <a:stretch>
            <a:fillRect/>
          </a:stretch>
        </p:blipFill>
        <p:spPr bwMode="auto">
          <a:xfrm>
            <a:off x="4832575" y="1184261"/>
            <a:ext cx="3778748" cy="2519689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lum bright="-12000" contrast="24000"/>
          </a:blip>
          <a:stretch>
            <a:fillRect/>
          </a:stretch>
        </p:blipFill>
        <p:spPr bwMode="auto">
          <a:xfrm>
            <a:off x="768185" y="1184261"/>
            <a:ext cx="3778711" cy="251968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lum bright="-12000" contrast="24000"/>
          </a:blip>
          <a:stretch>
            <a:fillRect/>
          </a:stretch>
        </p:blipFill>
        <p:spPr bwMode="auto">
          <a:xfrm>
            <a:off x="4832597" y="1184261"/>
            <a:ext cx="3778703" cy="251968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6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阿基米德鉴定王冠</a:t>
              </a:r>
              <a:endParaRPr lang="zh-CN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199295" y="633029"/>
            <a:ext cx="8758744" cy="1938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【课本例题】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在图所示的实验中，如果铁块的体积</a:t>
            </a:r>
            <a:r>
              <a:rPr lang="zh-CN" altLang="en-US" sz="2000" i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V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=50cm</a:t>
            </a:r>
            <a:r>
              <a:rPr lang="zh-CN" altLang="en-US" sz="20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</a:t>
            </a:r>
            <a:r>
              <a:rPr lang="zh-CN" altLang="en-US" sz="2000" i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取10N/kg，试问：</a:t>
            </a:r>
            <a:endParaRPr lang="zh-CN" altLang="en-US" sz="2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en-US" altLang="zh-CN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)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把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铁块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浸没在水中时，它排开的水的重力为多少？它受到的浮力多大？</a:t>
            </a:r>
            <a:endParaRPr lang="zh-CN" altLang="en-US" sz="2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en-US" altLang="zh-CN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)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把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铁块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浸没在密度为1.1×10</a:t>
            </a:r>
            <a:r>
              <a:rPr lang="zh-CN" altLang="en-US" sz="20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kg/m</a:t>
            </a:r>
            <a:r>
              <a:rPr lang="zh-CN" altLang="en-US" sz="20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的盐水中，它排开盐水的重力为多少？它受到的浮力多大？</a:t>
            </a:r>
            <a:endParaRPr lang="zh-CN" altLang="en-US" sz="2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5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2" name="矩形 1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三、阿基米德原理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8988" y="2315056"/>
            <a:ext cx="1778415" cy="2386035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74215" y="2570930"/>
            <a:ext cx="7272392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>
                <a:solidFill>
                  <a:srgbClr val="FF0000"/>
                </a:solidFill>
                <a:latin typeface="Times New Roman"/>
              </a:rPr>
              <a:t>解：根据阿基米德原理，浮力的大小等于被物体排开的液体所受的重力</a:t>
            </a:r>
            <a:endParaRPr lang="zh-CN" altLang="en-US" sz="100">
              <a:solidFill>
                <a:srgbClr val="FF0000"/>
              </a:solidFill>
              <a:latin typeface="Times New Roman"/>
            </a:endParaRPr>
          </a:p>
          <a:p>
            <a:endParaRPr lang="zh-CN" altLang="en-US" sz="10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-50864" y="2923946"/>
            <a:ext cx="7397472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（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1</a:t>
            </a: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）铁块浸没在水中时，它排开的水的体积：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V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排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=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V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=50cm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=5×10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-5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endParaRPr lang="zh-CN" altLang="en-US" sz="1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        </a:t>
            </a: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它排开的水的重力：</a:t>
            </a:r>
            <a:endParaRPr lang="zh-CN" altLang="en-US" sz="1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       G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排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=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m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排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g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=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ρ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水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V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排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g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=1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×10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kg/m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×5×10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-5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×10N/kg=0.5N</a:t>
            </a:r>
            <a:endParaRPr lang="zh-CN" altLang="en-US" sz="1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       </a:t>
            </a: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铁块受到的浮力：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F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浮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=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G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排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=0.5N</a:t>
            </a:r>
            <a:endParaRPr lang="en-US" altLang="zh-CN" sz="100">
              <a:solidFill>
                <a:srgbClr val="FF0000"/>
              </a:solidFill>
              <a:latin typeface="Times New Roman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665962" y="1371563"/>
            <a:ext cx="1800003" cy="1250796"/>
            <a:chOff x="3001" y="6091"/>
            <a:chExt cx="1800" cy="1324"/>
          </a:xfrm>
        </p:grpSpPr>
        <p:sp>
          <p:nvSpPr>
            <p:cNvPr id="14" name="梯形 13"/>
            <p:cNvSpPr/>
            <p:nvPr>
              <p:custDataLst>
                <p:tags r:id="rId4"/>
              </p:custDataLst>
            </p:nvPr>
          </p:nvSpPr>
          <p:spPr>
            <a:xfrm flipH="1" flipV="1">
              <a:off x="3001" y="6091"/>
              <a:ext cx="1800" cy="1324"/>
            </a:xfrm>
            <a:prstGeom prst="trapezoid">
              <a:avLst>
                <a:gd name="adj" fmla="val 0"/>
              </a:avLst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5" name="梯形 14"/>
            <p:cNvSpPr/>
            <p:nvPr>
              <p:custDataLst>
                <p:tags r:id="rId5"/>
              </p:custDataLst>
            </p:nvPr>
          </p:nvSpPr>
          <p:spPr>
            <a:xfrm flipH="1" flipV="1">
              <a:off x="3010" y="6559"/>
              <a:ext cx="1780" cy="854"/>
            </a:xfrm>
            <a:prstGeom prst="trapezoid">
              <a:avLst>
                <a:gd name="adj" fmla="val 54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16" name="矩形 15" title=""/>
          <p:cNvSpPr/>
          <p:nvPr>
            <p:custDataLst>
              <p:tags r:id="rId6"/>
            </p:custDataLst>
          </p:nvPr>
        </p:nvSpPr>
        <p:spPr>
          <a:xfrm>
            <a:off x="1293900" y="1929024"/>
            <a:ext cx="504763" cy="3428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8" name="组合 7" title=""/>
          <p:cNvGrpSpPr/>
          <p:nvPr>
            <p:custDataLst>
              <p:tags r:id="rId7"/>
            </p:custDataLst>
          </p:nvPr>
        </p:nvGrpSpPr>
        <p:grpSpPr>
          <a:xfrm>
            <a:off x="4911683" y="1389340"/>
            <a:ext cx="1800003" cy="1250796"/>
            <a:chOff x="3001" y="6091"/>
            <a:chExt cx="1800" cy="1324"/>
          </a:xfrm>
        </p:grpSpPr>
        <p:sp>
          <p:nvSpPr>
            <p:cNvPr id="10" name="梯形 9"/>
            <p:cNvSpPr/>
            <p:nvPr>
              <p:custDataLst>
                <p:tags r:id="rId8"/>
              </p:custDataLst>
            </p:nvPr>
          </p:nvSpPr>
          <p:spPr>
            <a:xfrm flipH="1" flipV="1">
              <a:off x="3001" y="6091"/>
              <a:ext cx="1800" cy="1324"/>
            </a:xfrm>
            <a:prstGeom prst="trapezoid">
              <a:avLst>
                <a:gd name="adj" fmla="val 0"/>
              </a:avLst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1" name="梯形 10"/>
            <p:cNvSpPr/>
            <p:nvPr>
              <p:custDataLst>
                <p:tags r:id="rId9"/>
              </p:custDataLst>
            </p:nvPr>
          </p:nvSpPr>
          <p:spPr>
            <a:xfrm flipH="1" flipV="1">
              <a:off x="3010" y="6559"/>
              <a:ext cx="1780" cy="854"/>
            </a:xfrm>
            <a:prstGeom prst="trapezoid">
              <a:avLst>
                <a:gd name="adj" fmla="val 54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12" name="矩形 11" title=""/>
          <p:cNvSpPr/>
          <p:nvPr>
            <p:custDataLst>
              <p:tags r:id="rId10"/>
            </p:custDataLst>
          </p:nvPr>
        </p:nvSpPr>
        <p:spPr>
          <a:xfrm>
            <a:off x="5539621" y="1674420"/>
            <a:ext cx="504763" cy="3428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1"/>
            </p:custDataLst>
          </p:nvPr>
        </p:nvSpPr>
        <p:spPr>
          <a:xfrm>
            <a:off x="608184" y="699816"/>
            <a:ext cx="445270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lnSpc>
                <a:spcPct val="12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物体浸在液体中分为两种情况：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2"/>
            </p:custDataLst>
          </p:nvPr>
        </p:nvSpPr>
        <p:spPr>
          <a:xfrm>
            <a:off x="2465965" y="1247118"/>
            <a:ext cx="2050162" cy="212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浸没时：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物</a:t>
            </a:r>
            <a:endParaRPr lang="zh-CN" altLang="en-US" sz="2400" b="1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400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浮</a:t>
            </a:r>
            <a:r>
              <a:rPr lang="en-US" altLang="zh-CN" sz="24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</a:t>
            </a:r>
            <a:r>
              <a:rPr lang="en-US" altLang="zh-CN" sz="2400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endParaRPr lang="zh-CN" altLang="en-US" sz="2400" baseline="-25000">
              <a:solidFill>
                <a:srgbClr val="0070C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4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   =</a:t>
            </a:r>
            <a:r>
              <a:rPr lang="en-US" altLang="zh-CN" sz="2400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浸</a:t>
            </a:r>
            <a:endParaRPr lang="zh-CN" altLang="en-US" sz="2400" baseline="-25000">
              <a:solidFill>
                <a:srgbClr val="0070C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4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   =</a:t>
            </a:r>
            <a:r>
              <a:rPr lang="en-US" altLang="zh-CN" sz="2400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物</a:t>
            </a:r>
            <a:endParaRPr lang="zh-CN" altLang="en-US" sz="24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3"/>
            </p:custDataLst>
          </p:nvPr>
        </p:nvSpPr>
        <p:spPr>
          <a:xfrm>
            <a:off x="6705972" y="1238229"/>
            <a:ext cx="2043178" cy="212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浸入时：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＜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物</a:t>
            </a:r>
            <a:endParaRPr lang="zh-CN" altLang="en-US" sz="2400" b="1" baseline="-250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400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浮</a:t>
            </a:r>
            <a:r>
              <a:rPr lang="en-US" altLang="zh-CN" sz="24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</a:t>
            </a:r>
            <a:r>
              <a:rPr lang="en-US" altLang="zh-CN" sz="2400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endParaRPr lang="zh-CN" altLang="en-US" sz="2400" baseline="-25000">
              <a:solidFill>
                <a:srgbClr val="0070C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en-US" altLang="zh-CN" sz="24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   =</a:t>
            </a:r>
            <a:r>
              <a:rPr lang="en-US" altLang="zh-CN" sz="2400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浸</a:t>
            </a:r>
            <a:endParaRPr lang="zh-CN" altLang="en-US" sz="2400" baseline="-25000">
              <a:solidFill>
                <a:srgbClr val="0070C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en-US" altLang="zh-CN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    </a:t>
            </a:r>
            <a:r>
              <a:rPr lang="en-US" altLang="zh-CN" sz="24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&lt;</a:t>
            </a:r>
            <a:r>
              <a:rPr lang="en-US" altLang="zh-CN" sz="2400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ρ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液</a:t>
            </a:r>
            <a:r>
              <a:rPr lang="en-US" altLang="zh-CN" sz="2400" i="1" err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gV</a:t>
            </a:r>
            <a:r>
              <a:rPr lang="zh-CN" altLang="en-US" sz="2400" baseline="-25000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物</a:t>
            </a:r>
            <a:endParaRPr lang="zh-CN" altLang="en-US" sz="24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21" name="矩形 20" title=""/>
          <p:cNvSpPr/>
          <p:nvPr>
            <p:custDataLst>
              <p:tags r:id="rId14"/>
            </p:custDataLst>
          </p:nvPr>
        </p:nvSpPr>
        <p:spPr>
          <a:xfrm>
            <a:off x="5546605" y="1830611"/>
            <a:ext cx="489525" cy="1799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" name="Text Box 4" title=""/>
          <p:cNvSpPr/>
          <p:nvPr>
            <p:custDataLst>
              <p:tags r:id="rId15"/>
            </p:custDataLst>
          </p:nvPr>
        </p:nvSpPr>
        <p:spPr bwMode="auto">
          <a:xfrm>
            <a:off x="907867" y="3454740"/>
            <a:ext cx="7328265" cy="13873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 anchorCtr="0">
            <a:noAutofit/>
          </a:bodyPr>
          <a:lstStyle/>
          <a:p>
            <a:pPr lvl="0" indent="45720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对于同一物体而言，浸没时受到的浮力大，部分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  <a:p>
            <a:pPr lvl="0" indent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浸入时受到的浮力小，而且浸入的体积越小，所受的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  <a:p>
            <a:pPr lvl="0" indent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浮力也越小。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3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4" name="矩形 3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三、阿基米德原理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18" grpId="0"/>
      <p:bldP spid="19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199295" y="633029"/>
            <a:ext cx="8758744" cy="1938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【课本例题】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在图所示的实验中，如果铁块的体积</a:t>
            </a:r>
            <a:r>
              <a:rPr lang="zh-CN" altLang="en-US" sz="2000" i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V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=50cm</a:t>
            </a:r>
            <a:r>
              <a:rPr lang="zh-CN" altLang="en-US" sz="20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</a:t>
            </a:r>
            <a:r>
              <a:rPr lang="zh-CN" altLang="en-US" sz="2000" i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取10N/kg，试问：</a:t>
            </a:r>
            <a:endParaRPr lang="zh-CN" altLang="en-US" sz="2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en-US" altLang="zh-CN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)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把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铁块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浸没在水中时，它排开的水的重力为多少？它受到的浮力多大？</a:t>
            </a:r>
            <a:endParaRPr lang="zh-CN" altLang="en-US" sz="2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en-US" altLang="zh-CN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)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把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铁块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浸没在密度为1.1×10</a:t>
            </a:r>
            <a:r>
              <a:rPr lang="zh-CN" altLang="en-US" sz="20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kg/m</a:t>
            </a:r>
            <a:r>
              <a:rPr lang="zh-CN" altLang="en-US" sz="20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的盐水中，它排开盐水的重力为多少？它受到的浮力多大？</a:t>
            </a:r>
            <a:endParaRPr lang="zh-CN" altLang="en-US" sz="2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5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2" name="矩形 1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三、阿基米德原理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8988" y="2315056"/>
            <a:ext cx="1778415" cy="2386035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74215" y="2570930"/>
            <a:ext cx="7272392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>
                <a:solidFill>
                  <a:srgbClr val="FF0000"/>
                </a:solidFill>
                <a:latin typeface="Times New Roman"/>
              </a:rPr>
              <a:t>解：根据阿基米德原理，浮力的大小等于被物体排开的液体所受的重力</a:t>
            </a:r>
            <a:endParaRPr lang="zh-CN" altLang="en-US" sz="100">
              <a:solidFill>
                <a:srgbClr val="FF0000"/>
              </a:solidFill>
              <a:latin typeface="Times New Roman"/>
            </a:endParaRPr>
          </a:p>
          <a:p>
            <a:endParaRPr lang="zh-CN" altLang="en-US" sz="10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-50864" y="2923946"/>
            <a:ext cx="7397472" cy="2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（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2</a:t>
            </a: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）铁块浸没在盐水中时，它排开的盐水的体积：</a:t>
            </a:r>
            <a:endParaRPr lang="zh-CN" altLang="en-US" sz="100">
              <a:solidFill>
                <a:srgbClr val="FF0000"/>
              </a:solidFill>
              <a:latin typeface="Times New Roman"/>
              <a:cs typeface="Times New Roman" panose="02020603050405020304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 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       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V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排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’=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V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=50cm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=5×10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-5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endParaRPr lang="zh-CN" altLang="en-US" sz="1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        </a:t>
            </a: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它排开的盐水的重力：</a:t>
            </a:r>
            <a:endParaRPr lang="zh-CN" altLang="en-US" sz="1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       G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排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’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=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m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排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’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g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=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ρ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盐水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V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排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’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g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=1.1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×10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kg/m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×5×10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-5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3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×10N/kg=0.55N</a:t>
            </a:r>
            <a:endParaRPr lang="zh-CN" altLang="en-US" sz="100">
              <a:solidFill>
                <a:srgbClr val="FF0000"/>
              </a:solidFill>
              <a:latin typeface="Times New Roman"/>
              <a:cs typeface="Times New Roman" panose="02020603050405020304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       </a:t>
            </a: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铁块受到的浮力：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F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浮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’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</a:rPr>
              <a:t>=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G</a:t>
            </a:r>
            <a:r>
              <a:rPr lang="zh-CN" altLang="en-US" sz="100" baseline="-250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排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/>
                <a:sym typeface="+mn-ea"/>
              </a:rPr>
              <a:t>’=0.55N</a:t>
            </a:r>
            <a:endParaRPr lang="en-US" altLang="zh-CN" sz="100">
              <a:solidFill>
                <a:srgbClr val="FF0000"/>
              </a:solidFill>
              <a:latin typeface="Times New Roman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广州期中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潜水艇从高密度海水区驶入低密度区，急剧下降的过程称为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掉深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。如图所示，潜水艇从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处驶入低密度海水区，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掉深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到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处，潜水艇在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处所受浮力大小分别为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i="1" kern="100" baseline="-250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i="1" kern="100" baseline="-250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，排开液体重力为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en-US" altLang="zh-CN" sz="2400" b="1" i="1" kern="100" baseline="-250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en-US" altLang="zh-CN" sz="2400" b="1" i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，则下列选项正确的是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i="1" kern="100" baseline="-250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＝</a:t>
            </a:r>
            <a:r>
              <a:rPr lang="en-US" altLang="zh-CN" sz="2400" b="1" i="1" kern="100" err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i="1" kern="100" baseline="-25000" err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	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i="1" kern="100" baseline="-250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&lt;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i="1" kern="100" baseline="-250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en-US" altLang="zh-CN" sz="2400" b="1" i="1" kern="100" baseline="-250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＝</a:t>
            </a:r>
            <a:r>
              <a:rPr lang="en-US" altLang="zh-CN" sz="2400" b="1" i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en-US" altLang="zh-CN" sz="2400" b="1" i="1" kern="100" baseline="-250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	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i="1" kern="100" baseline="-250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&gt;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en-US" altLang="zh-CN" sz="2400" b="1" i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endParaRPr lang="en-US" altLang="zh-CN" sz="2400" b="1" i="1" kern="100" baseline="-250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2561836" y="2718983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2931790"/>
            <a:ext cx="2987539" cy="144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123478"/>
            <a:ext cx="7726685" cy="458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．两个完全相同的容器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中分别装满了两种不同的液体，把甲、乙两球分别轻轻放入两种液体中，静止后的情况如图所示，已知甲、乙两球排开液体的重力相等，则下列说法正确的是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22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．甲球排开液体的质量更大</a:t>
            </a:r>
            <a:endParaRPr lang="zh-CN" altLang="zh-CN" sz="22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．甲球所受的浮力更大</a:t>
            </a:r>
            <a:endParaRPr lang="zh-CN" altLang="zh-CN" sz="22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．容器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中液体密度大于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中液体的密度</a:t>
            </a:r>
            <a:endParaRPr lang="zh-CN" altLang="zh-CN" sz="22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．容器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中液体对容器底部的压强大于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中液体对容器底部的压强</a:t>
            </a:r>
            <a:endParaRPr lang="zh-CN" altLang="zh-CN" sz="22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4" name="文本框 1" title=""/>
          <p:cNvSpPr txBox="1"/>
          <p:nvPr>
            <p:custDataLst>
              <p:tags r:id="rId4"/>
            </p:custDataLst>
          </p:nvPr>
        </p:nvSpPr>
        <p:spPr>
          <a:xfrm>
            <a:off x="1475656" y="1635646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6229" y="1952905"/>
            <a:ext cx="2979215" cy="97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7.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某舰满载时排开海水的质量达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67 500 t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。它满载时所受的浮力为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，排开海水的体积为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__________m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ρ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海水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×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kg/m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N/kg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1461176" y="1159264"/>
            <a:ext cx="1443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6.75×10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8</a:t>
            </a:r>
            <a:endParaRPr lang="en-US" altLang="zh-CN" sz="2400" b="1" baseline="30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6156176" y="1159263"/>
            <a:ext cx="1443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6.75×10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4</a:t>
            </a:r>
            <a:endParaRPr lang="en-US" altLang="zh-CN" sz="2400" b="1" baseline="30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01698" y="843558"/>
            <a:ext cx="80147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中考趋势题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如图所示为跳水运动员在进行跳水比赛，当她的手刚接触到水面到下沉至刚好完全浸入到水中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①→②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，这一过程中她受到的浮力变化情况是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，理由是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___________________________________________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_____________________________________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3146846"/>
            <a:ext cx="13779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940152" y="2008844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逐渐变大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301698" y="2427734"/>
            <a:ext cx="7366646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           </a:t>
            </a:r>
            <a:r>
              <a:rPr lang="zh-CN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根据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阿基米德原理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F</a:t>
            </a:r>
            <a:r>
              <a:rPr lang="zh-CN" altLang="zh-CN" sz="2400" b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浮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ρ</a:t>
            </a:r>
            <a:r>
              <a:rPr lang="zh-CN" altLang="zh-CN" sz="2400" b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液</a:t>
            </a:r>
            <a:r>
              <a:rPr lang="en-US" altLang="zh-CN" sz="2400" b="1" i="1" err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gV</a:t>
            </a:r>
            <a:r>
              <a:rPr lang="zh-CN" altLang="zh-CN" sz="2400" b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排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，液体的密度不变，运动员排开水的体积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V</a:t>
            </a:r>
            <a:r>
              <a:rPr lang="zh-CN" altLang="zh-CN" sz="2400" b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排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逐渐变大</a:t>
            </a:r>
            <a:r>
              <a:rPr lang="zh-CN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，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  <a:p>
            <a:pPr lvl="0" fontAlgn="auto">
              <a:lnSpc>
                <a:spcPct val="150000"/>
              </a:lnSpc>
            </a:pPr>
            <a:r>
              <a:rPr lang="zh-CN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浮力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逐渐变大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．实心金属块重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5.4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，挂在弹簧测力计上，如图所示，当它全部浸入水中时，弹簧测力计的示数为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3.4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。若金属块有一半体积露出水面，弹簧测力计的示数是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872" y="2425906"/>
            <a:ext cx="743465" cy="200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300192" y="1707654"/>
            <a:ext cx="878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4.4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　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．如图所示，将一个长方体木块放入盛有水的容器中，木块浸入水中的深度为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 cm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，木块的底面积为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50 cm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，木块浸入水中的体积是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m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，所受浮力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浮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的大小是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N/kg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2696672"/>
            <a:ext cx="1712445" cy="156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974624" y="1603811"/>
            <a:ext cx="1265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2×10</a:t>
            </a:r>
            <a:r>
              <a:rPr lang="zh-CN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－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4</a:t>
            </a:r>
            <a:endParaRPr lang="en-US" altLang="zh-CN" sz="2400" b="1" baseline="30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1822704" y="221171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长沙模拟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如图甲所示是小点的爷爷收藏的中华奇石，将它放入如图乙底面积为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100 cm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的薄壁柱形容器，水面上升了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cm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，则石块浸入水中的体积是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________m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，所受浮力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的大小为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N/kg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4491" y="3096344"/>
            <a:ext cx="2218994" cy="141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3347864" y="2427734"/>
            <a:ext cx="504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7"/>
            </p:custDataLst>
          </p:nvPr>
        </p:nvSpPr>
        <p:spPr>
          <a:xfrm>
            <a:off x="6187230" y="1851670"/>
            <a:ext cx="1265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2×10</a:t>
            </a:r>
            <a:r>
              <a:rPr lang="zh-CN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－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4</a:t>
            </a:r>
            <a:endParaRPr lang="en-US" altLang="zh-CN" sz="2400" b="1" baseline="30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-12000" contrast="24000"/>
          </a:blip>
          <a:stretch>
            <a:fillRect/>
          </a:stretch>
        </p:blipFill>
        <p:spPr bwMode="auto">
          <a:xfrm>
            <a:off x="652629" y="796324"/>
            <a:ext cx="3778848" cy="2519689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 title=""/>
          <p:cNvSpPr txBox="1"/>
          <p:nvPr>
            <p:custDataLst>
              <p:tags r:id="rId5"/>
            </p:custDataLst>
          </p:nvPr>
        </p:nvSpPr>
        <p:spPr>
          <a:xfrm>
            <a:off x="789137" y="3425534"/>
            <a:ext cx="7636202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528955" eaLnBrk="1" latinLnBrk="0" hangingPunct="1">
              <a:lnSpc>
                <a:spcPct val="130000"/>
              </a:lnSpc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某天他去洗澡，当他坐进澡盆里时，看到水往外溢，同时感到身体被轻轻拖起。他兴奋地跳出澡盆，奔向街头，大声喊着“攸勒加!攸勒加!(我想出了!我找到了!)”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 title=""/>
          <p:cNvGrpSpPr/>
          <p:nvPr>
            <p:custDataLst>
              <p:tags r:id="rId6"/>
            </p:custDataLst>
          </p:nvPr>
        </p:nvGrpSpPr>
        <p:grpSpPr>
          <a:xfrm>
            <a:off x="4753588" y="796324"/>
            <a:ext cx="3803180" cy="2519369"/>
            <a:chOff x="7486" y="1254"/>
            <a:chExt cx="5990" cy="3968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>
              <a:lum bright="-12000" contrast="24000"/>
            </a:blip>
            <a:srcRect l="3557" r="2141"/>
            <a:stretch>
              <a:fillRect/>
            </a:stretch>
          </p:blipFill>
          <p:spPr bwMode="auto">
            <a:xfrm>
              <a:off x="7486" y="1254"/>
              <a:ext cx="5991" cy="3969"/>
            </a:xfrm>
            <a:prstGeom prst="rect">
              <a:avLst/>
            </a:prstGeom>
            <a:ln>
              <a:solidFill>
                <a:schemeClr val="bg2">
                  <a:lumMod val="85000"/>
                </a:schemeClr>
              </a:soli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椭圆 1"/>
            <p:cNvSpPr/>
            <p:nvPr>
              <p:custDataLst>
                <p:tags r:id="rId9"/>
              </p:custDataLst>
            </p:nvPr>
          </p:nvSpPr>
          <p:spPr>
            <a:xfrm>
              <a:off x="9293" y="3693"/>
              <a:ext cx="1222" cy="107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effectLst>
              <a:softEdge rad="7620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5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3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阿基米德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鉴定王冠</a:t>
              </a:r>
              <a:endParaRPr lang="zh-CN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1264900" y="12331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文本框 1" title=""/>
          <p:cNvSpPr txBox="1"/>
          <p:nvPr>
            <p:custDataLst>
              <p:tags r:id="rId3"/>
            </p:custDataLst>
          </p:nvPr>
        </p:nvSpPr>
        <p:spPr>
          <a:xfrm>
            <a:off x="643105" y="1319169"/>
            <a:ext cx="493969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阿基米德原理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2" name="文本框 2" title=""/>
          <p:cNvSpPr txBox="1"/>
          <p:nvPr>
            <p:custDataLst>
              <p:tags r:id="rId4"/>
            </p:custDataLst>
          </p:nvPr>
        </p:nvSpPr>
        <p:spPr>
          <a:xfrm>
            <a:off x="1632313" y="1012700"/>
            <a:ext cx="2984132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探究浮力大小跟排开液体所受重力的关系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3" name="文本框 4" title=""/>
          <p:cNvSpPr txBox="1"/>
          <p:nvPr>
            <p:custDataLst>
              <p:tags r:id="rId5"/>
            </p:custDataLst>
          </p:nvPr>
        </p:nvSpPr>
        <p:spPr>
          <a:xfrm>
            <a:off x="1495000" y="3372734"/>
            <a:ext cx="20254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阿基米德原理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4" name="左箭头 23" title=""/>
          <p:cNvSpPr/>
          <p:nvPr>
            <p:custDataLst>
              <p:tags r:id="rId6"/>
            </p:custDataLst>
          </p:nvPr>
        </p:nvSpPr>
        <p:spPr>
          <a:xfrm flipH="1">
            <a:off x="5333345" y="1284102"/>
            <a:ext cx="360319" cy="287303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5" name="AutoShape 14" title=""/>
          <p:cNvSpPr/>
          <p:nvPr>
            <p:custDataLst>
              <p:tags r:id="rId7"/>
            </p:custDataLst>
          </p:nvPr>
        </p:nvSpPr>
        <p:spPr>
          <a:xfrm>
            <a:off x="1274431" y="1297119"/>
            <a:ext cx="220536" cy="2350770"/>
          </a:xfrm>
          <a:prstGeom prst="leftBrace">
            <a:avLst>
              <a:gd name="adj1" fmla="val 69882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7" name="文本框 4" title=""/>
          <p:cNvSpPr txBox="1"/>
          <p:nvPr>
            <p:custDataLst>
              <p:tags r:id="rId8"/>
            </p:custDataLst>
          </p:nvPr>
        </p:nvSpPr>
        <p:spPr>
          <a:xfrm>
            <a:off x="3935809" y="2489660"/>
            <a:ext cx="4186038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9525" indent="-9525" eaLnBrk="0" hangingPunct="0"/>
            <a:r>
              <a:rPr lang="zh-CN" altLang="en-US" sz="2400">
                <a:latin typeface="Times New Roman"/>
                <a:ea typeface="微软雅黑" panose="020b0503020204020204" charset="-122"/>
              </a:rPr>
              <a:t>浸在液体里的物体受到竖直向上的浮力，浮力的大小等于被物体排开的液体所受的重力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8" name="文本框 1" title=""/>
          <p:cNvSpPr txBox="1"/>
          <p:nvPr>
            <p:custDataLst>
              <p:tags r:id="rId9"/>
            </p:custDataLst>
          </p:nvPr>
        </p:nvSpPr>
        <p:spPr>
          <a:xfrm>
            <a:off x="5831283" y="1160489"/>
            <a:ext cx="2537460" cy="53403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浮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 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排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 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ρ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液 </a:t>
            </a:r>
            <a:r>
              <a:rPr lang="en-US" altLang="zh-CN" sz="2400" b="1" i="1" err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排</a:t>
            </a:r>
            <a:endParaRPr lang="zh-CN" altLang="en-US" sz="2400" b="1" baseline="-250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32" name="文本框 4" title=""/>
          <p:cNvSpPr txBox="1"/>
          <p:nvPr>
            <p:custDataLst>
              <p:tags r:id="rId10"/>
            </p:custDataLst>
          </p:nvPr>
        </p:nvSpPr>
        <p:spPr>
          <a:xfrm>
            <a:off x="3935809" y="3831249"/>
            <a:ext cx="264190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计算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排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，计算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浮</a:t>
            </a:r>
            <a:endParaRPr lang="zh-CN" altLang="en-US" sz="2400" b="1" baseline="-250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40" name="AutoShape 14" title=""/>
          <p:cNvSpPr/>
          <p:nvPr>
            <p:custDataLst>
              <p:tags r:id="rId11"/>
            </p:custDataLst>
          </p:nvPr>
        </p:nvSpPr>
        <p:spPr>
          <a:xfrm>
            <a:off x="3618518" y="3087055"/>
            <a:ext cx="161125" cy="1031849"/>
          </a:xfrm>
          <a:prstGeom prst="leftBrace">
            <a:avLst>
              <a:gd name="adj1" fmla="val 69882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8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课堂小结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4" grpId="0" animBg="1"/>
      <p:bldP spid="28" grpId="0"/>
      <p:bldP spid="23" grpId="0"/>
      <p:bldP spid="40" grpId="0" animBg="1"/>
      <p:bldP spid="27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9" name="图片 1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-12000" contrast="24000"/>
          </a:blip>
          <a:srcRect t="16040"/>
          <a:stretch>
            <a:fillRect/>
          </a:stretch>
        </p:blipFill>
        <p:spPr bwMode="auto">
          <a:xfrm>
            <a:off x="648184" y="2981724"/>
            <a:ext cx="2887624" cy="1842543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lum bright="-12000" contrast="24000"/>
          </a:blip>
          <a:stretch>
            <a:fillRect/>
          </a:stretch>
        </p:blipFill>
        <p:spPr bwMode="auto">
          <a:xfrm>
            <a:off x="648184" y="924578"/>
            <a:ext cx="2887872" cy="194376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  <a:effectLst>
            <a:outerShdw blurRad="254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1328" name="文本框 141327" title=""/>
          <p:cNvSpPr txBox="1"/>
          <p:nvPr>
            <p:custDataLst>
              <p:tags r:id="rId7"/>
            </p:custDataLst>
          </p:nvPr>
        </p:nvSpPr>
        <p:spPr>
          <a:xfrm>
            <a:off x="6662427" y="946165"/>
            <a:ext cx="1691431" cy="827898"/>
          </a:xfrm>
          <a:prstGeom prst="roundRect">
            <a:avLst/>
          </a:prstGeom>
          <a:solidFill>
            <a:srgbClr val="C00000"/>
          </a:solidFill>
          <a:ln w="9525">
            <a:noFill/>
          </a:ln>
        </p:spPr>
        <p:txBody>
          <a:bodyPr wrap="square">
            <a:noAutofit/>
          </a:bodyPr>
          <a:lstStyle/>
          <a:p>
            <a:pPr lvl="0" algn="l">
              <a:buClrTx/>
              <a:buSzTx/>
              <a:defRPr/>
            </a:pPr>
            <a:r>
              <a:rPr lang="en-US" altLang="zh-CN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排开液体的</a:t>
            </a:r>
            <a:endParaRPr lang="en-US" altLang="zh-CN" sz="2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defRPr/>
            </a:pPr>
            <a:r>
              <a:rPr lang="en-US" altLang="zh-CN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体积</a:t>
            </a:r>
            <a:endParaRPr lang="en-US" altLang="zh-CN" sz="2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1329" name="文本框 141328" title=""/>
          <p:cNvSpPr txBox="1"/>
          <p:nvPr>
            <p:custDataLst>
              <p:tags r:id="rId8"/>
            </p:custDataLst>
          </p:nvPr>
        </p:nvSpPr>
        <p:spPr>
          <a:xfrm>
            <a:off x="4068507" y="946165"/>
            <a:ext cx="1943760" cy="827898"/>
          </a:xfrm>
          <a:prstGeom prst="round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noAutofit/>
          </a:bodyPr>
          <a:lstStyle/>
          <a:p>
            <a:pPr lvl="0" algn="l">
              <a:buClrTx/>
              <a:buSzTx/>
              <a:defRPr/>
            </a:pPr>
            <a:r>
              <a:rPr lang="en-US" altLang="zh-CN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物体浸在液体中的体积</a:t>
            </a:r>
            <a:endParaRPr lang="en-US" altLang="zh-CN" sz="2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1330" name="矩形 141329" title=""/>
          <p:cNvSpPr/>
          <p:nvPr>
            <p:custDataLst>
              <p:tags r:id="rId9"/>
            </p:custDataLst>
          </p:nvPr>
        </p:nvSpPr>
        <p:spPr>
          <a:xfrm>
            <a:off x="6136077" y="1068050"/>
            <a:ext cx="402540" cy="58356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endParaRPr lang="en-US" altLang="zh-CN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上下箭头 2" title=""/>
          <p:cNvSpPr/>
          <p:nvPr>
            <p:custDataLst>
              <p:tags r:id="rId10"/>
            </p:custDataLst>
          </p:nvPr>
        </p:nvSpPr>
        <p:spPr>
          <a:xfrm>
            <a:off x="6135812" y="1739182"/>
            <a:ext cx="490794" cy="624763"/>
          </a:xfrm>
          <a:prstGeom prst="up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914400" fontAlgn="auto">
              <a:buClrTx/>
              <a:buSzTx/>
              <a:buFontTx/>
            </a:pPr>
            <a:endParaRPr lang="zh-CN" altLang="en-US" sz="15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4716127" y="2458548"/>
            <a:ext cx="3419578" cy="873652"/>
          </a:xfrm>
          <a:prstGeom prst="roundRect">
            <a:avLst/>
          </a:prstGeom>
          <a:solidFill>
            <a:srgbClr val="E77D2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0" lvl="0" indent="0" algn="l" eaLnBrk="1" latinLnBrk="0" hangingPunct="1">
              <a:buClrTx/>
              <a:buSzTx/>
              <a:defRPr/>
            </a:pP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等质量的不同物质，由于密度不同，体积不等。</a:t>
            </a:r>
            <a:endParaRPr lang="zh-CN" alt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4068507" y="3537280"/>
            <a:ext cx="4661594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457200" algn="l" eaLnBrk="1" latinLnBrk="0" hangingPunct="1">
              <a:lnSpc>
                <a:spcPct val="130000"/>
              </a:lnSpc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现在你知道阿基米德是怎么辨别出来的了吗？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7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</a:rPr>
                <a:t>阿基米德</a:t>
              </a:r>
              <a:r>
                <a:rPr lang="zh-CN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鉴定王冠</a:t>
              </a:r>
              <a:endParaRPr lang="zh-CN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9" grpId="0" animBg="1"/>
      <p:bldP spid="141330" grpId="0"/>
      <p:bldP spid="141328" grpId="0" animBg="1"/>
      <p:bldP spid="3" grpId="0" animBg="1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483518"/>
            <a:ext cx="7941959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探究阿基米德原理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．小点在探究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浮力的大小跟排开液体所受重力的关系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时：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黑体"/>
                <a:cs typeface="Times New Roman" panose="02020603050405020304"/>
              </a:rPr>
              <a:t>实验思路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黑体"/>
                <a:cs typeface="Times New Roman" panose="02020603050405020304"/>
              </a:rPr>
              <a:t>实验过程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他设计了如图所示的实验。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045" y="2506627"/>
            <a:ext cx="3945880" cy="77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24" y="3435846"/>
            <a:ext cx="28257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 title=""/>
          <p:cNvSpPr/>
          <p:nvPr>
            <p:custDataLst>
              <p:tags r:id="rId11"/>
            </p:custDataLst>
          </p:nvPr>
        </p:nvSpPr>
        <p:spPr>
          <a:xfrm>
            <a:off x="4303215" y="2459672"/>
            <a:ext cx="6934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0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称重</a:t>
            </a:r>
            <a:endParaRPr lang="zh-CN" altLang="zh-CN" sz="20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483518"/>
            <a:ext cx="79419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这次实验最合理的顺序是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由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两图可得，石块浸没在水中后所受浮力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浮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(4)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由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两图可得，石块排开的水的重力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排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________N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1027" name="Picture 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811958"/>
            <a:ext cx="3456384" cy="152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4384024" y="512595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CABD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7"/>
            </p:custDataLst>
          </p:nvPr>
        </p:nvSpPr>
        <p:spPr>
          <a:xfrm>
            <a:off x="1295036" y="1059582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AB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8" name="矩形 7" title=""/>
          <p:cNvSpPr/>
          <p:nvPr>
            <p:custDataLst>
              <p:tags r:id="rId8"/>
            </p:custDataLst>
          </p:nvPr>
        </p:nvSpPr>
        <p:spPr>
          <a:xfrm>
            <a:off x="1164162" y="1635646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1.4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9"/>
            </p:custDataLst>
          </p:nvPr>
        </p:nvSpPr>
        <p:spPr>
          <a:xfrm>
            <a:off x="1592553" y="2211710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CD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10"/>
            </p:custDataLst>
          </p:nvPr>
        </p:nvSpPr>
        <p:spPr>
          <a:xfrm>
            <a:off x="1046438" y="2758157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1.4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483518"/>
            <a:ext cx="79419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黑体"/>
                <a:cs typeface="Times New Roman" panose="02020603050405020304"/>
              </a:rPr>
              <a:t>实验结论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(5)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比较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浮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排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的大小，可得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浮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排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黑体"/>
                <a:cs typeface="Times New Roman" panose="02020603050405020304"/>
              </a:rPr>
              <a:t>交流反思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(6)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如果实验中物体没有浸没水中，该实验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能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不能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验证阿基米德原理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1027" name="Picture 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3291830"/>
            <a:ext cx="3456384" cy="152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148064" y="1059582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6451920" y="2211710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能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483518"/>
            <a:ext cx="79419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误差分析：在实验前如果未将溢水杯中的水装满，会导致测得的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排开液体所受重力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偏小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不变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偏大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(8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)【</a:t>
            </a:r>
            <a:r>
              <a:rPr lang="zh-CN" altLang="en-US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开放性设问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】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：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为了得到更普遍的结论，可以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_________________________________________________________________</a:t>
            </a:r>
            <a:r>
              <a:rPr lang="zh-CN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仿宋_GB2312"/>
              </a:rPr>
              <a:t>(20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Courier New" panose="02070309020205020404"/>
            </a:endParaRPr>
          </a:p>
        </p:txBody>
      </p:sp>
      <p:pic>
        <p:nvPicPr>
          <p:cNvPr id="1027" name="Picture 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291830"/>
            <a:ext cx="3456384" cy="152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860032" y="113159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偏小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50850" y="2643758"/>
            <a:ext cx="7577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50000"/>
              </a:lnSpc>
            </a:pP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将水换成其他液体进行实验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或将石块换成铁块进行实验，合理即可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2446282" y="583625"/>
            <a:ext cx="4188578" cy="49720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lnSpc>
                <a:spcPct val="110000"/>
              </a:lnSpc>
              <a:spcBef>
                <a:spcPct val="50000"/>
              </a:spcBef>
              <a:buClrTx/>
              <a:buSzTx/>
              <a:buFont typeface="Wingdings" panose="05000000000000000000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阿基米德又有了进一步的思考</a:t>
            </a:r>
            <a:endParaRPr lang="zh-CN" altLang="en-US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509772" y="1711881"/>
            <a:ext cx="29365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zh-CN" altLang="en-US" sz="2400">
                <a:solidFill>
                  <a:srgbClr val="000000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影响</a:t>
            </a:r>
            <a:r>
              <a:rPr lang="zh-CN" altLang="en-US" sz="2400">
                <a:solidFill>
                  <a:srgbClr val="000000"/>
                </a:solidFill>
                <a:effectLst/>
                <a:latin typeface="Times New Roman"/>
                <a:ea typeface="微软雅黑" panose="020b0503020204020204" charset="-122"/>
              </a:rPr>
              <a:t>浮力大小的因素</a:t>
            </a:r>
            <a:endParaRPr lang="zh-CN" altLang="en-US" sz="2400">
              <a:solidFill>
                <a:srgbClr val="000000"/>
              </a:solidFill>
              <a:effectLst/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" name="AutoShape 14" title=""/>
          <p:cNvSpPr/>
          <p:nvPr>
            <p:custDataLst>
              <p:tags r:id="rId5"/>
            </p:custDataLst>
          </p:nvPr>
        </p:nvSpPr>
        <p:spPr bwMode="auto">
          <a:xfrm>
            <a:off x="3533268" y="1417277"/>
            <a:ext cx="186032" cy="1049525"/>
          </a:xfrm>
          <a:prstGeom prst="leftBrace">
            <a:avLst>
              <a:gd name="adj1" fmla="val 21010"/>
              <a:gd name="adj2" fmla="val 50545"/>
            </a:avLst>
          </a:prstGeom>
          <a:noFill/>
          <a:ln w="38100">
            <a:solidFill>
              <a:srgbClr val="00808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7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3821523" y="1167753"/>
            <a:ext cx="38875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物体浸在液体中的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体积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(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浸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)</a:t>
            </a:r>
            <a:endParaRPr lang="en-US" altLang="zh-CN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3821523" y="2248389"/>
            <a:ext cx="239175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液体的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密度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ρ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)</a:t>
            </a:r>
            <a:endParaRPr lang="zh-CN" altLang="en-US" sz="2400">
              <a:solidFill>
                <a:srgbClr val="00B0F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3821523" y="1708071"/>
            <a:ext cx="356356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物体排开液体的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体积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V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排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)</a:t>
            </a:r>
            <a:endParaRPr lang="zh-CN" altLang="en-US" sz="2400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855804" y="2803311"/>
            <a:ext cx="78857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</a:t>
            </a:r>
            <a:r>
              <a:rPr kumimoji="1"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排</a:t>
            </a:r>
            <a:endParaRPr kumimoji="1" lang="zh-CN" altLang="en-US" sz="2400" baseline="-25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0"/>
            </p:custDataLst>
          </p:nvPr>
        </p:nvSpPr>
        <p:spPr>
          <a:xfrm>
            <a:off x="2104695" y="2803311"/>
            <a:ext cx="7212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ρ</a:t>
            </a:r>
            <a:r>
              <a:rPr kumimoji="1"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液</a:t>
            </a:r>
            <a:endParaRPr kumimoji="1" lang="zh-CN" altLang="en-US" sz="2400" baseline="-25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1560622" y="2803311"/>
            <a:ext cx="41523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zh-CN" altLang="en-US" sz="2400">
                <a:latin typeface="Times New Roman"/>
                <a:ea typeface="微软雅黑" panose="020b0503020204020204" charset="-122"/>
              </a:rPr>
              <a:t>×</a:t>
            </a:r>
            <a:endParaRPr kumimoji="1"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2773322" y="2803311"/>
            <a:ext cx="41523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=</a:t>
            </a:r>
            <a:endParaRPr kumimoji="1" lang="en-US" altLang="zh-CN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3"/>
            </p:custDataLst>
          </p:nvPr>
        </p:nvSpPr>
        <p:spPr>
          <a:xfrm>
            <a:off x="3218347" y="2803311"/>
            <a:ext cx="768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m</a:t>
            </a:r>
            <a:r>
              <a:rPr kumimoji="1"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排</a:t>
            </a:r>
            <a:endParaRPr kumimoji="1" lang="zh-CN" altLang="en-US" sz="2400" baseline="-25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9" name="箭头: 下 1" title=""/>
          <p:cNvSpPr/>
          <p:nvPr>
            <p:custDataLst>
              <p:tags r:id="rId14"/>
            </p:custDataLst>
          </p:nvPr>
        </p:nvSpPr>
        <p:spPr>
          <a:xfrm rot="16200000" flipH="1">
            <a:off x="4199301" y="2850295"/>
            <a:ext cx="485715" cy="440636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101" name="图片 100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lum bright="-18000" contrast="66000"/>
          </a:blip>
          <a:stretch>
            <a:fillRect/>
          </a:stretch>
        </p:blipFill>
        <p:spPr>
          <a:xfrm>
            <a:off x="1154852" y="3076645"/>
            <a:ext cx="405558" cy="395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5">
            <a:lum bright="-18000" contrast="66000"/>
          </a:blip>
          <a:stretch>
            <a:fillRect/>
          </a:stretch>
        </p:blipFill>
        <p:spPr>
          <a:xfrm>
            <a:off x="2316758" y="3076645"/>
            <a:ext cx="405558" cy="395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 title=""/>
          <p:cNvSpPr txBox="1"/>
          <p:nvPr>
            <p:custDataLst>
              <p:tags r:id="rId18"/>
            </p:custDataLst>
          </p:nvPr>
        </p:nvSpPr>
        <p:spPr>
          <a:xfrm>
            <a:off x="1527551" y="3920773"/>
            <a:ext cx="57592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浮</a:t>
            </a:r>
            <a:endParaRPr lang="zh-CN" altLang="en-US" sz="2400" baseline="-250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24" name="图片 2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5">
            <a:lum bright="-18000" contrast="66000"/>
          </a:blip>
          <a:stretch>
            <a:fillRect/>
          </a:stretch>
        </p:blipFill>
        <p:spPr>
          <a:xfrm>
            <a:off x="1829774" y="4176646"/>
            <a:ext cx="405558" cy="395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24" title=""/>
          <p:cNvSpPr txBox="1"/>
          <p:nvPr>
            <p:custDataLst>
              <p:tags r:id="rId20"/>
            </p:custDataLst>
          </p:nvPr>
        </p:nvSpPr>
        <p:spPr>
          <a:xfrm>
            <a:off x="4662794" y="2803311"/>
            <a:ext cx="61192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Tx/>
              <a:buSzTx/>
              <a:buFontTx/>
              <a:defRPr/>
            </a:pPr>
            <a:r>
              <a:rPr kumimoji="1"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kumimoji="1"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/>
              </a:rPr>
              <a:t>排</a:t>
            </a:r>
            <a:endParaRPr kumimoji="1" lang="zh-CN" altLang="en-US" sz="2400" baseline="-25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26" name="图片 25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5">
            <a:lum bright="-18000" contrast="66000"/>
          </a:blip>
          <a:stretch>
            <a:fillRect/>
          </a:stretch>
        </p:blipFill>
        <p:spPr>
          <a:xfrm>
            <a:off x="3539617" y="3076645"/>
            <a:ext cx="405558" cy="395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5">
            <a:lum bright="-18000" contrast="66000"/>
          </a:blip>
          <a:stretch>
            <a:fillRect/>
          </a:stretch>
        </p:blipFill>
        <p:spPr>
          <a:xfrm>
            <a:off x="5002477" y="3078867"/>
            <a:ext cx="405558" cy="395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箭头: 下 1" title=""/>
          <p:cNvSpPr/>
          <p:nvPr>
            <p:custDataLst>
              <p:tags r:id="rId23"/>
            </p:custDataLst>
          </p:nvPr>
        </p:nvSpPr>
        <p:spPr>
          <a:xfrm flipH="1">
            <a:off x="1572630" y="3513788"/>
            <a:ext cx="485715" cy="330159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24"/>
            </p:custDataLst>
          </p:nvPr>
        </p:nvSpPr>
        <p:spPr>
          <a:xfrm>
            <a:off x="3446284" y="3760773"/>
            <a:ext cx="5241913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30000"/>
              </a:lnSpc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</a:rPr>
              <a:t>浮力的大小跟排开液体的重力存在什么定量关系呢？</a:t>
            </a:r>
            <a:endParaRPr lang="zh-CN" altLang="en-US" sz="2400">
              <a:solidFill>
                <a:srgbClr val="000000"/>
              </a:solidFill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25"/>
            </p:custDataLst>
          </p:nvPr>
        </p:nvGrpSpPr>
        <p:grpSpPr>
          <a:xfrm>
            <a:off x="564" y="55819"/>
            <a:ext cx="5986676" cy="491490"/>
            <a:chOff x="0" y="623478"/>
            <a:chExt cx="7037043" cy="575158"/>
          </a:xfrm>
        </p:grpSpPr>
        <p:grpSp>
          <p:nvGrpSpPr>
            <p:cNvPr id="11" name="组合 10"/>
            <p:cNvGrpSpPr/>
            <p:nvPr>
              <p:custDataLst>
                <p:tags r:id="rId2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2" name="矩形 11"/>
              <p:cNvSpPr/>
              <p:nvPr>
                <p:custDataLst>
                  <p:tags r:id="rId2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2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</a:t>
              </a:r>
              <a:r>
                <a:rPr lang="zh-CN" sz="2600" b="1">
                  <a:solidFill>
                    <a:srgbClr val="008080"/>
                  </a:solidFill>
                  <a:latin typeface="Times New Roman"/>
                </a:rPr>
                <a:t>阿基米德</a:t>
              </a:r>
              <a:r>
                <a:rPr lang="zh-CN" sz="2600" b="1">
                  <a:solidFill>
                    <a:srgbClr val="008080"/>
                  </a:solidFill>
                  <a:latin typeface="Times New Roman"/>
                  <a:sym typeface="+mn-ea"/>
                </a:rPr>
                <a:t>鉴定王冠</a:t>
              </a:r>
              <a:endParaRPr lang="zh-CN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80126" pathEditMode="relative" ptsTypes="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  <p:bldP spid="8" grpId="0"/>
      <p:bldP spid="7" grpId="0"/>
      <p:bldP spid="31" grpId="0" animBg="1"/>
      <p:bldP spid="23" grpId="0"/>
      <p:bldP spid="13" grpId="0"/>
      <p:bldP spid="14" grpId="0"/>
      <p:bldP spid="16" grpId="0"/>
      <p:bldP spid="19" grpId="0" animBg="1"/>
      <p:bldP spid="25" grpId="0"/>
      <p:bldP spid="32" grpId="0"/>
      <p:bldP spid="5" grpId="1" animBg="1"/>
      <p:bldP spid="6" grpId="0" animBg="1"/>
      <p:bldP spid="3" grpId="0"/>
      <p:bldP spid="4" grpId="0" animBg="1"/>
    </p:bldLst>
  </p:timing>
</p:sld>
</file>

<file path=ppt/tags/tag1.xml><?xml version="1.0" encoding="utf-8"?>
<p:tagLst xmlns:p="http://schemas.openxmlformats.org/presentationml/2006/main">
  <p:tag name="AS_UNIQUEID" val="538"/>
</p:tagLst>
</file>

<file path=ppt/tags/tag10.xml><?xml version="1.0" encoding="utf-8"?>
<p:tagLst xmlns:p="http://schemas.openxmlformats.org/presentationml/2006/main">
  <p:tag name="AS_UNIQUEID" val="547"/>
</p:tagLst>
</file>

<file path=ppt/tags/tag100.xml><?xml version="1.0" encoding="utf-8"?>
<p:tagLst xmlns:p="http://schemas.openxmlformats.org/presentationml/2006/main">
  <p:tag name="AS_UNIQUEID" val="634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AS_UNIQUEID" val="635"/>
</p:tagLst>
</file>

<file path=ppt/tags/tag103.xml><?xml version="1.0" encoding="utf-8"?>
<p:tagLst xmlns:p="http://schemas.openxmlformats.org/presentationml/2006/main">
  <p:tag name="AS_UNIQUEID" val="636"/>
</p:tagLst>
</file>

<file path=ppt/tags/tag104.xml><?xml version="1.0" encoding="utf-8"?>
<p:tagLst xmlns:p="http://schemas.openxmlformats.org/presentationml/2006/main">
  <p:tag name="AS_UNIQUEID" val="637"/>
  <p:tag name="KSO_WM_UNIT_PLACING_PICTURE_USER_VIEWPORT" val="{&quot;height&quot;:3840,&quot;width&quot;:5760}"/>
</p:tagLst>
</file>

<file path=ppt/tags/tag105.xml><?xml version="1.0" encoding="utf-8"?>
<p:tagLst xmlns:p="http://schemas.openxmlformats.org/presentationml/2006/main">
  <p:tag name="AS_UNIQUEID" val="638"/>
  <p:tag name="KSO_WM_BEAUTIFY_FLAG" val=""/>
  <p:tag name="KSO_WM_UNIT_PLACING_PICTURE_USER_VIEWPORT" val="{&quot;height&quot;:3840,&quot;width&quot;:5760}"/>
</p:tagLst>
</file>

<file path=ppt/tags/tag106.xml><?xml version="1.0" encoding="utf-8"?>
<p:tagLst xmlns:p="http://schemas.openxmlformats.org/presentationml/2006/main">
  <p:tag name="AS_UNIQUEID" val="639"/>
  <p:tag name="KSO_WM_BEAUTIFY_FLAG" val=""/>
  <p:tag name="KSO_WM_UNIT_PLACING_PICTURE_USER_VIEWPORT" val="{&quot;height&quot;:3840,&quot;width&quot;:5760}"/>
</p:tagLst>
</file>

<file path=ppt/tags/tag107.xml><?xml version="1.0" encoding="utf-8"?>
<p:tagLst xmlns:p="http://schemas.openxmlformats.org/presentationml/2006/main">
  <p:tag name="AS_UNIQUEID" val="640"/>
</p:tagLst>
</file>

<file path=ppt/tags/tag108.xml><?xml version="1.0" encoding="utf-8"?>
<p:tagLst xmlns:p="http://schemas.openxmlformats.org/presentationml/2006/main">
  <p:tag name="AS_UNIQUEID" val="641"/>
</p:tagLst>
</file>

<file path=ppt/tags/tag109.xml><?xml version="1.0" encoding="utf-8"?>
<p:tagLst xmlns:p="http://schemas.openxmlformats.org/presentationml/2006/main">
  <p:tag name="AS_UNIQUEID" val="642"/>
  <p:tag name="KSO_WM_BEAUTIFY_FLAG" val=""/>
</p:tagLst>
</file>

<file path=ppt/tags/tag11.xml><?xml version="1.0" encoding="utf-8"?>
<p:tagLst xmlns:p="http://schemas.openxmlformats.org/presentationml/2006/main">
  <p:tag name="AS_UNIQUEID" val="548"/>
</p:tagLst>
</file>

<file path=ppt/tags/tag110.xml><?xml version="1.0" encoding="utf-8"?>
<p:tagLst xmlns:p="http://schemas.openxmlformats.org/presentationml/2006/main">
  <p:tag name="AS_UNIQUEID" val="643"/>
  <p:tag name="KSO_WM_BEAUTIFY_FLAG" val=""/>
</p:tagLst>
</file>

<file path=ppt/tags/tag111.xml><?xml version="1.0" encoding="utf-8"?>
<p:tagLst xmlns:p="http://schemas.openxmlformats.org/presentationml/2006/main">
  <p:tag name="AS_UNIQUEID" val="644"/>
  <p:tag name="KSO_WM_BEAUTIFY_FLAG" val=""/>
</p:tagLst>
</file>

<file path=ppt/tags/tag112.xml><?xml version="1.0" encoding="utf-8"?>
<p:tagLst xmlns:p="http://schemas.openxmlformats.org/presentationml/2006/main">
  <p:tag name="AS_UNIQUEID" val="645"/>
</p:tagLst>
</file>

<file path=ppt/tags/tag113.xml><?xml version="1.0" encoding="utf-8"?>
<p:tagLst xmlns:p="http://schemas.openxmlformats.org/presentationml/2006/main">
  <p:tag name="AS_UNIQUEID" val="646"/>
  <p:tag name="KSO_WM_BEAUTIFY_FLAG" val=""/>
  <p:tag name="KSO_WM_UNIT_PLACING_PICTURE_USER_VIEWPORT" val="{&quot;height&quot;:3840,&quot;width&quot;:5760}"/>
</p:tagLst>
</file>

<file path=ppt/tags/tag114.xml><?xml version="1.0" encoding="utf-8"?>
<p:tagLst xmlns:p="http://schemas.openxmlformats.org/presentationml/2006/main">
  <p:tag name="AS_UNIQUEID" val="647"/>
</p:tagLst>
</file>

<file path=ppt/tags/tag115.xml><?xml version="1.0" encoding="utf-8"?>
<p:tagLst xmlns:p="http://schemas.openxmlformats.org/presentationml/2006/main">
  <p:tag name="AS_UNIQUEID" val="648"/>
</p:tagLst>
</file>

<file path=ppt/tags/tag116.xml><?xml version="1.0" encoding="utf-8"?>
<p:tagLst xmlns:p="http://schemas.openxmlformats.org/presentationml/2006/main">
  <p:tag name="AS_UNIQUEID" val="649"/>
  <p:tag name="KSO_WM_BEAUTIFY_FLAG" val=""/>
</p:tagLst>
</file>

<file path=ppt/tags/tag117.xml><?xml version="1.0" encoding="utf-8"?>
<p:tagLst xmlns:p="http://schemas.openxmlformats.org/presentationml/2006/main">
  <p:tag name="AS_UNIQUEID" val="650"/>
</p:tagLst>
</file>

<file path=ppt/tags/tag118.xml><?xml version="1.0" encoding="utf-8"?>
<p:tagLst xmlns:p="http://schemas.openxmlformats.org/presentationml/2006/main">
  <p:tag name="AS_UNIQUEID" val="651"/>
</p:tagLst>
</file>

<file path=ppt/tags/tag119.xml><?xml version="1.0" encoding="utf-8"?>
<p:tagLst xmlns:p="http://schemas.openxmlformats.org/presentationml/2006/main">
  <p:tag name="AS_UNIQUEID" val="652"/>
</p:tagLst>
</file>

<file path=ppt/tags/tag12.xml><?xml version="1.0" encoding="utf-8"?>
<p:tagLst xmlns:p="http://schemas.openxmlformats.org/presentationml/2006/main">
  <p:tag name="AS_UNIQUEID" val="549"/>
</p:tagLst>
</file>

<file path=ppt/tags/tag120.xml><?xml version="1.0" encoding="utf-8"?>
<p:tagLst xmlns:p="http://schemas.openxmlformats.org/presentationml/2006/main">
  <p:tag name="AS_UNIQUEID" val="653"/>
  <p:tag name="KSO_WM_BEAUTIFY_FLAG" val=""/>
</p:tagLst>
</file>

<file path=ppt/tags/tag121.xml><?xml version="1.0" encoding="utf-8"?>
<p:tagLst xmlns:p="http://schemas.openxmlformats.org/presentationml/2006/main">
  <p:tag name="AS_UNIQUEID" val="654"/>
  <p:tag name="KSO_WM_BEAUTIFY_FLAG" val=""/>
</p:tagLst>
</file>

<file path=ppt/tags/tag122.xml><?xml version="1.0" encoding="utf-8"?>
<p:tagLst xmlns:p="http://schemas.openxmlformats.org/presentationml/2006/main">
  <p:tag name="AS_UNIQUEID" val="655"/>
  <p:tag name="KSO_WM_BEAUTIFY_FLAG" val=""/>
</p:tagLst>
</file>

<file path=ppt/tags/tag123.xml><?xml version="1.0" encoding="utf-8"?>
<p:tagLst xmlns:p="http://schemas.openxmlformats.org/presentationml/2006/main">
  <p:tag name="AS_UNIQUEID" val="889"/>
</p:tagLst>
</file>

<file path=ppt/tags/tag124.xml><?xml version="1.0" encoding="utf-8"?>
<p:tagLst xmlns:p="http://schemas.openxmlformats.org/presentationml/2006/main">
  <p:tag name="AS_UNIQUEID" val="656"/>
</p:tagLst>
</file>

<file path=ppt/tags/tag125.xml><?xml version="1.0" encoding="utf-8"?>
<p:tagLst xmlns:p="http://schemas.openxmlformats.org/presentationml/2006/main">
  <p:tag name="AS_UNIQUEID" val="657"/>
  <p:tag name="KSO_WM_BEAUTIFY_FLAG" val=""/>
  <p:tag name="KSO_WM_UNIT_PLACING_PICTURE_USER_VIEWPORT" val="{&quot;height&quot;:2567.957480314961,&quot;width&quot;:3432.417322834646}"/>
</p:tagLst>
</file>

<file path=ppt/tags/tag126.xml><?xml version="1.0" encoding="utf-8"?>
<p:tagLst xmlns:p="http://schemas.openxmlformats.org/presentationml/2006/main">
  <p:tag name="AS_UNIQUEID" val="658"/>
  <p:tag name="KSO_WM_BEAUTIFY_FLAG" val=""/>
</p:tagLst>
</file>

<file path=ppt/tags/tag127.xml><?xml version="1.0" encoding="utf-8"?>
<p:tagLst xmlns:p="http://schemas.openxmlformats.org/presentationml/2006/main">
  <p:tag name="AS_UNIQUEID" val="659"/>
  <p:tag name="KSO_WM_BEAUTIFY_FLAG" val=""/>
</p:tagLst>
</file>

<file path=ppt/tags/tag128.xml><?xml version="1.0" encoding="utf-8"?>
<p:tagLst xmlns:p="http://schemas.openxmlformats.org/presentationml/2006/main">
  <p:tag name="AS_UNIQUEID" val="660"/>
  <p:tag name="KSO_WM_BEAUTIFY_FLAG" val=""/>
</p:tagLst>
</file>

<file path=ppt/tags/tag129.xml><?xml version="1.0" encoding="utf-8"?>
<p:tagLst xmlns:p="http://schemas.openxmlformats.org/presentationml/2006/main">
  <p:tag name="AS_UNIQUEID" val="661"/>
  <p:tag name="KSO_WM_BEAUTIFY_FLAG" val=""/>
</p:tagLst>
</file>

<file path=ppt/tags/tag13.xml><?xml version="1.0" encoding="utf-8"?>
<p:tagLst xmlns:p="http://schemas.openxmlformats.org/presentationml/2006/main">
  <p:tag name="AS_UNIQUEID" val="550"/>
</p:tagLst>
</file>

<file path=ppt/tags/tag130.xml><?xml version="1.0" encoding="utf-8"?>
<p:tagLst xmlns:p="http://schemas.openxmlformats.org/presentationml/2006/main">
  <p:tag name="AS_UNIQUEID" val="662"/>
  <p:tag name="KSO_WM_BEAUTIFY_FLAG" val=""/>
</p:tagLst>
</file>

<file path=ppt/tags/tag131.xml><?xml version="1.0" encoding="utf-8"?>
<p:tagLst xmlns:p="http://schemas.openxmlformats.org/presentationml/2006/main">
  <p:tag name="AS_UNIQUEID" val="663"/>
  <p:tag name="KSO_WM_BEAUTIFY_FLAG" val=""/>
</p:tagLst>
</file>

<file path=ppt/tags/tag132.xml><?xml version="1.0" encoding="utf-8"?>
<p:tagLst xmlns:p="http://schemas.openxmlformats.org/presentationml/2006/main">
  <p:tag name="AS_UNIQUEID" val="664"/>
  <p:tag name="KSO_WM_BEAUTIFY_FLAG" val=""/>
</p:tagLst>
</file>

<file path=ppt/tags/tag133.xml><?xml version="1.0" encoding="utf-8"?>
<p:tagLst xmlns:p="http://schemas.openxmlformats.org/presentationml/2006/main">
  <p:tag name="AS_UNIQUEID" val="665"/>
</p:tagLst>
</file>

<file path=ppt/tags/tag134.xml><?xml version="1.0" encoding="utf-8"?>
<p:tagLst xmlns:p="http://schemas.openxmlformats.org/presentationml/2006/main">
  <p:tag name="AS_UNIQUEID" val="666"/>
</p:tagLst>
</file>

<file path=ppt/tags/tag135.xml><?xml version="1.0" encoding="utf-8"?>
<p:tagLst xmlns:p="http://schemas.openxmlformats.org/presentationml/2006/main">
  <p:tag name="AS_UNIQUEID" val="667"/>
  <p:tag name="KSO_WM_BEAUTIFY_FLAG" val=""/>
</p:tagLst>
</file>

<file path=ppt/tags/tag136.xml><?xml version="1.0" encoding="utf-8"?>
<p:tagLst xmlns:p="http://schemas.openxmlformats.org/presentationml/2006/main">
  <p:tag name="AS_UNIQUEID" val="668"/>
  <p:tag name="KSO_WM_BEAUTIFY_FLAG" val=""/>
</p:tagLst>
</file>

<file path=ppt/tags/tag137.xml><?xml version="1.0" encoding="utf-8"?>
<p:tagLst xmlns:p="http://schemas.openxmlformats.org/presentationml/2006/main">
  <p:tag name="AS_UNIQUEID" val="669"/>
  <p:tag name="KSO_WM_BEAUTIFY_FLAG" val=""/>
</p:tagLst>
</file>

<file path=ppt/tags/tag138.xml><?xml version="1.0" encoding="utf-8"?>
<p:tagLst xmlns:p="http://schemas.openxmlformats.org/presentationml/2006/main">
  <p:tag name="AS_UNIQUEID" val="670"/>
</p:tagLst>
</file>

<file path=ppt/tags/tag139.xml><?xml version="1.0" encoding="utf-8"?>
<p:tagLst xmlns:p="http://schemas.openxmlformats.org/presentationml/2006/main">
  <p:tag name="AS_UNIQUEID" val="671"/>
</p:tagLst>
</file>

<file path=ppt/tags/tag14.xml><?xml version="1.0" encoding="utf-8"?>
<p:tagLst xmlns:p="http://schemas.openxmlformats.org/presentationml/2006/main">
  <p:tag name="AS_UNIQUEID" val="551"/>
</p:tagLst>
</file>

<file path=ppt/tags/tag140.xml><?xml version="1.0" encoding="utf-8"?>
<p:tagLst xmlns:p="http://schemas.openxmlformats.org/presentationml/2006/main">
  <p:tag name="AS_UNIQUEID" val="672"/>
</p:tagLst>
</file>

<file path=ppt/tags/tag141.xml><?xml version="1.0" encoding="utf-8"?>
<p:tagLst xmlns:p="http://schemas.openxmlformats.org/presentationml/2006/main">
  <p:tag name="AS_UNIQUEID" val="673"/>
</p:tagLst>
</file>

<file path=ppt/tags/tag142.xml><?xml version="1.0" encoding="utf-8"?>
<p:tagLst xmlns:p="http://schemas.openxmlformats.org/presentationml/2006/main">
  <p:tag name="AS_UNIQUEID" val="674"/>
</p:tagLst>
</file>

<file path=ppt/tags/tag143.xml><?xml version="1.0" encoding="utf-8"?>
<p:tagLst xmlns:p="http://schemas.openxmlformats.org/presentationml/2006/main">
  <p:tag name="AS_UNIQUEID" val="675"/>
</p:tagLst>
</file>

<file path=ppt/tags/tag144.xml><?xml version="1.0" encoding="utf-8"?>
<p:tagLst xmlns:p="http://schemas.openxmlformats.org/presentationml/2006/main">
  <p:tag name="AS_UNIQUEID" val="676"/>
</p:tagLst>
</file>

<file path=ppt/tags/tag145.xml><?xml version="1.0" encoding="utf-8"?>
<p:tagLst xmlns:p="http://schemas.openxmlformats.org/presentationml/2006/main">
  <p:tag name="AS_UNIQUEID" val="677"/>
</p:tagLst>
</file>

<file path=ppt/tags/tag146.xml><?xml version="1.0" encoding="utf-8"?>
<p:tagLst xmlns:p="http://schemas.openxmlformats.org/presentationml/2006/main">
  <p:tag name="AS_UNIQUEID" val="678"/>
</p:tagLst>
</file>

<file path=ppt/tags/tag147.xml><?xml version="1.0" encoding="utf-8"?>
<p:tagLst xmlns:p="http://schemas.openxmlformats.org/presentationml/2006/main">
  <p:tag name="AS_UNIQUEID" val="679"/>
</p:tagLst>
</file>

<file path=ppt/tags/tag148.xml><?xml version="1.0" encoding="utf-8"?>
<p:tagLst xmlns:p="http://schemas.openxmlformats.org/presentationml/2006/main">
  <p:tag name="AS_UNIQUEID" val="680"/>
</p:tagLst>
</file>

<file path=ppt/tags/tag149.xml><?xml version="1.0" encoding="utf-8"?>
<p:tagLst xmlns:p="http://schemas.openxmlformats.org/presentationml/2006/main">
  <p:tag name="AS_UNIQUEID" val="681"/>
</p:tagLst>
</file>

<file path=ppt/tags/tag15.xml><?xml version="1.0" encoding="utf-8"?>
<p:tagLst xmlns:p="http://schemas.openxmlformats.org/presentationml/2006/main">
  <p:tag name="AS_UNIQUEID" val="552"/>
</p:tagLst>
</file>

<file path=ppt/tags/tag150.xml><?xml version="1.0" encoding="utf-8"?>
<p:tagLst xmlns:p="http://schemas.openxmlformats.org/presentationml/2006/main">
  <p:tag name="AS_UNIQUEID" val="682"/>
</p:tagLst>
</file>

<file path=ppt/tags/tag151.xml><?xml version="1.0" encoding="utf-8"?>
<p:tagLst xmlns:p="http://schemas.openxmlformats.org/presentationml/2006/main">
  <p:tag name="AS_UNIQUEID" val="683"/>
</p:tagLst>
</file>

<file path=ppt/tags/tag152.xml><?xml version="1.0" encoding="utf-8"?>
<p:tagLst xmlns:p="http://schemas.openxmlformats.org/presentationml/2006/main">
  <p:tag name="AS_UNIQUEID" val="684"/>
</p:tagLst>
</file>

<file path=ppt/tags/tag153.xml><?xml version="1.0" encoding="utf-8"?>
<p:tagLst xmlns:p="http://schemas.openxmlformats.org/presentationml/2006/main">
  <p:tag name="AS_UNIQUEID" val="685"/>
</p:tagLst>
</file>

<file path=ppt/tags/tag154.xml><?xml version="1.0" encoding="utf-8"?>
<p:tagLst xmlns:p="http://schemas.openxmlformats.org/presentationml/2006/main">
  <p:tag name="AS_UNIQUEID" val="686"/>
</p:tagLst>
</file>

<file path=ppt/tags/tag155.xml><?xml version="1.0" encoding="utf-8"?>
<p:tagLst xmlns:p="http://schemas.openxmlformats.org/presentationml/2006/main">
  <p:tag name="AS_UNIQUEID" val="687"/>
</p:tagLst>
</file>

<file path=ppt/tags/tag156.xml><?xml version="1.0" encoding="utf-8"?>
<p:tagLst xmlns:p="http://schemas.openxmlformats.org/presentationml/2006/main">
  <p:tag name="AS_UNIQUEID" val="688"/>
</p:tagLst>
</file>

<file path=ppt/tags/tag157.xml><?xml version="1.0" encoding="utf-8"?>
<p:tagLst xmlns:p="http://schemas.openxmlformats.org/presentationml/2006/main">
  <p:tag name="AS_UNIQUEID" val="689"/>
</p:tagLst>
</file>

<file path=ppt/tags/tag158.xml><?xml version="1.0" encoding="utf-8"?>
<p:tagLst xmlns:p="http://schemas.openxmlformats.org/presentationml/2006/main">
  <p:tag name="AS_UNIQUEID" val="690"/>
</p:tagLst>
</file>

<file path=ppt/tags/tag159.xml><?xml version="1.0" encoding="utf-8"?>
<p:tagLst xmlns:p="http://schemas.openxmlformats.org/presentationml/2006/main">
  <p:tag name="AS_UNIQUEID" val="691"/>
</p:tagLst>
</file>

<file path=ppt/tags/tag16.xml><?xml version="1.0" encoding="utf-8"?>
<p:tagLst xmlns:p="http://schemas.openxmlformats.org/presentationml/2006/main">
  <p:tag name="AS_UNIQUEID" val="553"/>
</p:tagLst>
</file>

<file path=ppt/tags/tag160.xml><?xml version="1.0" encoding="utf-8"?>
<p:tagLst xmlns:p="http://schemas.openxmlformats.org/presentationml/2006/main">
  <p:tag name="AS_UNIQUEID" val="692"/>
</p:tagLst>
</file>

<file path=ppt/tags/tag161.xml><?xml version="1.0" encoding="utf-8"?>
<p:tagLst xmlns:p="http://schemas.openxmlformats.org/presentationml/2006/main">
  <p:tag name="AS_UNIQUEID" val="693"/>
</p:tagLst>
</file>

<file path=ppt/tags/tag162.xml><?xml version="1.0" encoding="utf-8"?>
<p:tagLst xmlns:p="http://schemas.openxmlformats.org/presentationml/2006/main">
  <p:tag name="AS_UNIQUEID" val="694"/>
</p:tagLst>
</file>

<file path=ppt/tags/tag163.xml><?xml version="1.0" encoding="utf-8"?>
<p:tagLst xmlns:p="http://schemas.openxmlformats.org/presentationml/2006/main">
  <p:tag name="AS_UNIQUEID" val="695"/>
</p:tagLst>
</file>

<file path=ppt/tags/tag164.xml><?xml version="1.0" encoding="utf-8"?>
<p:tagLst xmlns:p="http://schemas.openxmlformats.org/presentationml/2006/main">
  <p:tag name="AS_UNIQUEID" val="696"/>
</p:tagLst>
</file>

<file path=ppt/tags/tag165.xml><?xml version="1.0" encoding="utf-8"?>
<p:tagLst xmlns:p="http://schemas.openxmlformats.org/presentationml/2006/main">
  <p:tag name="AS_UNIQUEID" val="697"/>
</p:tagLst>
</file>

<file path=ppt/tags/tag166.xml><?xml version="1.0" encoding="utf-8"?>
<p:tagLst xmlns:p="http://schemas.openxmlformats.org/presentationml/2006/main">
  <p:tag name="AS_UNIQUEID" val="698"/>
</p:tagLst>
</file>

<file path=ppt/tags/tag167.xml><?xml version="1.0" encoding="utf-8"?>
<p:tagLst xmlns:p="http://schemas.openxmlformats.org/presentationml/2006/main">
  <p:tag name="AS_UNIQUEID" val="699"/>
</p:tagLst>
</file>

<file path=ppt/tags/tag168.xml><?xml version="1.0" encoding="utf-8"?>
<p:tagLst xmlns:p="http://schemas.openxmlformats.org/presentationml/2006/main">
  <p:tag name="AS_UNIQUEID" val="700"/>
</p:tagLst>
</file>

<file path=ppt/tags/tag169.xml><?xml version="1.0" encoding="utf-8"?>
<p:tagLst xmlns:p="http://schemas.openxmlformats.org/presentationml/2006/main">
  <p:tag name="AS_UNIQUEID" val="701"/>
  <p:tag name="KSO_WM_BEAUTIFY_FLAG" val=""/>
</p:tagLst>
</file>

<file path=ppt/tags/tag17.xml><?xml version="1.0" encoding="utf-8"?>
<p:tagLst xmlns:p="http://schemas.openxmlformats.org/presentationml/2006/main">
  <p:tag name="AS_UNIQUEID" val="554"/>
</p:tagLst>
</file>

<file path=ppt/tags/tag170.xml><?xml version="1.0" encoding="utf-8"?>
<p:tagLst xmlns:p="http://schemas.openxmlformats.org/presentationml/2006/main">
  <p:tag name="AS_UNIQUEID" val="702"/>
  <p:tag name="KSO_WM_BEAUTIFY_FLAG" val=""/>
</p:tagLst>
</file>

<file path=ppt/tags/tag171.xml><?xml version="1.0" encoding="utf-8"?>
<p:tagLst xmlns:p="http://schemas.openxmlformats.org/presentationml/2006/main">
  <p:tag name="AS_UNIQUEID" val="703"/>
  <p:tag name="KSO_WM_BEAUTIFY_FLAG" val=""/>
</p:tagLst>
</file>

<file path=ppt/tags/tag172.xml><?xml version="1.0" encoding="utf-8"?>
<p:tagLst xmlns:p="http://schemas.openxmlformats.org/presentationml/2006/main">
  <p:tag name="AS_UNIQUEID" val="704"/>
  <p:tag name="KSO_WM_BEAUTIFY_FLAG" val=""/>
</p:tagLst>
</file>

<file path=ppt/tags/tag173.xml><?xml version="1.0" encoding="utf-8"?>
<p:tagLst xmlns:p="http://schemas.openxmlformats.org/presentationml/2006/main">
  <p:tag name="AS_UNIQUEID" val="705"/>
  <p:tag name="KSO_WM_BEAUTIFY_FLAG" val=""/>
</p:tagLst>
</file>

<file path=ppt/tags/tag174.xml><?xml version="1.0" encoding="utf-8"?>
<p:tagLst xmlns:p="http://schemas.openxmlformats.org/presentationml/2006/main">
  <p:tag name="AS_UNIQUEID" val="706"/>
  <p:tag name="KSO_WM_BEAUTIFY_FLAG" val=""/>
</p:tagLst>
</file>

<file path=ppt/tags/tag175.xml><?xml version="1.0" encoding="utf-8"?>
<p:tagLst xmlns:p="http://schemas.openxmlformats.org/presentationml/2006/main">
  <p:tag name="AS_UNIQUEID" val="707"/>
  <p:tag name="KSO_WM_BEAUTIFY_FLAG" val=""/>
</p:tagLst>
</file>

<file path=ppt/tags/tag176.xml><?xml version="1.0" encoding="utf-8"?>
<p:tagLst xmlns:p="http://schemas.openxmlformats.org/presentationml/2006/main">
  <p:tag name="AS_UNIQUEID" val="708"/>
  <p:tag name="KSO_WM_BEAUTIFY_FLAG" val=""/>
</p:tagLst>
</file>

<file path=ppt/tags/tag177.xml><?xml version="1.0" encoding="utf-8"?>
<p:tagLst xmlns:p="http://schemas.openxmlformats.org/presentationml/2006/main">
  <p:tag name="AS_UNIQUEID" val="709"/>
  <p:tag name="KSO_WM_BEAUTIFY_FLAG" val=""/>
</p:tagLst>
</file>

<file path=ppt/tags/tag178.xml><?xml version="1.0" encoding="utf-8"?>
<p:tagLst xmlns:p="http://schemas.openxmlformats.org/presentationml/2006/main">
  <p:tag name="AS_UNIQUEID" val="710"/>
  <p:tag name="KSO_WM_BEAUTIFY_FLAG" val=""/>
</p:tagLst>
</file>

<file path=ppt/tags/tag179.xml><?xml version="1.0" encoding="utf-8"?>
<p:tagLst xmlns:p="http://schemas.openxmlformats.org/presentationml/2006/main">
  <p:tag name="AS_UNIQUEID" val="711"/>
  <p:tag name="KSO_WM_BEAUTIFY_FLAG" val=""/>
  <p:tag name="KSO_WM_UNIT_PLACING_PICTURE_USER_VIEWPORT" val="{&quot;height&quot;:948,&quot;width&quot;:971}"/>
</p:tagLst>
</file>

<file path=ppt/tags/tag18.xml><?xml version="1.0" encoding="utf-8"?>
<p:tagLst xmlns:p="http://schemas.openxmlformats.org/presentationml/2006/main">
  <p:tag name="AS_UNIQUEID" val="555"/>
</p:tagLst>
</file>

<file path=ppt/tags/tag180.xml><?xml version="1.0" encoding="utf-8"?>
<p:tagLst xmlns:p="http://schemas.openxmlformats.org/presentationml/2006/main">
  <p:tag name="AS_UNIQUEID" val="712"/>
  <p:tag name="KSO_WM_BEAUTIFY_FLAG" val=""/>
</p:tagLst>
</file>

<file path=ppt/tags/tag181.xml><?xml version="1.0" encoding="utf-8"?>
<p:tagLst xmlns:p="http://schemas.openxmlformats.org/presentationml/2006/main">
  <p:tag name="AS_UNIQUEID" val="713"/>
  <p:tag name="KSO_WM_BEAUTIFY_FLAG" val=""/>
</p:tagLst>
</file>

<file path=ppt/tags/tag182.xml><?xml version="1.0" encoding="utf-8"?>
<p:tagLst xmlns:p="http://schemas.openxmlformats.org/presentationml/2006/main">
  <p:tag name="AS_UNIQUEID" val="714"/>
  <p:tag name="KSO_WM_BEAUTIFY_FLAG" val=""/>
</p:tagLst>
</file>

<file path=ppt/tags/tag183.xml><?xml version="1.0" encoding="utf-8"?>
<p:tagLst xmlns:p="http://schemas.openxmlformats.org/presentationml/2006/main">
  <p:tag name="AS_UNIQUEID" val="715"/>
  <p:tag name="KSO_WM_BEAUTIFY_FLAG" val=""/>
</p:tagLst>
</file>

<file path=ppt/tags/tag184.xml><?xml version="1.0" encoding="utf-8"?>
<p:tagLst xmlns:p="http://schemas.openxmlformats.org/presentationml/2006/main">
  <p:tag name="AS_UNIQUEID" val="716"/>
  <p:tag name="KSO_WM_BEAUTIFY_FLAG" val=""/>
</p:tagLst>
</file>

<file path=ppt/tags/tag185.xml><?xml version="1.0" encoding="utf-8"?>
<p:tagLst xmlns:p="http://schemas.openxmlformats.org/presentationml/2006/main">
  <p:tag name="AS_UNIQUEID" val="717"/>
</p:tagLst>
</file>

<file path=ppt/tags/tag186.xml><?xml version="1.0" encoding="utf-8"?>
<p:tagLst xmlns:p="http://schemas.openxmlformats.org/presentationml/2006/main">
  <p:tag name="AS_UNIQUEID" val="718"/>
</p:tagLst>
</file>

<file path=ppt/tags/tag187.xml><?xml version="1.0" encoding="utf-8"?>
<p:tagLst xmlns:p="http://schemas.openxmlformats.org/presentationml/2006/main">
  <p:tag name="AS_UNIQUEID" val="719"/>
  <p:tag name="KSO_WM_BEAUTIFY_FLAG" val=""/>
</p:tagLst>
</file>

<file path=ppt/tags/tag188.xml><?xml version="1.0" encoding="utf-8"?>
<p:tagLst xmlns:p="http://schemas.openxmlformats.org/presentationml/2006/main">
  <p:tag name="AS_UNIQUEID" val="720"/>
  <p:tag name="KSO_WM_BEAUTIFY_FLAG" val=""/>
</p:tagLst>
</file>

<file path=ppt/tags/tag189.xml><?xml version="1.0" encoding="utf-8"?>
<p:tagLst xmlns:p="http://schemas.openxmlformats.org/presentationml/2006/main">
  <p:tag name="AS_UNIQUEID" val="721"/>
  <p:tag name="KSO_WM_BEAUTIFY_FLAG" val=""/>
</p:tagLst>
</file>

<file path=ppt/tags/tag19.xml><?xml version="1.0" encoding="utf-8"?>
<p:tagLst xmlns:p="http://schemas.openxmlformats.org/presentationml/2006/main">
  <p:tag name="AS_UNIQUEID" val="556"/>
</p:tagLst>
</file>

<file path=ppt/tags/tag190.xml><?xml version="1.0" encoding="utf-8"?>
<p:tagLst xmlns:p="http://schemas.openxmlformats.org/presentationml/2006/main">
  <p:tag name="AS_UNIQUEID" val="722"/>
</p:tagLst>
</file>

<file path=ppt/tags/tag191.xml><?xml version="1.0" encoding="utf-8"?>
<p:tagLst xmlns:p="http://schemas.openxmlformats.org/presentationml/2006/main">
  <p:tag name="AS_UNIQUEID" val="48"/>
  <p:tag name="KSO_WM_BEAUTIFY_FLAG" val=""/>
</p:tagLst>
</file>

<file path=ppt/tags/tag192.xml><?xml version="1.0" encoding="utf-8"?>
<p:tagLst xmlns:p="http://schemas.openxmlformats.org/presentationml/2006/main">
  <p:tag name="AS_UNIQUEID" val="723"/>
  <p:tag name="KSO_WM_BEAUTIFY_FLAG" val=""/>
</p:tagLst>
</file>

<file path=ppt/tags/tag193.xml><?xml version="1.0" encoding="utf-8"?>
<p:tagLst xmlns:p="http://schemas.openxmlformats.org/presentationml/2006/main">
  <p:tag name="AS_UNIQUEID" val="724"/>
  <p:tag name="KSO_WM_BEAUTIFY_FLAG" val=""/>
</p:tagLst>
</file>

<file path=ppt/tags/tag194.xml><?xml version="1.0" encoding="utf-8"?>
<p:tagLst xmlns:p="http://schemas.openxmlformats.org/presentationml/2006/main">
  <p:tag name="AS_UNIQUEID" val="725"/>
  <p:tag name="KSO_WM_BEAUTIFY_FLAG" val=""/>
</p:tagLst>
</file>

<file path=ppt/tags/tag195.xml><?xml version="1.0" encoding="utf-8"?>
<p:tagLst xmlns:p="http://schemas.openxmlformats.org/presentationml/2006/main">
  <p:tag name="AS_UNIQUEID" val="726"/>
  <p:tag name="KSO_WM_BEAUTIFY_FLAG" val=""/>
</p:tagLst>
</file>

<file path=ppt/tags/tag196.xml><?xml version="1.0" encoding="utf-8"?>
<p:tagLst xmlns:p="http://schemas.openxmlformats.org/presentationml/2006/main">
  <p:tag name="AS_UNIQUEID" val="727"/>
</p:tagLst>
</file>

<file path=ppt/tags/tag197.xml><?xml version="1.0" encoding="utf-8"?>
<p:tagLst xmlns:p="http://schemas.openxmlformats.org/presentationml/2006/main">
  <p:tag name="AS_UNIQUEID" val="728"/>
</p:tagLst>
</file>

<file path=ppt/tags/tag198.xml><?xml version="1.0" encoding="utf-8"?>
<p:tagLst xmlns:p="http://schemas.openxmlformats.org/presentationml/2006/main">
  <p:tag name="AS_UNIQUEID" val="729"/>
  <p:tag name="KSO_WM_BEAUTIFY_FLAG" val=""/>
</p:tagLst>
</file>

<file path=ppt/tags/tag199.xml><?xml version="1.0" encoding="utf-8"?>
<p:tagLst xmlns:p="http://schemas.openxmlformats.org/presentationml/2006/main">
  <p:tag name="AS_UNIQUEID" val="730"/>
  <p:tag name="KSO_WM_BEAUTIFY_FLAG" val=""/>
</p:tagLst>
</file>

<file path=ppt/tags/tag2.xml><?xml version="1.0" encoding="utf-8"?>
<p:tagLst xmlns:p="http://schemas.openxmlformats.org/presentationml/2006/main">
  <p:tag name="AS_UNIQUEID" val="539"/>
</p:tagLst>
</file>

<file path=ppt/tags/tag20.xml><?xml version="1.0" encoding="utf-8"?>
<p:tagLst xmlns:p="http://schemas.openxmlformats.org/presentationml/2006/main">
  <p:tag name="AS_UNIQUEID" val="557"/>
</p:tagLst>
</file>

<file path=ppt/tags/tag200.xml><?xml version="1.0" encoding="utf-8"?>
<p:tagLst xmlns:p="http://schemas.openxmlformats.org/presentationml/2006/main">
  <p:tag name="AS_UNIQUEID" val="731"/>
  <p:tag name="KSO_WM_BEAUTIFY_FLAG" val=""/>
</p:tagLst>
</file>

<file path=ppt/tags/tag201.xml><?xml version="1.0" encoding="utf-8"?>
<p:tagLst xmlns:p="http://schemas.openxmlformats.org/presentationml/2006/main">
  <p:tag name="AS_UNIQUEID" val="732"/>
</p:tagLst>
</file>

<file path=ppt/tags/tag202.xml><?xml version="1.0" encoding="utf-8"?>
<p:tagLst xmlns:p="http://schemas.openxmlformats.org/presentationml/2006/main">
  <p:tag name="AS_UNIQUEID" val="733"/>
  <p:tag name="KSO_WM_BEAUTIFY_FLAG" val=""/>
</p:tagLst>
</file>

<file path=ppt/tags/tag203.xml><?xml version="1.0" encoding="utf-8"?>
<p:tagLst xmlns:p="http://schemas.openxmlformats.org/presentationml/2006/main">
  <p:tag name="AS_UNIQUEID" val="734"/>
  <p:tag name="KSO_WM_BEAUTIFY_FLAG" val=""/>
</p:tagLst>
</file>

<file path=ppt/tags/tag204.xml><?xml version="1.0" encoding="utf-8"?>
<p:tagLst xmlns:p="http://schemas.openxmlformats.org/presentationml/2006/main">
  <p:tag name="AS_UNIQUEID" val="735"/>
  <p:tag name="KSO_WM_BEAUTIFY_FLAG" val=""/>
</p:tagLst>
</file>

<file path=ppt/tags/tag205.xml><?xml version="1.0" encoding="utf-8"?>
<p:tagLst xmlns:p="http://schemas.openxmlformats.org/presentationml/2006/main">
  <p:tag name="AS_UNIQUEID" val="736"/>
  <p:tag name="KSO_WM_BEAUTIFY_FLAG" val=""/>
</p:tagLst>
</file>

<file path=ppt/tags/tag206.xml><?xml version="1.0" encoding="utf-8"?>
<p:tagLst xmlns:p="http://schemas.openxmlformats.org/presentationml/2006/main">
  <p:tag name="AS_UNIQUEID" val="737"/>
</p:tagLst>
</file>

<file path=ppt/tags/tag207.xml><?xml version="1.0" encoding="utf-8"?>
<p:tagLst xmlns:p="http://schemas.openxmlformats.org/presentationml/2006/main">
  <p:tag name="AS_UNIQUEID" val="738"/>
  <p:tag name="KSO_WM_BEAUTIFY_FLAG" val=""/>
</p:tagLst>
</file>

<file path=ppt/tags/tag208.xml><?xml version="1.0" encoding="utf-8"?>
<p:tagLst xmlns:p="http://schemas.openxmlformats.org/presentationml/2006/main">
  <p:tag name="AS_UNIQUEID" val="739"/>
</p:tagLst>
</file>

<file path=ppt/tags/tag209.xml><?xml version="1.0" encoding="utf-8"?>
<p:tagLst xmlns:p="http://schemas.openxmlformats.org/presentationml/2006/main">
  <p:tag name="AS_UNIQUEID" val="740"/>
</p:tagLst>
</file>

<file path=ppt/tags/tag21.xml><?xml version="1.0" encoding="utf-8"?>
<p:tagLst xmlns:p="http://schemas.openxmlformats.org/presentationml/2006/main">
  <p:tag name="AS_UNIQUEID" val="558"/>
</p:tagLst>
</file>

<file path=ppt/tags/tag210.xml><?xml version="1.0" encoding="utf-8"?>
<p:tagLst xmlns:p="http://schemas.openxmlformats.org/presentationml/2006/main">
  <p:tag name="AS_UNIQUEID" val="741"/>
  <p:tag name="KSO_WM_BEAUTIFY_FLAG" val=""/>
</p:tagLst>
</file>

<file path=ppt/tags/tag211.xml><?xml version="1.0" encoding="utf-8"?>
<p:tagLst xmlns:p="http://schemas.openxmlformats.org/presentationml/2006/main">
  <p:tag name="AS_UNIQUEID" val="742"/>
  <p:tag name="KSO_WM_BEAUTIFY_FLAG" val=""/>
</p:tagLst>
</file>

<file path=ppt/tags/tag212.xml><?xml version="1.0" encoding="utf-8"?>
<p:tagLst xmlns:p="http://schemas.openxmlformats.org/presentationml/2006/main">
  <p:tag name="AS_UNIQUEID" val="743"/>
  <p:tag name="KSO_WM_BEAUTIFY_FLAG" val=""/>
</p:tagLst>
</file>

<file path=ppt/tags/tag213.xml><?xml version="1.0" encoding="utf-8"?>
<p:tagLst xmlns:p="http://schemas.openxmlformats.org/presentationml/2006/main">
  <p:tag name="AS_UNIQUEID" val="744"/>
</p:tagLst>
</file>

<file path=ppt/tags/tag214.xml><?xml version="1.0" encoding="utf-8"?>
<p:tagLst xmlns:p="http://schemas.openxmlformats.org/presentationml/2006/main">
  <p:tag name="AS_UNIQUEID" val="745"/>
</p:tagLst>
</file>

<file path=ppt/tags/tag215.xml><?xml version="1.0" encoding="utf-8"?>
<p:tagLst xmlns:p="http://schemas.openxmlformats.org/presentationml/2006/main">
  <p:tag name="AS_UNIQUEID" val="746"/>
</p:tagLst>
</file>

<file path=ppt/tags/tag216.xml><?xml version="1.0" encoding="utf-8"?>
<p:tagLst xmlns:p="http://schemas.openxmlformats.org/presentationml/2006/main">
  <p:tag name="AS_UNIQUEID" val="747"/>
</p:tagLst>
</file>

<file path=ppt/tags/tag217.xml><?xml version="1.0" encoding="utf-8"?>
<p:tagLst xmlns:p="http://schemas.openxmlformats.org/presentationml/2006/main">
  <p:tag name="AS_UNIQUEID" val="748"/>
  <p:tag name="KSO_WM_BEAUTIFY_FLAG" val=""/>
</p:tagLst>
</file>

<file path=ppt/tags/tag218.xml><?xml version="1.0" encoding="utf-8"?>
<p:tagLst xmlns:p="http://schemas.openxmlformats.org/presentationml/2006/main">
  <p:tag name="AS_UNIQUEID" val="749"/>
  <p:tag name="KSO_WM_BEAUTIFY_FLAG" val=""/>
</p:tagLst>
</file>

<file path=ppt/tags/tag219.xml><?xml version="1.0" encoding="utf-8"?>
<p:tagLst xmlns:p="http://schemas.openxmlformats.org/presentationml/2006/main">
  <p:tag name="AS_UNIQUEID" val="750"/>
  <p:tag name="KSO_WM_UNIT_MEDIACOVER_BTN_POS" val="c"/>
  <p:tag name="KSO_WM_UNIT_MEDIACOVER_BTN_STATE" val="1"/>
  <p:tag name="KSO_WM_UNIT_MEDIACOVER_BTN_STYLE" val="ee0bc779c1f3d7f3e90c96344320e69a"/>
  <p:tag name="KSO_WM_UNIT_MEDIACOVER_BTNRECT" val="1328*600*669*669"/>
  <p:tag name="KSO_WM_UNIT_MEDIACOVER_RGB" val=""/>
  <p:tag name="KSO_WM_UNIT_MEDIACOVER_STYLEID" val="1"/>
  <p:tag name="KSO_WM_UNIT_MEDIACOVER_TEXTSTATE" val="0"/>
  <p:tag name="KSO_WM_UNIT_MEDIACOVER_TRANSPARENCY" val=""/>
</p:tagLst>
</file>

<file path=ppt/tags/tag22.xml><?xml version="1.0" encoding="utf-8"?>
<p:tagLst xmlns:p="http://schemas.openxmlformats.org/presentationml/2006/main">
  <p:tag name="AS_UNIQUEID" val="559"/>
</p:tagLst>
</file>

<file path=ppt/tags/tag220.xml><?xml version="1.0" encoding="utf-8"?>
<p:tagLst xmlns:p="http://schemas.openxmlformats.org/presentationml/2006/main">
  <p:tag name="AS_UNIQUEID" val="751"/>
</p:tagLst>
</file>

<file path=ppt/tags/tag221.xml><?xml version="1.0" encoding="utf-8"?>
<p:tagLst xmlns:p="http://schemas.openxmlformats.org/presentationml/2006/main">
  <p:tag name="AS_UNIQUEID" val="752"/>
</p:tagLst>
</file>

<file path=ppt/tags/tag222.xml><?xml version="1.0" encoding="utf-8"?>
<p:tagLst xmlns:p="http://schemas.openxmlformats.org/presentationml/2006/main">
  <p:tag name="AS_UNIQUEID" val="753"/>
  <p:tag name="KSO_WM_BEAUTIFY_FLAG" val=""/>
</p:tagLst>
</file>

<file path=ppt/tags/tag223.xml><?xml version="1.0" encoding="utf-8"?>
<p:tagLst xmlns:p="http://schemas.openxmlformats.org/presentationml/2006/main">
  <p:tag name="AS_UNIQUEID" val="754"/>
  <p:tag name="KSO_WM_BEAUTIFY_FLAG" val=""/>
</p:tagLst>
</file>

<file path=ppt/tags/tag224.xml><?xml version="1.0" encoding="utf-8"?>
<p:tagLst xmlns:p="http://schemas.openxmlformats.org/presentationml/2006/main">
  <p:tag name="AS_UNIQUEID" val="755"/>
  <p:tag name="KSO_WM_BEAUTIFY_FLAG" val=""/>
</p:tagLst>
</file>

<file path=ppt/tags/tag225.xml><?xml version="1.0" encoding="utf-8"?>
<p:tagLst xmlns:p="http://schemas.openxmlformats.org/presentationml/2006/main">
  <p:tag name="AS_UNIQUEID" val="756"/>
</p:tagLst>
</file>

<file path=ppt/tags/tag226.xml><?xml version="1.0" encoding="utf-8"?>
<p:tagLst xmlns:p="http://schemas.openxmlformats.org/presentationml/2006/main">
  <p:tag name="AS_UNIQUEID" val="757"/>
</p:tagLst>
</file>

<file path=ppt/tags/tag227.xml><?xml version="1.0" encoding="utf-8"?>
<p:tagLst xmlns:p="http://schemas.openxmlformats.org/presentationml/2006/main">
  <p:tag name="AS_UNIQUEID" val="758"/>
</p:tagLst>
</file>

<file path=ppt/tags/tag228.xml><?xml version="1.0" encoding="utf-8"?>
<p:tagLst xmlns:p="http://schemas.openxmlformats.org/presentationml/2006/main">
  <p:tag name="AS_UNIQUEID" val="759"/>
  <p:tag name="KSO_WM_BEAUTIFY_FLAG" val=""/>
</p:tagLst>
</file>

<file path=ppt/tags/tag229.xml><?xml version="1.0" encoding="utf-8"?>
<p:tagLst xmlns:p="http://schemas.openxmlformats.org/presentationml/2006/main">
  <p:tag name="AS_UNIQUEID" val="760"/>
  <p:tag name="KSO_WM_BEAUTIFY_FLAG" val=""/>
</p:tagLst>
</file>

<file path=ppt/tags/tag23.xml><?xml version="1.0" encoding="utf-8"?>
<p:tagLst xmlns:p="http://schemas.openxmlformats.org/presentationml/2006/main">
  <p:tag name="AS_UNIQUEID" val="560"/>
</p:tagLst>
</file>

<file path=ppt/tags/tag230.xml><?xml version="1.0" encoding="utf-8"?>
<p:tagLst xmlns:p="http://schemas.openxmlformats.org/presentationml/2006/main">
  <p:tag name="AS_UNIQUEID" val="761"/>
</p:tagLst>
</file>

<file path=ppt/tags/tag231.xml><?xml version="1.0" encoding="utf-8"?>
<p:tagLst xmlns:p="http://schemas.openxmlformats.org/presentationml/2006/main">
  <p:tag name="AS_UNIQUEID" val="762"/>
  <p:tag name="KSO_WM_BEAUTIFY_FLAG" val=""/>
  <p:tag name="KSO_WM_UNIT_TABLE_BEAUTIFY" val="smartTable{70ee8f86-0e30-4a6f-bf1c-e3f0a48a8533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232.xml><?xml version="1.0" encoding="utf-8"?>
<p:tagLst xmlns:p="http://schemas.openxmlformats.org/presentationml/2006/main">
  <p:tag name="AS_UNIQUEID" val="763"/>
  <p:tag name="KSO_WM_BEAUTIFY_FLAG" val=""/>
</p:tagLst>
</file>

<file path=ppt/tags/tag233.xml><?xml version="1.0" encoding="utf-8"?>
<p:tagLst xmlns:p="http://schemas.openxmlformats.org/presentationml/2006/main">
  <p:tag name="AS_UNIQUEID" val="764"/>
  <p:tag name="KSO_WM_BEAUTIFY_FLAG" val=""/>
</p:tagLst>
</file>

<file path=ppt/tags/tag234.xml><?xml version="1.0" encoding="utf-8"?>
<p:tagLst xmlns:p="http://schemas.openxmlformats.org/presentationml/2006/main">
  <p:tag name="AS_UNIQUEID" val="765"/>
</p:tagLst>
</file>

<file path=ppt/tags/tag235.xml><?xml version="1.0" encoding="utf-8"?>
<p:tagLst xmlns:p="http://schemas.openxmlformats.org/presentationml/2006/main">
  <p:tag name="AS_UNIQUEID" val="766"/>
</p:tagLst>
</file>

<file path=ppt/tags/tag236.xml><?xml version="1.0" encoding="utf-8"?>
<p:tagLst xmlns:p="http://schemas.openxmlformats.org/presentationml/2006/main">
  <p:tag name="AS_UNIQUEID" val="767"/>
  <p:tag name="KSO_WM_BEAUTIFY_FLAG" val=""/>
</p:tagLst>
</file>

<file path=ppt/tags/tag237.xml><?xml version="1.0" encoding="utf-8"?>
<p:tagLst xmlns:p="http://schemas.openxmlformats.org/presentationml/2006/main">
  <p:tag name="AS_UNIQUEID" val="768"/>
  <p:tag name="KSO_WM_BEAUTIFY_FLAG" val=""/>
</p:tagLst>
</file>

<file path=ppt/tags/tag238.xml><?xml version="1.0" encoding="utf-8"?>
<p:tagLst xmlns:p="http://schemas.openxmlformats.org/presentationml/2006/main">
  <p:tag name="AS_UNIQUEID" val="769"/>
  <p:tag name="KSO_WM_BEAUTIFY_FLAG" val=""/>
</p:tagLst>
</file>

<file path=ppt/tags/tag239.xml><?xml version="1.0" encoding="utf-8"?>
<p:tagLst xmlns:p="http://schemas.openxmlformats.org/presentationml/2006/main">
  <p:tag name="AS_UNIQUEID" val="770"/>
</p:tagLst>
</file>

<file path=ppt/tags/tag24.xml><?xml version="1.0" encoding="utf-8"?>
<p:tagLst xmlns:p="http://schemas.openxmlformats.org/presentationml/2006/main">
  <p:tag name="AS_UNIQUEID" val="561"/>
</p:tagLst>
</file>

<file path=ppt/tags/tag240.xml><?xml version="1.0" encoding="utf-8"?>
<p:tagLst xmlns:p="http://schemas.openxmlformats.org/presentationml/2006/main">
  <p:tag name="AS_UNIQUEID" val="771"/>
  <p:tag name="KSO_WM_BEAUTIFY_FLAG" val=""/>
</p:tagLst>
</file>

<file path=ppt/tags/tag241.xml><?xml version="1.0" encoding="utf-8"?>
<p:tagLst xmlns:p="http://schemas.openxmlformats.org/presentationml/2006/main">
  <p:tag name="AS_UNIQUEID" val="772"/>
  <p:tag name="KSO_WM_BEAUTIFY_FLAG" val=""/>
</p:tagLst>
</file>

<file path=ppt/tags/tag242.xml><?xml version="1.0" encoding="utf-8"?>
<p:tagLst xmlns:p="http://schemas.openxmlformats.org/presentationml/2006/main">
  <p:tag name="AS_UNIQUEID" val="773"/>
</p:tagLst>
</file>

<file path=ppt/tags/tag243.xml><?xml version="1.0" encoding="utf-8"?>
<p:tagLst xmlns:p="http://schemas.openxmlformats.org/presentationml/2006/main">
  <p:tag name="AS_UNIQUEID" val="774"/>
</p:tagLst>
</file>

<file path=ppt/tags/tag244.xml><?xml version="1.0" encoding="utf-8"?>
<p:tagLst xmlns:p="http://schemas.openxmlformats.org/presentationml/2006/main">
  <p:tag name="AS_UNIQUEID" val="775"/>
</p:tagLst>
</file>

<file path=ppt/tags/tag245.xml><?xml version="1.0" encoding="utf-8"?>
<p:tagLst xmlns:p="http://schemas.openxmlformats.org/presentationml/2006/main">
  <p:tag name="AS_UNIQUEID" val="776"/>
</p:tagLst>
</file>

<file path=ppt/tags/tag246.xml><?xml version="1.0" encoding="utf-8"?>
<p:tagLst xmlns:p="http://schemas.openxmlformats.org/presentationml/2006/main">
  <p:tag name="AS_UNIQUEID" val="777"/>
  <p:tag name="KSO_WM_BEAUTIFY_FLAG" val=""/>
</p:tagLst>
</file>

<file path=ppt/tags/tag247.xml><?xml version="1.0" encoding="utf-8"?>
<p:tagLst xmlns:p="http://schemas.openxmlformats.org/presentationml/2006/main">
  <p:tag name="AS_UNIQUEID" val="778"/>
  <p:tag name="KSO_WM_BEAUTIFY_FLAG" val=""/>
</p:tagLst>
</file>

<file path=ppt/tags/tag248.xml><?xml version="1.0" encoding="utf-8"?>
<p:tagLst xmlns:p="http://schemas.openxmlformats.org/presentationml/2006/main">
  <p:tag name="AS_UNIQUEID" val="779"/>
  <p:tag name="KSO_WM_BEAUTIFY_FLAG" val=""/>
</p:tagLst>
</file>

<file path=ppt/tags/tag249.xml><?xml version="1.0" encoding="utf-8"?>
<p:tagLst xmlns:p="http://schemas.openxmlformats.org/presentationml/2006/main">
  <p:tag name="AS_UNIQUEID" val="780"/>
</p:tagLst>
</file>

<file path=ppt/tags/tag25.xml><?xml version="1.0" encoding="utf-8"?>
<p:tagLst xmlns:p="http://schemas.openxmlformats.org/presentationml/2006/main">
  <p:tag name="AS_UNIQUEID" val="562"/>
</p:tagLst>
</file>

<file path=ppt/tags/tag250.xml><?xml version="1.0" encoding="utf-8"?>
<p:tagLst xmlns:p="http://schemas.openxmlformats.org/presentationml/2006/main">
  <p:tag name="AS_UNIQUEID" val="781"/>
  <p:tag name="KSO_WM_BEAUTIFY_FLAG" val=""/>
</p:tagLst>
</file>

<file path=ppt/tags/tag251.xml><?xml version="1.0" encoding="utf-8"?>
<p:tagLst xmlns:p="http://schemas.openxmlformats.org/presentationml/2006/main">
  <p:tag name="AS_UNIQUEID" val="782"/>
  <p:tag name="KSO_WM_BEAUTIFY_FLAG" val=""/>
</p:tagLst>
</file>

<file path=ppt/tags/tag252.xml><?xml version="1.0" encoding="utf-8"?>
<p:tagLst xmlns:p="http://schemas.openxmlformats.org/presentationml/2006/main">
  <p:tag name="AS_UNIQUEID" val="783"/>
  <p:tag name="KSO_WM_BEAUTIFY_FLAG" val=""/>
</p:tagLst>
</file>

<file path=ppt/tags/tag253.xml><?xml version="1.0" encoding="utf-8"?>
<p:tagLst xmlns:p="http://schemas.openxmlformats.org/presentationml/2006/main">
  <p:tag name="AS_UNIQUEID" val="784"/>
  <p:tag name="KSO_WM_BEAUTIFY_FLAG" val=""/>
</p:tagLst>
</file>

<file path=ppt/tags/tag254.xml><?xml version="1.0" encoding="utf-8"?>
<p:tagLst xmlns:p="http://schemas.openxmlformats.org/presentationml/2006/main">
  <p:tag name="AS_UNIQUEID" val="785"/>
</p:tagLst>
</file>

<file path=ppt/tags/tag255.xml><?xml version="1.0" encoding="utf-8"?>
<p:tagLst xmlns:p="http://schemas.openxmlformats.org/presentationml/2006/main">
  <p:tag name="AS_UNIQUEID" val="786"/>
</p:tagLst>
</file>

<file path=ppt/tags/tag256.xml><?xml version="1.0" encoding="utf-8"?>
<p:tagLst xmlns:p="http://schemas.openxmlformats.org/presentationml/2006/main">
  <p:tag name="AS_UNIQUEID" val="787"/>
  <p:tag name="KSO_WM_BEAUTIFY_FLAG" val=""/>
</p:tagLst>
</file>

<file path=ppt/tags/tag257.xml><?xml version="1.0" encoding="utf-8"?>
<p:tagLst xmlns:p="http://schemas.openxmlformats.org/presentationml/2006/main">
  <p:tag name="AS_UNIQUEID" val="788"/>
</p:tagLst>
</file>

<file path=ppt/tags/tag258.xml><?xml version="1.0" encoding="utf-8"?>
<p:tagLst xmlns:p="http://schemas.openxmlformats.org/presentationml/2006/main">
  <p:tag name="AS_UNIQUEID" val="789"/>
</p:tagLst>
</file>

<file path=ppt/tags/tag259.xml><?xml version="1.0" encoding="utf-8"?>
<p:tagLst xmlns:p="http://schemas.openxmlformats.org/presentationml/2006/main">
  <p:tag name="AS_UNIQUEID" val="790"/>
</p:tagLst>
</file>

<file path=ppt/tags/tag26.xml><?xml version="1.0" encoding="utf-8"?>
<p:tagLst xmlns:p="http://schemas.openxmlformats.org/presentationml/2006/main">
  <p:tag name="AS_UNIQUEID" val="563"/>
</p:tagLst>
</file>

<file path=ppt/tags/tag260.xml><?xml version="1.0" encoding="utf-8"?>
<p:tagLst xmlns:p="http://schemas.openxmlformats.org/presentationml/2006/main">
  <p:tag name="AS_UNIQUEID" val="791"/>
  <p:tag name="KSO_WM_BEAUTIFY_FLAG" val=""/>
</p:tagLst>
</file>

<file path=ppt/tags/tag261.xml><?xml version="1.0" encoding="utf-8"?>
<p:tagLst xmlns:p="http://schemas.openxmlformats.org/presentationml/2006/main">
  <p:tag name="AS_UNIQUEID" val="792"/>
  <p:tag name="KSO_WM_BEAUTIFY_FLAG" val=""/>
</p:tagLst>
</file>

<file path=ppt/tags/tag262.xml><?xml version="1.0" encoding="utf-8"?>
<p:tagLst xmlns:p="http://schemas.openxmlformats.org/presentationml/2006/main">
  <p:tag name="AS_UNIQUEID" val="793"/>
  <p:tag name="KSO_WM_BEAUTIFY_FLAG" val=""/>
</p:tagLst>
</file>

<file path=ppt/tags/tag263.xml><?xml version="1.0" encoding="utf-8"?>
<p:tagLst xmlns:p="http://schemas.openxmlformats.org/presentationml/2006/main">
  <p:tag name="AS_UNIQUEID" val="794"/>
</p:tagLst>
</file>

<file path=ppt/tags/tag264.xml><?xml version="1.0" encoding="utf-8"?>
<p:tagLst xmlns:p="http://schemas.openxmlformats.org/presentationml/2006/main">
  <p:tag name="AS_UNIQUEID" val="795"/>
</p:tagLst>
</file>

<file path=ppt/tags/tag265.xml><?xml version="1.0" encoding="utf-8"?>
<p:tagLst xmlns:p="http://schemas.openxmlformats.org/presentationml/2006/main">
  <p:tag name="AS_UNIQUEID" val="796"/>
</p:tagLst>
</file>

<file path=ppt/tags/tag266.xml><?xml version="1.0" encoding="utf-8"?>
<p:tagLst xmlns:p="http://schemas.openxmlformats.org/presentationml/2006/main">
  <p:tag name="AS_UNIQUEID" val="797"/>
</p:tagLst>
</file>

<file path=ppt/tags/tag267.xml><?xml version="1.0" encoding="utf-8"?>
<p:tagLst xmlns:p="http://schemas.openxmlformats.org/presentationml/2006/main">
  <p:tag name="AS_UNIQUEID" val="798"/>
</p:tagLst>
</file>

<file path=ppt/tags/tag268.xml><?xml version="1.0" encoding="utf-8"?>
<p:tagLst xmlns:p="http://schemas.openxmlformats.org/presentationml/2006/main">
  <p:tag name="AS_UNIQUEID" val="799"/>
</p:tagLst>
</file>

<file path=ppt/tags/tag269.xml><?xml version="1.0" encoding="utf-8"?>
<p:tagLst xmlns:p="http://schemas.openxmlformats.org/presentationml/2006/main">
  <p:tag name="AS_UNIQUEID" val="800"/>
</p:tagLst>
</file>

<file path=ppt/tags/tag27.xml><?xml version="1.0" encoding="utf-8"?>
<p:tagLst xmlns:p="http://schemas.openxmlformats.org/presentationml/2006/main">
  <p:tag name="AS_UNIQUEID" val="564"/>
</p:tagLst>
</file>

<file path=ppt/tags/tag270.xml><?xml version="1.0" encoding="utf-8"?>
<p:tagLst xmlns:p="http://schemas.openxmlformats.org/presentationml/2006/main">
  <p:tag name="AS_UNIQUEID" val="801"/>
</p:tagLst>
</file>

<file path=ppt/tags/tag271.xml><?xml version="1.0" encoding="utf-8"?>
<p:tagLst xmlns:p="http://schemas.openxmlformats.org/presentationml/2006/main">
  <p:tag name="AS_UNIQUEID" val="802"/>
</p:tagLst>
</file>

<file path=ppt/tags/tag272.xml><?xml version="1.0" encoding="utf-8"?>
<p:tagLst xmlns:p="http://schemas.openxmlformats.org/presentationml/2006/main">
  <p:tag name="AS_UNIQUEID" val="803"/>
</p:tagLst>
</file>

<file path=ppt/tags/tag273.xml><?xml version="1.0" encoding="utf-8"?>
<p:tagLst xmlns:p="http://schemas.openxmlformats.org/presentationml/2006/main">
  <p:tag name="AS_UNIQUEID" val="804"/>
</p:tagLst>
</file>

<file path=ppt/tags/tag274.xml><?xml version="1.0" encoding="utf-8"?>
<p:tagLst xmlns:p="http://schemas.openxmlformats.org/presentationml/2006/main">
  <p:tag name="AS_UNIQUEID" val="805"/>
  <p:tag name="KSO_WM_BEAUTIFY_FLAG" val=""/>
</p:tagLst>
</file>

<file path=ppt/tags/tag275.xml><?xml version="1.0" encoding="utf-8"?>
<p:tagLst xmlns:p="http://schemas.openxmlformats.org/presentationml/2006/main">
  <p:tag name="AS_UNIQUEID" val="806"/>
  <p:tag name="KSO_WM_BEAUTIFY_FLAG" val=""/>
</p:tagLst>
</file>

<file path=ppt/tags/tag276.xml><?xml version="1.0" encoding="utf-8"?>
<p:tagLst xmlns:p="http://schemas.openxmlformats.org/presentationml/2006/main">
  <p:tag name="AS_UNIQUEID" val="807"/>
  <p:tag name="KSO_WM_BEAUTIFY_FLAG" val=""/>
</p:tagLst>
</file>

<file path=ppt/tags/tag277.xml><?xml version="1.0" encoding="utf-8"?>
<p:tagLst xmlns:p="http://schemas.openxmlformats.org/presentationml/2006/main">
  <p:tag name="AS_UNIQUEID" val="808"/>
  <p:tag name="KSO_WM_BEAUTIFY_FLAG" val=""/>
</p:tagLst>
</file>

<file path=ppt/tags/tag278.xml><?xml version="1.0" encoding="utf-8"?>
<p:tagLst xmlns:p="http://schemas.openxmlformats.org/presentationml/2006/main">
  <p:tag name="AS_UNIQUEID" val="809"/>
</p:tagLst>
</file>

<file path=ppt/tags/tag279.xml><?xml version="1.0" encoding="utf-8"?>
<p:tagLst xmlns:p="http://schemas.openxmlformats.org/presentationml/2006/main">
  <p:tag name="AS_UNIQUEID" val="810"/>
</p:tagLst>
</file>

<file path=ppt/tags/tag28.xml><?xml version="1.0" encoding="utf-8"?>
<p:tagLst xmlns:p="http://schemas.openxmlformats.org/presentationml/2006/main">
  <p:tag name="AS_UNIQUEID" val="565"/>
</p:tagLst>
</file>

<file path=ppt/tags/tag280.xml><?xml version="1.0" encoding="utf-8"?>
<p:tagLst xmlns:p="http://schemas.openxmlformats.org/presentationml/2006/main">
  <p:tag name="AS_UNIQUEID" val="811"/>
  <p:tag name="KSO_WM_BEAUTIFY_FLAG" val=""/>
</p:tagLst>
</file>

<file path=ppt/tags/tag281.xml><?xml version="1.0" encoding="utf-8"?>
<p:tagLst xmlns:p="http://schemas.openxmlformats.org/presentationml/2006/main">
  <p:tag name="AS_UNIQUEID" val="812"/>
  <p:tag name="KSO_WM_BEAUTIFY_FLAG" val=""/>
</p:tagLst>
</file>

<file path=ppt/tags/tag282.xml><?xml version="1.0" encoding="utf-8"?>
<p:tagLst xmlns:p="http://schemas.openxmlformats.org/presentationml/2006/main">
  <p:tag name="AS_UNIQUEID" val="813"/>
  <p:tag name="KSO_WM_BEAUTIFY_FLAG" val=""/>
</p:tagLst>
</file>

<file path=ppt/tags/tag283.xml><?xml version="1.0" encoding="utf-8"?>
<p:tagLst xmlns:p="http://schemas.openxmlformats.org/presentationml/2006/main">
  <p:tag name="AS_UNIQUEID" val="814"/>
</p:tagLst>
</file>

<file path=ppt/tags/tag284.xml><?xml version="1.0" encoding="utf-8"?>
<p:tagLst xmlns:p="http://schemas.openxmlformats.org/presentationml/2006/main">
  <p:tag name="AS_UNIQUEID" val="303"/>
  <p:tag name="KSO_WM_BEAUTIFY_FLAG" val=""/>
</p:tagLst>
</file>

<file path=ppt/tags/tag285.xml><?xml version="1.0" encoding="utf-8"?>
<p:tagLst xmlns:p="http://schemas.openxmlformats.org/presentationml/2006/main">
  <p:tag name="AS_UNIQUEID" val="815"/>
</p:tagLst>
</file>

<file path=ppt/tags/tag286.xml><?xml version="1.0" encoding="utf-8"?>
<p:tagLst xmlns:p="http://schemas.openxmlformats.org/presentationml/2006/main">
  <p:tag name="AS_UNIQUEID" val="816"/>
</p:tagLst>
</file>

<file path=ppt/tags/tag287.xml><?xml version="1.0" encoding="utf-8"?>
<p:tagLst xmlns:p="http://schemas.openxmlformats.org/presentationml/2006/main">
  <p:tag name="AS_UNIQUEID" val="817"/>
  <p:tag name="KSO_WM_BEAUTIFY_FLAG" val=""/>
</p:tagLst>
</file>

<file path=ppt/tags/tag288.xml><?xml version="1.0" encoding="utf-8"?>
<p:tagLst xmlns:p="http://schemas.openxmlformats.org/presentationml/2006/main">
  <p:tag name="AS_UNIQUEID" val="818"/>
  <p:tag name="KSO_WM_BEAUTIFY_FLAG" val=""/>
</p:tagLst>
</file>

<file path=ppt/tags/tag289.xml><?xml version="1.0" encoding="utf-8"?>
<p:tagLst xmlns:p="http://schemas.openxmlformats.org/presentationml/2006/main">
  <p:tag name="AS_UNIQUEID" val="819"/>
  <p:tag name="KSO_WM_BEAUTIFY_FLAG" val=""/>
</p:tagLst>
</file>

<file path=ppt/tags/tag29.xml><?xml version="1.0" encoding="utf-8"?>
<p:tagLst xmlns:p="http://schemas.openxmlformats.org/presentationml/2006/main">
  <p:tag name="AS_UNIQUEID" val="566"/>
</p:tagLst>
</file>

<file path=ppt/tags/tag290.xml><?xml version="1.0" encoding="utf-8"?>
<p:tagLst xmlns:p="http://schemas.openxmlformats.org/presentationml/2006/main">
  <p:tag name="AS_UNIQUEID" val="820"/>
</p:tagLst>
</file>

<file path=ppt/tags/tag291.xml><?xml version="1.0" encoding="utf-8"?>
<p:tagLst xmlns:p="http://schemas.openxmlformats.org/presentationml/2006/main">
  <p:tag name="AS_UNIQUEID" val="821"/>
</p:tagLst>
</file>

<file path=ppt/tags/tag292.xml><?xml version="1.0" encoding="utf-8"?>
<p:tagLst xmlns:p="http://schemas.openxmlformats.org/presentationml/2006/main">
  <p:tag name="AS_UNIQUEID" val="822"/>
</p:tagLst>
</file>

<file path=ppt/tags/tag293.xml><?xml version="1.0" encoding="utf-8"?>
<p:tagLst xmlns:p="http://schemas.openxmlformats.org/presentationml/2006/main">
  <p:tag name="AS_UNIQUEID" val="823"/>
</p:tagLst>
</file>

<file path=ppt/tags/tag294.xml><?xml version="1.0" encoding="utf-8"?>
<p:tagLst xmlns:p="http://schemas.openxmlformats.org/presentationml/2006/main">
  <p:tag name="AS_UNIQUEID" val="824"/>
</p:tagLst>
</file>

<file path=ppt/tags/tag295.xml><?xml version="1.0" encoding="utf-8"?>
<p:tagLst xmlns:p="http://schemas.openxmlformats.org/presentationml/2006/main">
  <p:tag name="AS_UNIQUEID" val="825"/>
  <p:tag name="KSO_WM_BEAUTIFY_FLAG" val=""/>
</p:tagLst>
</file>

<file path=ppt/tags/tag296.xml><?xml version="1.0" encoding="utf-8"?>
<p:tagLst xmlns:p="http://schemas.openxmlformats.org/presentationml/2006/main">
  <p:tag name="AS_UNIQUEID" val="826"/>
  <p:tag name="KSO_WM_BEAUTIFY_FLAG" val=""/>
</p:tagLst>
</file>

<file path=ppt/tags/tag297.xml><?xml version="1.0" encoding="utf-8"?>
<p:tagLst xmlns:p="http://schemas.openxmlformats.org/presentationml/2006/main">
  <p:tag name="AS_UNIQUEID" val="827"/>
  <p:tag name="KSO_WM_BEAUTIFY_FLAG" val=""/>
</p:tagLst>
</file>

<file path=ppt/tags/tag298.xml><?xml version="1.0" encoding="utf-8"?>
<p:tagLst xmlns:p="http://schemas.openxmlformats.org/presentationml/2006/main">
  <p:tag name="AS_UNIQUEID" val="828"/>
</p:tagLst>
</file>

<file path=ppt/tags/tag299.xml><?xml version="1.0" encoding="utf-8"?>
<p:tagLst xmlns:p="http://schemas.openxmlformats.org/presentationml/2006/main">
  <p:tag name="AS_UNIQUEID" val="829"/>
  <p:tag name="KSO_WM_BEAUTIFY_FLAG" val=""/>
</p:tagLst>
</file>

<file path=ppt/tags/tag3.xml><?xml version="1.0" encoding="utf-8"?>
<p:tagLst xmlns:p="http://schemas.openxmlformats.org/presentationml/2006/main">
  <p:tag name="AS_UNIQUEID" val="540"/>
</p:tagLst>
</file>

<file path=ppt/tags/tag30.xml><?xml version="1.0" encoding="utf-8"?>
<p:tagLst xmlns:p="http://schemas.openxmlformats.org/presentationml/2006/main">
  <p:tag name="AS_UNIQUEID" val="567"/>
</p:tagLst>
</file>

<file path=ppt/tags/tag300.xml><?xml version="1.0" encoding="utf-8"?>
<p:tagLst xmlns:p="http://schemas.openxmlformats.org/presentationml/2006/main">
  <p:tag name="AS_UNIQUEID" val="830"/>
  <p:tag name="KSO_WM_BEAUTIFY_FLAG" val=""/>
</p:tagLst>
</file>

<file path=ppt/tags/tag301.xml><?xml version="1.0" encoding="utf-8"?>
<p:tagLst xmlns:p="http://schemas.openxmlformats.org/presentationml/2006/main">
  <p:tag name="AS_UNIQUEID" val="831"/>
  <p:tag name="KSO_WM_BEAUTIFY_FLAG" val=""/>
</p:tagLst>
</file>

<file path=ppt/tags/tag302.xml><?xml version="1.0" encoding="utf-8"?>
<p:tagLst xmlns:p="http://schemas.openxmlformats.org/presentationml/2006/main">
  <p:tag name="AS_UNIQUEID" val="832"/>
  <p:tag name="KSO_WM_BEAUTIFY_FLAG" val=""/>
</p:tagLst>
</file>

<file path=ppt/tags/tag303.xml><?xml version="1.0" encoding="utf-8"?>
<p:tagLst xmlns:p="http://schemas.openxmlformats.org/presentationml/2006/main">
  <p:tag name="AS_UNIQUEID" val="833"/>
  <p:tag name="KSO_WM_BEAUTIFY_FLAG" val=""/>
</p:tagLst>
</file>

<file path=ppt/tags/tag304.xml><?xml version="1.0" encoding="utf-8"?>
<p:tagLst xmlns:p="http://schemas.openxmlformats.org/presentationml/2006/main">
  <p:tag name="AS_UNIQUEID" val="834"/>
  <p:tag name="KSO_WM_BEAUTIFY_FLAG" val=""/>
</p:tagLst>
</file>

<file path=ppt/tags/tag305.xml><?xml version="1.0" encoding="utf-8"?>
<p:tagLst xmlns:p="http://schemas.openxmlformats.org/presentationml/2006/main">
  <p:tag name="AS_UNIQUEID" val="835"/>
  <p:tag name="KSO_WM_BEAUTIFY_FLAG" val=""/>
</p:tagLst>
</file>

<file path=ppt/tags/tag306.xml><?xml version="1.0" encoding="utf-8"?>
<p:tagLst xmlns:p="http://schemas.openxmlformats.org/presentationml/2006/main">
  <p:tag name="AS_UNIQUEID" val="161"/>
  <p:tag name="KSO_WM_BEAUTIFY_FLAG" val=""/>
</p:tagLst>
</file>

<file path=ppt/tags/tag307.xml><?xml version="1.0" encoding="utf-8"?>
<p:tagLst xmlns:p="http://schemas.openxmlformats.org/presentationml/2006/main">
  <p:tag name="AS_UNIQUEID" val="836"/>
</p:tagLst>
</file>

<file path=ppt/tags/tag308.xml><?xml version="1.0" encoding="utf-8"?>
<p:tagLst xmlns:p="http://schemas.openxmlformats.org/presentationml/2006/main">
  <p:tag name="AS_UNIQUEID" val="837"/>
</p:tagLst>
</file>

<file path=ppt/tags/tag309.xml><?xml version="1.0" encoding="utf-8"?>
<p:tagLst xmlns:p="http://schemas.openxmlformats.org/presentationml/2006/main">
  <p:tag name="AS_UNIQUEID" val="838"/>
  <p:tag name="KSO_WM_BEAUTIFY_FLAG" val=""/>
</p:tagLst>
</file>

<file path=ppt/tags/tag31.xml><?xml version="1.0" encoding="utf-8"?>
<p:tagLst xmlns:p="http://schemas.openxmlformats.org/presentationml/2006/main">
  <p:tag name="AS_UNIQUEID" val="568"/>
</p:tagLst>
</file>

<file path=ppt/tags/tag310.xml><?xml version="1.0" encoding="utf-8"?>
<p:tagLst xmlns:p="http://schemas.openxmlformats.org/presentationml/2006/main">
  <p:tag name="AS_UNIQUEID" val="839"/>
  <p:tag name="KSO_WM_BEAUTIFY_FLAG" val=""/>
</p:tagLst>
</file>

<file path=ppt/tags/tag311.xml><?xml version="1.0" encoding="utf-8"?>
<p:tagLst xmlns:p="http://schemas.openxmlformats.org/presentationml/2006/main">
  <p:tag name="AS_UNIQUEID" val="840"/>
  <p:tag name="KSO_WM_BEAUTIFY_FLAG" val=""/>
</p:tagLst>
</file>

<file path=ppt/tags/tag312.xml><?xml version="1.0" encoding="utf-8"?>
<p:tagLst xmlns:p="http://schemas.openxmlformats.org/presentationml/2006/main">
  <p:tag name="AS_UNIQUEID" val="841"/>
</p:tagLst>
</file>

<file path=ppt/tags/tag313.xml><?xml version="1.0" encoding="utf-8"?>
<p:tagLst xmlns:p="http://schemas.openxmlformats.org/presentationml/2006/main">
  <p:tag name="AS_UNIQUEID" val="303"/>
  <p:tag name="KSO_WM_BEAUTIFY_FLAG" val=""/>
</p:tagLst>
</file>

<file path=ppt/tags/tag314.xml><?xml version="1.0" encoding="utf-8"?>
<p:tagLst xmlns:p="http://schemas.openxmlformats.org/presentationml/2006/main">
  <p:tag name="AS_UNIQUEID" val="842"/>
</p:tagLst>
</file>

<file path=ppt/tags/tag315.xml><?xml version="1.0" encoding="utf-8"?>
<p:tagLst xmlns:p="http://schemas.openxmlformats.org/presentationml/2006/main">
  <p:tag name="AS_UNIQUEID" val="843"/>
</p:tagLst>
</file>

<file path=ppt/tags/tag316.xml><?xml version="1.0" encoding="utf-8"?>
<p:tagLst xmlns:p="http://schemas.openxmlformats.org/presentationml/2006/main">
  <p:tag name="AS_UNIQUEID" val="844"/>
  <p:tag name="KSO_WM_BEAUTIFY_FLAG" val=""/>
</p:tagLst>
</file>

<file path=ppt/tags/tag317.xml><?xml version="1.0" encoding="utf-8"?>
<p:tagLst xmlns:p="http://schemas.openxmlformats.org/presentationml/2006/main">
  <p:tag name="AS_UNIQUEID" val="845"/>
  <p:tag name="KSO_WM_BEAUTIFY_FLAG" val=""/>
</p:tagLst>
</file>

<file path=ppt/tags/tag318.xml><?xml version="1.0" encoding="utf-8"?>
<p:tagLst xmlns:p="http://schemas.openxmlformats.org/presentationml/2006/main">
  <p:tag name="AS_UNIQUEID" val="846"/>
  <p:tag name="KSO_WM_BEAUTIFY_FLAG" val=""/>
</p:tagLst>
</file>

<file path=ppt/tags/tag319.xml><?xml version="1.0" encoding="utf-8"?>
<p:tagLst xmlns:p="http://schemas.openxmlformats.org/presentationml/2006/main">
  <p:tag name="AS_UNIQUEID" val="847"/>
</p:tagLst>
</file>

<file path=ppt/tags/tag32.xml><?xml version="1.0" encoding="utf-8"?>
<p:tagLst xmlns:p="http://schemas.openxmlformats.org/presentationml/2006/main">
  <p:tag name="AS_UNIQUEID" val="569"/>
</p:tagLst>
</file>

<file path=ppt/tags/tag320.xml><?xml version="1.0" encoding="utf-8"?>
<p:tagLst xmlns:p="http://schemas.openxmlformats.org/presentationml/2006/main">
  <p:tag name="AS_UNIQUEID" val="848"/>
</p:tagLst>
</file>

<file path=ppt/tags/tag321.xml><?xml version="1.0" encoding="utf-8"?>
<p:tagLst xmlns:p="http://schemas.openxmlformats.org/presentationml/2006/main">
  <p:tag name="AS_UNIQUEID" val="849"/>
</p:tagLst>
</file>

<file path=ppt/tags/tag322.xml><?xml version="1.0" encoding="utf-8"?>
<p:tagLst xmlns:p="http://schemas.openxmlformats.org/presentationml/2006/main">
  <p:tag name="AS_UNIQUEID" val="850"/>
</p:tagLst>
</file>

<file path=ppt/tags/tag323.xml><?xml version="1.0" encoding="utf-8"?>
<p:tagLst xmlns:p="http://schemas.openxmlformats.org/presentationml/2006/main">
  <p:tag name="AS_UNIQUEID" val="851"/>
</p:tagLst>
</file>

<file path=ppt/tags/tag324.xml><?xml version="1.0" encoding="utf-8"?>
<p:tagLst xmlns:p="http://schemas.openxmlformats.org/presentationml/2006/main">
  <p:tag name="AS_UNIQUEID" val="852"/>
</p:tagLst>
</file>

<file path=ppt/tags/tag325.xml><?xml version="1.0" encoding="utf-8"?>
<p:tagLst xmlns:p="http://schemas.openxmlformats.org/presentationml/2006/main">
  <p:tag name="AS_UNIQUEID" val="853"/>
</p:tagLst>
</file>

<file path=ppt/tags/tag326.xml><?xml version="1.0" encoding="utf-8"?>
<p:tagLst xmlns:p="http://schemas.openxmlformats.org/presentationml/2006/main">
  <p:tag name="AS_UNIQUEID" val="854"/>
</p:tagLst>
</file>

<file path=ppt/tags/tag327.xml><?xml version="1.0" encoding="utf-8"?>
<p:tagLst xmlns:p="http://schemas.openxmlformats.org/presentationml/2006/main">
  <p:tag name="AS_UNIQUEID" val="855"/>
</p:tagLst>
</file>

<file path=ppt/tags/tag328.xml><?xml version="1.0" encoding="utf-8"?>
<p:tagLst xmlns:p="http://schemas.openxmlformats.org/presentationml/2006/main">
  <p:tag name="AS_UNIQUEID" val="856"/>
</p:tagLst>
</file>

<file path=ppt/tags/tag329.xml><?xml version="1.0" encoding="utf-8"?>
<p:tagLst xmlns:p="http://schemas.openxmlformats.org/presentationml/2006/main">
  <p:tag name="AS_UNIQUEID" val="857"/>
</p:tagLst>
</file>

<file path=ppt/tags/tag33.xml><?xml version="1.0" encoding="utf-8"?>
<p:tagLst xmlns:p="http://schemas.openxmlformats.org/presentationml/2006/main">
  <p:tag name="AS_UNIQUEID" val="570"/>
</p:tagLst>
</file>

<file path=ppt/tags/tag330.xml><?xml version="1.0" encoding="utf-8"?>
<p:tagLst xmlns:p="http://schemas.openxmlformats.org/presentationml/2006/main">
  <p:tag name="AS_UNIQUEID" val="858"/>
</p:tagLst>
</file>

<file path=ppt/tags/tag331.xml><?xml version="1.0" encoding="utf-8"?>
<p:tagLst xmlns:p="http://schemas.openxmlformats.org/presentationml/2006/main">
  <p:tag name="AS_UNIQUEID" val="859"/>
</p:tagLst>
</file>

<file path=ppt/tags/tag332.xml><?xml version="1.0" encoding="utf-8"?>
<p:tagLst xmlns:p="http://schemas.openxmlformats.org/presentationml/2006/main">
  <p:tag name="AS_UNIQUEID" val="860"/>
</p:tagLst>
</file>

<file path=ppt/tags/tag333.xml><?xml version="1.0" encoding="utf-8"?>
<p:tagLst xmlns:p="http://schemas.openxmlformats.org/presentationml/2006/main">
  <p:tag name="AS_UNIQUEID" val="861"/>
</p:tagLst>
</file>

<file path=ppt/tags/tag334.xml><?xml version="1.0" encoding="utf-8"?>
<p:tagLst xmlns:p="http://schemas.openxmlformats.org/presentationml/2006/main">
  <p:tag name="AS_UNIQUEID" val="862"/>
</p:tagLst>
</file>

<file path=ppt/tags/tag335.xml><?xml version="1.0" encoding="utf-8"?>
<p:tagLst xmlns:p="http://schemas.openxmlformats.org/presentationml/2006/main">
  <p:tag name="AS_UNIQUEID" val="863"/>
</p:tagLst>
</file>

<file path=ppt/tags/tag336.xml><?xml version="1.0" encoding="utf-8"?>
<p:tagLst xmlns:p="http://schemas.openxmlformats.org/presentationml/2006/main">
  <p:tag name="AS_UNIQUEID" val="864"/>
</p:tagLst>
</file>

<file path=ppt/tags/tag337.xml><?xml version="1.0" encoding="utf-8"?>
<p:tagLst xmlns:p="http://schemas.openxmlformats.org/presentationml/2006/main">
  <p:tag name="AS_UNIQUEID" val="865"/>
</p:tagLst>
</file>

<file path=ppt/tags/tag338.xml><?xml version="1.0" encoding="utf-8"?>
<p:tagLst xmlns:p="http://schemas.openxmlformats.org/presentationml/2006/main">
  <p:tag name="AS_UNIQUEID" val="866"/>
</p:tagLst>
</file>

<file path=ppt/tags/tag339.xml><?xml version="1.0" encoding="utf-8"?>
<p:tagLst xmlns:p="http://schemas.openxmlformats.org/presentationml/2006/main">
  <p:tag name="AS_UNIQUEID" val="867"/>
</p:tagLst>
</file>

<file path=ppt/tags/tag34.xml><?xml version="1.0" encoding="utf-8"?>
<p:tagLst xmlns:p="http://schemas.openxmlformats.org/presentationml/2006/main">
  <p:tag name="AS_UNIQUEID" val="571"/>
</p:tagLst>
</file>

<file path=ppt/tags/tag340.xml><?xml version="1.0" encoding="utf-8"?>
<p:tagLst xmlns:p="http://schemas.openxmlformats.org/presentationml/2006/main">
  <p:tag name="AS_UNIQUEID" val="868"/>
</p:tagLst>
</file>

<file path=ppt/tags/tag341.xml><?xml version="1.0" encoding="utf-8"?>
<p:tagLst xmlns:p="http://schemas.openxmlformats.org/presentationml/2006/main">
  <p:tag name="AS_UNIQUEID" val="869"/>
</p:tagLst>
</file>

<file path=ppt/tags/tag342.xml><?xml version="1.0" encoding="utf-8"?>
<p:tagLst xmlns:p="http://schemas.openxmlformats.org/presentationml/2006/main">
  <p:tag name="AS_UNIQUEID" val="870"/>
</p:tagLst>
</file>

<file path=ppt/tags/tag343.xml><?xml version="1.0" encoding="utf-8"?>
<p:tagLst xmlns:p="http://schemas.openxmlformats.org/presentationml/2006/main">
  <p:tag name="AS_UNIQUEID" val="871"/>
</p:tagLst>
</file>

<file path=ppt/tags/tag344.xml><?xml version="1.0" encoding="utf-8"?>
<p:tagLst xmlns:p="http://schemas.openxmlformats.org/presentationml/2006/main">
  <p:tag name="AS_UNIQUEID" val="872"/>
</p:tagLst>
</file>

<file path=ppt/tags/tag345.xml><?xml version="1.0" encoding="utf-8"?>
<p:tagLst xmlns:p="http://schemas.openxmlformats.org/presentationml/2006/main">
  <p:tag name="AS_UNIQUEID" val="873"/>
</p:tagLst>
</file>

<file path=ppt/tags/tag346.xml><?xml version="1.0" encoding="utf-8"?>
<p:tagLst xmlns:p="http://schemas.openxmlformats.org/presentationml/2006/main">
  <p:tag name="AS_UNIQUEID" val="874"/>
</p:tagLst>
</file>

<file path=ppt/tags/tag347.xml><?xml version="1.0" encoding="utf-8"?>
<p:tagLst xmlns:p="http://schemas.openxmlformats.org/presentationml/2006/main">
  <p:tag name="AS_UNIQUEID" val="875"/>
</p:tagLst>
</file>

<file path=ppt/tags/tag348.xml><?xml version="1.0" encoding="utf-8"?>
<p:tagLst xmlns:p="http://schemas.openxmlformats.org/presentationml/2006/main">
  <p:tag name="AS_UNIQUEID" val="876"/>
</p:tagLst>
</file>

<file path=ppt/tags/tag349.xml><?xml version="1.0" encoding="utf-8"?>
<p:tagLst xmlns:p="http://schemas.openxmlformats.org/presentationml/2006/main">
  <p:tag name="AS_UNIQUEID" val="877"/>
</p:tagLst>
</file>

<file path=ppt/tags/tag35.xml><?xml version="1.0" encoding="utf-8"?>
<p:tagLst xmlns:p="http://schemas.openxmlformats.org/presentationml/2006/main">
  <p:tag name="AS_UNIQUEID" val="572"/>
</p:tagLst>
</file>

<file path=ppt/tags/tag350.xml><?xml version="1.0" encoding="utf-8"?>
<p:tagLst xmlns:p="http://schemas.openxmlformats.org/presentationml/2006/main">
  <p:tag name="AS_UNIQUEID" val="878"/>
</p:tagLst>
</file>

<file path=ppt/tags/tag351.xml><?xml version="1.0" encoding="utf-8"?>
<p:tagLst xmlns:p="http://schemas.openxmlformats.org/presentationml/2006/main">
  <p:tag name="AS_UNIQUEID" val="879"/>
</p:tagLst>
</file>

<file path=ppt/tags/tag352.xml><?xml version="1.0" encoding="utf-8"?>
<p:tagLst xmlns:p="http://schemas.openxmlformats.org/presentationml/2006/main">
  <p:tag name="AS_UNIQUEID" val="880"/>
</p:tagLst>
</file>

<file path=ppt/tags/tag353.xml><?xml version="1.0" encoding="utf-8"?>
<p:tagLst xmlns:p="http://schemas.openxmlformats.org/presentationml/2006/main">
  <p:tag name="AS_UNIQUEID" val="881"/>
</p:tagLst>
</file>

<file path=ppt/tags/tag354.xml><?xml version="1.0" encoding="utf-8"?>
<p:tagLst xmlns:p="http://schemas.openxmlformats.org/presentationml/2006/main">
  <p:tag name="AS_UNIQUEID" val="882"/>
</p:tagLst>
</file>

<file path=ppt/tags/tag355.xml><?xml version="1.0" encoding="utf-8"?>
<p:tagLst xmlns:p="http://schemas.openxmlformats.org/presentationml/2006/main">
  <p:tag name="AS_UNIQUEID" val="883"/>
</p:tagLst>
</file>

<file path=ppt/tags/tag356.xml><?xml version="1.0" encoding="utf-8"?>
<p:tagLst xmlns:p="http://schemas.openxmlformats.org/presentationml/2006/main">
  <p:tag name="AS_UNIQUEID" val="526"/>
  <p:tag name="KSO_WM_BEAUTIFY_FLAG" val=""/>
</p:tagLst>
</file>

<file path=ppt/tags/tag357.xml><?xml version="1.0" encoding="utf-8"?>
<p:tagLst xmlns:p="http://schemas.openxmlformats.org/presentationml/2006/main">
  <p:tag name="AS_UNIQUEID" val="527"/>
</p:tagLst>
</file>

<file path=ppt/tags/tag358.xml><?xml version="1.0" encoding="utf-8"?>
<p:tagLst xmlns:p="http://schemas.openxmlformats.org/presentationml/2006/main">
  <p:tag name="AS_UNIQUEID" val="528"/>
</p:tagLst>
</file>

<file path=ppt/tags/tag359.xml><?xml version="1.0" encoding="utf-8"?>
<p:tagLst xmlns:p="http://schemas.openxmlformats.org/presentationml/2006/main">
  <p:tag name="AS_UNIQUEID" val="529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530"/>
</p:tagLst>
</file>

<file path=ppt/tags/tag361.xml><?xml version="1.0" encoding="utf-8"?>
<p:tagLst xmlns:p="http://schemas.openxmlformats.org/presentationml/2006/main">
  <p:tag name="AS_UNIQUEID" val="532"/>
</p:tagLst>
</file>

<file path=ppt/tags/tag362.xml><?xml version="1.0" encoding="utf-8"?>
<p:tagLst xmlns:p="http://schemas.openxmlformats.org/presentationml/2006/main">
  <p:tag name="AS_UNIQUEID" val="533"/>
</p:tagLst>
</file>

<file path=ppt/tags/tag363.xml><?xml version="1.0" encoding="utf-8"?>
<p:tagLst xmlns:p="http://schemas.openxmlformats.org/presentationml/2006/main">
  <p:tag name="AS_UNIQUEID" val="537"/>
</p:tagLst>
</file>

<file path=ppt/tags/tag364.xml><?xml version="1.0" encoding="utf-8"?>
<p:tagLst xmlns:p="http://schemas.openxmlformats.org/presentationml/2006/main">
  <p:tag name="AS_UNIQUEID" val="530"/>
</p:tagLst>
</file>

<file path=ppt/tags/tag365.xml><?xml version="1.0" encoding="utf-8"?>
<p:tagLst xmlns:p="http://schemas.openxmlformats.org/presentationml/2006/main">
  <p:tag name="AS_UNIQUEID" val="884"/>
</p:tagLst>
</file>

<file path=ppt/tags/tag366.xml><?xml version="1.0" encoding="utf-8"?>
<p:tagLst xmlns:p="http://schemas.openxmlformats.org/presentationml/2006/main">
  <p:tag name="AS_UNIQUEID" val="885"/>
</p:tagLst>
</file>

<file path=ppt/tags/tag367.xml><?xml version="1.0" encoding="utf-8"?>
<p:tagLst xmlns:p="http://schemas.openxmlformats.org/presentationml/2006/main">
  <p:tag name="AS_UNIQUEID" val="886"/>
  <p:tag name="KSO_WM_BEAUTIFY_FLAG" val=""/>
</p:tagLst>
</file>

<file path=ppt/tags/tag368.xml><?xml version="1.0" encoding="utf-8"?>
<p:tagLst xmlns:p="http://schemas.openxmlformats.org/presentationml/2006/main">
  <p:tag name="AS_UNIQUEID" val="887"/>
  <p:tag name="KSO_WM_BEAUTIFY_FLAG" val=""/>
</p:tagLst>
</file>

<file path=ppt/tags/tag369.xml><?xml version="1.0" encoding="utf-8"?>
<p:tagLst xmlns:p="http://schemas.openxmlformats.org/presentationml/2006/main">
  <p:tag name="AS_UNIQUEID" val="888"/>
  <p:tag name="KSO_WM_BEAUTIFY_FLAG" val=""/>
</p:tagLst>
</file>

<file path=ppt/tags/tag37.xml><?xml version="1.0" encoding="utf-8"?>
<p:tagLst xmlns:p="http://schemas.openxmlformats.org/presentationml/2006/main">
  <p:tag name="AS_UNIQUEID" val="573"/>
</p:tagLst>
</file>

<file path=ppt/tags/tag37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8.xml><?xml version="1.0" encoding="utf-8"?>
<p:tagLst xmlns:p="http://schemas.openxmlformats.org/presentationml/2006/main">
  <p:tag name="AS_UNIQUEID" val="574"/>
</p:tagLst>
</file>

<file path=ppt/tags/tag39.xml><?xml version="1.0" encoding="utf-8"?>
<p:tagLst xmlns:p="http://schemas.openxmlformats.org/presentationml/2006/main">
  <p:tag name="AS_UNIQUEID" val="575"/>
</p:tagLst>
</file>

<file path=ppt/tags/tag4.xml><?xml version="1.0" encoding="utf-8"?>
<p:tagLst xmlns:p="http://schemas.openxmlformats.org/presentationml/2006/main">
  <p:tag name="AS_UNIQUEID" val="541"/>
</p:tagLst>
</file>

<file path=ppt/tags/tag40.xml><?xml version="1.0" encoding="utf-8"?>
<p:tagLst xmlns:p="http://schemas.openxmlformats.org/presentationml/2006/main">
  <p:tag name="AS_UNIQUEID" val="576"/>
</p:tagLst>
</file>

<file path=ppt/tags/tag41.xml><?xml version="1.0" encoding="utf-8"?>
<p:tagLst xmlns:p="http://schemas.openxmlformats.org/presentationml/2006/main">
  <p:tag name="AS_UNIQUEID" val="577"/>
</p:tagLst>
</file>

<file path=ppt/tags/tag42.xml><?xml version="1.0" encoding="utf-8"?>
<p:tagLst xmlns:p="http://schemas.openxmlformats.org/presentationml/2006/main">
  <p:tag name="AS_UNIQUEID" val="578"/>
</p:tagLst>
</file>

<file path=ppt/tags/tag43.xml><?xml version="1.0" encoding="utf-8"?>
<p:tagLst xmlns:p="http://schemas.openxmlformats.org/presentationml/2006/main">
  <p:tag name="AS_UNIQUEID" val="579"/>
</p:tagLst>
</file>

<file path=ppt/tags/tag44.xml><?xml version="1.0" encoding="utf-8"?>
<p:tagLst xmlns:p="http://schemas.openxmlformats.org/presentationml/2006/main">
  <p:tag name="AS_UNIQUEID" val="580"/>
</p:tagLst>
</file>

<file path=ppt/tags/tag45.xml><?xml version="1.0" encoding="utf-8"?>
<p:tagLst xmlns:p="http://schemas.openxmlformats.org/presentationml/2006/main">
  <p:tag name="AS_UNIQUEID" val="581"/>
</p:tagLst>
</file>

<file path=ppt/tags/tag46.xml><?xml version="1.0" encoding="utf-8"?>
<p:tagLst xmlns:p="http://schemas.openxmlformats.org/presentationml/2006/main">
  <p:tag name="AS_UNIQUEID" val="582"/>
</p:tagLst>
</file>

<file path=ppt/tags/tag47.xml><?xml version="1.0" encoding="utf-8"?>
<p:tagLst xmlns:p="http://schemas.openxmlformats.org/presentationml/2006/main">
  <p:tag name="AS_UNIQUEID" val="583"/>
</p:tagLst>
</file>

<file path=ppt/tags/tag48.xml><?xml version="1.0" encoding="utf-8"?>
<p:tagLst xmlns:p="http://schemas.openxmlformats.org/presentationml/2006/main">
  <p:tag name="AS_UNIQUEID" val="584"/>
</p:tagLst>
</file>

<file path=ppt/tags/tag49.xml><?xml version="1.0" encoding="utf-8"?>
<p:tagLst xmlns:p="http://schemas.openxmlformats.org/presentationml/2006/main">
  <p:tag name="AS_UNIQUEID" val="585"/>
</p:tagLst>
</file>

<file path=ppt/tags/tag5.xml><?xml version="1.0" encoding="utf-8"?>
<p:tagLst xmlns:p="http://schemas.openxmlformats.org/presentationml/2006/main">
  <p:tag name="AS_UNIQUEID" val="542"/>
</p:tagLst>
</file>

<file path=ppt/tags/tag50.xml><?xml version="1.0" encoding="utf-8"?>
<p:tagLst xmlns:p="http://schemas.openxmlformats.org/presentationml/2006/main">
  <p:tag name="AS_UNIQUEID" val="586"/>
</p:tagLst>
</file>

<file path=ppt/tags/tag51.xml><?xml version="1.0" encoding="utf-8"?>
<p:tagLst xmlns:p="http://schemas.openxmlformats.org/presentationml/2006/main">
  <p:tag name="AS_UNIQUEID" val="587"/>
</p:tagLst>
</file>

<file path=ppt/tags/tag52.xml><?xml version="1.0" encoding="utf-8"?>
<p:tagLst xmlns:p="http://schemas.openxmlformats.org/presentationml/2006/main">
  <p:tag name="AS_UNIQUEID" val="588"/>
</p:tagLst>
</file>

<file path=ppt/tags/tag53.xml><?xml version="1.0" encoding="utf-8"?>
<p:tagLst xmlns:p="http://schemas.openxmlformats.org/presentationml/2006/main">
  <p:tag name="AS_UNIQUEID" val="589"/>
</p:tagLst>
</file>

<file path=ppt/tags/tag54.xml><?xml version="1.0" encoding="utf-8"?>
<p:tagLst xmlns:p="http://schemas.openxmlformats.org/presentationml/2006/main">
  <p:tag name="AS_UNIQUEID" val="590"/>
</p:tagLst>
</file>

<file path=ppt/tags/tag55.xml><?xml version="1.0" encoding="utf-8"?>
<p:tagLst xmlns:p="http://schemas.openxmlformats.org/presentationml/2006/main">
  <p:tag name="AS_UNIQUEID" val="591"/>
</p:tagLst>
</file>

<file path=ppt/tags/tag56.xml><?xml version="1.0" encoding="utf-8"?>
<p:tagLst xmlns:p="http://schemas.openxmlformats.org/presentationml/2006/main">
  <p:tag name="AS_UNIQUEID" val="592"/>
</p:tagLst>
</file>

<file path=ppt/tags/tag57.xml><?xml version="1.0" encoding="utf-8"?>
<p:tagLst xmlns:p="http://schemas.openxmlformats.org/presentationml/2006/main">
  <p:tag name="AS_UNIQUEID" val="593"/>
</p:tagLst>
</file>

<file path=ppt/tags/tag58.xml><?xml version="1.0" encoding="utf-8"?>
<p:tagLst xmlns:p="http://schemas.openxmlformats.org/presentationml/2006/main">
  <p:tag name="AS_UNIQUEID" val="594"/>
</p:tagLst>
</file>

<file path=ppt/tags/tag59.xml><?xml version="1.0" encoding="utf-8"?>
<p:tagLst xmlns:p="http://schemas.openxmlformats.org/presentationml/2006/main">
  <p:tag name="AS_UNIQUEID" val="595"/>
</p:tagLst>
</file>

<file path=ppt/tags/tag6.xml><?xml version="1.0" encoding="utf-8"?>
<p:tagLst xmlns:p="http://schemas.openxmlformats.org/presentationml/2006/main">
  <p:tag name="AS_UNIQUEID" val="543"/>
</p:tagLst>
</file>

<file path=ppt/tags/tag60.xml><?xml version="1.0" encoding="utf-8"?>
<p:tagLst xmlns:p="http://schemas.openxmlformats.org/presentationml/2006/main">
  <p:tag name="AS_UNIQUEID" val="596"/>
</p:tagLst>
</file>

<file path=ppt/tags/tag61.xml><?xml version="1.0" encoding="utf-8"?>
<p:tagLst xmlns:p="http://schemas.openxmlformats.org/presentationml/2006/main">
  <p:tag name="AS_UNIQUEID" val="597"/>
</p:tagLst>
</file>

<file path=ppt/tags/tag62.xml><?xml version="1.0" encoding="utf-8"?>
<p:tagLst xmlns:p="http://schemas.openxmlformats.org/presentationml/2006/main">
  <p:tag name="AS_UNIQUEID" val="598"/>
</p:tagLst>
</file>

<file path=ppt/tags/tag63.xml><?xml version="1.0" encoding="utf-8"?>
<p:tagLst xmlns:p="http://schemas.openxmlformats.org/presentationml/2006/main">
  <p:tag name="AS_UNIQUEID" val="599"/>
</p:tagLst>
</file>

<file path=ppt/tags/tag64.xml><?xml version="1.0" encoding="utf-8"?>
<p:tagLst xmlns:p="http://schemas.openxmlformats.org/presentationml/2006/main">
  <p:tag name="AS_UNIQUEID" val="600"/>
</p:tagLst>
</file>

<file path=ppt/tags/tag65.xml><?xml version="1.0" encoding="utf-8"?>
<p:tagLst xmlns:p="http://schemas.openxmlformats.org/presentationml/2006/main">
  <p:tag name="AS_UNIQUEID" val="601"/>
</p:tagLst>
</file>

<file path=ppt/tags/tag66.xml><?xml version="1.0" encoding="utf-8"?>
<p:tagLst xmlns:p="http://schemas.openxmlformats.org/presentationml/2006/main">
  <p:tag name="AS_UNIQUEID" val="602"/>
</p:tagLst>
</file>

<file path=ppt/tags/tag67.xml><?xml version="1.0" encoding="utf-8"?>
<p:tagLst xmlns:p="http://schemas.openxmlformats.org/presentationml/2006/main">
  <p:tag name="AS_UNIQUEID" val="603"/>
</p:tagLst>
</file>

<file path=ppt/tags/tag68.xml><?xml version="1.0" encoding="utf-8"?>
<p:tagLst xmlns:p="http://schemas.openxmlformats.org/presentationml/2006/main">
  <p:tag name="AS_UNIQUEID" val="604"/>
</p:tagLst>
</file>

<file path=ppt/tags/tag69.xml><?xml version="1.0" encoding="utf-8"?>
<p:tagLst xmlns:p="http://schemas.openxmlformats.org/presentationml/2006/main">
  <p:tag name="AS_UNIQUEID" val="605"/>
</p:tagLst>
</file>

<file path=ppt/tags/tag7.xml><?xml version="1.0" encoding="utf-8"?>
<p:tagLst xmlns:p="http://schemas.openxmlformats.org/presentationml/2006/main">
  <p:tag name="AS_UNIQUEID" val="544"/>
</p:tagLst>
</file>

<file path=ppt/tags/tag70.xml><?xml version="1.0" encoding="utf-8"?>
<p:tagLst xmlns:p="http://schemas.openxmlformats.org/presentationml/2006/main">
  <p:tag name="AS_UNIQUEID" val="606"/>
</p:tagLst>
</file>

<file path=ppt/tags/tag71.xml><?xml version="1.0" encoding="utf-8"?>
<p:tagLst xmlns:p="http://schemas.openxmlformats.org/presentationml/2006/main">
  <p:tag name="AS_UNIQUEID" val="607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AS_UNIQUEID" val="608"/>
</p:tagLst>
</file>

<file path=ppt/tags/tag74.xml><?xml version="1.0" encoding="utf-8"?>
<p:tagLst xmlns:p="http://schemas.openxmlformats.org/presentationml/2006/main">
  <p:tag name="AS_UNIQUEID" val="609"/>
</p:tagLst>
</file>

<file path=ppt/tags/tag75.xml><?xml version="1.0" encoding="utf-8"?>
<p:tagLst xmlns:p="http://schemas.openxmlformats.org/presentationml/2006/main">
  <p:tag name="AS_UNIQUEID" val="610"/>
</p:tagLst>
</file>

<file path=ppt/tags/tag76.xml><?xml version="1.0" encoding="utf-8"?>
<p:tagLst xmlns:p="http://schemas.openxmlformats.org/presentationml/2006/main">
  <p:tag name="AS_UNIQUEID" val="611"/>
</p:tagLst>
</file>

<file path=ppt/tags/tag77.xml><?xml version="1.0" encoding="utf-8"?>
<p:tagLst xmlns:p="http://schemas.openxmlformats.org/presentationml/2006/main">
  <p:tag name="AS_UNIQUEID" val="612"/>
</p:tagLst>
</file>

<file path=ppt/tags/tag78.xml><?xml version="1.0" encoding="utf-8"?>
<p:tagLst xmlns:p="http://schemas.openxmlformats.org/presentationml/2006/main">
  <p:tag name="AS_UNIQUEID" val="613"/>
</p:tagLst>
</file>

<file path=ppt/tags/tag79.xml><?xml version="1.0" encoding="utf-8"?>
<p:tagLst xmlns:p="http://schemas.openxmlformats.org/presentationml/2006/main">
  <p:tag name="AS_UNIQUEID" val="614"/>
</p:tagLst>
</file>

<file path=ppt/tags/tag8.xml><?xml version="1.0" encoding="utf-8"?>
<p:tagLst xmlns:p="http://schemas.openxmlformats.org/presentationml/2006/main">
  <p:tag name="AS_UNIQUEID" val="545"/>
</p:tagLst>
</file>

<file path=ppt/tags/tag80.xml><?xml version="1.0" encoding="utf-8"?>
<p:tagLst xmlns:p="http://schemas.openxmlformats.org/presentationml/2006/main">
  <p:tag name="AS_UNIQUEID" val="615"/>
</p:tagLst>
</file>

<file path=ppt/tags/tag81.xml><?xml version="1.0" encoding="utf-8"?>
<p:tagLst xmlns:p="http://schemas.openxmlformats.org/presentationml/2006/main">
  <p:tag name="AS_UNIQUEID" val="616"/>
</p:tagLst>
</file>

<file path=ppt/tags/tag82.xml><?xml version="1.0" encoding="utf-8"?>
<p:tagLst xmlns:p="http://schemas.openxmlformats.org/presentationml/2006/main">
  <p:tag name="AS_UNIQUEID" val="617"/>
</p:tagLst>
</file>

<file path=ppt/tags/tag83.xml><?xml version="1.0" encoding="utf-8"?>
<p:tagLst xmlns:p="http://schemas.openxmlformats.org/presentationml/2006/main">
  <p:tag name="AS_UNIQUEID" val="618"/>
</p:tagLst>
</file>

<file path=ppt/tags/tag84.xml><?xml version="1.0" encoding="utf-8"?>
<p:tagLst xmlns:p="http://schemas.openxmlformats.org/presentationml/2006/main">
  <p:tag name="AS_UNIQUEID" val="619"/>
</p:tagLst>
</file>

<file path=ppt/tags/tag85.xml><?xml version="1.0" encoding="utf-8"?>
<p:tagLst xmlns:p="http://schemas.openxmlformats.org/presentationml/2006/main">
  <p:tag name="AS_UNIQUEID" val="620"/>
</p:tagLst>
</file>

<file path=ppt/tags/tag86.xml><?xml version="1.0" encoding="utf-8"?>
<p:tagLst xmlns:p="http://schemas.openxmlformats.org/presentationml/2006/main">
  <p:tag name="AS_UNIQUEID" val="621"/>
</p:tagLst>
</file>

<file path=ppt/tags/tag87.xml><?xml version="1.0" encoding="utf-8"?>
<p:tagLst xmlns:p="http://schemas.openxmlformats.org/presentationml/2006/main">
  <p:tag name="AS_UNIQUEID" val="622"/>
</p:tagLst>
</file>

<file path=ppt/tags/tag88.xml><?xml version="1.0" encoding="utf-8"?>
<p:tagLst xmlns:p="http://schemas.openxmlformats.org/presentationml/2006/main">
  <p:tag name="AS_UNIQUEID" val="623"/>
</p:tagLst>
</file>

<file path=ppt/tags/tag89.xml><?xml version="1.0" encoding="utf-8"?>
<p:tagLst xmlns:p="http://schemas.openxmlformats.org/presentationml/2006/main">
  <p:tag name="AS_UNIQUEID" val="624"/>
</p:tagLst>
</file>

<file path=ppt/tags/tag9.xml><?xml version="1.0" encoding="utf-8"?>
<p:tagLst xmlns:p="http://schemas.openxmlformats.org/presentationml/2006/main">
  <p:tag name="AS_UNIQUEID" val="546"/>
</p:tagLst>
</file>

<file path=ppt/tags/tag90.xml><?xml version="1.0" encoding="utf-8"?>
<p:tagLst xmlns:p="http://schemas.openxmlformats.org/presentationml/2006/main">
  <p:tag name="AS_UNIQUEID" val="625"/>
</p:tagLst>
</file>

<file path=ppt/tags/tag91.xml><?xml version="1.0" encoding="utf-8"?>
<p:tagLst xmlns:p="http://schemas.openxmlformats.org/presentationml/2006/main">
  <p:tag name="AS_UNIQUEID" val="626"/>
</p:tagLst>
</file>

<file path=ppt/tags/tag92.xml><?xml version="1.0" encoding="utf-8"?>
<p:tagLst xmlns:p="http://schemas.openxmlformats.org/presentationml/2006/main">
  <p:tag name="AS_UNIQUEID" val="627"/>
</p:tagLst>
</file>

<file path=ppt/tags/tag93.xml><?xml version="1.0" encoding="utf-8"?>
<p:tagLst xmlns:p="http://schemas.openxmlformats.org/presentationml/2006/main">
  <p:tag name="AS_UNIQUEID" val="628"/>
</p:tagLst>
</file>

<file path=ppt/tags/tag94.xml><?xml version="1.0" encoding="utf-8"?>
<p:tagLst xmlns:p="http://schemas.openxmlformats.org/presentationml/2006/main">
  <p:tag name="AS_UNIQUEID" val="629"/>
</p:tagLst>
</file>

<file path=ppt/tags/tag95.xml><?xml version="1.0" encoding="utf-8"?>
<p:tagLst xmlns:p="http://schemas.openxmlformats.org/presentationml/2006/main">
  <p:tag name="AS_UNIQUEID" val="630"/>
  <p:tag name="KSO_WM_DIAGRAM_VIRTUALLY_FRAME" val="{&quot;height&quot;:36.25,&quot;left&quot;:37.95,&quot;top&quot;:153.87503937007872,&quot;width&quot;:454}"/>
</p:tagLst>
</file>

<file path=ppt/tags/tag96.xml><?xml version="1.0" encoding="utf-8"?>
<p:tagLst xmlns:p="http://schemas.openxmlformats.org/presentationml/2006/main">
  <p:tag name="AS_UNIQUEID" val="631"/>
</p:tagLst>
</file>

<file path=ppt/tags/tag97.xml><?xml version="1.0" encoding="utf-8"?>
<p:tagLst xmlns:p="http://schemas.openxmlformats.org/presentationml/2006/main">
  <p:tag name="AS_UNIQUEID" val="632"/>
</p:tagLst>
</file>

<file path=ppt/tags/tag98.xml><?xml version="1.0" encoding="utf-8"?>
<p:tagLst xmlns:p="http://schemas.openxmlformats.org/presentationml/2006/main">
  <p:tag name="AS_UNIQUEID" val="633"/>
</p:tagLst>
</file>

<file path=ppt/tags/tag99.xml><?xml version="1.0" encoding="utf-8"?>
<p:tagLst xmlns:p="http://schemas.openxmlformats.org/presentationml/2006/main">
  <p:tag name="AS_UNIQUEID" val="498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180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2026-01-24T19:35:23Z</cp:lastPrinted>
  <dcterms:created xsi:type="dcterms:W3CDTF">2026-01-24T19:35:23Z</dcterms:created>
  <dcterms:modified xsi:type="dcterms:W3CDTF">2026-01-24T11:35:23Z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